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7"/>
  </p:notesMasterIdLst>
  <p:handoutMasterIdLst>
    <p:handoutMasterId r:id="rId18"/>
  </p:handoutMasterIdLst>
  <p:sldIdLst>
    <p:sldId id="256" r:id="rId6"/>
    <p:sldId id="389" r:id="rId7"/>
    <p:sldId id="388" r:id="rId8"/>
    <p:sldId id="395" r:id="rId9"/>
    <p:sldId id="390" r:id="rId10"/>
    <p:sldId id="391" r:id="rId11"/>
    <p:sldId id="392" r:id="rId12"/>
    <p:sldId id="393" r:id="rId13"/>
    <p:sldId id="394" r:id="rId14"/>
    <p:sldId id="396" r:id="rId15"/>
    <p:sldId id="387" r:id="rId16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 autoAdjust="0"/>
    <p:restoredTop sz="94354" autoAdjust="0"/>
  </p:normalViewPr>
  <p:slideViewPr>
    <p:cSldViewPr snapToGrid="0">
      <p:cViewPr varScale="1">
        <p:scale>
          <a:sx n="109" d="100"/>
          <a:sy n="109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97271D7B-FEFA-7E46-A4AA-ED832F2B13D5}"/>
    <pc:docChg chg="custSel addSld modSld">
      <pc:chgData name="Arjan Kamberg" userId="2cfeac95-aab1-41a7-bca5-796b19d85bc0" providerId="ADAL" clId="{97271D7B-FEFA-7E46-A4AA-ED832F2B13D5}" dt="2022-11-14T08:41:47.408" v="225" actId="27636"/>
      <pc:docMkLst>
        <pc:docMk/>
      </pc:docMkLst>
      <pc:sldChg chg="modSp mod">
        <pc:chgData name="Arjan Kamberg" userId="2cfeac95-aab1-41a7-bca5-796b19d85bc0" providerId="ADAL" clId="{97271D7B-FEFA-7E46-A4AA-ED832F2B13D5}" dt="2022-11-14T08:18:18.606" v="25" actId="20577"/>
        <pc:sldMkLst>
          <pc:docMk/>
          <pc:sldMk cId="248983296" sldId="256"/>
        </pc:sldMkLst>
        <pc:spChg chg="mod">
          <ac:chgData name="Arjan Kamberg" userId="2cfeac95-aab1-41a7-bca5-796b19d85bc0" providerId="ADAL" clId="{97271D7B-FEFA-7E46-A4AA-ED832F2B13D5}" dt="2022-11-14T08:18:18.606" v="25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modSp mod">
        <pc:chgData name="Arjan Kamberg" userId="2cfeac95-aab1-41a7-bca5-796b19d85bc0" providerId="ADAL" clId="{97271D7B-FEFA-7E46-A4AA-ED832F2B13D5}" dt="2022-11-14T08:18:52.871" v="125" actId="404"/>
        <pc:sldMkLst>
          <pc:docMk/>
          <pc:sldMk cId="1212195962" sldId="388"/>
        </pc:sldMkLst>
        <pc:spChg chg="mod">
          <ac:chgData name="Arjan Kamberg" userId="2cfeac95-aab1-41a7-bca5-796b19d85bc0" providerId="ADAL" clId="{97271D7B-FEFA-7E46-A4AA-ED832F2B13D5}" dt="2022-11-14T08:18:30.751" v="55" actId="20577"/>
          <ac:spMkLst>
            <pc:docMk/>
            <pc:sldMk cId="1212195962" sldId="388"/>
            <ac:spMk id="2" creationId="{4EBE90C1-9FA4-184C-92B9-F202C3AF56D6}"/>
          </ac:spMkLst>
        </pc:spChg>
        <pc:spChg chg="mod">
          <ac:chgData name="Arjan Kamberg" userId="2cfeac95-aab1-41a7-bca5-796b19d85bc0" providerId="ADAL" clId="{97271D7B-FEFA-7E46-A4AA-ED832F2B13D5}" dt="2022-11-14T08:18:52.871" v="125" actId="404"/>
          <ac:spMkLst>
            <pc:docMk/>
            <pc:sldMk cId="1212195962" sldId="388"/>
            <ac:spMk id="3" creationId="{10DAC51E-4A5C-D04A-85A6-9750C531D9DB}"/>
          </ac:spMkLst>
        </pc:spChg>
      </pc:sldChg>
      <pc:sldChg chg="addSp delSp modSp new mod">
        <pc:chgData name="Arjan Kamberg" userId="2cfeac95-aab1-41a7-bca5-796b19d85bc0" providerId="ADAL" clId="{97271D7B-FEFA-7E46-A4AA-ED832F2B13D5}" dt="2022-11-14T08:22:35.768" v="155" actId="478"/>
        <pc:sldMkLst>
          <pc:docMk/>
          <pc:sldMk cId="2007917271" sldId="389"/>
        </pc:sldMkLst>
        <pc:spChg chg="mod">
          <ac:chgData name="Arjan Kamberg" userId="2cfeac95-aab1-41a7-bca5-796b19d85bc0" providerId="ADAL" clId="{97271D7B-FEFA-7E46-A4AA-ED832F2B13D5}" dt="2022-11-14T08:20:35.518" v="140" actId="20577"/>
          <ac:spMkLst>
            <pc:docMk/>
            <pc:sldMk cId="2007917271" sldId="389"/>
            <ac:spMk id="2" creationId="{316D9580-A568-F4B1-C569-B04B5685BB67}"/>
          </ac:spMkLst>
        </pc:spChg>
        <pc:spChg chg="del">
          <ac:chgData name="Arjan Kamberg" userId="2cfeac95-aab1-41a7-bca5-796b19d85bc0" providerId="ADAL" clId="{97271D7B-FEFA-7E46-A4AA-ED832F2B13D5}" dt="2022-11-14T08:22:35.768" v="155" actId="478"/>
          <ac:spMkLst>
            <pc:docMk/>
            <pc:sldMk cId="2007917271" sldId="389"/>
            <ac:spMk id="3" creationId="{93CFF88B-DBC7-7FDB-BF65-B963CCF81AA0}"/>
          </ac:spMkLst>
        </pc:spChg>
        <pc:picChg chg="add mod">
          <ac:chgData name="Arjan Kamberg" userId="2cfeac95-aab1-41a7-bca5-796b19d85bc0" providerId="ADAL" clId="{97271D7B-FEFA-7E46-A4AA-ED832F2B13D5}" dt="2022-11-14T08:22:29.224" v="154" actId="1076"/>
          <ac:picMkLst>
            <pc:docMk/>
            <pc:sldMk cId="2007917271" sldId="389"/>
            <ac:picMk id="4" creationId="{F1E110D1-3CC9-F210-68BA-862190E2F3D6}"/>
          </ac:picMkLst>
        </pc:picChg>
      </pc:sldChg>
      <pc:sldChg chg="addSp delSp modSp new mod">
        <pc:chgData name="Arjan Kamberg" userId="2cfeac95-aab1-41a7-bca5-796b19d85bc0" providerId="ADAL" clId="{97271D7B-FEFA-7E46-A4AA-ED832F2B13D5}" dt="2022-11-14T08:21:51.284" v="148" actId="1076"/>
        <pc:sldMkLst>
          <pc:docMk/>
          <pc:sldMk cId="2449347734" sldId="390"/>
        </pc:sldMkLst>
        <pc:spChg chg="del">
          <ac:chgData name="Arjan Kamberg" userId="2cfeac95-aab1-41a7-bca5-796b19d85bc0" providerId="ADAL" clId="{97271D7B-FEFA-7E46-A4AA-ED832F2B13D5}" dt="2022-11-14T08:21:44.320" v="146" actId="478"/>
          <ac:spMkLst>
            <pc:docMk/>
            <pc:sldMk cId="2449347734" sldId="390"/>
            <ac:spMk id="2" creationId="{E5E737B2-EC5C-1E40-8EC9-2FC75C29D99F}"/>
          </ac:spMkLst>
        </pc:spChg>
        <pc:spChg chg="del">
          <ac:chgData name="Arjan Kamberg" userId="2cfeac95-aab1-41a7-bca5-796b19d85bc0" providerId="ADAL" clId="{97271D7B-FEFA-7E46-A4AA-ED832F2B13D5}" dt="2022-11-14T08:21:46.229" v="147" actId="478"/>
          <ac:spMkLst>
            <pc:docMk/>
            <pc:sldMk cId="2449347734" sldId="390"/>
            <ac:spMk id="3" creationId="{E74F90F7-6877-708E-EB90-A62770AACF26}"/>
          </ac:spMkLst>
        </pc:spChg>
        <pc:picChg chg="add mod">
          <ac:chgData name="Arjan Kamberg" userId="2cfeac95-aab1-41a7-bca5-796b19d85bc0" providerId="ADAL" clId="{97271D7B-FEFA-7E46-A4AA-ED832F2B13D5}" dt="2022-11-14T08:21:51.284" v="148" actId="1076"/>
          <ac:picMkLst>
            <pc:docMk/>
            <pc:sldMk cId="2449347734" sldId="390"/>
            <ac:picMk id="4" creationId="{00850920-FC70-1CB5-E605-A2BD161758A8}"/>
          </ac:picMkLst>
        </pc:picChg>
      </pc:sldChg>
      <pc:sldChg chg="modSp add mod">
        <pc:chgData name="Arjan Kamberg" userId="2cfeac95-aab1-41a7-bca5-796b19d85bc0" providerId="ADAL" clId="{97271D7B-FEFA-7E46-A4AA-ED832F2B13D5}" dt="2022-11-14T08:26:40.854" v="161" actId="14100"/>
        <pc:sldMkLst>
          <pc:docMk/>
          <pc:sldMk cId="468128222" sldId="391"/>
        </pc:sldMkLst>
        <pc:picChg chg="mod modCrop">
          <ac:chgData name="Arjan Kamberg" userId="2cfeac95-aab1-41a7-bca5-796b19d85bc0" providerId="ADAL" clId="{97271D7B-FEFA-7E46-A4AA-ED832F2B13D5}" dt="2022-11-14T08:26:40.854" v="161" actId="14100"/>
          <ac:picMkLst>
            <pc:docMk/>
            <pc:sldMk cId="468128222" sldId="391"/>
            <ac:picMk id="4" creationId="{F1E110D1-3CC9-F210-68BA-862190E2F3D6}"/>
          </ac:picMkLst>
        </pc:picChg>
      </pc:sldChg>
      <pc:sldChg chg="addSp modSp new mod">
        <pc:chgData name="Arjan Kamberg" userId="2cfeac95-aab1-41a7-bca5-796b19d85bc0" providerId="ADAL" clId="{97271D7B-FEFA-7E46-A4AA-ED832F2B13D5}" dt="2022-11-14T08:28:54.104" v="193" actId="20577"/>
        <pc:sldMkLst>
          <pc:docMk/>
          <pc:sldMk cId="4185137495" sldId="392"/>
        </pc:sldMkLst>
        <pc:spChg chg="mod">
          <ac:chgData name="Arjan Kamberg" userId="2cfeac95-aab1-41a7-bca5-796b19d85bc0" providerId="ADAL" clId="{97271D7B-FEFA-7E46-A4AA-ED832F2B13D5}" dt="2022-11-14T08:28:54.104" v="193" actId="20577"/>
          <ac:spMkLst>
            <pc:docMk/>
            <pc:sldMk cId="4185137495" sldId="392"/>
            <ac:spMk id="2" creationId="{A24A49EA-3614-1938-4E0B-9444219DFE20}"/>
          </ac:spMkLst>
        </pc:spChg>
        <pc:picChg chg="add mod">
          <ac:chgData name="Arjan Kamberg" userId="2cfeac95-aab1-41a7-bca5-796b19d85bc0" providerId="ADAL" clId="{97271D7B-FEFA-7E46-A4AA-ED832F2B13D5}" dt="2022-11-14T08:28:45.838" v="174" actId="14100"/>
          <ac:picMkLst>
            <pc:docMk/>
            <pc:sldMk cId="4185137495" sldId="392"/>
            <ac:picMk id="4" creationId="{CD6F3286-0C92-0968-4701-18DE6C52F545}"/>
          </ac:picMkLst>
        </pc:picChg>
      </pc:sldChg>
      <pc:sldChg chg="modSp new mod">
        <pc:chgData name="Arjan Kamberg" userId="2cfeac95-aab1-41a7-bca5-796b19d85bc0" providerId="ADAL" clId="{97271D7B-FEFA-7E46-A4AA-ED832F2B13D5}" dt="2022-11-14T08:41:47.408" v="225" actId="27636"/>
        <pc:sldMkLst>
          <pc:docMk/>
          <pc:sldMk cId="116247318" sldId="393"/>
        </pc:sldMkLst>
        <pc:spChg chg="mod">
          <ac:chgData name="Arjan Kamberg" userId="2cfeac95-aab1-41a7-bca5-796b19d85bc0" providerId="ADAL" clId="{97271D7B-FEFA-7E46-A4AA-ED832F2B13D5}" dt="2022-11-14T08:40:40.565" v="202" actId="403"/>
          <ac:spMkLst>
            <pc:docMk/>
            <pc:sldMk cId="116247318" sldId="393"/>
            <ac:spMk id="2" creationId="{8FBF58CA-7A6E-2E4C-B6A1-AE561339A3BC}"/>
          </ac:spMkLst>
        </pc:spChg>
        <pc:spChg chg="mod">
          <ac:chgData name="Arjan Kamberg" userId="2cfeac95-aab1-41a7-bca5-796b19d85bc0" providerId="ADAL" clId="{97271D7B-FEFA-7E46-A4AA-ED832F2B13D5}" dt="2022-11-14T08:41:47.408" v="225" actId="27636"/>
          <ac:spMkLst>
            <pc:docMk/>
            <pc:sldMk cId="116247318" sldId="393"/>
            <ac:spMk id="3" creationId="{49519631-23F4-08DF-97A9-AC1976E507BB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  <pc:docChgLst>
    <pc:chgData name="Arjan Kamberg" userId="2cfeac95-aab1-41a7-bca5-796b19d85bc0" providerId="ADAL" clId="{E94CD489-5339-294B-800C-3B022A9A469C}"/>
    <pc:docChg chg="custSel addSld delSld modSld">
      <pc:chgData name="Arjan Kamberg" userId="2cfeac95-aab1-41a7-bca5-796b19d85bc0" providerId="ADAL" clId="{E94CD489-5339-294B-800C-3B022A9A469C}" dt="2022-11-14T19:42:07.384" v="139" actId="20577"/>
      <pc:docMkLst>
        <pc:docMk/>
      </pc:docMkLst>
      <pc:sldChg chg="modNotesTx">
        <pc:chgData name="Arjan Kamberg" userId="2cfeac95-aab1-41a7-bca5-796b19d85bc0" providerId="ADAL" clId="{E94CD489-5339-294B-800C-3B022A9A469C}" dt="2022-11-14T19:42:07.384" v="139" actId="20577"/>
        <pc:sldMkLst>
          <pc:docMk/>
          <pc:sldMk cId="1212195962" sldId="388"/>
        </pc:sldMkLst>
      </pc:sldChg>
      <pc:sldChg chg="modSp new mod">
        <pc:chgData name="Arjan Kamberg" userId="2cfeac95-aab1-41a7-bca5-796b19d85bc0" providerId="ADAL" clId="{E94CD489-5339-294B-800C-3B022A9A469C}" dt="2022-11-14T19:33:51.616" v="37" actId="20577"/>
        <pc:sldMkLst>
          <pc:docMk/>
          <pc:sldMk cId="1759964851" sldId="399"/>
        </pc:sldMkLst>
        <pc:spChg chg="mod">
          <ac:chgData name="Arjan Kamberg" userId="2cfeac95-aab1-41a7-bca5-796b19d85bc0" providerId="ADAL" clId="{E94CD489-5339-294B-800C-3B022A9A469C}" dt="2022-11-14T19:33:51.616" v="37" actId="20577"/>
          <ac:spMkLst>
            <pc:docMk/>
            <pc:sldMk cId="1759964851" sldId="399"/>
            <ac:spMk id="2" creationId="{616C6CB9-700D-4A3A-E2BB-CA9592A11C86}"/>
          </ac:spMkLst>
        </pc:spChg>
      </pc:sldChg>
      <pc:sldChg chg="addSp new del">
        <pc:chgData name="Arjan Kamberg" userId="2cfeac95-aab1-41a7-bca5-796b19d85bc0" providerId="ADAL" clId="{E94CD489-5339-294B-800C-3B022A9A469C}" dt="2022-11-14T19:39:01.106" v="94" actId="2696"/>
        <pc:sldMkLst>
          <pc:docMk/>
          <pc:sldMk cId="3125255876" sldId="400"/>
        </pc:sldMkLst>
        <pc:picChg chg="add">
          <ac:chgData name="Arjan Kamberg" userId="2cfeac95-aab1-41a7-bca5-796b19d85bc0" providerId="ADAL" clId="{E94CD489-5339-294B-800C-3B022A9A469C}" dt="2022-11-14T19:36:38.382" v="39"/>
          <ac:picMkLst>
            <pc:docMk/>
            <pc:sldMk cId="3125255876" sldId="400"/>
            <ac:picMk id="1026" creationId="{4EA03728-0BAE-848C-4D49-5DF70C69F5CF}"/>
          </ac:picMkLst>
        </pc:picChg>
      </pc:sldChg>
      <pc:sldChg chg="addSp modSp new del">
        <pc:chgData name="Arjan Kamberg" userId="2cfeac95-aab1-41a7-bca5-796b19d85bc0" providerId="ADAL" clId="{E94CD489-5339-294B-800C-3B022A9A469C}" dt="2022-11-14T19:38:00.942" v="44" actId="2696"/>
        <pc:sldMkLst>
          <pc:docMk/>
          <pc:sldMk cId="3664039828" sldId="401"/>
        </pc:sldMkLst>
        <pc:picChg chg="add mod">
          <ac:chgData name="Arjan Kamberg" userId="2cfeac95-aab1-41a7-bca5-796b19d85bc0" providerId="ADAL" clId="{E94CD489-5339-294B-800C-3B022A9A469C}" dt="2022-11-14T19:37:31.900" v="42" actId="1076"/>
          <ac:picMkLst>
            <pc:docMk/>
            <pc:sldMk cId="3664039828" sldId="401"/>
            <ac:picMk id="2050" creationId="{BD60842A-870B-51BF-108B-42EFA1A35C1A}"/>
          </ac:picMkLst>
        </pc:picChg>
      </pc:sldChg>
      <pc:sldChg chg="addSp modSp new mod">
        <pc:chgData name="Arjan Kamberg" userId="2cfeac95-aab1-41a7-bca5-796b19d85bc0" providerId="ADAL" clId="{E94CD489-5339-294B-800C-3B022A9A469C}" dt="2022-11-14T19:38:52.285" v="93" actId="20577"/>
        <pc:sldMkLst>
          <pc:docMk/>
          <pc:sldMk cId="1669963113" sldId="402"/>
        </pc:sldMkLst>
        <pc:spChg chg="mod">
          <ac:chgData name="Arjan Kamberg" userId="2cfeac95-aab1-41a7-bca5-796b19d85bc0" providerId="ADAL" clId="{E94CD489-5339-294B-800C-3B022A9A469C}" dt="2022-11-14T19:38:52.285" v="93" actId="20577"/>
          <ac:spMkLst>
            <pc:docMk/>
            <pc:sldMk cId="1669963113" sldId="402"/>
            <ac:spMk id="2" creationId="{BE15F621-4C88-A486-A2E8-F6AF63AADB85}"/>
          </ac:spMkLst>
        </pc:spChg>
        <pc:picChg chg="add mod">
          <ac:chgData name="Arjan Kamberg" userId="2cfeac95-aab1-41a7-bca5-796b19d85bc0" providerId="ADAL" clId="{E94CD489-5339-294B-800C-3B022A9A469C}" dt="2022-11-14T19:38:48.201" v="76" actId="1076"/>
          <ac:picMkLst>
            <pc:docMk/>
            <pc:sldMk cId="1669963113" sldId="402"/>
            <ac:picMk id="3074" creationId="{98D78305-3A43-C39B-26F5-A0FD32DB3AB8}"/>
          </ac:picMkLst>
        </pc:picChg>
      </pc:sldChg>
      <pc:sldChg chg="addSp modSp new mod">
        <pc:chgData name="Arjan Kamberg" userId="2cfeac95-aab1-41a7-bca5-796b19d85bc0" providerId="ADAL" clId="{E94CD489-5339-294B-800C-3B022A9A469C}" dt="2022-11-14T19:38:38.615" v="74" actId="20577"/>
        <pc:sldMkLst>
          <pc:docMk/>
          <pc:sldMk cId="2478652124" sldId="403"/>
        </pc:sldMkLst>
        <pc:spChg chg="mod">
          <ac:chgData name="Arjan Kamberg" userId="2cfeac95-aab1-41a7-bca5-796b19d85bc0" providerId="ADAL" clId="{E94CD489-5339-294B-800C-3B022A9A469C}" dt="2022-11-14T19:38:38.615" v="74" actId="20577"/>
          <ac:spMkLst>
            <pc:docMk/>
            <pc:sldMk cId="2478652124" sldId="403"/>
            <ac:spMk id="2" creationId="{8B63899D-12F8-9B0B-46C3-13850120805C}"/>
          </ac:spMkLst>
        </pc:spChg>
        <pc:picChg chg="add mod">
          <ac:chgData name="Arjan Kamberg" userId="2cfeac95-aab1-41a7-bca5-796b19d85bc0" providerId="ADAL" clId="{E94CD489-5339-294B-800C-3B022A9A469C}" dt="2022-11-14T19:38:32.218" v="54" actId="1076"/>
          <ac:picMkLst>
            <pc:docMk/>
            <pc:sldMk cId="2478652124" sldId="403"/>
            <ac:picMk id="4098" creationId="{6D6F6CEB-E3D5-206D-96DD-227B6017EB43}"/>
          </ac:picMkLst>
        </pc:picChg>
      </pc:sldChg>
      <pc:sldChg chg="addSp modSp new mod">
        <pc:chgData name="Arjan Kamberg" userId="2cfeac95-aab1-41a7-bca5-796b19d85bc0" providerId="ADAL" clId="{E94CD489-5339-294B-800C-3B022A9A469C}" dt="2022-11-14T19:40:03.764" v="110" actId="20577"/>
        <pc:sldMkLst>
          <pc:docMk/>
          <pc:sldMk cId="1588030063" sldId="404"/>
        </pc:sldMkLst>
        <pc:spChg chg="mod">
          <ac:chgData name="Arjan Kamberg" userId="2cfeac95-aab1-41a7-bca5-796b19d85bc0" providerId="ADAL" clId="{E94CD489-5339-294B-800C-3B022A9A469C}" dt="2022-11-14T19:40:03.764" v="110" actId="20577"/>
          <ac:spMkLst>
            <pc:docMk/>
            <pc:sldMk cId="1588030063" sldId="404"/>
            <ac:spMk id="2" creationId="{766EB095-1501-B626-31C7-35518CFEA131}"/>
          </ac:spMkLst>
        </pc:spChg>
        <pc:picChg chg="add mod">
          <ac:chgData name="Arjan Kamberg" userId="2cfeac95-aab1-41a7-bca5-796b19d85bc0" providerId="ADAL" clId="{E94CD489-5339-294B-800C-3B022A9A469C}" dt="2022-11-14T19:39:54.302" v="98" actId="14100"/>
          <ac:picMkLst>
            <pc:docMk/>
            <pc:sldMk cId="1588030063" sldId="404"/>
            <ac:picMk id="5122" creationId="{49C1CA68-E1E8-E049-C972-376FDDB2897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05-02-2024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05-02-2024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999" y="1213199"/>
            <a:ext cx="10793723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L01P03</a:t>
            </a:r>
            <a:br>
              <a:rPr lang="nl-NL" sz="8800" dirty="0"/>
            </a:br>
            <a:r>
              <a:rPr lang="nl-NL" sz="8800" dirty="0"/>
              <a:t>Nog even project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88AB-3A1C-10EB-B3A4-5DCDBBB8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Benodigdheden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D620-6BF0-B28A-34C1-4F4895D5C1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LCD display</a:t>
            </a:r>
          </a:p>
          <a:p>
            <a:r>
              <a:rPr lang="nl-NL" dirty="0"/>
              <a:t>Aansluit draden</a:t>
            </a:r>
          </a:p>
          <a:p>
            <a:r>
              <a:rPr lang="nl-NL" dirty="0"/>
              <a:t>10K Ohm weerstand</a:t>
            </a:r>
          </a:p>
          <a:p>
            <a:r>
              <a:rPr lang="nl-NL" dirty="0"/>
              <a:t>220 Ohm Weerstand</a:t>
            </a:r>
          </a:p>
          <a:p>
            <a:r>
              <a:rPr lang="nl-NL" dirty="0"/>
              <a:t>4K7 potmeter</a:t>
            </a:r>
          </a:p>
          <a:p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Uno</a:t>
            </a:r>
            <a:endParaRPr lang="nl-NL" dirty="0"/>
          </a:p>
          <a:p>
            <a:r>
              <a:rPr lang="nl-NL" dirty="0" err="1"/>
              <a:t>Capasitieve</a:t>
            </a:r>
            <a:r>
              <a:rPr lang="nl-NL" dirty="0"/>
              <a:t> nabijheidssensor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393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A0A2-9C9B-E1F5-47A4-4E3FBF3D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tinkercad</a:t>
            </a:r>
            <a:r>
              <a:rPr lang="en-US" dirty="0"/>
              <a:t> </a:t>
            </a:r>
            <a:r>
              <a:rPr lang="en-US" dirty="0" err="1"/>
              <a:t>kies</a:t>
            </a:r>
            <a:r>
              <a:rPr lang="en-US" dirty="0"/>
              <a:t> je de 2 wire LCD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1B33-D920-7E6F-55B3-E0948F60DD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0B4B1-A871-F536-F9EF-7D1AF768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690688"/>
            <a:ext cx="10515599" cy="505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2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AFB7-3C37-5D1E-CE41-210CA484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week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85BF-B8D2-4444-11C2-2C93162DD1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Draadjes</a:t>
            </a:r>
            <a:r>
              <a:rPr lang="en-US" dirty="0"/>
              <a:t> </a:t>
            </a:r>
            <a:r>
              <a:rPr lang="en-US" dirty="0" err="1"/>
              <a:t>solderen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D2364-0E19-81F8-7578-9C2E5299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81600"/>
            <a:ext cx="73025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5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F1A3E-5F22-6B31-CC8A-E138F5A73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EB01-7B6B-D5B4-7ECA-2C99004E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15001"/>
            <a:ext cx="6946768" cy="875687"/>
          </a:xfrm>
        </p:spPr>
        <p:txBody>
          <a:bodyPr/>
          <a:lstStyle/>
          <a:p>
            <a:r>
              <a:rPr lang="en-US" dirty="0" err="1"/>
              <a:t>Inductieve</a:t>
            </a:r>
            <a:r>
              <a:rPr lang="en-US" dirty="0"/>
              <a:t> </a:t>
            </a:r>
            <a:r>
              <a:rPr lang="en-US" dirty="0" err="1"/>
              <a:t>nabijheidssensor</a:t>
            </a:r>
            <a:endParaRPr lang="en-US" dirty="0"/>
          </a:p>
        </p:txBody>
      </p:sp>
      <p:pic>
        <p:nvPicPr>
          <p:cNvPr id="1026" name="Picture 2" descr="123-3D Inductieve afstandssensor M12 4 mm LJ12A3-4-Z/BX  DEL00006 - 1">
            <a:extLst>
              <a:ext uri="{FF2B5EF4-FFF2-40B4-BE49-F238E27FC236}">
                <a16:creationId xmlns:a16="http://schemas.microsoft.com/office/drawing/2014/main" id="{4B8096A0-ADD0-2513-57B1-29F63D526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0" y="1690688"/>
            <a:ext cx="4194908" cy="419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nductieve sensor">
            <a:extLst>
              <a:ext uri="{FF2B5EF4-FFF2-40B4-BE49-F238E27FC236}">
                <a16:creationId xmlns:a16="http://schemas.microsoft.com/office/drawing/2014/main" id="{53EA3454-460C-B122-F344-FCAAC0A8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2099042"/>
            <a:ext cx="6703603" cy="378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7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969E-0FFC-1BF3-C882-83E419EB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15001"/>
            <a:ext cx="6946768" cy="875687"/>
          </a:xfrm>
        </p:spPr>
        <p:txBody>
          <a:bodyPr/>
          <a:lstStyle/>
          <a:p>
            <a:r>
              <a:rPr lang="en-US" dirty="0" err="1"/>
              <a:t>Inductieve</a:t>
            </a:r>
            <a:r>
              <a:rPr lang="en-US" dirty="0"/>
              <a:t> </a:t>
            </a:r>
            <a:r>
              <a:rPr lang="en-US" dirty="0" err="1"/>
              <a:t>nabijheidssensor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F60A-D6D5-FDE1-2F36-97250902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9846" y="1690688"/>
            <a:ext cx="5844554" cy="44869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123-3D Inductieve afstandssensor M12 4 mm LJ12A3-4-Z/BX  DEL00006 - 1">
            <a:extLst>
              <a:ext uri="{FF2B5EF4-FFF2-40B4-BE49-F238E27FC236}">
                <a16:creationId xmlns:a16="http://schemas.microsoft.com/office/drawing/2014/main" id="{B94D35A7-B381-A495-C3CB-D2879A86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0" y="1690688"/>
            <a:ext cx="4194908" cy="419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BCBDB0-F798-B85E-5E55-F735C3368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96" y="1548079"/>
            <a:ext cx="6638060" cy="217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4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BB7CD-6EDB-CE57-1C45-D04957EE1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04A4-A364-151F-AA15-B4BC6AF9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15001"/>
            <a:ext cx="6946768" cy="875687"/>
          </a:xfrm>
        </p:spPr>
        <p:txBody>
          <a:bodyPr/>
          <a:lstStyle/>
          <a:p>
            <a:r>
              <a:rPr lang="en-US" dirty="0" err="1"/>
              <a:t>Inductieve</a:t>
            </a:r>
            <a:r>
              <a:rPr lang="en-US" dirty="0"/>
              <a:t> </a:t>
            </a:r>
            <a:r>
              <a:rPr lang="en-US" dirty="0" err="1"/>
              <a:t>nabijheidssensor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0DD3-3991-DC1E-4F84-2CD189A2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9846" y="1690688"/>
            <a:ext cx="5844554" cy="44869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123-3D Inductieve afstandssensor M12 4 mm LJ12A3-4-Z/BX  DEL00006 - 1">
            <a:extLst>
              <a:ext uri="{FF2B5EF4-FFF2-40B4-BE49-F238E27FC236}">
                <a16:creationId xmlns:a16="http://schemas.microsoft.com/office/drawing/2014/main" id="{931C70D7-8E68-0E8B-762C-918B1F634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0" y="1690688"/>
            <a:ext cx="4194908" cy="419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9E409-BEF3-7BC8-4516-A28E6E313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988" y="2198070"/>
            <a:ext cx="6881526" cy="31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7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6BA46-046D-40F2-0C89-7C93F2907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4137-C326-D276-5AFA-77245F4C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15001"/>
            <a:ext cx="6946768" cy="875687"/>
          </a:xfrm>
        </p:spPr>
        <p:txBody>
          <a:bodyPr/>
          <a:lstStyle/>
          <a:p>
            <a:r>
              <a:rPr lang="en-US" dirty="0" err="1"/>
              <a:t>Inductieve</a:t>
            </a:r>
            <a:r>
              <a:rPr lang="en-US" dirty="0"/>
              <a:t> </a:t>
            </a:r>
            <a:r>
              <a:rPr lang="en-US" dirty="0" err="1"/>
              <a:t>nabijheidssensor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091B-C4A4-9A83-1B39-9668EE493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9846" y="1690688"/>
            <a:ext cx="5844554" cy="44869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123-3D Inductieve afstandssensor M12 4 mm LJ12A3-4-Z/BX  DEL00006 - 1">
            <a:extLst>
              <a:ext uri="{FF2B5EF4-FFF2-40B4-BE49-F238E27FC236}">
                <a16:creationId xmlns:a16="http://schemas.microsoft.com/office/drawing/2014/main" id="{67616F2C-D2A7-6DC6-3C56-A7BE1288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0" y="1690688"/>
            <a:ext cx="4194908" cy="419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DEAF8-9413-B035-93C6-A2DCF1745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877" y="1331546"/>
            <a:ext cx="6916247" cy="520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5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35009-1A76-7EC5-135B-B4C43D656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037-8408-1F3B-F50D-0A8D8CE0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15001"/>
            <a:ext cx="6946768" cy="875687"/>
          </a:xfrm>
        </p:spPr>
        <p:txBody>
          <a:bodyPr/>
          <a:lstStyle/>
          <a:p>
            <a:r>
              <a:rPr lang="en-US" dirty="0" err="1"/>
              <a:t>Inductieve</a:t>
            </a:r>
            <a:r>
              <a:rPr lang="en-US" dirty="0"/>
              <a:t> </a:t>
            </a:r>
            <a:r>
              <a:rPr lang="en-US" dirty="0" err="1"/>
              <a:t>nabijheidssensor</a:t>
            </a:r>
            <a:endParaRPr lang="en-US" dirty="0"/>
          </a:p>
        </p:txBody>
      </p:sp>
      <p:pic>
        <p:nvPicPr>
          <p:cNvPr id="1026" name="Picture 2" descr="123-3D Inductieve afstandssensor M12 4 mm LJ12A3-4-Z/BX  DEL00006 - 1">
            <a:extLst>
              <a:ext uri="{FF2B5EF4-FFF2-40B4-BE49-F238E27FC236}">
                <a16:creationId xmlns:a16="http://schemas.microsoft.com/office/drawing/2014/main" id="{928C5214-9828-01E1-4782-88F0DA0AA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0" y="1690688"/>
            <a:ext cx="4194908" cy="419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481A45-8D4E-B73B-0F96-AEF643D1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548" y="1577190"/>
            <a:ext cx="5994664" cy="266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9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6D40-6210-954C-75B5-6D0165C9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Testen</a:t>
            </a:r>
            <a:r>
              <a:rPr lang="en-US" dirty="0"/>
              <a:t> In </a:t>
            </a:r>
            <a:r>
              <a:rPr lang="en-US" dirty="0" err="1"/>
              <a:t>tinkercad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FF8CFD-C8BE-DBC2-B667-77E9BD5316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3481" y="1859084"/>
            <a:ext cx="5795474" cy="4277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D2BE2-C536-2594-775B-D7AAA3E7E397}"/>
              </a:ext>
            </a:extLst>
          </p:cNvPr>
          <p:cNvSpPr txBox="1"/>
          <p:nvPr/>
        </p:nvSpPr>
        <p:spPr>
          <a:xfrm>
            <a:off x="839788" y="1946031"/>
            <a:ext cx="45293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Knop </a:t>
            </a:r>
            <a:r>
              <a:rPr lang="en-US" sz="3200" dirty="0" err="1"/>
              <a:t>neetzetten</a:t>
            </a:r>
            <a:r>
              <a:rPr lang="en-US" sz="3200" dirty="0"/>
              <a:t>, </a:t>
            </a:r>
            <a:r>
              <a:rPr lang="en-US" sz="3200" dirty="0" err="1"/>
              <a:t>en</a:t>
            </a:r>
            <a:r>
              <a:rPr lang="en-US" sz="3200" dirty="0"/>
              <a:t> code </a:t>
            </a:r>
            <a:r>
              <a:rPr lang="en-US" sz="3200" dirty="0" err="1"/>
              <a:t>maken</a:t>
            </a:r>
            <a:r>
              <a:rPr lang="en-US" sz="3200" dirty="0"/>
              <a:t> die </a:t>
            </a:r>
            <a:r>
              <a:rPr lang="en-US" sz="3200" dirty="0" err="1"/>
              <a:t>reageerd</a:t>
            </a:r>
            <a:r>
              <a:rPr lang="en-US" sz="3200" dirty="0"/>
              <a:t> op knop. </a:t>
            </a:r>
            <a:r>
              <a:rPr lang="en-US" sz="3200" dirty="0" err="1"/>
              <a:t>Nabijhgeidssensor</a:t>
            </a:r>
            <a:r>
              <a:rPr lang="en-US" sz="3200" dirty="0"/>
              <a:t> is </a:t>
            </a:r>
            <a:r>
              <a:rPr lang="en-US" sz="3200" dirty="0" err="1"/>
              <a:t>hetzelfde</a:t>
            </a:r>
            <a:r>
              <a:rPr lang="en-US" sz="3200" dirty="0"/>
              <a:t> </a:t>
            </a:r>
            <a:r>
              <a:rPr lang="en-US" sz="3200" dirty="0" err="1"/>
              <a:t>als</a:t>
            </a:r>
            <a:r>
              <a:rPr lang="en-US" sz="3200" dirty="0"/>
              <a:t> knop </a:t>
            </a:r>
            <a:r>
              <a:rPr lang="en-US" sz="3200" dirty="0" err="1"/>
              <a:t>indrukken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4854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73</Words>
  <Application>Microsoft Macintosh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Template corporate</vt:lpstr>
      <vt:lpstr>1_Template corporate</vt:lpstr>
      <vt:lpstr>L01P03 Nog even project </vt:lpstr>
      <vt:lpstr>In tinkercad kies je de 2 wire LCD</vt:lpstr>
      <vt:lpstr>To do: week 5</vt:lpstr>
      <vt:lpstr>Inductieve nabijheidssensor</vt:lpstr>
      <vt:lpstr>Inductieve nabijheidssensor</vt:lpstr>
      <vt:lpstr>Inductieve nabijheidssensor</vt:lpstr>
      <vt:lpstr>Inductieve nabijheidssensor</vt:lpstr>
      <vt:lpstr>Inductieve nabijheidssensor</vt:lpstr>
      <vt:lpstr>Testen In tinkercad</vt:lpstr>
      <vt:lpstr>Benodigdheden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123</cp:revision>
  <cp:lastPrinted>2018-06-12T11:35:17Z</cp:lastPrinted>
  <dcterms:created xsi:type="dcterms:W3CDTF">2017-08-11T14:21:04Z</dcterms:created>
  <dcterms:modified xsi:type="dcterms:W3CDTF">2024-02-05T09:45:34Z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