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74" r:id="rId6"/>
    <p:sldId id="257" r:id="rId7"/>
    <p:sldId id="258" r:id="rId8"/>
    <p:sldId id="259" r:id="rId9"/>
    <p:sldId id="260" r:id="rId10"/>
    <p:sldId id="262" r:id="rId11"/>
    <p:sldId id="264" r:id="rId12"/>
    <p:sldId id="261" r:id="rId13"/>
    <p:sldId id="263" r:id="rId14"/>
    <p:sldId id="265" r:id="rId15"/>
    <p:sldId id="266" r:id="rId16"/>
    <p:sldId id="267" r:id="rId17"/>
    <p:sldId id="275" r:id="rId18"/>
    <p:sldId id="268" r:id="rId19"/>
    <p:sldId id="269" r:id="rId20"/>
    <p:sldId id="276" r:id="rId21"/>
    <p:sldId id="270"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en Dolstra" initials="ED" lastIdx="2" clrIdx="0">
    <p:extLst>
      <p:ext uri="{19B8F6BF-5375-455C-9EA6-DF929625EA0E}">
        <p15:presenceInfo xmlns:p15="http://schemas.microsoft.com/office/powerpoint/2012/main" userId="S-1-5-21-1217760969-2816457204-94789436-1277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7F454-7C85-9C91-923A-5B9107DD2FA1}" v="1" dt="2023-06-05T07:30:50.573"/>
    <p1510:client id="{9FDB4409-0D9C-C30E-A506-58118C69B84C}" v="1" dt="2023-06-13T09:14:00.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astoor" userId="S::r.pastoor@onderwijsadvies.nl::9205e597-fbb7-42b2-a5c1-444772fe281a" providerId="AD" clId="Web-{6DC7F454-7C85-9C91-923A-5B9107DD2FA1}"/>
    <pc:docChg chg="modSld">
      <pc:chgData name="Robert Pastoor" userId="S::r.pastoor@onderwijsadvies.nl::9205e597-fbb7-42b2-a5c1-444772fe281a" providerId="AD" clId="Web-{6DC7F454-7C85-9C91-923A-5B9107DD2FA1}" dt="2023-06-05T07:30:50.573" v="0" actId="1076"/>
      <pc:docMkLst>
        <pc:docMk/>
      </pc:docMkLst>
      <pc:sldChg chg="modSp">
        <pc:chgData name="Robert Pastoor" userId="S::r.pastoor@onderwijsadvies.nl::9205e597-fbb7-42b2-a5c1-444772fe281a" providerId="AD" clId="Web-{6DC7F454-7C85-9C91-923A-5B9107DD2FA1}" dt="2023-06-05T07:30:50.573" v="0" actId="1076"/>
        <pc:sldMkLst>
          <pc:docMk/>
          <pc:sldMk cId="2340524150" sldId="256"/>
        </pc:sldMkLst>
        <pc:spChg chg="mod">
          <ac:chgData name="Robert Pastoor" userId="S::r.pastoor@onderwijsadvies.nl::9205e597-fbb7-42b2-a5c1-444772fe281a" providerId="AD" clId="Web-{6DC7F454-7C85-9C91-923A-5B9107DD2FA1}" dt="2023-06-05T07:30:50.573" v="0" actId="1076"/>
          <ac:spMkLst>
            <pc:docMk/>
            <pc:sldMk cId="2340524150" sldId="256"/>
            <ac:spMk id="4" creationId="{00000000-0000-0000-0000-000000000000}"/>
          </ac:spMkLst>
        </pc:spChg>
      </pc:sldChg>
    </pc:docChg>
  </pc:docChgLst>
  <pc:docChgLst>
    <pc:chgData name="Robert Pastoor" userId="S::r.pastoor@onderwijsadvies.nl::9205e597-fbb7-42b2-a5c1-444772fe281a" providerId="AD" clId="Web-{9FDB4409-0D9C-C30E-A506-58118C69B84C}"/>
    <pc:docChg chg="modSld">
      <pc:chgData name="Robert Pastoor" userId="S::r.pastoor@onderwijsadvies.nl::9205e597-fbb7-42b2-a5c1-444772fe281a" providerId="AD" clId="Web-{9FDB4409-0D9C-C30E-A506-58118C69B84C}" dt="2023-06-13T09:14:00.116" v="0"/>
      <pc:docMkLst>
        <pc:docMk/>
      </pc:docMkLst>
      <pc:sldChg chg="delSp">
        <pc:chgData name="Robert Pastoor" userId="S::r.pastoor@onderwijsadvies.nl::9205e597-fbb7-42b2-a5c1-444772fe281a" providerId="AD" clId="Web-{9FDB4409-0D9C-C30E-A506-58118C69B84C}" dt="2023-06-13T09:14:00.116" v="0"/>
        <pc:sldMkLst>
          <pc:docMk/>
          <pc:sldMk cId="1733775491" sldId="276"/>
        </pc:sldMkLst>
        <pc:spChg chg="del">
          <ac:chgData name="Robert Pastoor" userId="S::r.pastoor@onderwijsadvies.nl::9205e597-fbb7-42b2-a5c1-444772fe281a" providerId="AD" clId="Web-{9FDB4409-0D9C-C30E-A506-58118C69B84C}" dt="2023-06-13T09:14:00.116" v="0"/>
          <ac:spMkLst>
            <pc:docMk/>
            <pc:sldMk cId="1733775491" sldId="27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5-17T12:10:33.439" idx="2">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14T11:00:09.030"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6317A-04B5-4F0A-BE05-7FBFD78099F4}" type="doc">
      <dgm:prSet loTypeId="urn:microsoft.com/office/officeart/2005/8/layout/pyramid1" loCatId="pyramid" qsTypeId="urn:microsoft.com/office/officeart/2005/8/quickstyle/simple1" qsCatId="simple" csTypeId="urn:microsoft.com/office/officeart/2005/8/colors/colorful4" csCatId="colorful" phldr="1"/>
      <dgm:spPr/>
    </dgm:pt>
    <dgm:pt modelId="{A53C415E-31DB-46A5-8F64-457792DA6EA4}">
      <dgm:prSet phldrT="[Tekst]"/>
      <dgm:spPr/>
      <dgm:t>
        <a:bodyPr/>
        <a:lstStyle/>
        <a:p>
          <a:r>
            <a:rPr lang="nl-NL" dirty="0"/>
            <a:t>Aan de slag met digitale opdrachten en DAB plan om de gekregen kennis te begrijpen</a:t>
          </a:r>
        </a:p>
      </dgm:t>
    </dgm:pt>
    <dgm:pt modelId="{3E875F6A-C140-43FC-9353-8EA677F90593}" type="parTrans" cxnId="{420EC98D-9B8D-4C01-866B-EB80CD515992}">
      <dgm:prSet/>
      <dgm:spPr/>
      <dgm:t>
        <a:bodyPr/>
        <a:lstStyle/>
        <a:p>
          <a:endParaRPr lang="nl-NL"/>
        </a:p>
      </dgm:t>
    </dgm:pt>
    <dgm:pt modelId="{9E43544A-551D-4907-80A7-AD8FC3225C39}" type="sibTrans" cxnId="{420EC98D-9B8D-4C01-866B-EB80CD515992}">
      <dgm:prSet/>
      <dgm:spPr/>
      <dgm:t>
        <a:bodyPr/>
        <a:lstStyle/>
        <a:p>
          <a:endParaRPr lang="nl-NL"/>
        </a:p>
      </dgm:t>
    </dgm:pt>
    <dgm:pt modelId="{6A4C63A7-9530-4999-AF6A-6D29B20F9EE8}">
      <dgm:prSet phldrT="[Tekst]"/>
      <dgm:spPr/>
      <dgm:t>
        <a:bodyPr/>
        <a:lstStyle/>
        <a:p>
          <a:r>
            <a:rPr lang="nl-NL" dirty="0"/>
            <a:t>Kennis maken met theorie over het onderdeel, film en demo.</a:t>
          </a:r>
        </a:p>
      </dgm:t>
    </dgm:pt>
    <dgm:pt modelId="{7F924CD0-3FFA-4086-94DE-D1FD3781CB27}" type="parTrans" cxnId="{8286DE49-B832-400F-B834-CD98A734C1DD}">
      <dgm:prSet/>
      <dgm:spPr/>
      <dgm:t>
        <a:bodyPr/>
        <a:lstStyle/>
        <a:p>
          <a:endParaRPr lang="nl-NL"/>
        </a:p>
      </dgm:t>
    </dgm:pt>
    <dgm:pt modelId="{17878AAF-9FC0-4F97-B5CE-6779066F31C4}" type="sibTrans" cxnId="{8286DE49-B832-400F-B834-CD98A734C1DD}">
      <dgm:prSet/>
      <dgm:spPr/>
      <dgm:t>
        <a:bodyPr/>
        <a:lstStyle/>
        <a:p>
          <a:endParaRPr lang="nl-NL"/>
        </a:p>
      </dgm:t>
    </dgm:pt>
    <dgm:pt modelId="{6F5ED371-8E0C-4DB2-8BE9-C1ACBB659EC9}">
      <dgm:prSet phldrT="[Tekst]"/>
      <dgm:spPr/>
      <dgm:t>
        <a:bodyPr/>
        <a:lstStyle/>
        <a:p>
          <a:endParaRPr lang="nl-NL" dirty="0"/>
        </a:p>
        <a:p>
          <a:r>
            <a:rPr lang="nl-NL" dirty="0"/>
            <a:t>Examen</a:t>
          </a:r>
        </a:p>
      </dgm:t>
    </dgm:pt>
    <dgm:pt modelId="{D259F3B5-28DA-43E8-B1CD-B814FF678B69}" type="parTrans" cxnId="{31D2260A-EAF3-47B1-B862-38C26C1FD8F3}">
      <dgm:prSet/>
      <dgm:spPr/>
      <dgm:t>
        <a:bodyPr/>
        <a:lstStyle/>
        <a:p>
          <a:endParaRPr lang="nl-NL"/>
        </a:p>
      </dgm:t>
    </dgm:pt>
    <dgm:pt modelId="{840EB007-F50B-4BD6-A106-B4B0CC59993A}" type="sibTrans" cxnId="{31D2260A-EAF3-47B1-B862-38C26C1FD8F3}">
      <dgm:prSet/>
      <dgm:spPr/>
      <dgm:t>
        <a:bodyPr/>
        <a:lstStyle/>
        <a:p>
          <a:endParaRPr lang="nl-NL"/>
        </a:p>
      </dgm:t>
    </dgm:pt>
    <dgm:pt modelId="{C73A26FB-1372-4B0D-942E-C77E1454E745}">
      <dgm:prSet/>
      <dgm:spPr/>
      <dgm:t>
        <a:bodyPr/>
        <a:lstStyle/>
        <a:p>
          <a:r>
            <a:rPr lang="nl-NL" dirty="0"/>
            <a:t>Geleerde kennis gaan toepassen op oefenhoofd</a:t>
          </a:r>
        </a:p>
      </dgm:t>
    </dgm:pt>
    <dgm:pt modelId="{4F0D564B-38C3-4F0B-BF61-B61A6FD9BD55}" type="parTrans" cxnId="{1DD44404-1A11-4330-BF7E-9EF458E6CC48}">
      <dgm:prSet/>
      <dgm:spPr/>
      <dgm:t>
        <a:bodyPr/>
        <a:lstStyle/>
        <a:p>
          <a:endParaRPr lang="nl-NL"/>
        </a:p>
      </dgm:t>
    </dgm:pt>
    <dgm:pt modelId="{84F8851A-58D0-418F-83F6-0683A02626C5}" type="sibTrans" cxnId="{1DD44404-1A11-4330-BF7E-9EF458E6CC48}">
      <dgm:prSet/>
      <dgm:spPr/>
      <dgm:t>
        <a:bodyPr/>
        <a:lstStyle/>
        <a:p>
          <a:endParaRPr lang="nl-NL"/>
        </a:p>
      </dgm:t>
    </dgm:pt>
    <dgm:pt modelId="{03643C61-46CB-43B6-990C-DD7CE4E259F9}">
      <dgm:prSet/>
      <dgm:spPr/>
      <dgm:t>
        <a:bodyPr/>
        <a:lstStyle/>
        <a:p>
          <a:r>
            <a:rPr lang="nl-NL" dirty="0"/>
            <a:t>Trainen op echt model en op de klant in de salon</a:t>
          </a:r>
        </a:p>
      </dgm:t>
    </dgm:pt>
    <dgm:pt modelId="{63D4D8A9-283F-4432-96A7-73ABBE6C2228}" type="parTrans" cxnId="{4100B072-8EC9-4F4F-BF16-2B370259A6E6}">
      <dgm:prSet/>
      <dgm:spPr/>
      <dgm:t>
        <a:bodyPr/>
        <a:lstStyle/>
        <a:p>
          <a:endParaRPr lang="nl-NL"/>
        </a:p>
      </dgm:t>
    </dgm:pt>
    <dgm:pt modelId="{2F1CF303-D870-41C2-87FA-A7CB39614DF9}" type="sibTrans" cxnId="{4100B072-8EC9-4F4F-BF16-2B370259A6E6}">
      <dgm:prSet/>
      <dgm:spPr/>
      <dgm:t>
        <a:bodyPr/>
        <a:lstStyle/>
        <a:p>
          <a:endParaRPr lang="nl-NL"/>
        </a:p>
      </dgm:t>
    </dgm:pt>
    <dgm:pt modelId="{D9E4205D-8A75-407F-AB52-2FF502B55F06}">
      <dgm:prSet/>
      <dgm:spPr/>
      <dgm:t>
        <a:bodyPr/>
        <a:lstStyle/>
        <a:p>
          <a:r>
            <a:rPr lang="nl-NL" dirty="0"/>
            <a:t>Gaan trainen op elkaar en samen analyseren</a:t>
          </a:r>
        </a:p>
      </dgm:t>
    </dgm:pt>
    <dgm:pt modelId="{D5AA17FA-FB5D-41BE-B9E9-CECD3FDC91BC}" type="parTrans" cxnId="{AE19CDD2-52D5-406B-8381-73E4CC632677}">
      <dgm:prSet/>
      <dgm:spPr/>
      <dgm:t>
        <a:bodyPr/>
        <a:lstStyle/>
        <a:p>
          <a:endParaRPr lang="nl-NL"/>
        </a:p>
      </dgm:t>
    </dgm:pt>
    <dgm:pt modelId="{DA599DBF-649F-4342-B078-75CFD221782B}" type="sibTrans" cxnId="{AE19CDD2-52D5-406B-8381-73E4CC632677}">
      <dgm:prSet/>
      <dgm:spPr/>
      <dgm:t>
        <a:bodyPr/>
        <a:lstStyle/>
        <a:p>
          <a:endParaRPr lang="nl-NL"/>
        </a:p>
      </dgm:t>
    </dgm:pt>
    <dgm:pt modelId="{949D948E-67AC-4F26-8482-C629E3C60EAA}" type="pres">
      <dgm:prSet presAssocID="{FCD6317A-04B5-4F0A-BE05-7FBFD78099F4}" presName="Name0" presStyleCnt="0">
        <dgm:presLayoutVars>
          <dgm:dir val="rev"/>
          <dgm:animLvl val="lvl"/>
          <dgm:resizeHandles val="exact"/>
        </dgm:presLayoutVars>
      </dgm:prSet>
      <dgm:spPr/>
    </dgm:pt>
    <dgm:pt modelId="{440DF0B0-485D-41FB-90F6-D06586542C61}" type="pres">
      <dgm:prSet presAssocID="{6F5ED371-8E0C-4DB2-8BE9-C1ACBB659EC9}" presName="Name8" presStyleCnt="0"/>
      <dgm:spPr/>
    </dgm:pt>
    <dgm:pt modelId="{EAFE997C-08D4-48FE-9DB4-B9114D3D1F19}" type="pres">
      <dgm:prSet presAssocID="{6F5ED371-8E0C-4DB2-8BE9-C1ACBB659EC9}" presName="level" presStyleLbl="node1" presStyleIdx="0" presStyleCnt="6">
        <dgm:presLayoutVars>
          <dgm:chMax val="1"/>
          <dgm:bulletEnabled val="1"/>
        </dgm:presLayoutVars>
      </dgm:prSet>
      <dgm:spPr/>
    </dgm:pt>
    <dgm:pt modelId="{15590301-8040-4B76-BFC8-AA04C9C14058}" type="pres">
      <dgm:prSet presAssocID="{6F5ED371-8E0C-4DB2-8BE9-C1ACBB659EC9}" presName="levelTx" presStyleLbl="revTx" presStyleIdx="0" presStyleCnt="0">
        <dgm:presLayoutVars>
          <dgm:chMax val="1"/>
          <dgm:bulletEnabled val="1"/>
        </dgm:presLayoutVars>
      </dgm:prSet>
      <dgm:spPr/>
    </dgm:pt>
    <dgm:pt modelId="{C06545F9-CDA2-49AB-8BEF-D7B4608604D4}" type="pres">
      <dgm:prSet presAssocID="{03643C61-46CB-43B6-990C-DD7CE4E259F9}" presName="Name8" presStyleCnt="0"/>
      <dgm:spPr/>
    </dgm:pt>
    <dgm:pt modelId="{4E24EB0B-37C4-4CBE-A4AE-B852EB209A19}" type="pres">
      <dgm:prSet presAssocID="{03643C61-46CB-43B6-990C-DD7CE4E259F9}" presName="level" presStyleLbl="node1" presStyleIdx="1" presStyleCnt="6">
        <dgm:presLayoutVars>
          <dgm:chMax val="1"/>
          <dgm:bulletEnabled val="1"/>
        </dgm:presLayoutVars>
      </dgm:prSet>
      <dgm:spPr/>
    </dgm:pt>
    <dgm:pt modelId="{B532EACF-82B9-4409-858C-496F1BB9F94E}" type="pres">
      <dgm:prSet presAssocID="{03643C61-46CB-43B6-990C-DD7CE4E259F9}" presName="levelTx" presStyleLbl="revTx" presStyleIdx="0" presStyleCnt="0">
        <dgm:presLayoutVars>
          <dgm:chMax val="1"/>
          <dgm:bulletEnabled val="1"/>
        </dgm:presLayoutVars>
      </dgm:prSet>
      <dgm:spPr/>
    </dgm:pt>
    <dgm:pt modelId="{0BA8645F-BDBF-4283-82EF-F15E27CB0399}" type="pres">
      <dgm:prSet presAssocID="{D9E4205D-8A75-407F-AB52-2FF502B55F06}" presName="Name8" presStyleCnt="0"/>
      <dgm:spPr/>
    </dgm:pt>
    <dgm:pt modelId="{0F837CC5-EF10-44CC-9722-85D1DDC10665}" type="pres">
      <dgm:prSet presAssocID="{D9E4205D-8A75-407F-AB52-2FF502B55F06}" presName="level" presStyleLbl="node1" presStyleIdx="2" presStyleCnt="6">
        <dgm:presLayoutVars>
          <dgm:chMax val="1"/>
          <dgm:bulletEnabled val="1"/>
        </dgm:presLayoutVars>
      </dgm:prSet>
      <dgm:spPr/>
    </dgm:pt>
    <dgm:pt modelId="{C41C6050-56D3-4AC5-9825-298F0A3586CD}" type="pres">
      <dgm:prSet presAssocID="{D9E4205D-8A75-407F-AB52-2FF502B55F06}" presName="levelTx" presStyleLbl="revTx" presStyleIdx="0" presStyleCnt="0">
        <dgm:presLayoutVars>
          <dgm:chMax val="1"/>
          <dgm:bulletEnabled val="1"/>
        </dgm:presLayoutVars>
      </dgm:prSet>
      <dgm:spPr/>
    </dgm:pt>
    <dgm:pt modelId="{3FF3C7C1-C26B-4F42-B44F-D01FA0B13AFA}" type="pres">
      <dgm:prSet presAssocID="{C73A26FB-1372-4B0D-942E-C77E1454E745}" presName="Name8" presStyleCnt="0"/>
      <dgm:spPr/>
    </dgm:pt>
    <dgm:pt modelId="{41F7E497-BC26-4063-949A-9515D39BD94D}" type="pres">
      <dgm:prSet presAssocID="{C73A26FB-1372-4B0D-942E-C77E1454E745}" presName="level" presStyleLbl="node1" presStyleIdx="3" presStyleCnt="6">
        <dgm:presLayoutVars>
          <dgm:chMax val="1"/>
          <dgm:bulletEnabled val="1"/>
        </dgm:presLayoutVars>
      </dgm:prSet>
      <dgm:spPr/>
    </dgm:pt>
    <dgm:pt modelId="{AC700FE4-8ED8-4CDB-A42D-43DDD65F1378}" type="pres">
      <dgm:prSet presAssocID="{C73A26FB-1372-4B0D-942E-C77E1454E745}" presName="levelTx" presStyleLbl="revTx" presStyleIdx="0" presStyleCnt="0">
        <dgm:presLayoutVars>
          <dgm:chMax val="1"/>
          <dgm:bulletEnabled val="1"/>
        </dgm:presLayoutVars>
      </dgm:prSet>
      <dgm:spPr/>
    </dgm:pt>
    <dgm:pt modelId="{4964DAE8-7FB0-4B22-9D95-9974B782141D}" type="pres">
      <dgm:prSet presAssocID="{A53C415E-31DB-46A5-8F64-457792DA6EA4}" presName="Name8" presStyleCnt="0"/>
      <dgm:spPr/>
    </dgm:pt>
    <dgm:pt modelId="{B2980A19-BC1B-4F0D-B1A0-BE9C7B068B9E}" type="pres">
      <dgm:prSet presAssocID="{A53C415E-31DB-46A5-8F64-457792DA6EA4}" presName="level" presStyleLbl="node1" presStyleIdx="4" presStyleCnt="6">
        <dgm:presLayoutVars>
          <dgm:chMax val="1"/>
          <dgm:bulletEnabled val="1"/>
        </dgm:presLayoutVars>
      </dgm:prSet>
      <dgm:spPr/>
    </dgm:pt>
    <dgm:pt modelId="{BBA564B5-9922-4A8D-9E4B-FE83E6D6C56E}" type="pres">
      <dgm:prSet presAssocID="{A53C415E-31DB-46A5-8F64-457792DA6EA4}" presName="levelTx" presStyleLbl="revTx" presStyleIdx="0" presStyleCnt="0">
        <dgm:presLayoutVars>
          <dgm:chMax val="1"/>
          <dgm:bulletEnabled val="1"/>
        </dgm:presLayoutVars>
      </dgm:prSet>
      <dgm:spPr/>
    </dgm:pt>
    <dgm:pt modelId="{7DC6F3C3-8B8E-4EE1-8D28-F736BBAE72B0}" type="pres">
      <dgm:prSet presAssocID="{6A4C63A7-9530-4999-AF6A-6D29B20F9EE8}" presName="Name8" presStyleCnt="0"/>
      <dgm:spPr/>
    </dgm:pt>
    <dgm:pt modelId="{53A58E83-54F0-4B26-9BA0-55648DC62CCD}" type="pres">
      <dgm:prSet presAssocID="{6A4C63A7-9530-4999-AF6A-6D29B20F9EE8}" presName="level" presStyleLbl="node1" presStyleIdx="5" presStyleCnt="6">
        <dgm:presLayoutVars>
          <dgm:chMax val="1"/>
          <dgm:bulletEnabled val="1"/>
        </dgm:presLayoutVars>
      </dgm:prSet>
      <dgm:spPr/>
    </dgm:pt>
    <dgm:pt modelId="{6D41D8B3-C674-47CD-9258-798496493EE5}" type="pres">
      <dgm:prSet presAssocID="{6A4C63A7-9530-4999-AF6A-6D29B20F9EE8}" presName="levelTx" presStyleLbl="revTx" presStyleIdx="0" presStyleCnt="0">
        <dgm:presLayoutVars>
          <dgm:chMax val="1"/>
          <dgm:bulletEnabled val="1"/>
        </dgm:presLayoutVars>
      </dgm:prSet>
      <dgm:spPr/>
    </dgm:pt>
  </dgm:ptLst>
  <dgm:cxnLst>
    <dgm:cxn modelId="{90E25901-8687-44F8-B179-D63BE4DDDD7B}" type="presOf" srcId="{03643C61-46CB-43B6-990C-DD7CE4E259F9}" destId="{4E24EB0B-37C4-4CBE-A4AE-B852EB209A19}" srcOrd="0" destOrd="0" presId="urn:microsoft.com/office/officeart/2005/8/layout/pyramid1"/>
    <dgm:cxn modelId="{1DD44404-1A11-4330-BF7E-9EF458E6CC48}" srcId="{FCD6317A-04B5-4F0A-BE05-7FBFD78099F4}" destId="{C73A26FB-1372-4B0D-942E-C77E1454E745}" srcOrd="3" destOrd="0" parTransId="{4F0D564B-38C3-4F0B-BF61-B61A6FD9BD55}" sibTransId="{84F8851A-58D0-418F-83F6-0683A02626C5}"/>
    <dgm:cxn modelId="{6562A009-0578-4E6A-BB15-E2BBE1D7FB9D}" type="presOf" srcId="{C73A26FB-1372-4B0D-942E-C77E1454E745}" destId="{AC700FE4-8ED8-4CDB-A42D-43DDD65F1378}" srcOrd="1" destOrd="0" presId="urn:microsoft.com/office/officeart/2005/8/layout/pyramid1"/>
    <dgm:cxn modelId="{31D2260A-EAF3-47B1-B862-38C26C1FD8F3}" srcId="{FCD6317A-04B5-4F0A-BE05-7FBFD78099F4}" destId="{6F5ED371-8E0C-4DB2-8BE9-C1ACBB659EC9}" srcOrd="0" destOrd="0" parTransId="{D259F3B5-28DA-43E8-B1CD-B814FF678B69}" sibTransId="{840EB007-F50B-4BD6-A106-B4B0CC59993A}"/>
    <dgm:cxn modelId="{EC0F9816-863E-4172-9B10-2A70328D80BB}" type="presOf" srcId="{6F5ED371-8E0C-4DB2-8BE9-C1ACBB659EC9}" destId="{EAFE997C-08D4-48FE-9DB4-B9114D3D1F19}" srcOrd="0" destOrd="0" presId="urn:microsoft.com/office/officeart/2005/8/layout/pyramid1"/>
    <dgm:cxn modelId="{60531319-3D9D-4411-9E88-4D0090793E29}" type="presOf" srcId="{6F5ED371-8E0C-4DB2-8BE9-C1ACBB659EC9}" destId="{15590301-8040-4B76-BFC8-AA04C9C14058}" srcOrd="1" destOrd="0" presId="urn:microsoft.com/office/officeart/2005/8/layout/pyramid1"/>
    <dgm:cxn modelId="{CA408B28-347E-43FA-9F1F-17C8AD582DE2}" type="presOf" srcId="{A53C415E-31DB-46A5-8F64-457792DA6EA4}" destId="{B2980A19-BC1B-4F0D-B1A0-BE9C7B068B9E}" srcOrd="0" destOrd="0" presId="urn:microsoft.com/office/officeart/2005/8/layout/pyramid1"/>
    <dgm:cxn modelId="{FD197443-731F-4623-9D98-D823ABF012F1}" type="presOf" srcId="{6A4C63A7-9530-4999-AF6A-6D29B20F9EE8}" destId="{6D41D8B3-C674-47CD-9258-798496493EE5}" srcOrd="1" destOrd="0" presId="urn:microsoft.com/office/officeart/2005/8/layout/pyramid1"/>
    <dgm:cxn modelId="{F25F9848-4221-4E63-B788-F0C33D95D9C3}" type="presOf" srcId="{03643C61-46CB-43B6-990C-DD7CE4E259F9}" destId="{B532EACF-82B9-4409-858C-496F1BB9F94E}" srcOrd="1" destOrd="0" presId="urn:microsoft.com/office/officeart/2005/8/layout/pyramid1"/>
    <dgm:cxn modelId="{8286DE49-B832-400F-B834-CD98A734C1DD}" srcId="{FCD6317A-04B5-4F0A-BE05-7FBFD78099F4}" destId="{6A4C63A7-9530-4999-AF6A-6D29B20F9EE8}" srcOrd="5" destOrd="0" parTransId="{7F924CD0-3FFA-4086-94DE-D1FD3781CB27}" sibTransId="{17878AAF-9FC0-4F97-B5CE-6779066F31C4}"/>
    <dgm:cxn modelId="{C7BD9C6B-F364-4AF0-A4E0-B4A2E6F5F248}" type="presOf" srcId="{FCD6317A-04B5-4F0A-BE05-7FBFD78099F4}" destId="{949D948E-67AC-4F26-8482-C629E3C60EAA}" srcOrd="0" destOrd="0" presId="urn:microsoft.com/office/officeart/2005/8/layout/pyramid1"/>
    <dgm:cxn modelId="{4100B072-8EC9-4F4F-BF16-2B370259A6E6}" srcId="{FCD6317A-04B5-4F0A-BE05-7FBFD78099F4}" destId="{03643C61-46CB-43B6-990C-DD7CE4E259F9}" srcOrd="1" destOrd="0" parTransId="{63D4D8A9-283F-4432-96A7-73ABBE6C2228}" sibTransId="{2F1CF303-D870-41C2-87FA-A7CB39614DF9}"/>
    <dgm:cxn modelId="{70ED637B-3510-414A-A745-96A78A209C21}" type="presOf" srcId="{D9E4205D-8A75-407F-AB52-2FF502B55F06}" destId="{C41C6050-56D3-4AC5-9825-298F0A3586CD}" srcOrd="1" destOrd="0" presId="urn:microsoft.com/office/officeart/2005/8/layout/pyramid1"/>
    <dgm:cxn modelId="{87018285-6C81-465B-B7B8-83F4FDC11C8E}" type="presOf" srcId="{C73A26FB-1372-4B0D-942E-C77E1454E745}" destId="{41F7E497-BC26-4063-949A-9515D39BD94D}" srcOrd="0" destOrd="0" presId="urn:microsoft.com/office/officeart/2005/8/layout/pyramid1"/>
    <dgm:cxn modelId="{420EC98D-9B8D-4C01-866B-EB80CD515992}" srcId="{FCD6317A-04B5-4F0A-BE05-7FBFD78099F4}" destId="{A53C415E-31DB-46A5-8F64-457792DA6EA4}" srcOrd="4" destOrd="0" parTransId="{3E875F6A-C140-43FC-9353-8EA677F90593}" sibTransId="{9E43544A-551D-4907-80A7-AD8FC3225C39}"/>
    <dgm:cxn modelId="{9FE7EAA0-E619-4F1E-9D09-A4E79335468F}" type="presOf" srcId="{A53C415E-31DB-46A5-8F64-457792DA6EA4}" destId="{BBA564B5-9922-4A8D-9E4B-FE83E6D6C56E}" srcOrd="1" destOrd="0" presId="urn:microsoft.com/office/officeart/2005/8/layout/pyramid1"/>
    <dgm:cxn modelId="{70C7A3B1-71C5-4403-8F4B-F01A21664D79}" type="presOf" srcId="{D9E4205D-8A75-407F-AB52-2FF502B55F06}" destId="{0F837CC5-EF10-44CC-9722-85D1DDC10665}" srcOrd="0" destOrd="0" presId="urn:microsoft.com/office/officeart/2005/8/layout/pyramid1"/>
    <dgm:cxn modelId="{33B375CC-3EEF-475D-9325-EB0414495155}" type="presOf" srcId="{6A4C63A7-9530-4999-AF6A-6D29B20F9EE8}" destId="{53A58E83-54F0-4B26-9BA0-55648DC62CCD}" srcOrd="0" destOrd="0" presId="urn:microsoft.com/office/officeart/2005/8/layout/pyramid1"/>
    <dgm:cxn modelId="{AE19CDD2-52D5-406B-8381-73E4CC632677}" srcId="{FCD6317A-04B5-4F0A-BE05-7FBFD78099F4}" destId="{D9E4205D-8A75-407F-AB52-2FF502B55F06}" srcOrd="2" destOrd="0" parTransId="{D5AA17FA-FB5D-41BE-B9E9-CECD3FDC91BC}" sibTransId="{DA599DBF-649F-4342-B078-75CFD221782B}"/>
    <dgm:cxn modelId="{B4575250-880F-4B45-8846-A009B2015BF2}" type="presParOf" srcId="{949D948E-67AC-4F26-8482-C629E3C60EAA}" destId="{440DF0B0-485D-41FB-90F6-D06586542C61}" srcOrd="0" destOrd="0" presId="urn:microsoft.com/office/officeart/2005/8/layout/pyramid1"/>
    <dgm:cxn modelId="{D2435E1A-B611-4072-A2B8-B56F3C487987}" type="presParOf" srcId="{440DF0B0-485D-41FB-90F6-D06586542C61}" destId="{EAFE997C-08D4-48FE-9DB4-B9114D3D1F19}" srcOrd="0" destOrd="0" presId="urn:microsoft.com/office/officeart/2005/8/layout/pyramid1"/>
    <dgm:cxn modelId="{82E8E025-E785-42B0-B163-9A7DBD071FA9}" type="presParOf" srcId="{440DF0B0-485D-41FB-90F6-D06586542C61}" destId="{15590301-8040-4B76-BFC8-AA04C9C14058}" srcOrd="1" destOrd="0" presId="urn:microsoft.com/office/officeart/2005/8/layout/pyramid1"/>
    <dgm:cxn modelId="{13ED2037-75DE-4548-963F-9C3667E2DD9B}" type="presParOf" srcId="{949D948E-67AC-4F26-8482-C629E3C60EAA}" destId="{C06545F9-CDA2-49AB-8BEF-D7B4608604D4}" srcOrd="1" destOrd="0" presId="urn:microsoft.com/office/officeart/2005/8/layout/pyramid1"/>
    <dgm:cxn modelId="{40B511E6-0ED4-4154-BDE3-8A17C27081F1}" type="presParOf" srcId="{C06545F9-CDA2-49AB-8BEF-D7B4608604D4}" destId="{4E24EB0B-37C4-4CBE-A4AE-B852EB209A19}" srcOrd="0" destOrd="0" presId="urn:microsoft.com/office/officeart/2005/8/layout/pyramid1"/>
    <dgm:cxn modelId="{0F037F8C-0002-456D-AD36-6DEF81F381E7}" type="presParOf" srcId="{C06545F9-CDA2-49AB-8BEF-D7B4608604D4}" destId="{B532EACF-82B9-4409-858C-496F1BB9F94E}" srcOrd="1" destOrd="0" presId="urn:microsoft.com/office/officeart/2005/8/layout/pyramid1"/>
    <dgm:cxn modelId="{4E330B48-CC97-4CFC-9BB5-061D365C6034}" type="presParOf" srcId="{949D948E-67AC-4F26-8482-C629E3C60EAA}" destId="{0BA8645F-BDBF-4283-82EF-F15E27CB0399}" srcOrd="2" destOrd="0" presId="urn:microsoft.com/office/officeart/2005/8/layout/pyramid1"/>
    <dgm:cxn modelId="{2FC738AC-E0E1-4B0F-9366-15FAF58A7C0A}" type="presParOf" srcId="{0BA8645F-BDBF-4283-82EF-F15E27CB0399}" destId="{0F837CC5-EF10-44CC-9722-85D1DDC10665}" srcOrd="0" destOrd="0" presId="urn:microsoft.com/office/officeart/2005/8/layout/pyramid1"/>
    <dgm:cxn modelId="{DE6FBEFA-D4BB-4614-B70C-AF87029CC029}" type="presParOf" srcId="{0BA8645F-BDBF-4283-82EF-F15E27CB0399}" destId="{C41C6050-56D3-4AC5-9825-298F0A3586CD}" srcOrd="1" destOrd="0" presId="urn:microsoft.com/office/officeart/2005/8/layout/pyramid1"/>
    <dgm:cxn modelId="{5D23FD2C-99D5-4E51-9A56-8330BEAA689E}" type="presParOf" srcId="{949D948E-67AC-4F26-8482-C629E3C60EAA}" destId="{3FF3C7C1-C26B-4F42-B44F-D01FA0B13AFA}" srcOrd="3" destOrd="0" presId="urn:microsoft.com/office/officeart/2005/8/layout/pyramid1"/>
    <dgm:cxn modelId="{518864BC-42CC-4BDF-ABCC-5BF2E6F8A01D}" type="presParOf" srcId="{3FF3C7C1-C26B-4F42-B44F-D01FA0B13AFA}" destId="{41F7E497-BC26-4063-949A-9515D39BD94D}" srcOrd="0" destOrd="0" presId="urn:microsoft.com/office/officeart/2005/8/layout/pyramid1"/>
    <dgm:cxn modelId="{21031360-A8F8-423A-AAE1-B911176B52A0}" type="presParOf" srcId="{3FF3C7C1-C26B-4F42-B44F-D01FA0B13AFA}" destId="{AC700FE4-8ED8-4CDB-A42D-43DDD65F1378}" srcOrd="1" destOrd="0" presId="urn:microsoft.com/office/officeart/2005/8/layout/pyramid1"/>
    <dgm:cxn modelId="{6A096E6C-8778-44C9-A963-49C077EA6160}" type="presParOf" srcId="{949D948E-67AC-4F26-8482-C629E3C60EAA}" destId="{4964DAE8-7FB0-4B22-9D95-9974B782141D}" srcOrd="4" destOrd="0" presId="urn:microsoft.com/office/officeart/2005/8/layout/pyramid1"/>
    <dgm:cxn modelId="{5EC9CF6D-8109-4EE7-BFD0-5792289C7567}" type="presParOf" srcId="{4964DAE8-7FB0-4B22-9D95-9974B782141D}" destId="{B2980A19-BC1B-4F0D-B1A0-BE9C7B068B9E}" srcOrd="0" destOrd="0" presId="urn:microsoft.com/office/officeart/2005/8/layout/pyramid1"/>
    <dgm:cxn modelId="{2F2F8D3E-06B8-4CC6-B2CA-BC32B704FED3}" type="presParOf" srcId="{4964DAE8-7FB0-4B22-9D95-9974B782141D}" destId="{BBA564B5-9922-4A8D-9E4B-FE83E6D6C56E}" srcOrd="1" destOrd="0" presId="urn:microsoft.com/office/officeart/2005/8/layout/pyramid1"/>
    <dgm:cxn modelId="{C58E90A8-C5B5-4DAA-A205-9540B41DDEC8}" type="presParOf" srcId="{949D948E-67AC-4F26-8482-C629E3C60EAA}" destId="{7DC6F3C3-8B8E-4EE1-8D28-F736BBAE72B0}" srcOrd="5" destOrd="0" presId="urn:microsoft.com/office/officeart/2005/8/layout/pyramid1"/>
    <dgm:cxn modelId="{C5382A49-AF71-494C-8068-B4D943B176C2}" type="presParOf" srcId="{7DC6F3C3-8B8E-4EE1-8D28-F736BBAE72B0}" destId="{53A58E83-54F0-4B26-9BA0-55648DC62CCD}" srcOrd="0" destOrd="0" presId="urn:microsoft.com/office/officeart/2005/8/layout/pyramid1"/>
    <dgm:cxn modelId="{82FC6B59-515D-47AD-BA1B-C045B5BA8BC6}" type="presParOf" srcId="{7DC6F3C3-8B8E-4EE1-8D28-F736BBAE72B0}" destId="{6D41D8B3-C674-47CD-9258-798496493EE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E997C-08D4-48FE-9DB4-B9114D3D1F19}">
      <dsp:nvSpPr>
        <dsp:cNvPr id="0" name=""/>
        <dsp:cNvSpPr/>
      </dsp:nvSpPr>
      <dsp:spPr>
        <a:xfrm>
          <a:off x="4207934" y="0"/>
          <a:ext cx="1683173" cy="1055189"/>
        </a:xfrm>
        <a:prstGeom prst="trapezoid">
          <a:avLst>
            <a:gd name="adj" fmla="val 79757"/>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nl-NL" sz="2300" kern="1200" dirty="0"/>
        </a:p>
        <a:p>
          <a:pPr marL="0" lvl="0" indent="0" algn="ctr" defTabSz="1022350">
            <a:lnSpc>
              <a:spcPct val="90000"/>
            </a:lnSpc>
            <a:spcBef>
              <a:spcPct val="0"/>
            </a:spcBef>
            <a:spcAft>
              <a:spcPct val="35000"/>
            </a:spcAft>
            <a:buNone/>
          </a:pPr>
          <a:r>
            <a:rPr lang="nl-NL" sz="2300" kern="1200" dirty="0"/>
            <a:t>Examen</a:t>
          </a:r>
        </a:p>
      </dsp:txBody>
      <dsp:txXfrm>
        <a:off x="4207934" y="0"/>
        <a:ext cx="1683173" cy="1055189"/>
      </dsp:txXfrm>
    </dsp:sp>
    <dsp:sp modelId="{4E24EB0B-37C4-4CBE-A4AE-B852EB209A19}">
      <dsp:nvSpPr>
        <dsp:cNvPr id="0" name=""/>
        <dsp:cNvSpPr/>
      </dsp:nvSpPr>
      <dsp:spPr>
        <a:xfrm>
          <a:off x="3366347" y="1055188"/>
          <a:ext cx="3366347" cy="1055189"/>
        </a:xfrm>
        <a:prstGeom prst="trapezoid">
          <a:avLst>
            <a:gd name="adj" fmla="val 79757"/>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nl-NL" sz="2300" kern="1200" dirty="0"/>
            <a:t>Trainen op echt model en op de klant in de salon</a:t>
          </a:r>
        </a:p>
      </dsp:txBody>
      <dsp:txXfrm>
        <a:off x="3955458" y="1055188"/>
        <a:ext cx="2188125" cy="1055189"/>
      </dsp:txXfrm>
    </dsp:sp>
    <dsp:sp modelId="{0F837CC5-EF10-44CC-9722-85D1DDC10665}">
      <dsp:nvSpPr>
        <dsp:cNvPr id="0" name=""/>
        <dsp:cNvSpPr/>
      </dsp:nvSpPr>
      <dsp:spPr>
        <a:xfrm>
          <a:off x="2524760" y="2110377"/>
          <a:ext cx="5049520" cy="1055189"/>
        </a:xfrm>
        <a:prstGeom prst="trapezoid">
          <a:avLst>
            <a:gd name="adj" fmla="val 79757"/>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nl-NL" sz="2300" kern="1200" dirty="0"/>
            <a:t>Gaan trainen op elkaar en samen analyseren</a:t>
          </a:r>
        </a:p>
      </dsp:txBody>
      <dsp:txXfrm>
        <a:off x="3408426" y="2110377"/>
        <a:ext cx="3282188" cy="1055189"/>
      </dsp:txXfrm>
    </dsp:sp>
    <dsp:sp modelId="{41F7E497-BC26-4063-949A-9515D39BD94D}">
      <dsp:nvSpPr>
        <dsp:cNvPr id="0" name=""/>
        <dsp:cNvSpPr/>
      </dsp:nvSpPr>
      <dsp:spPr>
        <a:xfrm>
          <a:off x="1683173" y="3165566"/>
          <a:ext cx="6732694" cy="1055189"/>
        </a:xfrm>
        <a:prstGeom prst="trapezoid">
          <a:avLst>
            <a:gd name="adj" fmla="val 79757"/>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nl-NL" sz="2300" kern="1200" dirty="0"/>
            <a:t>Geleerde kennis gaan toepassen op oefenhoofd</a:t>
          </a:r>
        </a:p>
      </dsp:txBody>
      <dsp:txXfrm>
        <a:off x="2861395" y="3165566"/>
        <a:ext cx="4376251" cy="1055189"/>
      </dsp:txXfrm>
    </dsp:sp>
    <dsp:sp modelId="{B2980A19-BC1B-4F0D-B1A0-BE9C7B068B9E}">
      <dsp:nvSpPr>
        <dsp:cNvPr id="0" name=""/>
        <dsp:cNvSpPr/>
      </dsp:nvSpPr>
      <dsp:spPr>
        <a:xfrm>
          <a:off x="841586" y="4220756"/>
          <a:ext cx="8415868" cy="1055189"/>
        </a:xfrm>
        <a:prstGeom prst="trapezoid">
          <a:avLst>
            <a:gd name="adj" fmla="val 79757"/>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nl-NL" sz="2300" kern="1200" dirty="0"/>
            <a:t>Aan de slag met digitale opdrachten en DAB plan om de gekregen kennis te begrijpen</a:t>
          </a:r>
        </a:p>
      </dsp:txBody>
      <dsp:txXfrm>
        <a:off x="2314363" y="4220756"/>
        <a:ext cx="5470314" cy="1055189"/>
      </dsp:txXfrm>
    </dsp:sp>
    <dsp:sp modelId="{53A58E83-54F0-4B26-9BA0-55648DC62CCD}">
      <dsp:nvSpPr>
        <dsp:cNvPr id="0" name=""/>
        <dsp:cNvSpPr/>
      </dsp:nvSpPr>
      <dsp:spPr>
        <a:xfrm>
          <a:off x="0" y="5275945"/>
          <a:ext cx="10099042" cy="1055189"/>
        </a:xfrm>
        <a:prstGeom prst="trapezoid">
          <a:avLst>
            <a:gd name="adj" fmla="val 79757"/>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nl-NL" sz="2300" kern="1200" dirty="0"/>
            <a:t>Kennis maken met theorie over het onderdeel, film en demo.</a:t>
          </a:r>
        </a:p>
      </dsp:txBody>
      <dsp:txXfrm>
        <a:off x="1767332" y="5275945"/>
        <a:ext cx="6564377" cy="10551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F5E09-2559-46DB-A738-A6F37E0CD0C8}" type="datetimeFigureOut">
              <a:rPr lang="nl-NL" smtClean="0"/>
              <a:t>13-6-2023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CEE0D-39BB-47DA-8879-FF047E7075C3}" type="slidenum">
              <a:rPr lang="nl-NL" smtClean="0"/>
              <a:t>‹#›</a:t>
            </a:fld>
            <a:endParaRPr lang="nl-NL"/>
          </a:p>
        </p:txBody>
      </p:sp>
    </p:spTree>
    <p:extLst>
      <p:ext uri="{BB962C8B-B14F-4D97-AF65-F5344CB8AC3E}">
        <p14:creationId xmlns:p14="http://schemas.microsoft.com/office/powerpoint/2010/main" val="5792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428E805D-314D-400E-B9F3-7CB5F423DAD0}" type="datetimeFigureOut">
              <a:rPr lang="nl-NL" smtClean="0"/>
              <a:t>13-6-2023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369064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28E805D-314D-400E-B9F3-7CB5F423DAD0}" type="datetimeFigureOut">
              <a:rPr lang="nl-NL" smtClean="0"/>
              <a:t>13-6-2023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76572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28E805D-314D-400E-B9F3-7CB5F423DAD0}" type="datetimeFigureOut">
              <a:rPr lang="nl-NL" smtClean="0"/>
              <a:t>13-6-2023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210314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28E805D-314D-400E-B9F3-7CB5F423DAD0}" type="datetimeFigureOut">
              <a:rPr lang="nl-NL" smtClean="0"/>
              <a:t>13-6-2023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255095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428E805D-314D-400E-B9F3-7CB5F423DAD0}" type="datetimeFigureOut">
              <a:rPr lang="nl-NL" smtClean="0"/>
              <a:t>13-6-2023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376385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428E805D-314D-400E-B9F3-7CB5F423DAD0}" type="datetimeFigureOut">
              <a:rPr lang="nl-NL" smtClean="0"/>
              <a:t>13-6-2023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2667475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428E805D-314D-400E-B9F3-7CB5F423DAD0}" type="datetimeFigureOut">
              <a:rPr lang="nl-NL" smtClean="0"/>
              <a:t>13-6-2023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59177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428E805D-314D-400E-B9F3-7CB5F423DAD0}" type="datetimeFigureOut">
              <a:rPr lang="nl-NL" smtClean="0"/>
              <a:t>13-6-2023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385126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28E805D-314D-400E-B9F3-7CB5F423DAD0}" type="datetimeFigureOut">
              <a:rPr lang="nl-NL" smtClean="0"/>
              <a:t>13-6-2023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193266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428E805D-314D-400E-B9F3-7CB5F423DAD0}" type="datetimeFigureOut">
              <a:rPr lang="nl-NL" smtClean="0"/>
              <a:t>13-6-2023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154699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428E805D-314D-400E-B9F3-7CB5F423DAD0}" type="datetimeFigureOut">
              <a:rPr lang="nl-NL" smtClean="0"/>
              <a:t>13-6-2023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1FF348A-6036-4DF3-A3FD-382AE734C6A7}" type="slidenum">
              <a:rPr lang="nl-NL" smtClean="0"/>
              <a:t>‹#›</a:t>
            </a:fld>
            <a:endParaRPr lang="nl-NL"/>
          </a:p>
        </p:txBody>
      </p:sp>
    </p:spTree>
    <p:extLst>
      <p:ext uri="{BB962C8B-B14F-4D97-AF65-F5344CB8AC3E}">
        <p14:creationId xmlns:p14="http://schemas.microsoft.com/office/powerpoint/2010/main" val="216807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10000" b="-10000"/>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805D-314D-400E-B9F3-7CB5F423DAD0}" type="datetimeFigureOut">
              <a:rPr lang="nl-NL" smtClean="0"/>
              <a:t>13-6-2023</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F348A-6036-4DF3-A3FD-382AE734C6A7}" type="slidenum">
              <a:rPr lang="nl-NL" smtClean="0"/>
              <a:t>‹#›</a:t>
            </a:fld>
            <a:endParaRPr lang="nl-NL"/>
          </a:p>
        </p:txBody>
      </p:sp>
    </p:spTree>
    <p:extLst>
      <p:ext uri="{BB962C8B-B14F-4D97-AF65-F5344CB8AC3E}">
        <p14:creationId xmlns:p14="http://schemas.microsoft.com/office/powerpoint/2010/main" val="148575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0" y="-45373"/>
            <a:ext cx="12192000" cy="8261978"/>
          </a:xfrm>
          <a:prstGeom prst="rect">
            <a:avLst/>
          </a:prstGeom>
        </p:spPr>
      </p:pic>
      <p:sp>
        <p:nvSpPr>
          <p:cNvPr id="4" name="Titel 3"/>
          <p:cNvSpPr>
            <a:spLocks noGrp="1"/>
          </p:cNvSpPr>
          <p:nvPr>
            <p:ph type="ctrTitle"/>
          </p:nvPr>
        </p:nvSpPr>
        <p:spPr>
          <a:xfrm>
            <a:off x="3351623" y="-122950"/>
            <a:ext cx="5904411" cy="4514070"/>
          </a:xfrm>
        </p:spPr>
        <p:txBody>
          <a:bodyPr>
            <a:normAutofit/>
          </a:bodyPr>
          <a:lstStyle/>
          <a:p>
            <a:pPr algn="l"/>
            <a:r>
              <a:rPr lang="nl-NL" sz="8000" b="1" dirty="0"/>
              <a:t>Opleiding </a:t>
            </a:r>
            <a:br>
              <a:rPr lang="nl-NL" sz="8000" b="1" dirty="0"/>
            </a:br>
            <a:r>
              <a:rPr lang="nl-NL" sz="8000" b="1" dirty="0"/>
              <a:t>kapper</a:t>
            </a:r>
            <a:br>
              <a:rPr lang="nl-NL" sz="8000" b="1" dirty="0"/>
            </a:br>
            <a:r>
              <a:rPr lang="nl-NL" sz="8000" b="1" dirty="0"/>
              <a:t>heer </a:t>
            </a:r>
            <a:br>
              <a:rPr lang="nl-NL" dirty="0"/>
            </a:br>
            <a:endParaRPr lang="nl-NL" dirty="0"/>
          </a:p>
        </p:txBody>
      </p:sp>
      <p:sp>
        <p:nvSpPr>
          <p:cNvPr id="5" name="Ondertitel 4"/>
          <p:cNvSpPr>
            <a:spLocks noGrp="1"/>
          </p:cNvSpPr>
          <p:nvPr>
            <p:ph type="subTitle" idx="1"/>
          </p:nvPr>
        </p:nvSpPr>
        <p:spPr>
          <a:xfrm>
            <a:off x="10128069" y="5852159"/>
            <a:ext cx="1985553" cy="836023"/>
          </a:xfrm>
        </p:spPr>
        <p:txBody>
          <a:bodyPr/>
          <a:lstStyle/>
          <a:p>
            <a:pPr algn="l"/>
            <a:r>
              <a:rPr lang="nl-NL" b="1" dirty="0">
                <a:solidFill>
                  <a:schemeClr val="bg1"/>
                </a:solidFill>
              </a:rPr>
              <a:t>LC traject Ellen Dolstra</a:t>
            </a:r>
          </a:p>
        </p:txBody>
      </p:sp>
    </p:spTree>
    <p:extLst>
      <p:ext uri="{BB962C8B-B14F-4D97-AF65-F5344CB8AC3E}">
        <p14:creationId xmlns:p14="http://schemas.microsoft.com/office/powerpoint/2010/main" val="2340524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MJP gemaakt voor BBL</a:t>
            </a:r>
          </a:p>
        </p:txBody>
      </p:sp>
      <p:pic>
        <p:nvPicPr>
          <p:cNvPr id="3" name="Afbeelding 2"/>
          <p:cNvPicPr>
            <a:picLocks noChangeAspect="1"/>
          </p:cNvPicPr>
          <p:nvPr/>
        </p:nvPicPr>
        <p:blipFill>
          <a:blip r:embed="rId2"/>
          <a:stretch>
            <a:fillRect/>
          </a:stretch>
        </p:blipFill>
        <p:spPr>
          <a:xfrm>
            <a:off x="138353" y="1798277"/>
            <a:ext cx="6047069" cy="3313654"/>
          </a:xfrm>
          <a:prstGeom prst="rect">
            <a:avLst/>
          </a:prstGeom>
        </p:spPr>
      </p:pic>
      <p:pic>
        <p:nvPicPr>
          <p:cNvPr id="7" name="Tijdelijke aanduiding voor inhoud 6"/>
          <p:cNvPicPr>
            <a:picLocks noGrp="1" noChangeAspect="1"/>
          </p:cNvPicPr>
          <p:nvPr>
            <p:ph idx="1"/>
          </p:nvPr>
        </p:nvPicPr>
        <p:blipFill>
          <a:blip r:embed="rId3"/>
          <a:stretch>
            <a:fillRect/>
          </a:stretch>
        </p:blipFill>
        <p:spPr>
          <a:xfrm>
            <a:off x="6275444" y="365125"/>
            <a:ext cx="5794636" cy="6202710"/>
          </a:xfrm>
          <a:prstGeom prst="rect">
            <a:avLst/>
          </a:prstGeom>
        </p:spPr>
      </p:pic>
    </p:spTree>
    <p:extLst>
      <p:ext uri="{BB962C8B-B14F-4D97-AF65-F5344CB8AC3E}">
        <p14:creationId xmlns:p14="http://schemas.microsoft.com/office/powerpoint/2010/main" val="132816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Lesplanningen</a:t>
            </a:r>
          </a:p>
        </p:txBody>
      </p:sp>
      <p:sp>
        <p:nvSpPr>
          <p:cNvPr id="3" name="Tijdelijke aanduiding voor inhoud 2"/>
          <p:cNvSpPr>
            <a:spLocks noGrp="1"/>
          </p:cNvSpPr>
          <p:nvPr>
            <p:ph idx="1"/>
          </p:nvPr>
        </p:nvSpPr>
        <p:spPr/>
        <p:txBody>
          <a:bodyPr/>
          <a:lstStyle/>
          <a:p>
            <a:r>
              <a:rPr lang="nl-NL" dirty="0"/>
              <a:t>Leren zichtbaar maken (John </a:t>
            </a:r>
            <a:r>
              <a:rPr lang="nl-NL" dirty="0" err="1"/>
              <a:t>Hattie</a:t>
            </a:r>
            <a:r>
              <a:rPr lang="nl-NL" dirty="0"/>
              <a:t>, 2013). De lesplanningen verandert door aan elke les zichtbare leerdoelen te koppelen. In de planning zichtbare stappen gebruikt; leerdoel, introductie, instructie.</a:t>
            </a:r>
          </a:p>
          <a:p>
            <a:r>
              <a:rPr lang="nl-NL" dirty="0"/>
              <a:t>Alle vakgerichte lessen in 1 planning.</a:t>
            </a:r>
          </a:p>
          <a:p>
            <a:r>
              <a:rPr lang="nl-NL" dirty="0"/>
              <a:t>Duidelijke opbouw in de planning. Werkend naar einddoel van het blok, examen. </a:t>
            </a:r>
          </a:p>
        </p:txBody>
      </p:sp>
    </p:spTree>
    <p:extLst>
      <p:ext uri="{BB962C8B-B14F-4D97-AF65-F5344CB8AC3E}">
        <p14:creationId xmlns:p14="http://schemas.microsoft.com/office/powerpoint/2010/main" val="121004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Dit is de huidige planning</a:t>
            </a:r>
          </a:p>
        </p:txBody>
      </p:sp>
      <p:pic>
        <p:nvPicPr>
          <p:cNvPr id="4" name="Tijdelijke aanduiding voor inhoud 3"/>
          <p:cNvPicPr>
            <a:picLocks noGrp="1" noChangeAspect="1"/>
          </p:cNvPicPr>
          <p:nvPr>
            <p:ph idx="1"/>
          </p:nvPr>
        </p:nvPicPr>
        <p:blipFill>
          <a:blip r:embed="rId2"/>
          <a:stretch>
            <a:fillRect/>
          </a:stretch>
        </p:blipFill>
        <p:spPr>
          <a:xfrm>
            <a:off x="1657662" y="1690688"/>
            <a:ext cx="8876676" cy="4864755"/>
          </a:xfrm>
          <a:prstGeom prst="rect">
            <a:avLst/>
          </a:prstGeom>
        </p:spPr>
      </p:pic>
    </p:spTree>
    <p:extLst>
      <p:ext uri="{BB962C8B-B14F-4D97-AF65-F5344CB8AC3E}">
        <p14:creationId xmlns:p14="http://schemas.microsoft.com/office/powerpoint/2010/main" val="179725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b="1" dirty="0"/>
              <a:t>Dit wordt de nieuwe planning</a:t>
            </a:r>
          </a:p>
        </p:txBody>
      </p:sp>
      <p:pic>
        <p:nvPicPr>
          <p:cNvPr id="6" name="Tijdelijke aanduiding voor inhoud 5"/>
          <p:cNvPicPr>
            <a:picLocks noGrp="1" noChangeAspect="1"/>
          </p:cNvPicPr>
          <p:nvPr>
            <p:ph idx="1"/>
          </p:nvPr>
        </p:nvPicPr>
        <p:blipFill>
          <a:blip r:embed="rId2"/>
          <a:stretch>
            <a:fillRect/>
          </a:stretch>
        </p:blipFill>
        <p:spPr>
          <a:xfrm>
            <a:off x="2059577" y="1342384"/>
            <a:ext cx="8072846" cy="5442103"/>
          </a:xfrm>
          <a:prstGeom prst="rect">
            <a:avLst/>
          </a:prstGeom>
        </p:spPr>
      </p:pic>
    </p:spTree>
    <p:extLst>
      <p:ext uri="{BB962C8B-B14F-4D97-AF65-F5344CB8AC3E}">
        <p14:creationId xmlns:p14="http://schemas.microsoft.com/office/powerpoint/2010/main" val="155162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Opbouw in planning</a:t>
            </a:r>
          </a:p>
        </p:txBody>
      </p:sp>
      <p:sp>
        <p:nvSpPr>
          <p:cNvPr id="3" name="Tijdelijke aanduiding voor inhoud 2"/>
          <p:cNvSpPr>
            <a:spLocks noGrp="1"/>
          </p:cNvSpPr>
          <p:nvPr>
            <p:ph idx="1"/>
          </p:nvPr>
        </p:nvSpPr>
        <p:spPr/>
        <p:txBody>
          <a:bodyPr/>
          <a:lstStyle/>
          <a:p>
            <a:r>
              <a:rPr lang="nl-NL" dirty="0"/>
              <a:t>Taxonomie van </a:t>
            </a:r>
            <a:r>
              <a:rPr lang="nl-NL" dirty="0" err="1"/>
              <a:t>Bloom</a:t>
            </a:r>
            <a:endParaRPr lang="nl-NL" dirty="0"/>
          </a:p>
          <a:p>
            <a:r>
              <a:rPr lang="nl-NL" dirty="0" err="1"/>
              <a:t>Blended</a:t>
            </a:r>
            <a:r>
              <a:rPr lang="nl-NL" dirty="0"/>
              <a:t> </a:t>
            </a:r>
            <a:r>
              <a:rPr lang="nl-NL" dirty="0" err="1"/>
              <a:t>learning</a:t>
            </a:r>
            <a:endParaRPr lang="nl-NL" dirty="0"/>
          </a:p>
        </p:txBody>
      </p:sp>
      <p:graphicFrame>
        <p:nvGraphicFramePr>
          <p:cNvPr id="4" name="Diagram 3"/>
          <p:cNvGraphicFramePr/>
          <p:nvPr>
            <p:extLst>
              <p:ext uri="{D42A27DB-BD31-4B8C-83A1-F6EECF244321}">
                <p14:modId xmlns:p14="http://schemas.microsoft.com/office/powerpoint/2010/main" val="3605040491"/>
              </p:ext>
            </p:extLst>
          </p:nvPr>
        </p:nvGraphicFramePr>
        <p:xfrm>
          <a:off x="2031998" y="444137"/>
          <a:ext cx="10099042" cy="633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1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Modellenkaarten herzien  </a:t>
            </a:r>
          </a:p>
        </p:txBody>
      </p:sp>
      <p:sp>
        <p:nvSpPr>
          <p:cNvPr id="5" name="Tekstvak 4"/>
          <p:cNvSpPr txBox="1"/>
          <p:nvPr/>
        </p:nvSpPr>
        <p:spPr>
          <a:xfrm>
            <a:off x="8923969" y="1107214"/>
            <a:ext cx="2986392" cy="2246769"/>
          </a:xfrm>
          <a:prstGeom prst="rect">
            <a:avLst/>
          </a:prstGeom>
          <a:noFill/>
          <a:ln w="38100">
            <a:noFill/>
          </a:ln>
        </p:spPr>
        <p:txBody>
          <a:bodyPr wrap="square" rtlCol="0">
            <a:spAutoFit/>
          </a:bodyPr>
          <a:lstStyle/>
          <a:p>
            <a:pPr marL="285750" indent="-285750">
              <a:buFont typeface="Arial" panose="020B0604020202020204" pitchFamily="34" charset="0"/>
              <a:buChar char="•"/>
            </a:pPr>
            <a:r>
              <a:rPr lang="nl-NL" sz="2800" dirty="0"/>
              <a:t>Dit is de huidige modellenkaart </a:t>
            </a:r>
          </a:p>
          <a:p>
            <a:pPr marL="285750" indent="-285750">
              <a:buFont typeface="Arial" panose="020B0604020202020204" pitchFamily="34" charset="0"/>
              <a:buChar char="•"/>
            </a:pPr>
            <a:endParaRPr lang="nl-NL" sz="2800" dirty="0"/>
          </a:p>
          <a:p>
            <a:pPr marL="285750" indent="-285750">
              <a:buFont typeface="Arial" panose="020B0604020202020204" pitchFamily="34" charset="0"/>
              <a:buChar char="•"/>
            </a:pPr>
            <a:r>
              <a:rPr lang="nl-NL" sz="2800" dirty="0"/>
              <a:t>Ruimte voor verbetering</a:t>
            </a:r>
          </a:p>
        </p:txBody>
      </p:sp>
      <p:pic>
        <p:nvPicPr>
          <p:cNvPr id="7" name="Tijdelijke aanduiding voor inhoud 6"/>
          <p:cNvPicPr>
            <a:picLocks noGrp="1" noChangeAspect="1"/>
          </p:cNvPicPr>
          <p:nvPr>
            <p:ph idx="1"/>
          </p:nvPr>
        </p:nvPicPr>
        <p:blipFill>
          <a:blip r:embed="rId2"/>
          <a:stretch>
            <a:fillRect/>
          </a:stretch>
        </p:blipFill>
        <p:spPr>
          <a:xfrm>
            <a:off x="920840" y="1475430"/>
            <a:ext cx="4808751" cy="5002292"/>
          </a:xfrm>
          <a:prstGeom prst="rect">
            <a:avLst/>
          </a:prstGeom>
        </p:spPr>
      </p:pic>
    </p:spTree>
    <p:extLst>
      <p:ext uri="{BB962C8B-B14F-4D97-AF65-F5344CB8AC3E}">
        <p14:creationId xmlns:p14="http://schemas.microsoft.com/office/powerpoint/2010/main" val="195360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7357354" y="574488"/>
            <a:ext cx="4572000" cy="3816429"/>
          </a:xfrm>
          <a:prstGeom prst="rect">
            <a:avLst/>
          </a:prstGeom>
          <a:noFill/>
          <a:ln w="38100">
            <a:noFill/>
          </a:ln>
        </p:spPr>
        <p:txBody>
          <a:bodyPr wrap="square" rtlCol="0">
            <a:spAutoFit/>
          </a:bodyPr>
          <a:lstStyle/>
          <a:p>
            <a:pPr marL="285750" indent="-285750">
              <a:buFont typeface="Arial" panose="020B0604020202020204" pitchFamily="34" charset="0"/>
              <a:buChar char="•"/>
            </a:pPr>
            <a:r>
              <a:rPr lang="nl-NL" sz="2800" dirty="0"/>
              <a:t>Uitleg met doel van de kaart </a:t>
            </a:r>
          </a:p>
          <a:p>
            <a:pPr marL="285750" indent="-285750">
              <a:buFont typeface="Arial" panose="020B0604020202020204" pitchFamily="34" charset="0"/>
              <a:buChar char="•"/>
            </a:pPr>
            <a:r>
              <a:rPr lang="nl-NL" sz="2800" dirty="0"/>
              <a:t>Positiever benaderen i.p.v. Go or No Go &gt; Go or </a:t>
            </a:r>
            <a:r>
              <a:rPr lang="nl-NL" sz="2800" dirty="0" err="1"/>
              <a:t>Not</a:t>
            </a:r>
            <a:r>
              <a:rPr lang="nl-NL" sz="2800" dirty="0"/>
              <a:t> </a:t>
            </a:r>
            <a:r>
              <a:rPr lang="nl-NL" sz="2800" dirty="0" err="1"/>
              <a:t>Yet</a:t>
            </a:r>
            <a:endParaRPr lang="nl-NL" sz="2800" dirty="0"/>
          </a:p>
          <a:p>
            <a:pPr marL="285750" indent="-285750">
              <a:buFont typeface="Arial" panose="020B0604020202020204" pitchFamily="34" charset="0"/>
              <a:buChar char="•"/>
            </a:pPr>
            <a:r>
              <a:rPr lang="nl-NL" sz="2800" dirty="0"/>
              <a:t>Meer ruimte voor tips en tops</a:t>
            </a:r>
          </a:p>
          <a:p>
            <a:pPr marL="285750" indent="-285750">
              <a:buFont typeface="Arial" panose="020B0604020202020204" pitchFamily="34" charset="0"/>
              <a:buChar char="•"/>
            </a:pPr>
            <a:r>
              <a:rPr lang="nl-NL" sz="2800" dirty="0"/>
              <a:t>Onderaan de modellenkaart de technische kant omgezet naar heer.</a:t>
            </a:r>
          </a:p>
          <a:p>
            <a:pPr marL="285750" indent="-285750">
              <a:buFont typeface="Arial" panose="020B0604020202020204" pitchFamily="34" charset="0"/>
              <a:buChar char="•"/>
            </a:pPr>
            <a:endParaRPr lang="nl-NL" dirty="0"/>
          </a:p>
        </p:txBody>
      </p:sp>
      <p:pic>
        <p:nvPicPr>
          <p:cNvPr id="4" name="Afbeelding 3"/>
          <p:cNvPicPr>
            <a:picLocks noChangeAspect="1"/>
          </p:cNvPicPr>
          <p:nvPr/>
        </p:nvPicPr>
        <p:blipFill>
          <a:blip r:embed="rId2"/>
          <a:stretch>
            <a:fillRect/>
          </a:stretch>
        </p:blipFill>
        <p:spPr>
          <a:xfrm>
            <a:off x="328377" y="190764"/>
            <a:ext cx="5837292" cy="6514836"/>
          </a:xfrm>
          <a:prstGeom prst="rect">
            <a:avLst/>
          </a:prstGeom>
        </p:spPr>
      </p:pic>
    </p:spTree>
    <p:extLst>
      <p:ext uri="{BB962C8B-B14F-4D97-AF65-F5344CB8AC3E}">
        <p14:creationId xmlns:p14="http://schemas.microsoft.com/office/powerpoint/2010/main" val="101944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Wat heeft dit gedaan met ons team?</a:t>
            </a:r>
            <a:endParaRPr lang="nl-NL" dirty="0"/>
          </a:p>
        </p:txBody>
      </p:sp>
      <p:pic>
        <p:nvPicPr>
          <p:cNvPr id="1028" name="Picture 4" descr="Systemisch TransitieManagment – Martijn Rademak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4366" y="828169"/>
            <a:ext cx="9283337" cy="652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7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Opleiding zichtbaar</a:t>
            </a:r>
          </a:p>
        </p:txBody>
      </p:sp>
      <p:sp>
        <p:nvSpPr>
          <p:cNvPr id="3" name="Tijdelijke aanduiding voor inhoud 2"/>
          <p:cNvSpPr>
            <a:spLocks noGrp="1"/>
          </p:cNvSpPr>
          <p:nvPr>
            <p:ph idx="1"/>
          </p:nvPr>
        </p:nvSpPr>
        <p:spPr>
          <a:xfrm>
            <a:off x="838200" y="1825625"/>
            <a:ext cx="10515600" cy="4897392"/>
          </a:xfrm>
        </p:spPr>
        <p:txBody>
          <a:bodyPr>
            <a:normAutofit fontScale="92500" lnSpcReduction="20000"/>
          </a:bodyPr>
          <a:lstStyle/>
          <a:p>
            <a:pPr marL="0" indent="0">
              <a:buNone/>
            </a:pPr>
            <a:r>
              <a:rPr lang="nl-NL" dirty="0"/>
              <a:t>*Veel aanmeldingen</a:t>
            </a:r>
          </a:p>
          <a:p>
            <a:pPr marL="0" indent="0">
              <a:buNone/>
            </a:pPr>
            <a:r>
              <a:rPr lang="nl-NL" dirty="0"/>
              <a:t> Laatste status groei 103% ten opzichte </a:t>
            </a:r>
          </a:p>
          <a:p>
            <a:pPr marL="0" indent="0">
              <a:buNone/>
            </a:pPr>
            <a:r>
              <a:rPr lang="nl-NL" dirty="0"/>
              <a:t> van vorig jaar.</a:t>
            </a:r>
          </a:p>
          <a:p>
            <a:pPr marL="0" indent="0">
              <a:buNone/>
            </a:pPr>
            <a:r>
              <a:rPr lang="nl-NL" dirty="0"/>
              <a:t>*Krantenartikel </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dirty="0"/>
              <a:t>Wij gaan komend jaar met team HV ervoor zorgen dat het een succes gaat worden en ik hoop jullie geïnspireerd te hebben om te blijven ontwikkelen.</a:t>
            </a:r>
          </a:p>
        </p:txBody>
      </p:sp>
      <p:pic>
        <p:nvPicPr>
          <p:cNvPr id="4" name="Afbeelding 3"/>
          <p:cNvPicPr>
            <a:picLocks noChangeAspect="1"/>
          </p:cNvPicPr>
          <p:nvPr/>
        </p:nvPicPr>
        <p:blipFill>
          <a:blip r:embed="rId2"/>
          <a:stretch>
            <a:fillRect/>
          </a:stretch>
        </p:blipFill>
        <p:spPr>
          <a:xfrm>
            <a:off x="7028205" y="365125"/>
            <a:ext cx="4075224" cy="4867868"/>
          </a:xfrm>
          <a:prstGeom prst="rect">
            <a:avLst/>
          </a:prstGeom>
        </p:spPr>
      </p:pic>
    </p:spTree>
    <p:extLst>
      <p:ext uri="{BB962C8B-B14F-4D97-AF65-F5344CB8AC3E}">
        <p14:creationId xmlns:p14="http://schemas.microsoft.com/office/powerpoint/2010/main" val="307430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Urgentie</a:t>
            </a:r>
          </a:p>
        </p:txBody>
      </p:sp>
      <p:sp>
        <p:nvSpPr>
          <p:cNvPr id="3" name="Tijdelijke aanduiding voor inhoud 2"/>
          <p:cNvSpPr>
            <a:spLocks noGrp="1"/>
          </p:cNvSpPr>
          <p:nvPr>
            <p:ph idx="1"/>
          </p:nvPr>
        </p:nvSpPr>
        <p:spPr/>
        <p:txBody>
          <a:bodyPr/>
          <a:lstStyle/>
          <a:p>
            <a:r>
              <a:rPr lang="nl-NL" dirty="0"/>
              <a:t>Teruglopend studenten aantal</a:t>
            </a:r>
          </a:p>
          <a:p>
            <a:r>
              <a:rPr lang="nl-NL" dirty="0"/>
              <a:t>Nieuwe doelgroep op de arbeidsmarkt</a:t>
            </a:r>
          </a:p>
          <a:p>
            <a:r>
              <a:rPr lang="nl-NL" dirty="0"/>
              <a:t>Veel VSV onder huidige herenstudenten </a:t>
            </a:r>
          </a:p>
        </p:txBody>
      </p:sp>
      <p:sp>
        <p:nvSpPr>
          <p:cNvPr id="4" name="Tekstvak 3"/>
          <p:cNvSpPr txBox="1"/>
          <p:nvPr/>
        </p:nvSpPr>
        <p:spPr>
          <a:xfrm>
            <a:off x="6888480" y="5521235"/>
            <a:ext cx="5303520" cy="954107"/>
          </a:xfrm>
          <a:prstGeom prst="rect">
            <a:avLst/>
          </a:prstGeom>
          <a:noFill/>
        </p:spPr>
        <p:txBody>
          <a:bodyPr wrap="square" rtlCol="0">
            <a:spAutoFit/>
          </a:bodyPr>
          <a:lstStyle/>
          <a:p>
            <a:r>
              <a:rPr lang="nl-NL" sz="2800" dirty="0">
                <a:solidFill>
                  <a:prstClr val="black"/>
                </a:solidFill>
              </a:rPr>
              <a:t>Met het team besloten, er moet een nieuwe opleiding komen!</a:t>
            </a:r>
            <a:endParaRPr lang="nl-NL" dirty="0"/>
          </a:p>
        </p:txBody>
      </p:sp>
    </p:spTree>
    <p:extLst>
      <p:ext uri="{BB962C8B-B14F-4D97-AF65-F5344CB8AC3E}">
        <p14:creationId xmlns:p14="http://schemas.microsoft.com/office/powerpoint/2010/main" val="47379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Waar ben ik mee gestart</a:t>
            </a:r>
          </a:p>
        </p:txBody>
      </p:sp>
      <p:sp>
        <p:nvSpPr>
          <p:cNvPr id="3" name="Tijdelijke aanduiding voor inhoud 2"/>
          <p:cNvSpPr>
            <a:spLocks noGrp="1"/>
          </p:cNvSpPr>
          <p:nvPr>
            <p:ph idx="1"/>
          </p:nvPr>
        </p:nvSpPr>
        <p:spPr/>
        <p:txBody>
          <a:bodyPr/>
          <a:lstStyle/>
          <a:p>
            <a:r>
              <a:rPr lang="nl-NL" dirty="0"/>
              <a:t>KD </a:t>
            </a:r>
            <a:r>
              <a:rPr lang="nl-NL" dirty="0" err="1"/>
              <a:t>crebo</a:t>
            </a:r>
            <a:r>
              <a:rPr lang="nl-NL" dirty="0"/>
              <a:t> 25641 bekijken &gt; alle lesstof van opleiding kapper kan omgezet worden in kapper heer.</a:t>
            </a:r>
          </a:p>
          <a:p>
            <a:r>
              <a:rPr lang="nl-NL" dirty="0"/>
              <a:t>Examens bekijken &gt; alle examens zijn klantgericht behalve föhnt het haar van een Dame.</a:t>
            </a:r>
          </a:p>
          <a:p>
            <a:r>
              <a:rPr lang="nl-NL" dirty="0"/>
              <a:t>Van twee jarige opleiding naar 1 jarig.</a:t>
            </a:r>
          </a:p>
          <a:p>
            <a:r>
              <a:rPr lang="nl-NL" dirty="0"/>
              <a:t>Maandelijks overleg met werkgroep onderwijs</a:t>
            </a:r>
          </a:p>
          <a:p>
            <a:pPr marL="0" indent="0">
              <a:buNone/>
            </a:pPr>
            <a:endParaRPr lang="nl-NL" dirty="0"/>
          </a:p>
        </p:txBody>
      </p:sp>
    </p:spTree>
    <p:extLst>
      <p:ext uri="{BB962C8B-B14F-4D97-AF65-F5344CB8AC3E}">
        <p14:creationId xmlns:p14="http://schemas.microsoft.com/office/powerpoint/2010/main" val="95233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Examenplanning </a:t>
            </a:r>
          </a:p>
        </p:txBody>
      </p:sp>
      <p:pic>
        <p:nvPicPr>
          <p:cNvPr id="4" name="Tijdelijke aanduiding voor inhoud 3"/>
          <p:cNvPicPr>
            <a:picLocks noGrp="1" noChangeAspect="1"/>
          </p:cNvPicPr>
          <p:nvPr>
            <p:ph idx="1"/>
          </p:nvPr>
        </p:nvPicPr>
        <p:blipFill>
          <a:blip r:embed="rId2"/>
          <a:stretch>
            <a:fillRect/>
          </a:stretch>
        </p:blipFill>
        <p:spPr>
          <a:xfrm>
            <a:off x="838200" y="2453668"/>
            <a:ext cx="10515600" cy="3095251"/>
          </a:xfrm>
          <a:prstGeom prst="rect">
            <a:avLst/>
          </a:prstGeom>
        </p:spPr>
      </p:pic>
    </p:spTree>
    <p:extLst>
      <p:ext uri="{BB962C8B-B14F-4D97-AF65-F5344CB8AC3E}">
        <p14:creationId xmlns:p14="http://schemas.microsoft.com/office/powerpoint/2010/main" val="165373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b="1" dirty="0"/>
              <a:t>Formatieve en summatieve structuur</a:t>
            </a:r>
            <a:endParaRPr lang="nl-NL" dirty="0"/>
          </a:p>
        </p:txBody>
      </p:sp>
      <p:pic>
        <p:nvPicPr>
          <p:cNvPr id="3" name="Tijdelijke aanduiding voor inhoud 2"/>
          <p:cNvPicPr>
            <a:picLocks noGrp="1" noChangeAspect="1"/>
          </p:cNvPicPr>
          <p:nvPr>
            <p:ph idx="1"/>
          </p:nvPr>
        </p:nvPicPr>
        <p:blipFill>
          <a:blip r:embed="rId2"/>
          <a:stretch>
            <a:fillRect/>
          </a:stretch>
        </p:blipFill>
        <p:spPr>
          <a:xfrm>
            <a:off x="2303417" y="1336362"/>
            <a:ext cx="7585165" cy="5379067"/>
          </a:xfrm>
          <a:prstGeom prst="rect">
            <a:avLst/>
          </a:prstGeom>
        </p:spPr>
      </p:pic>
    </p:spTree>
    <p:extLst>
      <p:ext uri="{BB962C8B-B14F-4D97-AF65-F5344CB8AC3E}">
        <p14:creationId xmlns:p14="http://schemas.microsoft.com/office/powerpoint/2010/main" val="116194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2"/>
          <a:stretch>
            <a:fillRect/>
          </a:stretch>
        </p:blipFill>
        <p:spPr>
          <a:xfrm>
            <a:off x="800852" y="350360"/>
            <a:ext cx="10659963" cy="6192114"/>
          </a:xfrm>
          <a:prstGeom prst="rect">
            <a:avLst/>
          </a:prstGeom>
        </p:spPr>
      </p:pic>
    </p:spTree>
    <p:extLst>
      <p:ext uri="{BB962C8B-B14F-4D97-AF65-F5344CB8AC3E}">
        <p14:creationId xmlns:p14="http://schemas.microsoft.com/office/powerpoint/2010/main" val="291020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Onderzoek bij studenten</a:t>
            </a:r>
          </a:p>
        </p:txBody>
      </p:sp>
      <p:sp>
        <p:nvSpPr>
          <p:cNvPr id="3" name="Tijdelijke aanduiding voor inhoud 2"/>
          <p:cNvSpPr>
            <a:spLocks noGrp="1"/>
          </p:cNvSpPr>
          <p:nvPr>
            <p:ph idx="1"/>
          </p:nvPr>
        </p:nvSpPr>
        <p:spPr/>
        <p:txBody>
          <a:bodyPr>
            <a:normAutofit fontScale="85000" lnSpcReduction="20000"/>
          </a:bodyPr>
          <a:lstStyle/>
          <a:p>
            <a:pPr marL="0" indent="0">
              <a:buNone/>
            </a:pPr>
            <a:r>
              <a:rPr lang="nl-NL" dirty="0"/>
              <a:t>Groepsgesprekken gevoerd met de huidige jongensstudenten:</a:t>
            </a:r>
          </a:p>
          <a:p>
            <a:r>
              <a:rPr lang="nl-NL" b="1" dirty="0"/>
              <a:t>Kleding.</a:t>
            </a:r>
          </a:p>
          <a:p>
            <a:pPr marL="0" indent="0">
              <a:buNone/>
            </a:pPr>
            <a:r>
              <a:rPr lang="nl-NL" dirty="0"/>
              <a:t>Nu blouse en lange sloof &gt; Kappersschort met eigen kleding eronder.</a:t>
            </a:r>
          </a:p>
          <a:p>
            <a:r>
              <a:rPr lang="nl-NL" b="1" dirty="0"/>
              <a:t>De opleiding van 2 naar 1 jaar. </a:t>
            </a:r>
          </a:p>
          <a:p>
            <a:pPr marL="0" indent="0">
              <a:buNone/>
            </a:pPr>
            <a:r>
              <a:rPr lang="nl-NL" dirty="0"/>
              <a:t>De student vindt dit krap. Deze beslissing is toch gemaakt &gt; met als resultaat, inschrijving status grote groei. </a:t>
            </a:r>
          </a:p>
          <a:p>
            <a:r>
              <a:rPr lang="nl-NL" b="1" dirty="0"/>
              <a:t>Keuzedeel Barbier.</a:t>
            </a:r>
          </a:p>
          <a:p>
            <a:pPr marL="0" indent="0">
              <a:buNone/>
            </a:pPr>
            <a:r>
              <a:rPr lang="nl-NL" dirty="0"/>
              <a:t>Vinden ze zeker van meerwaarde en is nu het leukste op school &gt; koppelen we aan de opleiding.</a:t>
            </a:r>
          </a:p>
          <a:p>
            <a:r>
              <a:rPr lang="nl-NL" b="1" dirty="0"/>
              <a:t>Theorie aan de praktijk koppelen.</a:t>
            </a:r>
          </a:p>
          <a:p>
            <a:pPr marL="0" indent="0">
              <a:buNone/>
            </a:pPr>
            <a:r>
              <a:rPr lang="nl-NL" dirty="0"/>
              <a:t>Vonden ze een goed idee, zitten in de theorieles is te saai en duurt te lang. Ze krijgen veel stof die niet in het KD staat. Test les mee gedaan in de praktijk. </a:t>
            </a:r>
          </a:p>
          <a:p>
            <a:pPr marL="0" indent="0">
              <a:buNone/>
            </a:pPr>
            <a:endParaRPr lang="nl-NL" dirty="0"/>
          </a:p>
          <a:p>
            <a:endParaRPr lang="nl-NL" dirty="0"/>
          </a:p>
          <a:p>
            <a:endParaRPr lang="nl-NL" dirty="0"/>
          </a:p>
        </p:txBody>
      </p:sp>
    </p:spTree>
    <p:extLst>
      <p:ext uri="{BB962C8B-B14F-4D97-AF65-F5344CB8AC3E}">
        <p14:creationId xmlns:p14="http://schemas.microsoft.com/office/powerpoint/2010/main" val="28555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007813" y="365125"/>
            <a:ext cx="3005847" cy="4985088"/>
          </a:xfrm>
        </p:spPr>
        <p:txBody>
          <a:bodyPr/>
          <a:lstStyle/>
          <a:p>
            <a:r>
              <a:rPr lang="nl-NL" b="1" dirty="0"/>
              <a:t>Positieve </a:t>
            </a:r>
            <a:br>
              <a:rPr lang="nl-NL" b="1" dirty="0"/>
            </a:br>
            <a:r>
              <a:rPr lang="nl-NL" b="1" dirty="0"/>
              <a:t>feedback</a:t>
            </a:r>
            <a:br>
              <a:rPr lang="nl-NL" b="1" dirty="0"/>
            </a:br>
            <a:r>
              <a:rPr lang="nl-NL" b="1" dirty="0"/>
              <a:t>van de </a:t>
            </a:r>
            <a:br>
              <a:rPr lang="nl-NL" b="1" dirty="0"/>
            </a:br>
            <a:r>
              <a:rPr lang="nl-NL" b="1" dirty="0"/>
              <a:t>studenten!</a:t>
            </a:r>
          </a:p>
        </p:txBody>
      </p:sp>
      <p:pic>
        <p:nvPicPr>
          <p:cNvPr id="4" name="Tijdelijke aanduiding voor inhoud 3"/>
          <p:cNvPicPr>
            <a:picLocks noGrp="1" noChangeAspect="1"/>
          </p:cNvPicPr>
          <p:nvPr>
            <p:ph idx="1"/>
          </p:nvPr>
        </p:nvPicPr>
        <p:blipFill>
          <a:blip r:embed="rId2"/>
          <a:stretch>
            <a:fillRect/>
          </a:stretch>
        </p:blipFill>
        <p:spPr>
          <a:xfrm rot="16200000">
            <a:off x="1298205" y="-775816"/>
            <a:ext cx="6288185" cy="83755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3680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a:t>MJP gemaakt voor BOL </a:t>
            </a:r>
          </a:p>
        </p:txBody>
      </p:sp>
      <p:pic>
        <p:nvPicPr>
          <p:cNvPr id="3" name="Afbeelding 2"/>
          <p:cNvPicPr>
            <a:picLocks noChangeAspect="1"/>
          </p:cNvPicPr>
          <p:nvPr/>
        </p:nvPicPr>
        <p:blipFill>
          <a:blip r:embed="rId2"/>
          <a:stretch>
            <a:fillRect/>
          </a:stretch>
        </p:blipFill>
        <p:spPr>
          <a:xfrm>
            <a:off x="159139" y="1690688"/>
            <a:ext cx="6140880" cy="2534155"/>
          </a:xfrm>
          <a:prstGeom prst="rect">
            <a:avLst/>
          </a:prstGeom>
        </p:spPr>
      </p:pic>
      <p:pic>
        <p:nvPicPr>
          <p:cNvPr id="7" name="Tijdelijke aanduiding voor inhoud 6"/>
          <p:cNvPicPr>
            <a:picLocks noGrp="1" noChangeAspect="1"/>
          </p:cNvPicPr>
          <p:nvPr>
            <p:ph idx="1"/>
          </p:nvPr>
        </p:nvPicPr>
        <p:blipFill>
          <a:blip r:embed="rId3"/>
          <a:stretch>
            <a:fillRect/>
          </a:stretch>
        </p:blipFill>
        <p:spPr>
          <a:xfrm>
            <a:off x="6445079" y="528047"/>
            <a:ext cx="5587782" cy="5942563"/>
          </a:xfrm>
          <a:prstGeom prst="rect">
            <a:avLst/>
          </a:prstGeom>
        </p:spPr>
      </p:pic>
    </p:spTree>
    <p:extLst>
      <p:ext uri="{BB962C8B-B14F-4D97-AF65-F5344CB8AC3E}">
        <p14:creationId xmlns:p14="http://schemas.microsoft.com/office/powerpoint/2010/main" val="265944099"/>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aa8c48b-5f73-4068-bac6-831706ff2ad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781B86A0F9304B9129DFE2B80E32BD" ma:contentTypeVersion="13" ma:contentTypeDescription="Create a new document." ma:contentTypeScope="" ma:versionID="8f52229e55c299af8ec7819e0d0c1192">
  <xsd:schema xmlns:xsd="http://www.w3.org/2001/XMLSchema" xmlns:xs="http://www.w3.org/2001/XMLSchema" xmlns:p="http://schemas.microsoft.com/office/2006/metadata/properties" xmlns:ns3="ae88b579-0995-42e4-96ef-e06a7a57ddf9" xmlns:ns4="baa8c48b-5f73-4068-bac6-831706ff2add" targetNamespace="http://schemas.microsoft.com/office/2006/metadata/properties" ma:root="true" ma:fieldsID="14ecf229a8e34ab004444429b15958c7" ns3:_="" ns4:_="">
    <xsd:import namespace="ae88b579-0995-42e4-96ef-e06a7a57ddf9"/>
    <xsd:import namespace="baa8c48b-5f73-4068-bac6-831706ff2a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88b579-0995-42e4-96ef-e06a7a57ddf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a8c48b-5f73-4068-bac6-831706ff2ad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6CB2B-707A-4059-AF7B-F8C7FC0EB4BF}">
  <ds:schemaRefs>
    <ds:schemaRef ds:uri="http://schemas.microsoft.com/office/2006/metadata/properties"/>
    <ds:schemaRef ds:uri="http://schemas.microsoft.com/office/2006/documentManagement/types"/>
    <ds:schemaRef ds:uri="http://purl.org/dc/terms/"/>
    <ds:schemaRef ds:uri="baa8c48b-5f73-4068-bac6-831706ff2add"/>
    <ds:schemaRef ds:uri="http://purl.org/dc/dcmitype/"/>
    <ds:schemaRef ds:uri="ae88b579-0995-42e4-96ef-e06a7a57ddf9"/>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B49E667-F391-401F-897B-326C1EFF65E1}">
  <ds:schemaRefs>
    <ds:schemaRef ds:uri="http://schemas.microsoft.com/sharepoint/v3/contenttype/forms"/>
  </ds:schemaRefs>
</ds:datastoreItem>
</file>

<file path=customXml/itemProps3.xml><?xml version="1.0" encoding="utf-8"?>
<ds:datastoreItem xmlns:ds="http://schemas.openxmlformats.org/officeDocument/2006/customXml" ds:itemID="{40C45F3A-5560-480E-B8EE-94B2FA04D6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88b579-0995-42e4-96ef-e06a7a57ddf9"/>
    <ds:schemaRef ds:uri="baa8c48b-5f73-4068-bac6-831706ff2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680</TotalTime>
  <Words>453</Words>
  <Application>Microsoft Office PowerPoint</Application>
  <PresentationFormat>Widescreen</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Kantoorthema</vt:lpstr>
      <vt:lpstr>Opleiding  kapper heer  </vt:lpstr>
      <vt:lpstr>Urgentie</vt:lpstr>
      <vt:lpstr>Waar ben ik mee gestart</vt:lpstr>
      <vt:lpstr>Examenplanning </vt:lpstr>
      <vt:lpstr>Formatieve en summatieve structuur</vt:lpstr>
      <vt:lpstr>PowerPoint Presentation</vt:lpstr>
      <vt:lpstr>Onderzoek bij studenten</vt:lpstr>
      <vt:lpstr>Positieve  feedback van de  studenten!</vt:lpstr>
      <vt:lpstr>MJP gemaakt voor BOL </vt:lpstr>
      <vt:lpstr>MJP gemaakt voor BBL</vt:lpstr>
      <vt:lpstr>Lesplanningen</vt:lpstr>
      <vt:lpstr>Dit is de huidige planning</vt:lpstr>
      <vt:lpstr>Dit wordt de nieuwe planning</vt:lpstr>
      <vt:lpstr>Opbouw in planning</vt:lpstr>
      <vt:lpstr>Modellenkaarten herzien  </vt:lpstr>
      <vt:lpstr>PowerPoint Presentation</vt:lpstr>
      <vt:lpstr>Wat heeft dit gedaan met ons team?</vt:lpstr>
      <vt:lpstr>Opleiding zichtbaar</vt:lpstr>
    </vt:vector>
  </TitlesOfParts>
  <Company>Kien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Opleiding  kapper heer</dc:title>
  <dc:creator>Ellen Dolstra</dc:creator>
  <cp:lastModifiedBy>Ellen Dolstra</cp:lastModifiedBy>
  <cp:revision>40</cp:revision>
  <dcterms:created xsi:type="dcterms:W3CDTF">2023-03-14T09:21:34Z</dcterms:created>
  <dcterms:modified xsi:type="dcterms:W3CDTF">2023-06-13T09:14:00Z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0x01010051781B86A0F9304B9129DFE2B80E32BD</vt:lpwstr>
  </property>
</Properties>
</file>