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3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7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9E25-AE41-4A90-AAF1-11F4ACB09D9B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563B-8A6E-4E64-9B3C-EC89208C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3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747" y="1122363"/>
            <a:ext cx="9384632" cy="2387600"/>
          </a:xfrm>
        </p:spPr>
        <p:txBody>
          <a:bodyPr/>
          <a:lstStyle/>
          <a:p>
            <a:r>
              <a:rPr lang="en-GB" dirty="0"/>
              <a:t>Embedding for scientific 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Validation &amp; Benefits</a:t>
            </a:r>
          </a:p>
          <a:p>
            <a:endParaRPr lang="en-GB" dirty="0"/>
          </a:p>
          <a:p>
            <a:r>
              <a:rPr lang="en-GB" dirty="0"/>
              <a:t>Arjan Meijer</a:t>
            </a:r>
          </a:p>
          <a:p>
            <a:r>
              <a:rPr lang="en-GB" dirty="0"/>
              <a:t>University of Amsterdam &amp; Elsevier</a:t>
            </a:r>
          </a:p>
        </p:txBody>
      </p:sp>
      <p:pic>
        <p:nvPicPr>
          <p:cNvPr id="4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University of Amsterdam: </a:t>
            </a:r>
            <a:r>
              <a:rPr lang="en-GB" dirty="0" err="1"/>
              <a:t>Dr.</a:t>
            </a:r>
            <a:r>
              <a:rPr lang="en-GB" dirty="0"/>
              <a:t> R. Cushing</a:t>
            </a:r>
          </a:p>
          <a:p>
            <a:r>
              <a:rPr lang="en-GB" dirty="0"/>
              <a:t>Elsevier: R. Karimi &amp; J.A. </a:t>
            </a:r>
            <a:r>
              <a:rPr lang="en-GB" dirty="0" err="1"/>
              <a:t>Schijvenaars</a:t>
            </a:r>
            <a:endParaRPr lang="en-GB" dirty="0"/>
          </a:p>
        </p:txBody>
      </p:sp>
      <p:pic>
        <p:nvPicPr>
          <p:cNvPr id="4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9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High-dimensional, scalable, dense vector representation of a word</a:t>
            </a:r>
          </a:p>
          <a:p>
            <a:pPr lvl="1"/>
            <a:r>
              <a:rPr lang="en-GB" dirty="0"/>
              <a:t>Capture semantic and syntactic </a:t>
            </a:r>
            <a:r>
              <a:rPr lang="en-GB"/>
              <a:t>information (Lai et al.)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Enables calculation with text</a:t>
            </a:r>
          </a:p>
          <a:p>
            <a:pPr lvl="1"/>
            <a:r>
              <a:rPr lang="en-GB" dirty="0"/>
              <a:t>Apple – Apples ≈ Car – Cars</a:t>
            </a:r>
          </a:p>
          <a:p>
            <a:pPr lvl="1"/>
            <a:r>
              <a:rPr lang="en-GB" dirty="0"/>
              <a:t>Men – King ≈ Women - Queen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32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8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642" cy="4351338"/>
          </a:xfrm>
        </p:spPr>
        <p:txBody>
          <a:bodyPr/>
          <a:lstStyle/>
          <a:p>
            <a:r>
              <a:rPr lang="en-GB" sz="2400" dirty="0"/>
              <a:t>Have word </a:t>
            </a:r>
            <a:r>
              <a:rPr lang="en-GB" sz="2400" dirty="0" err="1"/>
              <a:t>embeddings</a:t>
            </a:r>
            <a:r>
              <a:rPr lang="en-GB" sz="2400" dirty="0"/>
              <a:t> a higher accuracy for academic texts than TF-IDF?</a:t>
            </a:r>
          </a:p>
          <a:p>
            <a:endParaRPr lang="en-GB" sz="2400" dirty="0"/>
          </a:p>
          <a:p>
            <a:r>
              <a:rPr lang="en-GB" sz="2400" dirty="0"/>
              <a:t>Which metric(s) can be used to measure the accuracy of word </a:t>
            </a:r>
            <a:r>
              <a:rPr lang="en-GB" sz="2400" dirty="0" err="1"/>
              <a:t>embeddings</a:t>
            </a:r>
            <a:r>
              <a:rPr lang="en-GB" sz="2400" dirty="0"/>
              <a:t> fro scientific articles?</a:t>
            </a:r>
          </a:p>
          <a:p>
            <a:endParaRPr lang="en-GB" sz="2400" dirty="0"/>
          </a:p>
          <a:p>
            <a:r>
              <a:rPr lang="en-GB" sz="2400" dirty="0"/>
              <a:t>Which parameter values create </a:t>
            </a:r>
            <a:r>
              <a:rPr lang="en-GB" sz="2400" dirty="0" err="1"/>
              <a:t>embeddings</a:t>
            </a:r>
            <a:r>
              <a:rPr lang="en-GB" sz="2400" dirty="0"/>
              <a:t> with the </a:t>
            </a:r>
            <a:r>
              <a:rPr lang="en-GB" sz="2400" dirty="0" err="1"/>
              <a:t>highes</a:t>
            </a:r>
            <a:r>
              <a:rPr lang="en-GB" sz="2400" dirty="0"/>
              <a:t> accuracy for academic texts?</a:t>
            </a:r>
            <a:endParaRPr lang="en-GB" dirty="0"/>
          </a:p>
        </p:txBody>
      </p:sp>
      <p:pic>
        <p:nvPicPr>
          <p:cNvPr id="4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environment</a:t>
            </a:r>
          </a:p>
          <a:p>
            <a:endParaRPr lang="en-GB" dirty="0"/>
          </a:p>
          <a:p>
            <a:r>
              <a:rPr lang="en-GB" dirty="0"/>
              <a:t>Validation of word </a:t>
            </a:r>
            <a:r>
              <a:rPr lang="en-GB" dirty="0" err="1"/>
              <a:t>embeddings</a:t>
            </a:r>
            <a:r>
              <a:rPr lang="en-GB" dirty="0"/>
              <a:t> on categorization tasks</a:t>
            </a:r>
          </a:p>
          <a:p>
            <a:pPr lvl="1"/>
            <a:r>
              <a:rPr lang="en-GB" dirty="0"/>
              <a:t>Usage of already existing word </a:t>
            </a:r>
            <a:r>
              <a:rPr lang="en-GB" dirty="0" err="1"/>
              <a:t>embeddings</a:t>
            </a:r>
            <a:endParaRPr lang="en-GB" dirty="0"/>
          </a:p>
        </p:txBody>
      </p:sp>
      <p:pic>
        <p:nvPicPr>
          <p:cNvPr id="4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4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Supervisors: R. Cushing, R. Karimi &amp; J. A. </a:t>
            </a:r>
            <a:r>
              <a:rPr lang="en-GB" sz="2400" dirty="0" err="1"/>
              <a:t>Schijvenaars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Research questions:</a:t>
            </a:r>
          </a:p>
          <a:p>
            <a:pPr lvl="1"/>
            <a:r>
              <a:rPr lang="en-GB" sz="1800" dirty="0"/>
              <a:t>Have word </a:t>
            </a:r>
            <a:r>
              <a:rPr lang="en-GB" sz="1800" dirty="0" err="1"/>
              <a:t>embeddings</a:t>
            </a:r>
            <a:r>
              <a:rPr lang="en-GB" sz="1800" dirty="0"/>
              <a:t> a higher accuracy for academic texts than TF-IDF?</a:t>
            </a:r>
          </a:p>
          <a:p>
            <a:pPr lvl="1"/>
            <a:r>
              <a:rPr lang="en-GB" sz="1800" dirty="0"/>
              <a:t>Which metric(s) can be used to measure the accuracy of word </a:t>
            </a:r>
            <a:r>
              <a:rPr lang="en-GB" sz="1800" dirty="0" err="1"/>
              <a:t>embeddings</a:t>
            </a:r>
            <a:r>
              <a:rPr lang="en-GB" sz="1800" dirty="0"/>
              <a:t> fro scientific articles?</a:t>
            </a:r>
          </a:p>
          <a:p>
            <a:pPr lvl="1"/>
            <a:r>
              <a:rPr lang="en-GB" sz="1800" dirty="0"/>
              <a:t>Which parameter values create </a:t>
            </a:r>
            <a:r>
              <a:rPr lang="en-GB" sz="1800" dirty="0" err="1"/>
              <a:t>embeddings</a:t>
            </a:r>
            <a:r>
              <a:rPr lang="en-GB" sz="1800" dirty="0"/>
              <a:t> with the highest accuracy for academic texts?</a:t>
            </a:r>
          </a:p>
          <a:p>
            <a:endParaRPr lang="en-GB" dirty="0"/>
          </a:p>
          <a:p>
            <a:r>
              <a:rPr lang="en-GB" sz="2400" dirty="0"/>
              <a:t>Progress:</a:t>
            </a:r>
          </a:p>
          <a:p>
            <a:pPr lvl="1"/>
            <a:r>
              <a:rPr lang="en-GB" sz="2000" dirty="0"/>
              <a:t>Research environment</a:t>
            </a:r>
          </a:p>
          <a:p>
            <a:pPr lvl="1"/>
            <a:r>
              <a:rPr lang="en-GB" sz="2000" dirty="0"/>
              <a:t>Validation of word </a:t>
            </a:r>
            <a:r>
              <a:rPr lang="en-GB" sz="2000" dirty="0" err="1"/>
              <a:t>embeddings</a:t>
            </a:r>
            <a:r>
              <a:rPr lang="en-GB" sz="2000" dirty="0"/>
              <a:t> on categorization tasks.</a:t>
            </a:r>
          </a:p>
        </p:txBody>
      </p:sp>
      <p:pic>
        <p:nvPicPr>
          <p:cNvPr id="4" name="Picture 8" descr="https://libraryconnect.elsevier.com/sites/default/files/field/image/ELS_NonSolu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5904"/>
          <a:stretch/>
        </p:blipFill>
        <p:spPr bwMode="auto">
          <a:xfrm>
            <a:off x="9326385" y="211931"/>
            <a:ext cx="1133829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universiteit van amsterdam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t="28017" r="33862" b="28548"/>
          <a:stretch/>
        </p:blipFill>
        <p:spPr bwMode="auto">
          <a:xfrm>
            <a:off x="10716021" y="211931"/>
            <a:ext cx="1275558" cy="127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Embedding for scientific texts</vt:lpstr>
      <vt:lpstr>Supervisors</vt:lpstr>
      <vt:lpstr>Word Embedding</vt:lpstr>
      <vt:lpstr>Research questions</vt:lpstr>
      <vt:lpstr>Progress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Meijer, Arjan (ELS-AMS)</dc:creator>
  <cp:lastModifiedBy>Meijer, Arjan (ELS-AMS)</cp:lastModifiedBy>
  <cp:revision>7</cp:revision>
  <dcterms:created xsi:type="dcterms:W3CDTF">2018-04-16T11:19:49Z</dcterms:created>
  <dcterms:modified xsi:type="dcterms:W3CDTF">2018-04-23T06:50:36Z</dcterms:modified>
</cp:coreProperties>
</file>