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3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7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9E25-AE41-4A90-AAF1-11F4ACB09D9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3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32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Meijer, Arjan (ELS-AMS)</dc:creator>
  <cp:lastModifiedBy>Meijer, Arjan (ELS-AMS)</cp:lastModifiedBy>
  <cp:revision>1</cp:revision>
  <dcterms:created xsi:type="dcterms:W3CDTF">2018-04-16T11:19:49Z</dcterms:created>
  <dcterms:modified xsi:type="dcterms:W3CDTF">2018-04-16T11:21:03Z</dcterms:modified>
</cp:coreProperties>
</file>