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33c8d6bacfe44dea" Type="http://schemas.microsoft.com/office/2007/relationships/ui/extensibility" Target="NUL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 id="2147483671" r:id="rId5"/>
    <p:sldMasterId id="2147483683" r:id="rId6"/>
    <p:sldMasterId id="2147483686" r:id="rId7"/>
    <p:sldMasterId id="2147483689" r:id="rId8"/>
    <p:sldMasterId id="2147483692" r:id="rId9"/>
  </p:sldMasterIdLst>
  <p:notesMasterIdLst>
    <p:notesMasterId r:id="rId20"/>
  </p:notesMasterIdLst>
  <p:sldIdLst>
    <p:sldId id="261" r:id="rId10"/>
    <p:sldId id="262" r:id="rId11"/>
    <p:sldId id="281" r:id="rId12"/>
    <p:sldId id="297" r:id="rId13"/>
    <p:sldId id="263" r:id="rId14"/>
    <p:sldId id="292" r:id="rId15"/>
    <p:sldId id="293" r:id="rId16"/>
    <p:sldId id="294" r:id="rId17"/>
    <p:sldId id="296" r:id="rId18"/>
    <p:sldId id="295"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760" userDrawn="1">
          <p15:clr>
            <a:srgbClr val="A4A3A4"/>
          </p15:clr>
        </p15:guide>
        <p15:guide id="2"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CDC"/>
    <a:srgbClr val="CACB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FEA419B-BCDB-4C27-8AB2-1E94C2BD932B}">
  <a:tblStyle styleId="{BFEA419B-BCDB-4C27-8AB2-1E94C2BD932B}" styleName="Elsevier">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rgbClr val="DCDCDD"/>
              </a:solidFill>
            </a:ln>
          </a:bottom>
          <a:insideH>
            <a:ln w="12700" cmpd="sng">
              <a:solidFill>
                <a:srgbClr val="DCDCDD"/>
              </a:solidFill>
            </a:ln>
          </a:insideH>
          <a:insideV>
            <a:ln w="0" cmpd="sng">
              <a:solidFill>
                <a:schemeClr val="dk1"/>
              </a:solidFill>
            </a:ln>
          </a:insideV>
        </a:tcBdr>
        <a:fill>
          <a:solidFill>
            <a:schemeClr val="lt1"/>
          </a:solidFill>
        </a:fill>
      </a:tcStyle>
    </a:wholeTbl>
    <a:band1H>
      <a:tcStyle>
        <a:tcBdr/>
        <a:fill>
          <a:solidFill>
            <a:schemeClr val="lt1"/>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12700" cmpd="sng">
              <a:solidFill>
                <a:schemeClr val="lt1"/>
              </a:solidFill>
            </a:ln>
          </a:top>
        </a:tcBdr>
        <a:fill>
          <a:solidFill>
            <a:schemeClr val="accent1"/>
          </a:solidFill>
        </a:fill>
      </a:tcStyle>
    </a:lastRow>
    <a:firstRow>
      <a:tcTxStyle b="on">
        <a:fontRef idx="minor">
          <a:prstClr val="black"/>
        </a:fontRef>
        <a:schemeClr val="dk1"/>
      </a:tcTxStyle>
      <a:tcStyle>
        <a:tcBdr>
          <a:bottom>
            <a:ln w="12700" cmpd="sng">
              <a:solidFill>
                <a:srgbClr val="FF6C00"/>
              </a:solidFill>
            </a:ln>
          </a:bottom>
        </a:tcBdr>
        <a:fill>
          <a:solidFill>
            <a:schemeClr val="l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92" autoAdjust="0"/>
    <p:restoredTop sz="85079"/>
  </p:normalViewPr>
  <p:slideViewPr>
    <p:cSldViewPr snapToGrid="0" showGuides="1">
      <p:cViewPr varScale="1">
        <p:scale>
          <a:sx n="126" d="100"/>
          <a:sy n="126" d="100"/>
        </p:scale>
        <p:origin x="320" y="176"/>
      </p:cViewPr>
      <p:guideLst>
        <p:guide pos="5760"/>
        <p:guide orient="horz" pos="162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121" d="100"/>
          <a:sy n="121" d="100"/>
        </p:scale>
        <p:origin x="422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9DD4CF-C917-4D69-9374-6EFF2E9F78C3}" type="datetimeFigureOut">
              <a:rPr lang="de-DE" smtClean="0"/>
              <a:t>25.06.18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443C7B-F938-4CE9-A268-32817172635B}" type="slidenum">
              <a:rPr lang="de-DE" smtClean="0"/>
              <a:t>‹#›</a:t>
            </a:fld>
            <a:endParaRPr lang="de-DE"/>
          </a:p>
        </p:txBody>
      </p:sp>
    </p:spTree>
    <p:extLst>
      <p:ext uri="{BB962C8B-B14F-4D97-AF65-F5344CB8AC3E}">
        <p14:creationId xmlns:p14="http://schemas.microsoft.com/office/powerpoint/2010/main" val="2368740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Named entity recognition, part-of-speech tagging, parsing &amp; </a:t>
            </a:r>
            <a:r>
              <a:rPr lang="en-US" dirty="0" err="1"/>
              <a:t>semantinc</a:t>
            </a:r>
            <a:r>
              <a:rPr lang="en-US" dirty="0"/>
              <a:t> role labelling</a:t>
            </a:r>
          </a:p>
        </p:txBody>
      </p:sp>
      <p:sp>
        <p:nvSpPr>
          <p:cNvPr id="4" name="Slide Number Placeholder 3"/>
          <p:cNvSpPr>
            <a:spLocks noGrp="1"/>
          </p:cNvSpPr>
          <p:nvPr>
            <p:ph type="sldNum" sz="quarter" idx="10"/>
          </p:nvPr>
        </p:nvSpPr>
        <p:spPr/>
        <p:txBody>
          <a:bodyPr/>
          <a:lstStyle/>
          <a:p>
            <a:fld id="{A7443C7B-F938-4CE9-A268-32817172635B}" type="slidenum">
              <a:rPr lang="de-DE" smtClean="0"/>
              <a:t>2</a:t>
            </a:fld>
            <a:endParaRPr lang="de-DE"/>
          </a:p>
        </p:txBody>
      </p:sp>
    </p:spTree>
    <p:extLst>
      <p:ext uri="{BB962C8B-B14F-4D97-AF65-F5344CB8AC3E}">
        <p14:creationId xmlns:p14="http://schemas.microsoft.com/office/powerpoint/2010/main" val="1172274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Ranking, Rank Distribution &amp; F1-scores</a:t>
            </a:r>
          </a:p>
          <a:p>
            <a:r>
              <a:rPr lang="de-DE" dirty="0"/>
              <a:t>TF-IDF </a:t>
            </a:r>
            <a:r>
              <a:rPr lang="de-DE" dirty="0" err="1"/>
              <a:t>weighted</a:t>
            </a:r>
            <a:r>
              <a:rPr lang="de-DE" dirty="0"/>
              <a:t>, 10K, 5K, 1-6K</a:t>
            </a:r>
          </a:p>
          <a:p>
            <a:r>
              <a:rPr lang="de-DE" dirty="0"/>
              <a:t>10K_10K, 10K_5K, 5K_5K</a:t>
            </a:r>
          </a:p>
        </p:txBody>
      </p:sp>
      <p:sp>
        <p:nvSpPr>
          <p:cNvPr id="4" name="Slide Number Placeholder 3"/>
          <p:cNvSpPr>
            <a:spLocks noGrp="1"/>
          </p:cNvSpPr>
          <p:nvPr>
            <p:ph type="sldNum" sz="quarter" idx="10"/>
          </p:nvPr>
        </p:nvSpPr>
        <p:spPr/>
        <p:txBody>
          <a:bodyPr/>
          <a:lstStyle/>
          <a:p>
            <a:fld id="{A7443C7B-F938-4CE9-A268-32817172635B}" type="slidenum">
              <a:rPr lang="de-DE" smtClean="0"/>
              <a:t>3</a:t>
            </a:fld>
            <a:endParaRPr lang="de-DE"/>
          </a:p>
        </p:txBody>
      </p:sp>
    </p:spTree>
    <p:extLst>
      <p:ext uri="{BB962C8B-B14F-4D97-AF65-F5344CB8AC3E}">
        <p14:creationId xmlns:p14="http://schemas.microsoft.com/office/powerpoint/2010/main" val="1619279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Ranking, Rank Distribution &amp; F1-scores</a:t>
            </a:r>
          </a:p>
          <a:p>
            <a:r>
              <a:rPr lang="de-DE" dirty="0"/>
              <a:t>TF-IDF </a:t>
            </a:r>
            <a:r>
              <a:rPr lang="de-DE" dirty="0" err="1"/>
              <a:t>weighted</a:t>
            </a:r>
            <a:r>
              <a:rPr lang="de-DE" dirty="0"/>
              <a:t>, 10K, 5K, 1-6K</a:t>
            </a:r>
          </a:p>
          <a:p>
            <a:r>
              <a:rPr lang="de-DE" dirty="0"/>
              <a:t>10K_10K, 10K_5K, 5K_5K</a:t>
            </a:r>
          </a:p>
        </p:txBody>
      </p:sp>
      <p:sp>
        <p:nvSpPr>
          <p:cNvPr id="4" name="Slide Number Placeholder 3"/>
          <p:cNvSpPr>
            <a:spLocks noGrp="1"/>
          </p:cNvSpPr>
          <p:nvPr>
            <p:ph type="sldNum" sz="quarter" idx="10"/>
          </p:nvPr>
        </p:nvSpPr>
        <p:spPr/>
        <p:txBody>
          <a:bodyPr/>
          <a:lstStyle/>
          <a:p>
            <a:fld id="{A7443C7B-F938-4CE9-A268-32817172635B}" type="slidenum">
              <a:rPr lang="de-DE" smtClean="0"/>
              <a:t>4</a:t>
            </a:fld>
            <a:endParaRPr lang="de-DE"/>
          </a:p>
        </p:txBody>
      </p:sp>
    </p:spTree>
    <p:extLst>
      <p:ext uri="{BB962C8B-B14F-4D97-AF65-F5344CB8AC3E}">
        <p14:creationId xmlns:p14="http://schemas.microsoft.com/office/powerpoint/2010/main" val="2699477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LIME: Elsevier</a:t>
            </a:r>
          </a:p>
          <a:p>
            <a:r>
              <a:rPr lang="en-US" dirty="0"/>
              <a:t>Blue: </a:t>
            </a:r>
            <a:r>
              <a:rPr lang="en-US" dirty="0" err="1"/>
              <a:t>Springer_Nature</a:t>
            </a:r>
            <a:endParaRPr lang="en-US" dirty="0"/>
          </a:p>
          <a:p>
            <a:r>
              <a:rPr lang="en-US" dirty="0"/>
              <a:t>Red: Wiley</a:t>
            </a:r>
          </a:p>
        </p:txBody>
      </p:sp>
      <p:sp>
        <p:nvSpPr>
          <p:cNvPr id="4" name="Slide Number Placeholder 3"/>
          <p:cNvSpPr>
            <a:spLocks noGrp="1"/>
          </p:cNvSpPr>
          <p:nvPr>
            <p:ph type="sldNum" sz="quarter" idx="10"/>
          </p:nvPr>
        </p:nvSpPr>
        <p:spPr/>
        <p:txBody>
          <a:bodyPr/>
          <a:lstStyle/>
          <a:p>
            <a:fld id="{A7443C7B-F938-4CE9-A268-32817172635B}" type="slidenum">
              <a:rPr lang="de-DE" smtClean="0"/>
              <a:t>7</a:t>
            </a:fld>
            <a:endParaRPr lang="de-DE"/>
          </a:p>
        </p:txBody>
      </p:sp>
    </p:spTree>
    <p:extLst>
      <p:ext uri="{BB962C8B-B14F-4D97-AF65-F5344CB8AC3E}">
        <p14:creationId xmlns:p14="http://schemas.microsoft.com/office/powerpoint/2010/main" val="1131983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SAGE open: social and behavioral sciences and humanities</a:t>
            </a:r>
          </a:p>
          <a:p>
            <a:r>
              <a:rPr lang="en-US" dirty="0"/>
              <a:t>RSC Advances: chemical sciences</a:t>
            </a:r>
          </a:p>
          <a:p>
            <a:r>
              <a:rPr lang="en-US" dirty="0" err="1"/>
              <a:t>Orvosi</a:t>
            </a:r>
            <a:r>
              <a:rPr lang="en-US" dirty="0"/>
              <a:t> </a:t>
            </a:r>
            <a:r>
              <a:rPr lang="en-US" dirty="0" err="1"/>
              <a:t>hetilap</a:t>
            </a:r>
            <a:r>
              <a:rPr lang="en-US" dirty="0"/>
              <a:t>: experimental and clinical medicine</a:t>
            </a:r>
          </a:p>
        </p:txBody>
      </p:sp>
      <p:sp>
        <p:nvSpPr>
          <p:cNvPr id="4" name="Slide Number Placeholder 3"/>
          <p:cNvSpPr>
            <a:spLocks noGrp="1"/>
          </p:cNvSpPr>
          <p:nvPr>
            <p:ph type="sldNum" sz="quarter" idx="10"/>
          </p:nvPr>
        </p:nvSpPr>
        <p:spPr/>
        <p:txBody>
          <a:bodyPr/>
          <a:lstStyle/>
          <a:p>
            <a:fld id="{A7443C7B-F938-4CE9-A268-32817172635B}" type="slidenum">
              <a:rPr lang="de-DE" smtClean="0"/>
              <a:t>8</a:t>
            </a:fld>
            <a:endParaRPr lang="de-DE"/>
          </a:p>
        </p:txBody>
      </p:sp>
    </p:spTree>
    <p:extLst>
      <p:ext uri="{BB962C8B-B14F-4D97-AF65-F5344CB8AC3E}">
        <p14:creationId xmlns:p14="http://schemas.microsoft.com/office/powerpoint/2010/main" val="2419572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for light photo">
    <p:spTree>
      <p:nvGrpSpPr>
        <p:cNvPr id="1" name=""/>
        <p:cNvGrpSpPr/>
        <p:nvPr/>
      </p:nvGrpSpPr>
      <p:grpSpPr>
        <a:xfrm>
          <a:off x="0" y="0"/>
          <a:ext cx="0" cy="0"/>
          <a:chOff x="0" y="0"/>
          <a:chExt cx="0" cy="0"/>
        </a:xfrm>
      </p:grpSpPr>
      <p:sp>
        <p:nvSpPr>
          <p:cNvPr id="14" name="Picture Placeholder 13"/>
          <p:cNvSpPr>
            <a:spLocks noGrp="1"/>
          </p:cNvSpPr>
          <p:nvPr>
            <p:ph type="pic" sz="quarter" idx="15" hasCustomPrompt="1"/>
          </p:nvPr>
        </p:nvSpPr>
        <p:spPr>
          <a:xfrm>
            <a:off x="0" y="0"/>
            <a:ext cx="9144000" cy="5143500"/>
          </a:xfrm>
          <a:solidFill>
            <a:srgbClr val="F2F2F2">
              <a:alpha val="7059"/>
            </a:srgbClr>
          </a:solidFill>
        </p:spPr>
        <p:txBody>
          <a:bodyPr>
            <a:normAutofit/>
          </a:bodyPr>
          <a:lstStyle>
            <a:lvl1pPr marL="0" indent="0" algn="r">
              <a:buNone/>
              <a:defRPr sz="1600" baseline="0"/>
            </a:lvl1pPr>
          </a:lstStyle>
          <a:p>
            <a:r>
              <a:rPr lang="de-DE" dirty="0"/>
              <a:t>Click on icon to select picture</a:t>
            </a:r>
          </a:p>
        </p:txBody>
      </p:sp>
      <p:sp>
        <p:nvSpPr>
          <p:cNvPr id="2" name="Title 1"/>
          <p:cNvSpPr>
            <a:spLocks noGrp="1"/>
          </p:cNvSpPr>
          <p:nvPr>
            <p:ph type="ctrTitle"/>
          </p:nvPr>
        </p:nvSpPr>
        <p:spPr>
          <a:xfrm>
            <a:off x="475841" y="1803154"/>
            <a:ext cx="5086333" cy="2010596"/>
          </a:xfrm>
        </p:spPr>
        <p:txBody>
          <a:bodyPr anchor="t" anchorCtr="0">
            <a:noAutofit/>
          </a:bodyPr>
          <a:lstStyle>
            <a:lvl1pPr algn="l">
              <a:lnSpc>
                <a:spcPts val="5600"/>
              </a:lnSpc>
              <a:defRPr sz="3800">
                <a:solidFill>
                  <a:schemeClr val="bg1"/>
                </a:solidFill>
              </a:defRPr>
            </a:lvl1p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sp>
        <p:nvSpPr>
          <p:cNvPr id="12" name="Text Placeholder 11"/>
          <p:cNvSpPr>
            <a:spLocks noGrp="1"/>
          </p:cNvSpPr>
          <p:nvPr>
            <p:ph type="body" sz="quarter" idx="14" hasCustomPrompt="1"/>
          </p:nvPr>
        </p:nvSpPr>
        <p:spPr>
          <a:xfrm>
            <a:off x="479385" y="4061361"/>
            <a:ext cx="5112709" cy="490001"/>
          </a:xfrm>
        </p:spPr>
        <p:txBody>
          <a:bodyPr>
            <a:noAutofit/>
          </a:bodyPr>
          <a:lstStyle>
            <a:lvl1pPr marL="0" indent="0">
              <a:lnSpc>
                <a:spcPts val="2200"/>
              </a:lnSpc>
              <a:spcBef>
                <a:spcPts val="0"/>
              </a:spcBef>
              <a:buNone/>
              <a:defRPr sz="1300"/>
            </a:lvl1pPr>
            <a:lvl2pPr marL="0" indent="0">
              <a:buNone/>
              <a:defRPr sz="1000"/>
            </a:lvl2pPr>
            <a:lvl3pPr marL="0" indent="0">
              <a:buNone/>
              <a:defRPr sz="1000"/>
            </a:lvl3pPr>
            <a:lvl4pPr marL="0" indent="0">
              <a:buNone/>
              <a:defRPr sz="1000"/>
            </a:lvl4pPr>
            <a:lvl5pPr marL="0" indent="0">
              <a:buNone/>
              <a:defRPr sz="1000"/>
            </a:lvl5pPr>
          </a:lstStyle>
          <a:p>
            <a:pPr lvl="0"/>
            <a:r>
              <a:rPr lang="en-US" dirty="0"/>
              <a:t>Month, year</a:t>
            </a:r>
            <a:br>
              <a:rPr lang="en-US" dirty="0"/>
            </a:br>
            <a:r>
              <a:rPr lang="en-US" dirty="0"/>
              <a:t>Name presenter</a:t>
            </a:r>
            <a:endParaRPr lang="de-DE" dirty="0"/>
          </a:p>
        </p:txBody>
      </p:sp>
      <p:sp>
        <p:nvSpPr>
          <p:cNvPr id="11" name="Text Placeholder 9"/>
          <p:cNvSpPr>
            <a:spLocks noGrp="1"/>
          </p:cNvSpPr>
          <p:nvPr>
            <p:ph type="body" sz="quarter" idx="13"/>
          </p:nvPr>
        </p:nvSpPr>
        <p:spPr>
          <a:xfrm>
            <a:off x="585683" y="598840"/>
            <a:ext cx="787296" cy="864000"/>
          </a:xfrm>
          <a:blipFill dpi="0" rotWithShape="1">
            <a:blip r:embed="rId2" cstate="print">
              <a:extLst>
                <a:ext uri="{28A0092B-C50C-407E-A947-70E740481C1C}">
                  <a14:useLocalDpi xmlns:a14="http://schemas.microsoft.com/office/drawing/2010/main" val="0"/>
                </a:ext>
              </a:extLst>
            </a:blip>
            <a:srcRect/>
            <a:stretch>
              <a:fillRect/>
            </a:stretch>
          </a:blipFill>
        </p:spPr>
        <p:txBody>
          <a:bodyPr>
            <a:noAutofit/>
          </a:bodyPr>
          <a:lstStyle>
            <a:lvl1pPr>
              <a:defRPr sz="100"/>
            </a:lvl1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p:txBody>
      </p:sp>
      <p:sp>
        <p:nvSpPr>
          <p:cNvPr id="7" name="TextBox 6"/>
          <p:cNvSpPr txBox="1"/>
          <p:nvPr userDrawn="1"/>
        </p:nvSpPr>
        <p:spPr>
          <a:xfrm>
            <a:off x="-3556000" y="0"/>
            <a:ext cx="3413125" cy="2492990"/>
          </a:xfrm>
          <a:prstGeom prst="rect">
            <a:avLst/>
          </a:prstGeom>
          <a:solidFill>
            <a:srgbClr val="FFFF99"/>
          </a:solidFill>
        </p:spPr>
        <p:txBody>
          <a:bodyPr wrap="square" rtlCol="0">
            <a:spAutoFit/>
          </a:bodyPr>
          <a:lstStyle/>
          <a:p>
            <a:pPr defTabSz="914400"/>
            <a:r>
              <a:rPr lang="en-US" sz="1200" dirty="0">
                <a:solidFill>
                  <a:srgbClr val="333333"/>
                </a:solidFill>
                <a:latin typeface="Arial"/>
                <a:cs typeface="Arial"/>
              </a:rPr>
              <a:t>IMPORTANT!!  </a:t>
            </a:r>
          </a:p>
          <a:p>
            <a:pPr defTabSz="914400"/>
            <a:endParaRPr lang="en-US" sz="1200" dirty="0">
              <a:solidFill>
                <a:srgbClr val="333333"/>
              </a:solidFill>
              <a:latin typeface="Arial"/>
              <a:cs typeface="Arial"/>
            </a:endParaRPr>
          </a:p>
          <a:p>
            <a:pPr defTabSz="914400"/>
            <a:r>
              <a:rPr lang="en-US" sz="1200" dirty="0">
                <a:solidFill>
                  <a:srgbClr val="333333"/>
                </a:solidFill>
                <a:latin typeface="Arial"/>
                <a:cs typeface="Arial"/>
              </a:rPr>
              <a:t>If you insert or change the picture, select it, click right and choose </a:t>
            </a:r>
            <a:r>
              <a:rPr lang="en-US" sz="1200" dirty="0">
                <a:solidFill>
                  <a:schemeClr val="accent2"/>
                </a:solidFill>
                <a:latin typeface="Arial"/>
                <a:cs typeface="Arial"/>
              </a:rPr>
              <a:t>Send to back</a:t>
            </a:r>
            <a:r>
              <a:rPr lang="en-US" sz="1200" dirty="0">
                <a:solidFill>
                  <a:srgbClr val="333333"/>
                </a:solidFill>
                <a:latin typeface="Arial"/>
                <a:cs typeface="Arial"/>
              </a:rPr>
              <a:t> from the right click menu to make the logo and text visible.</a:t>
            </a:r>
          </a:p>
          <a:p>
            <a:pPr defTabSz="914400"/>
            <a:endParaRPr lang="en-US" sz="1200" dirty="0">
              <a:solidFill>
                <a:srgbClr val="333333"/>
              </a:solidFill>
              <a:latin typeface="Arial"/>
              <a:cs typeface="Arial"/>
            </a:endParaRPr>
          </a:p>
          <a:p>
            <a:pPr defTabSz="914400"/>
            <a:endParaRPr lang="en-US" sz="1200" dirty="0">
              <a:solidFill>
                <a:srgbClr val="333333"/>
              </a:solidFill>
              <a:latin typeface="Arial"/>
              <a:cs typeface="Arial"/>
            </a:endParaRPr>
          </a:p>
          <a:p>
            <a:pPr defTabSz="914400"/>
            <a:r>
              <a:rPr lang="en-US" sz="1200" baseline="0" dirty="0">
                <a:solidFill>
                  <a:srgbClr val="333333"/>
                </a:solidFill>
                <a:latin typeface="Arial"/>
                <a:cs typeface="Arial"/>
              </a:rPr>
              <a:t>To make you slides look as sophisticated and contemporary as possible, the easiest way is to use the guides to align text, graphs and images. Activate your GUIDES under the VIEW menu item. </a:t>
            </a:r>
            <a:endParaRPr lang="en-US" sz="1200" dirty="0">
              <a:solidFill>
                <a:srgbClr val="333333"/>
              </a:solidFill>
              <a:latin typeface="Arial"/>
              <a:cs typeface="Arial"/>
            </a:endParaRPr>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3556000" y="2679700"/>
            <a:ext cx="3413125" cy="2307701"/>
          </a:xfrm>
          <a:prstGeom prst="rect">
            <a:avLst/>
          </a:prstGeom>
        </p:spPr>
      </p:pic>
    </p:spTree>
    <p:extLst>
      <p:ext uri="{BB962C8B-B14F-4D97-AF65-F5344CB8AC3E}">
        <p14:creationId xmlns:p14="http://schemas.microsoft.com/office/powerpoint/2010/main" val="3631053711"/>
      </p:ext>
    </p:extLst>
  </p:cSld>
  <p:clrMapOvr>
    <a:masterClrMapping/>
  </p:clrMapOvr>
  <p:extLst mod="1">
    <p:ext uri="{DCECCB84-F9BA-43D5-87BE-67443E8EF086}">
      <p15:sldGuideLst xmlns:p15="http://schemas.microsoft.com/office/powerpoint/2012/main">
        <p15:guide id="1" pos="363" userDrawn="1">
          <p15:clr>
            <a:srgbClr val="FBAE40"/>
          </p15:clr>
        </p15:guide>
        <p15:guide id="2" pos="2699" userDrawn="1">
          <p15:clr>
            <a:srgbClr val="FBAE40"/>
          </p15:clr>
        </p15:guide>
        <p15:guide id="3" pos="2880"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guide id="8" orient="horz"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vers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263" y="438428"/>
            <a:ext cx="6248399" cy="2830088"/>
          </a:xfrm>
        </p:spPr>
        <p:txBody>
          <a:bodyPr lIns="0" tIns="0" rIns="0"/>
          <a:lstStyle>
            <a:lvl1pPr marL="177800" indent="-177800">
              <a:defRPr baseline="0">
                <a:solidFill>
                  <a:srgbClr val="FF6C00"/>
                </a:solidFill>
              </a:defRPr>
            </a:lvl1pPr>
          </a:lstStyle>
          <a:p>
            <a:r>
              <a:rPr lang="en-US" dirty="0"/>
              <a:t>“This is the place for a quote</a:t>
            </a:r>
            <a:r>
              <a:rPr lang="de-DE" dirty="0"/>
              <a:t>”</a:t>
            </a:r>
          </a:p>
        </p:txBody>
      </p:sp>
      <p:cxnSp>
        <p:nvCxnSpPr>
          <p:cNvPr id="10" name="Straight Connector 9"/>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37FFCD0F-6FD7-423A-A678-0AA8290E11CF}" type="datetimeFigureOut">
              <a:rPr lang="de-DE" smtClean="0"/>
              <a:pPr/>
              <a:t>25.06.18</a:t>
            </a:fld>
            <a:endParaRPr lang="de-DE" dirty="0"/>
          </a:p>
        </p:txBody>
      </p:sp>
      <p:sp>
        <p:nvSpPr>
          <p:cNvPr id="6" name="Footer Placeholder 5"/>
          <p:cNvSpPr>
            <a:spLocks noGrp="1"/>
          </p:cNvSpPr>
          <p:nvPr>
            <p:ph type="ftr" sz="quarter" idx="11"/>
          </p:nvPr>
        </p:nvSpPr>
        <p:spPr/>
        <p:txBody>
          <a:bodyPr/>
          <a:lstStyle/>
          <a:p>
            <a:endParaRPr lang="de-DE" dirty="0"/>
          </a:p>
        </p:txBody>
      </p:sp>
    </p:spTree>
    <p:extLst>
      <p:ext uri="{BB962C8B-B14F-4D97-AF65-F5344CB8AC3E}">
        <p14:creationId xmlns:p14="http://schemas.microsoft.com/office/powerpoint/2010/main" val="937816578"/>
      </p:ext>
    </p:extLst>
  </p:cSld>
  <p:clrMapOvr>
    <a:masterClrMapping/>
  </p:clrMapOvr>
  <p:extLst mod="1">
    <p:ext uri="{DCECCB84-F9BA-43D5-87BE-67443E8EF086}">
      <p15:sldGuideLst xmlns:p15="http://schemas.microsoft.com/office/powerpoint/2012/main">
        <p15:guide id="1" orient="horz" pos="373" userDrawn="1">
          <p15:clr>
            <a:srgbClr val="FBAE40"/>
          </p15:clr>
        </p15:guide>
        <p15:guide id="2" orient="horz" pos="2867" userDrawn="1">
          <p15:clr>
            <a:srgbClr val="FBAE40"/>
          </p15:clr>
        </p15:guide>
        <p15:guide id="3" pos="363" userDrawn="1">
          <p15:clr>
            <a:srgbClr val="FBAE40"/>
          </p15:clr>
        </p15:guide>
        <p15:guide id="4" pos="2699" userDrawn="1">
          <p15:clr>
            <a:srgbClr val="FBAE40"/>
          </p15:clr>
        </p15:guide>
        <p15:guide id="5" pos="2880" userDrawn="1">
          <p15:clr>
            <a:srgbClr val="FBAE40"/>
          </p15:clr>
        </p15:guide>
        <p15:guide id="6" pos="3061" userDrawn="1">
          <p15:clr>
            <a:srgbClr val="FBAE40"/>
          </p15:clr>
        </p15:guide>
        <p15:guide id="7" pos="539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illustration">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79368" y="1188258"/>
            <a:ext cx="4092632" cy="3138625"/>
          </a:xfrm>
        </p:spPr>
        <p:txBody>
          <a:bodyPr/>
          <a:lstStyle>
            <a:lvl1pPr marL="0" indent="0">
              <a:lnSpc>
                <a:spcPts val="2200"/>
              </a:lnSpc>
              <a:spcBef>
                <a:spcPts val="0"/>
              </a:spcBef>
              <a:buNone/>
              <a:defRPr sz="1300" b="0"/>
            </a:lvl1pPr>
            <a:lvl2pPr marL="273050" indent="-273050">
              <a:lnSpc>
                <a:spcPts val="2200"/>
              </a:lnSpc>
              <a:spcBef>
                <a:spcPts val="0"/>
              </a:spcBef>
              <a:buFont typeface="+mj-lt"/>
              <a:buAutoNum type="arabicPeriod"/>
              <a:defRPr sz="1300"/>
            </a:lvl2pPr>
            <a:lvl3pPr marL="536575" indent="-171450">
              <a:lnSpc>
                <a:spcPts val="2200"/>
              </a:lnSpc>
              <a:spcBef>
                <a:spcPts val="0"/>
              </a:spcBef>
              <a:defRPr sz="1300"/>
            </a:lvl3pPr>
            <a:lvl4pPr marL="720725" indent="-171450">
              <a:lnSpc>
                <a:spcPts val="2200"/>
              </a:lnSpc>
              <a:spcBef>
                <a:spcPts val="0"/>
              </a:spcBef>
              <a:tabLst/>
              <a:defRPr sz="1300"/>
            </a:lvl4pPr>
            <a:lvl5pPr marL="896938" indent="-171450">
              <a:lnSpc>
                <a:spcPts val="2200"/>
              </a:lnSpc>
              <a:spcBef>
                <a:spcPts val="0"/>
              </a:spcBef>
              <a:defRPr sz="130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sp>
        <p:nvSpPr>
          <p:cNvPr id="10" name="Picture Placeholder 9"/>
          <p:cNvSpPr>
            <a:spLocks noGrp="1"/>
          </p:cNvSpPr>
          <p:nvPr>
            <p:ph type="pic" sz="quarter" idx="14"/>
          </p:nvPr>
        </p:nvSpPr>
        <p:spPr>
          <a:xfrm>
            <a:off x="4859338" y="1195753"/>
            <a:ext cx="3708400" cy="3138625"/>
          </a:xfrm>
          <a:solidFill>
            <a:schemeClr val="bg1">
              <a:lumMod val="85000"/>
            </a:schemeClr>
          </a:solidFill>
        </p:spPr>
        <p:txBody>
          <a:bodyPr/>
          <a:lstStyle>
            <a:lvl1pPr marL="0" indent="0">
              <a:buFontTx/>
              <a:buNone/>
              <a:defRPr/>
            </a:lvl1pPr>
          </a:lstStyle>
          <a:p>
            <a:r>
              <a:rPr lang="nl-NL" dirty="0" err="1"/>
              <a:t>Drag</a:t>
            </a:r>
            <a:r>
              <a:rPr lang="nl-NL" dirty="0"/>
              <a:t> picture </a:t>
            </a:r>
            <a:r>
              <a:rPr lang="nl-NL" dirty="0" err="1"/>
              <a:t>to</a:t>
            </a:r>
            <a:r>
              <a:rPr lang="nl-NL" dirty="0"/>
              <a:t> </a:t>
            </a:r>
            <a:r>
              <a:rPr lang="nl-NL" dirty="0" err="1"/>
              <a:t>placeholder</a:t>
            </a:r>
            <a:r>
              <a:rPr lang="nl-NL" dirty="0"/>
              <a:t> or click icon </a:t>
            </a:r>
            <a:r>
              <a:rPr lang="nl-NL" dirty="0" err="1"/>
              <a:t>to</a:t>
            </a:r>
            <a:r>
              <a:rPr lang="nl-NL" dirty="0"/>
              <a:t> </a:t>
            </a:r>
            <a:r>
              <a:rPr lang="nl-NL" dirty="0" err="1"/>
              <a:t>add</a:t>
            </a:r>
            <a:endParaRPr lang="de-DE" dirty="0"/>
          </a:p>
        </p:txBody>
      </p:sp>
      <p:sp>
        <p:nvSpPr>
          <p:cNvPr id="12"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4" name="Straight Connector 13"/>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5"/>
          </p:nvPr>
        </p:nvSpPr>
        <p:spPr/>
        <p:txBody>
          <a:bodyPr/>
          <a:lstStyle/>
          <a:p>
            <a:fld id="{37FFCD0F-6FD7-423A-A678-0AA8290E11CF}" type="datetimeFigureOut">
              <a:rPr lang="de-DE" smtClean="0"/>
              <a:pPr/>
              <a:t>25.06.18</a:t>
            </a:fld>
            <a:endParaRPr lang="de-DE" dirty="0"/>
          </a:p>
        </p:txBody>
      </p:sp>
      <p:sp>
        <p:nvSpPr>
          <p:cNvPr id="5" name="Footer Placeholder 4"/>
          <p:cNvSpPr>
            <a:spLocks noGrp="1"/>
          </p:cNvSpPr>
          <p:nvPr>
            <p:ph type="ftr" sz="quarter" idx="16"/>
          </p:nvPr>
        </p:nvSpPr>
        <p:spPr/>
        <p:txBody>
          <a:bodyPr/>
          <a:lstStyle/>
          <a:p>
            <a:endParaRPr lang="de-DE" dirty="0"/>
          </a:p>
        </p:txBody>
      </p:sp>
    </p:spTree>
    <p:extLst>
      <p:ext uri="{BB962C8B-B14F-4D97-AF65-F5344CB8AC3E}">
        <p14:creationId xmlns:p14="http://schemas.microsoft.com/office/powerpoint/2010/main" val="803182024"/>
      </p:ext>
    </p:extLst>
  </p:cSld>
  <p:clrMapOvr>
    <a:masterClrMapping/>
  </p:clrMapOvr>
  <p:extLst mod="1">
    <p:ext uri="{DCECCB84-F9BA-43D5-87BE-67443E8EF086}">
      <p15:sldGuideLst xmlns:p15="http://schemas.microsoft.com/office/powerpoint/2012/main">
        <p15:guide id="1" pos="363" userDrawn="1">
          <p15:clr>
            <a:srgbClr val="FBAE40"/>
          </p15:clr>
        </p15:guide>
        <p15:guide id="2" pos="2880" userDrawn="1">
          <p15:clr>
            <a:srgbClr val="FBAE40"/>
          </p15:clr>
        </p15:guide>
        <p15:guide id="3" pos="2699" userDrawn="1">
          <p15:clr>
            <a:srgbClr val="FBAE40"/>
          </p15:clr>
        </p15:guide>
        <p15:guide id="4" pos="3061" userDrawn="1">
          <p15:clr>
            <a:srgbClr val="FBAE40"/>
          </p15:clr>
        </p15:guide>
        <p15:guide id="5" pos="5397" userDrawn="1">
          <p15:clr>
            <a:srgbClr val="FBAE40"/>
          </p15:clr>
        </p15:guide>
        <p15:guide id="7" orient="horz" pos="2867"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75964" y="1204546"/>
            <a:ext cx="3808700" cy="3122338"/>
          </a:xfrm>
        </p:spPr>
        <p:txBody>
          <a:bodyPr/>
          <a:lstStyle>
            <a:lvl1pPr marL="0" indent="0">
              <a:lnSpc>
                <a:spcPts val="2200"/>
              </a:lnSpc>
              <a:spcBef>
                <a:spcPts val="0"/>
              </a:spcBef>
              <a:buNone/>
              <a:defRPr sz="1300" b="0"/>
            </a:lvl1pPr>
            <a:lvl2pPr marL="273050" indent="-273050">
              <a:lnSpc>
                <a:spcPts val="2200"/>
              </a:lnSpc>
              <a:spcBef>
                <a:spcPts val="0"/>
              </a:spcBef>
              <a:buFont typeface="+mj-lt"/>
              <a:buAutoNum type="arabicPeriod"/>
              <a:defRPr sz="1300"/>
            </a:lvl2pPr>
            <a:lvl3pPr marL="536575" indent="-171450">
              <a:lnSpc>
                <a:spcPts val="2200"/>
              </a:lnSpc>
              <a:spcBef>
                <a:spcPts val="0"/>
              </a:spcBef>
              <a:defRPr sz="1300"/>
            </a:lvl3pPr>
            <a:lvl4pPr marL="720725" indent="-171450">
              <a:lnSpc>
                <a:spcPts val="2200"/>
              </a:lnSpc>
              <a:spcBef>
                <a:spcPts val="0"/>
              </a:spcBef>
              <a:tabLst/>
              <a:defRPr sz="1300"/>
            </a:lvl4pPr>
            <a:lvl5pPr marL="896938" indent="-171450">
              <a:lnSpc>
                <a:spcPts val="2200"/>
              </a:lnSpc>
              <a:spcBef>
                <a:spcPts val="0"/>
              </a:spcBef>
              <a:defRPr sz="130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sp>
        <p:nvSpPr>
          <p:cNvPr id="6" name="Chart Placeholder 5"/>
          <p:cNvSpPr>
            <a:spLocks noGrp="1"/>
          </p:cNvSpPr>
          <p:nvPr>
            <p:ph type="chart" sz="quarter" idx="15"/>
          </p:nvPr>
        </p:nvSpPr>
        <p:spPr>
          <a:xfrm>
            <a:off x="4859339" y="1140243"/>
            <a:ext cx="3708400" cy="3194136"/>
          </a:xfrm>
        </p:spPr>
        <p:txBody>
          <a:bodyPr/>
          <a:lstStyle>
            <a:lvl1pPr marL="0" indent="0">
              <a:buNone/>
              <a:defRPr/>
            </a:lvl1pPr>
          </a:lstStyle>
          <a:p>
            <a:r>
              <a:rPr lang="nl-NL"/>
              <a:t>Click icon </a:t>
            </a:r>
            <a:r>
              <a:rPr lang="nl-NL" dirty="0" err="1"/>
              <a:t>to</a:t>
            </a:r>
            <a:r>
              <a:rPr lang="nl-NL" dirty="0"/>
              <a:t> </a:t>
            </a:r>
            <a:r>
              <a:rPr lang="nl-NL" dirty="0" err="1"/>
              <a:t>add</a:t>
            </a:r>
            <a:r>
              <a:rPr lang="nl-NL" dirty="0"/>
              <a:t> </a:t>
            </a:r>
            <a:r>
              <a:rPr lang="nl-NL" dirty="0" err="1"/>
              <a:t>chart</a:t>
            </a:r>
            <a:endParaRPr lang="de-DE" dirty="0"/>
          </a:p>
        </p:txBody>
      </p:sp>
      <p:sp>
        <p:nvSpPr>
          <p:cNvPr id="8"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6"/>
          </p:nvPr>
        </p:nvSpPr>
        <p:spPr/>
        <p:txBody>
          <a:bodyPr/>
          <a:lstStyle/>
          <a:p>
            <a:fld id="{37FFCD0F-6FD7-423A-A678-0AA8290E11CF}" type="datetimeFigureOut">
              <a:rPr lang="de-DE" smtClean="0"/>
              <a:pPr/>
              <a:t>25.06.18</a:t>
            </a:fld>
            <a:endParaRPr lang="de-DE" dirty="0"/>
          </a:p>
        </p:txBody>
      </p:sp>
      <p:sp>
        <p:nvSpPr>
          <p:cNvPr id="5" name="Footer Placeholder 4"/>
          <p:cNvSpPr>
            <a:spLocks noGrp="1"/>
          </p:cNvSpPr>
          <p:nvPr>
            <p:ph type="ftr" sz="quarter" idx="17"/>
          </p:nvPr>
        </p:nvSpPr>
        <p:spPr/>
        <p:txBody>
          <a:bodyPr/>
          <a:lstStyle/>
          <a:p>
            <a:endParaRPr lang="de-DE" dirty="0"/>
          </a:p>
        </p:txBody>
      </p:sp>
    </p:spTree>
    <p:extLst>
      <p:ext uri="{BB962C8B-B14F-4D97-AF65-F5344CB8AC3E}">
        <p14:creationId xmlns:p14="http://schemas.microsoft.com/office/powerpoint/2010/main" val="4186272090"/>
      </p:ext>
    </p:extLst>
  </p:cSld>
  <p:clrMapOvr>
    <a:masterClrMapping/>
  </p:clrMapOvr>
  <p:extLst mod="1">
    <p:ext uri="{DCECCB84-F9BA-43D5-87BE-67443E8EF086}">
      <p15:sldGuideLst xmlns:p15="http://schemas.microsoft.com/office/powerpoint/2012/main">
        <p15:guide id="1" pos="363" userDrawn="1">
          <p15:clr>
            <a:srgbClr val="FBAE40"/>
          </p15:clr>
        </p15:guide>
        <p15:guide id="2" pos="2699" userDrawn="1">
          <p15:clr>
            <a:srgbClr val="FBAE40"/>
          </p15:clr>
        </p15:guide>
        <p15:guide id="3" pos="2880"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172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6" name="Chart Placeholder 5"/>
          <p:cNvSpPr>
            <a:spLocks noGrp="1"/>
          </p:cNvSpPr>
          <p:nvPr>
            <p:ph type="chart" sz="quarter" idx="15"/>
          </p:nvPr>
        </p:nvSpPr>
        <p:spPr>
          <a:xfrm>
            <a:off x="481355" y="1054826"/>
            <a:ext cx="8086382" cy="3279553"/>
          </a:xfrm>
        </p:spPr>
        <p:txBody>
          <a:bodyPr/>
          <a:lstStyle>
            <a:lvl1pPr marL="0" indent="0">
              <a:buNone/>
              <a:defRPr/>
            </a:lvl1pPr>
          </a:lstStyle>
          <a:p>
            <a:r>
              <a:rPr lang="nl-NL" dirty="0"/>
              <a:t>Click icon </a:t>
            </a:r>
            <a:r>
              <a:rPr lang="nl-NL" dirty="0" err="1"/>
              <a:t>to</a:t>
            </a:r>
            <a:r>
              <a:rPr lang="nl-NL" dirty="0"/>
              <a:t> </a:t>
            </a:r>
            <a:r>
              <a:rPr lang="nl-NL" dirty="0" err="1"/>
              <a:t>add</a:t>
            </a:r>
            <a:r>
              <a:rPr lang="nl-NL" dirty="0"/>
              <a:t> </a:t>
            </a:r>
            <a:r>
              <a:rPr lang="nl-NL" dirty="0" err="1"/>
              <a:t>chart</a:t>
            </a:r>
            <a:endParaRPr lang="de-DE" dirty="0"/>
          </a:p>
        </p:txBody>
      </p:sp>
      <p:sp>
        <p:nvSpPr>
          <p:cNvPr id="2"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0" name="Straight Connector 9"/>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6"/>
          </p:nvPr>
        </p:nvSpPr>
        <p:spPr/>
        <p:txBody>
          <a:bodyPr/>
          <a:lstStyle/>
          <a:p>
            <a:fld id="{37FFCD0F-6FD7-423A-A678-0AA8290E11CF}" type="datetimeFigureOut">
              <a:rPr lang="de-DE" smtClean="0"/>
              <a:pPr/>
              <a:t>25.06.18</a:t>
            </a:fld>
            <a:endParaRPr lang="de-DE" dirty="0"/>
          </a:p>
        </p:txBody>
      </p:sp>
      <p:sp>
        <p:nvSpPr>
          <p:cNvPr id="4" name="Footer Placeholder 3"/>
          <p:cNvSpPr>
            <a:spLocks noGrp="1"/>
          </p:cNvSpPr>
          <p:nvPr>
            <p:ph type="ftr" sz="quarter" idx="17"/>
          </p:nvPr>
        </p:nvSpPr>
        <p:spPr/>
        <p:txBody>
          <a:bodyPr/>
          <a:lstStyle/>
          <a:p>
            <a:endParaRPr lang="de-DE" dirty="0"/>
          </a:p>
        </p:txBody>
      </p:sp>
    </p:spTree>
    <p:extLst>
      <p:ext uri="{BB962C8B-B14F-4D97-AF65-F5344CB8AC3E}">
        <p14:creationId xmlns:p14="http://schemas.microsoft.com/office/powerpoint/2010/main" val="2831374395"/>
      </p:ext>
    </p:extLst>
  </p:cSld>
  <p:clrMapOvr>
    <a:masterClrMapping/>
  </p:clrMapOvr>
  <p:extLst mod="1">
    <p:ext uri="{DCECCB84-F9BA-43D5-87BE-67443E8EF086}">
      <p15:sldGuideLst xmlns:p15="http://schemas.microsoft.com/office/powerpoint/2012/main">
        <p15:guide id="1" pos="363" userDrawn="1">
          <p15:clr>
            <a:srgbClr val="FBAE40"/>
          </p15:clr>
        </p15:guide>
        <p15:guide id="2" pos="2880" userDrawn="1">
          <p15:clr>
            <a:srgbClr val="FBAE40"/>
          </p15:clr>
        </p15:guide>
        <p15:guide id="3" pos="2699"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Table Placeholder 6"/>
          <p:cNvSpPr>
            <a:spLocks noGrp="1"/>
          </p:cNvSpPr>
          <p:nvPr>
            <p:ph type="tbl" sz="quarter" idx="16"/>
          </p:nvPr>
        </p:nvSpPr>
        <p:spPr>
          <a:xfrm>
            <a:off x="576263" y="1055711"/>
            <a:ext cx="7983980" cy="3278668"/>
          </a:xfrm>
        </p:spPr>
        <p:txBody>
          <a:bodyPr/>
          <a:lstStyle>
            <a:lvl1pPr marL="0" indent="0">
              <a:buNone/>
              <a:defRPr/>
            </a:lvl1pPr>
          </a:lstStyle>
          <a:p>
            <a:r>
              <a:rPr lang="nl-NL"/>
              <a:t>Click icon </a:t>
            </a:r>
            <a:r>
              <a:rPr lang="nl-NL" dirty="0" err="1"/>
              <a:t>to</a:t>
            </a:r>
            <a:r>
              <a:rPr lang="nl-NL" dirty="0"/>
              <a:t> </a:t>
            </a:r>
            <a:r>
              <a:rPr lang="nl-NL" dirty="0" err="1"/>
              <a:t>add</a:t>
            </a:r>
            <a:r>
              <a:rPr lang="nl-NL" dirty="0"/>
              <a:t> </a:t>
            </a:r>
            <a:r>
              <a:rPr lang="nl-NL" dirty="0" err="1"/>
              <a:t>table</a:t>
            </a:r>
            <a:endParaRPr lang="de-DE" dirty="0"/>
          </a:p>
        </p:txBody>
      </p:sp>
      <p:sp>
        <p:nvSpPr>
          <p:cNvPr id="2" name="Title 1"/>
          <p:cNvSpPr>
            <a:spLocks noGrp="1"/>
          </p:cNvSpPr>
          <p:nvPr>
            <p:ph type="title"/>
          </p:nvPr>
        </p:nvSpPr>
        <p:spPr>
          <a:xfrm>
            <a:off x="480275" y="439295"/>
            <a:ext cx="8094958"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1" name="Straight Connector 10"/>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7"/>
          </p:nvPr>
        </p:nvSpPr>
        <p:spPr/>
        <p:txBody>
          <a:bodyPr/>
          <a:lstStyle/>
          <a:p>
            <a:fld id="{37FFCD0F-6FD7-423A-A678-0AA8290E11CF}" type="datetimeFigureOut">
              <a:rPr lang="de-DE" smtClean="0"/>
              <a:pPr/>
              <a:t>25.06.18</a:t>
            </a:fld>
            <a:endParaRPr lang="de-DE" dirty="0"/>
          </a:p>
        </p:txBody>
      </p:sp>
      <p:sp>
        <p:nvSpPr>
          <p:cNvPr id="6" name="Footer Placeholder 5"/>
          <p:cNvSpPr>
            <a:spLocks noGrp="1"/>
          </p:cNvSpPr>
          <p:nvPr>
            <p:ph type="ftr" sz="quarter" idx="18"/>
          </p:nvPr>
        </p:nvSpPr>
        <p:spPr/>
        <p:txBody>
          <a:bodyPr/>
          <a:lstStyle/>
          <a:p>
            <a:endParaRPr lang="de-DE" dirty="0"/>
          </a:p>
        </p:txBody>
      </p:sp>
    </p:spTree>
    <p:extLst>
      <p:ext uri="{BB962C8B-B14F-4D97-AF65-F5344CB8AC3E}">
        <p14:creationId xmlns:p14="http://schemas.microsoft.com/office/powerpoint/2010/main" val="782012608"/>
      </p:ext>
    </p:extLst>
  </p:cSld>
  <p:clrMapOvr>
    <a:masterClrMapping/>
  </p:clrMapOvr>
  <p:extLst mod="1">
    <p:ext uri="{DCECCB84-F9BA-43D5-87BE-67443E8EF086}">
      <p15:sldGuideLst xmlns:p15="http://schemas.microsoft.com/office/powerpoint/2012/main">
        <p15:guide id="1" pos="363" userDrawn="1">
          <p15:clr>
            <a:srgbClr val="FBAE40"/>
          </p15:clr>
        </p15:guide>
        <p15:guide id="2" pos="2880" userDrawn="1">
          <p15:clr>
            <a:srgbClr val="FBAE40"/>
          </p15:clr>
        </p15:guide>
        <p15:guide id="3" pos="2699"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2" name="Text Placeholder 11"/>
          <p:cNvSpPr>
            <a:spLocks noGrp="1"/>
          </p:cNvSpPr>
          <p:nvPr>
            <p:ph type="body" sz="quarter" idx="14" hasCustomPrompt="1"/>
          </p:nvPr>
        </p:nvSpPr>
        <p:spPr>
          <a:xfrm>
            <a:off x="484253" y="4144980"/>
            <a:ext cx="5112709" cy="448866"/>
          </a:xfrm>
        </p:spPr>
        <p:txBody>
          <a:bodyPr>
            <a:noAutofit/>
          </a:bodyPr>
          <a:lstStyle>
            <a:lvl1pPr marL="0" indent="0">
              <a:lnSpc>
                <a:spcPts val="1800"/>
              </a:lnSpc>
              <a:spcBef>
                <a:spcPts val="0"/>
              </a:spcBef>
              <a:buNone/>
              <a:defRPr sz="1400">
                <a:solidFill>
                  <a:schemeClr val="tx1"/>
                </a:solidFill>
              </a:defRPr>
            </a:lvl1pPr>
            <a:lvl2pPr marL="0" indent="0">
              <a:buNone/>
              <a:defRPr sz="1000"/>
            </a:lvl2pPr>
            <a:lvl3pPr marL="0" indent="0">
              <a:buNone/>
              <a:defRPr sz="1000"/>
            </a:lvl3pPr>
            <a:lvl4pPr marL="0" indent="0">
              <a:buNone/>
              <a:defRPr sz="1000"/>
            </a:lvl4pPr>
            <a:lvl5pPr marL="0" indent="0">
              <a:buNone/>
              <a:defRPr sz="1000"/>
            </a:lvl5pPr>
          </a:lstStyle>
          <a:p>
            <a:pPr lvl="0"/>
            <a:r>
              <a:rPr lang="en-US" dirty="0"/>
              <a:t>Department</a:t>
            </a:r>
            <a:br>
              <a:rPr lang="en-US" dirty="0"/>
            </a:br>
            <a:r>
              <a:rPr lang="en-US" dirty="0"/>
              <a:t>Date</a:t>
            </a:r>
            <a:endParaRPr lang="de-DE" dirty="0"/>
          </a:p>
        </p:txBody>
      </p:sp>
      <p:sp>
        <p:nvSpPr>
          <p:cNvPr id="6" name="TextBox 5"/>
          <p:cNvSpPr txBox="1"/>
          <p:nvPr userDrawn="1"/>
        </p:nvSpPr>
        <p:spPr>
          <a:xfrm>
            <a:off x="469263" y="2014789"/>
            <a:ext cx="3905250" cy="861774"/>
          </a:xfrm>
          <a:prstGeom prst="rect">
            <a:avLst/>
          </a:prstGeom>
          <a:noFill/>
        </p:spPr>
        <p:txBody>
          <a:bodyPr wrap="square" rtlCol="0">
            <a:spAutoFit/>
          </a:bodyPr>
          <a:lstStyle/>
          <a:p>
            <a:r>
              <a:rPr lang="de-DE" sz="5000" kern="1200" dirty="0">
                <a:solidFill>
                  <a:schemeClr val="tx1"/>
                </a:solidFill>
                <a:latin typeface="+mj-lt"/>
                <a:ea typeface="+mj-ea"/>
                <a:cs typeface="+mj-cs"/>
              </a:rPr>
              <a:t>Thank you</a:t>
            </a:r>
          </a:p>
        </p:txBody>
      </p:sp>
      <p:pic>
        <p:nvPicPr>
          <p:cNvPr id="8" name="Picture 7">
            <a:extLst>
              <a:ext uri="{FF2B5EF4-FFF2-40B4-BE49-F238E27FC236}">
                <a16:creationId xmlns:a16="http://schemas.microsoft.com/office/drawing/2014/main" id="{8ED1E7E9-0B74-D54C-8C9A-067E1D0C0E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84178" y="1283678"/>
            <a:ext cx="3859822" cy="3859822"/>
          </a:xfrm>
          <a:prstGeom prst="rect">
            <a:avLst/>
          </a:prstGeom>
        </p:spPr>
      </p:pic>
    </p:spTree>
    <p:extLst>
      <p:ext uri="{BB962C8B-B14F-4D97-AF65-F5344CB8AC3E}">
        <p14:creationId xmlns:p14="http://schemas.microsoft.com/office/powerpoint/2010/main" val="3946097589"/>
      </p:ext>
    </p:extLst>
  </p:cSld>
  <p:clrMapOvr>
    <a:masterClrMapping/>
  </p:clrMapOvr>
  <p:extLst mod="1">
    <p:ext uri="{DCECCB84-F9BA-43D5-87BE-67443E8EF086}">
      <p15:sldGuideLst xmlns:p15="http://schemas.microsoft.com/office/powerpoint/2012/main">
        <p15:guide id="1" pos="363" userDrawn="1">
          <p15:clr>
            <a:srgbClr val="FBAE40"/>
          </p15:clr>
        </p15:guide>
        <p15:guide id="2" pos="2699" userDrawn="1">
          <p15:clr>
            <a:srgbClr val="FBAE40"/>
          </p15:clr>
        </p15:guide>
        <p15:guide id="3" pos="2880" userDrawn="1">
          <p15:clr>
            <a:srgbClr val="FBAE40"/>
          </p15:clr>
        </p15:guide>
        <p15:guide id="4" pos="3061" userDrawn="1">
          <p15:clr>
            <a:srgbClr val="FBAE40"/>
          </p15:clr>
        </p15:guide>
        <p15:guide id="5" orient="horz" pos="373" userDrawn="1">
          <p15:clr>
            <a:srgbClr val="FBAE40"/>
          </p15:clr>
        </p15:guide>
        <p15:guide id="6" pos="5397" userDrawn="1">
          <p15:clr>
            <a:srgbClr val="FBAE40"/>
          </p15:clr>
        </p15:guide>
        <p15:guide id="7" orient="horz" pos="2867"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75963" y="1130815"/>
            <a:ext cx="4096037" cy="3196069"/>
          </a:xfrm>
        </p:spPr>
        <p:txBody>
          <a:bodyPr/>
          <a:lstStyle>
            <a:lvl1pPr marL="0" indent="0">
              <a:lnSpc>
                <a:spcPts val="2600"/>
              </a:lnSpc>
              <a:spcBef>
                <a:spcPts val="0"/>
              </a:spcBef>
              <a:buNone/>
              <a:defRPr sz="1800" b="0"/>
            </a:lvl1pPr>
            <a:lvl2pPr marL="273050" indent="-273050">
              <a:lnSpc>
                <a:spcPts val="2600"/>
              </a:lnSpc>
              <a:spcBef>
                <a:spcPts val="0"/>
              </a:spcBef>
              <a:buFont typeface="+mj-lt"/>
              <a:buAutoNum type="arabicPeriod"/>
              <a:defRPr sz="1800"/>
            </a:lvl2pPr>
            <a:lvl3pPr marL="536575" indent="-171450">
              <a:lnSpc>
                <a:spcPts val="2600"/>
              </a:lnSpc>
              <a:spcBef>
                <a:spcPts val="0"/>
              </a:spcBef>
              <a:defRPr sz="1800"/>
            </a:lvl3pPr>
            <a:lvl4pPr marL="720725" indent="-171450">
              <a:lnSpc>
                <a:spcPts val="2600"/>
              </a:lnSpc>
              <a:spcBef>
                <a:spcPts val="0"/>
              </a:spcBef>
              <a:tabLst/>
              <a:defRPr sz="1800"/>
            </a:lvl4pPr>
            <a:lvl5pPr marL="896938" indent="-171450">
              <a:lnSpc>
                <a:spcPts val="2600"/>
              </a:lnSpc>
              <a:spcBef>
                <a:spcPts val="0"/>
              </a:spcBef>
              <a:defRPr sz="180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sp>
        <p:nvSpPr>
          <p:cNvPr id="6" name="Chart Placeholder 5"/>
          <p:cNvSpPr>
            <a:spLocks noGrp="1"/>
          </p:cNvSpPr>
          <p:nvPr>
            <p:ph type="chart" sz="quarter" idx="15"/>
          </p:nvPr>
        </p:nvSpPr>
        <p:spPr>
          <a:xfrm>
            <a:off x="4859339" y="1140243"/>
            <a:ext cx="3708400" cy="3194136"/>
          </a:xfrm>
        </p:spPr>
        <p:txBody>
          <a:bodyPr/>
          <a:lstStyle>
            <a:lvl1pPr marL="0" indent="0">
              <a:buNone/>
              <a:defRPr/>
            </a:lvl1pPr>
          </a:lstStyle>
          <a:p>
            <a:r>
              <a:rPr lang="nl-NL"/>
              <a:t>Click icon </a:t>
            </a:r>
            <a:r>
              <a:rPr lang="nl-NL" dirty="0" err="1"/>
              <a:t>to</a:t>
            </a:r>
            <a:r>
              <a:rPr lang="nl-NL" dirty="0"/>
              <a:t> </a:t>
            </a:r>
            <a:r>
              <a:rPr lang="nl-NL" dirty="0" err="1"/>
              <a:t>add</a:t>
            </a:r>
            <a:r>
              <a:rPr lang="nl-NL" dirty="0"/>
              <a:t> </a:t>
            </a:r>
            <a:r>
              <a:rPr lang="nl-NL" dirty="0" err="1"/>
              <a:t>chart</a:t>
            </a:r>
            <a:endParaRPr lang="de-DE" dirty="0"/>
          </a:p>
        </p:txBody>
      </p:sp>
      <p:sp>
        <p:nvSpPr>
          <p:cNvPr id="8"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6"/>
          </p:nvPr>
        </p:nvSpPr>
        <p:spPr/>
        <p:txBody>
          <a:bodyPr/>
          <a:lstStyle/>
          <a:p>
            <a:fld id="{37FFCD0F-6FD7-423A-A678-0AA8290E11CF}" type="datetimeFigureOut">
              <a:rPr lang="de-DE" smtClean="0"/>
              <a:pPr/>
              <a:t>25.06.18</a:t>
            </a:fld>
            <a:endParaRPr lang="de-DE" dirty="0"/>
          </a:p>
        </p:txBody>
      </p:sp>
      <p:sp>
        <p:nvSpPr>
          <p:cNvPr id="5" name="Footer Placeholder 4"/>
          <p:cNvSpPr>
            <a:spLocks noGrp="1"/>
          </p:cNvSpPr>
          <p:nvPr>
            <p:ph type="ftr" sz="quarter" idx="17"/>
          </p:nvPr>
        </p:nvSpPr>
        <p:spPr/>
        <p:txBody>
          <a:bodyPr/>
          <a:lstStyle/>
          <a:p>
            <a:endParaRPr lang="de-DE" dirty="0"/>
          </a:p>
        </p:txBody>
      </p:sp>
    </p:spTree>
    <p:extLst>
      <p:ext uri="{BB962C8B-B14F-4D97-AF65-F5344CB8AC3E}">
        <p14:creationId xmlns:p14="http://schemas.microsoft.com/office/powerpoint/2010/main" val="2959373366"/>
      </p:ext>
    </p:extLst>
  </p:cSld>
  <p:clrMapOvr>
    <a:masterClrMapping/>
  </p:clrMapOvr>
  <p:extLst mod="1">
    <p:ext uri="{DCECCB84-F9BA-43D5-87BE-67443E8EF086}">
      <p15:sldGuideLst xmlns:p15="http://schemas.microsoft.com/office/powerpoint/2012/main">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1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6" name="Chart Placeholder 5"/>
          <p:cNvSpPr>
            <a:spLocks noGrp="1"/>
          </p:cNvSpPr>
          <p:nvPr>
            <p:ph type="chart" sz="quarter" idx="15"/>
          </p:nvPr>
        </p:nvSpPr>
        <p:spPr>
          <a:xfrm>
            <a:off x="481355" y="1054826"/>
            <a:ext cx="8086382" cy="3279553"/>
          </a:xfrm>
        </p:spPr>
        <p:txBody>
          <a:bodyPr/>
          <a:lstStyle>
            <a:lvl1pPr marL="0" indent="0">
              <a:buNone/>
              <a:defRPr/>
            </a:lvl1pPr>
          </a:lstStyle>
          <a:p>
            <a:r>
              <a:rPr lang="nl-NL" dirty="0"/>
              <a:t>Click icon </a:t>
            </a:r>
            <a:r>
              <a:rPr lang="nl-NL" dirty="0" err="1"/>
              <a:t>to</a:t>
            </a:r>
            <a:r>
              <a:rPr lang="nl-NL" dirty="0"/>
              <a:t> </a:t>
            </a:r>
            <a:r>
              <a:rPr lang="nl-NL" dirty="0" err="1"/>
              <a:t>add</a:t>
            </a:r>
            <a:r>
              <a:rPr lang="nl-NL" dirty="0"/>
              <a:t> </a:t>
            </a:r>
            <a:r>
              <a:rPr lang="nl-NL" dirty="0" err="1"/>
              <a:t>chart</a:t>
            </a:r>
            <a:endParaRPr lang="de-DE" dirty="0"/>
          </a:p>
        </p:txBody>
      </p:sp>
      <p:sp>
        <p:nvSpPr>
          <p:cNvPr id="2"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0" name="Straight Connector 9"/>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6"/>
          </p:nvPr>
        </p:nvSpPr>
        <p:spPr/>
        <p:txBody>
          <a:bodyPr/>
          <a:lstStyle/>
          <a:p>
            <a:fld id="{37FFCD0F-6FD7-423A-A678-0AA8290E11CF}" type="datetimeFigureOut">
              <a:rPr lang="de-DE" smtClean="0"/>
              <a:pPr/>
              <a:t>25.06.18</a:t>
            </a:fld>
            <a:endParaRPr lang="de-DE" dirty="0"/>
          </a:p>
        </p:txBody>
      </p:sp>
      <p:sp>
        <p:nvSpPr>
          <p:cNvPr id="7" name="Footer Placeholder 6"/>
          <p:cNvSpPr>
            <a:spLocks noGrp="1"/>
          </p:cNvSpPr>
          <p:nvPr>
            <p:ph type="ftr" sz="quarter" idx="17"/>
          </p:nvPr>
        </p:nvSpPr>
        <p:spPr/>
        <p:txBody>
          <a:bodyPr/>
          <a:lstStyle/>
          <a:p>
            <a:endParaRPr lang="de-DE" dirty="0"/>
          </a:p>
        </p:txBody>
      </p:sp>
    </p:spTree>
    <p:extLst>
      <p:ext uri="{BB962C8B-B14F-4D97-AF65-F5344CB8AC3E}">
        <p14:creationId xmlns:p14="http://schemas.microsoft.com/office/powerpoint/2010/main" val="559240071"/>
      </p:ext>
    </p:extLst>
  </p:cSld>
  <p:clrMapOvr>
    <a:masterClrMapping/>
  </p:clrMapOvr>
  <p:extLst mod="1">
    <p:ext uri="{DCECCB84-F9BA-43D5-87BE-67443E8EF086}">
      <p15:sldGuideLst xmlns:p15="http://schemas.microsoft.com/office/powerpoint/2012/main">
        <p15:guide id="1" pos="363">
          <p15:clr>
            <a:srgbClr val="FBAE40"/>
          </p15:clr>
        </p15:guide>
        <p15:guide id="2" pos="2880">
          <p15:clr>
            <a:srgbClr val="FBAE40"/>
          </p15:clr>
        </p15:guide>
        <p15:guide id="3" pos="2699">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75963" y="1130815"/>
            <a:ext cx="4096037" cy="3196069"/>
          </a:xfrm>
        </p:spPr>
        <p:txBody>
          <a:bodyPr/>
          <a:lstStyle>
            <a:lvl1pPr marL="0" indent="0">
              <a:lnSpc>
                <a:spcPts val="2600"/>
              </a:lnSpc>
              <a:spcBef>
                <a:spcPts val="0"/>
              </a:spcBef>
              <a:buNone/>
              <a:defRPr sz="1800" b="0"/>
            </a:lvl1pPr>
            <a:lvl2pPr marL="273050" indent="-273050">
              <a:lnSpc>
                <a:spcPts val="2600"/>
              </a:lnSpc>
              <a:spcBef>
                <a:spcPts val="0"/>
              </a:spcBef>
              <a:buFont typeface="+mj-lt"/>
              <a:buAutoNum type="arabicPeriod"/>
              <a:defRPr sz="1800"/>
            </a:lvl2pPr>
            <a:lvl3pPr marL="536575" indent="-171450">
              <a:lnSpc>
                <a:spcPts val="2600"/>
              </a:lnSpc>
              <a:spcBef>
                <a:spcPts val="0"/>
              </a:spcBef>
              <a:defRPr sz="1800"/>
            </a:lvl3pPr>
            <a:lvl4pPr marL="720725" indent="-171450">
              <a:lnSpc>
                <a:spcPts val="2600"/>
              </a:lnSpc>
              <a:spcBef>
                <a:spcPts val="0"/>
              </a:spcBef>
              <a:tabLst/>
              <a:defRPr sz="1800"/>
            </a:lvl4pPr>
            <a:lvl5pPr marL="896938" indent="-171450">
              <a:lnSpc>
                <a:spcPts val="2600"/>
              </a:lnSpc>
              <a:spcBef>
                <a:spcPts val="0"/>
              </a:spcBef>
              <a:defRPr sz="180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sp>
        <p:nvSpPr>
          <p:cNvPr id="6" name="Chart Placeholder 5"/>
          <p:cNvSpPr>
            <a:spLocks noGrp="1"/>
          </p:cNvSpPr>
          <p:nvPr>
            <p:ph type="chart" sz="quarter" idx="15"/>
          </p:nvPr>
        </p:nvSpPr>
        <p:spPr>
          <a:xfrm>
            <a:off x="4859339" y="1140243"/>
            <a:ext cx="3708400" cy="3194136"/>
          </a:xfrm>
        </p:spPr>
        <p:txBody>
          <a:bodyPr/>
          <a:lstStyle>
            <a:lvl1pPr marL="0" indent="0">
              <a:buNone/>
              <a:defRPr/>
            </a:lvl1pPr>
          </a:lstStyle>
          <a:p>
            <a:r>
              <a:rPr lang="nl-NL"/>
              <a:t>Click icon </a:t>
            </a:r>
            <a:r>
              <a:rPr lang="nl-NL" dirty="0" err="1"/>
              <a:t>to</a:t>
            </a:r>
            <a:r>
              <a:rPr lang="nl-NL" dirty="0"/>
              <a:t> </a:t>
            </a:r>
            <a:r>
              <a:rPr lang="nl-NL" dirty="0" err="1"/>
              <a:t>add</a:t>
            </a:r>
            <a:r>
              <a:rPr lang="nl-NL" dirty="0"/>
              <a:t> </a:t>
            </a:r>
            <a:r>
              <a:rPr lang="nl-NL" dirty="0" err="1"/>
              <a:t>chart</a:t>
            </a:r>
            <a:endParaRPr lang="de-DE" dirty="0"/>
          </a:p>
        </p:txBody>
      </p:sp>
      <p:sp>
        <p:nvSpPr>
          <p:cNvPr id="8"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6"/>
          </p:nvPr>
        </p:nvSpPr>
        <p:spPr/>
        <p:txBody>
          <a:bodyPr/>
          <a:lstStyle/>
          <a:p>
            <a:fld id="{37FFCD0F-6FD7-423A-A678-0AA8290E11CF}" type="datetimeFigureOut">
              <a:rPr lang="de-DE" smtClean="0"/>
              <a:pPr/>
              <a:t>25.06.18</a:t>
            </a:fld>
            <a:endParaRPr lang="de-DE" dirty="0"/>
          </a:p>
        </p:txBody>
      </p:sp>
      <p:sp>
        <p:nvSpPr>
          <p:cNvPr id="5" name="Footer Placeholder 4"/>
          <p:cNvSpPr>
            <a:spLocks noGrp="1"/>
          </p:cNvSpPr>
          <p:nvPr>
            <p:ph type="ftr" sz="quarter" idx="17"/>
          </p:nvPr>
        </p:nvSpPr>
        <p:spPr/>
        <p:txBody>
          <a:bodyPr/>
          <a:lstStyle/>
          <a:p>
            <a:endParaRPr lang="de-DE" dirty="0"/>
          </a:p>
        </p:txBody>
      </p:sp>
    </p:spTree>
    <p:extLst>
      <p:ext uri="{BB962C8B-B14F-4D97-AF65-F5344CB8AC3E}">
        <p14:creationId xmlns:p14="http://schemas.microsoft.com/office/powerpoint/2010/main" val="3444431408"/>
      </p:ext>
    </p:extLst>
  </p:cSld>
  <p:clrMapOvr>
    <a:masterClrMapping/>
  </p:clrMapOvr>
  <p:extLst mod="1">
    <p:ext uri="{DCECCB84-F9BA-43D5-87BE-67443E8EF086}">
      <p15:sldGuideLst xmlns:p15="http://schemas.microsoft.com/office/powerpoint/2012/main">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1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6" name="Chart Placeholder 5"/>
          <p:cNvSpPr>
            <a:spLocks noGrp="1"/>
          </p:cNvSpPr>
          <p:nvPr>
            <p:ph type="chart" sz="quarter" idx="15"/>
          </p:nvPr>
        </p:nvSpPr>
        <p:spPr>
          <a:xfrm>
            <a:off x="481355" y="1054826"/>
            <a:ext cx="8086382" cy="3279553"/>
          </a:xfrm>
        </p:spPr>
        <p:txBody>
          <a:bodyPr/>
          <a:lstStyle>
            <a:lvl1pPr marL="0" indent="0">
              <a:buNone/>
              <a:defRPr/>
            </a:lvl1pPr>
          </a:lstStyle>
          <a:p>
            <a:r>
              <a:rPr lang="nl-NL" dirty="0"/>
              <a:t>Click icon </a:t>
            </a:r>
            <a:r>
              <a:rPr lang="nl-NL" dirty="0" err="1"/>
              <a:t>to</a:t>
            </a:r>
            <a:r>
              <a:rPr lang="nl-NL" dirty="0"/>
              <a:t> </a:t>
            </a:r>
            <a:r>
              <a:rPr lang="nl-NL" dirty="0" err="1"/>
              <a:t>add</a:t>
            </a:r>
            <a:r>
              <a:rPr lang="nl-NL" dirty="0"/>
              <a:t> </a:t>
            </a:r>
            <a:r>
              <a:rPr lang="nl-NL" dirty="0" err="1"/>
              <a:t>chart</a:t>
            </a:r>
            <a:endParaRPr lang="de-DE" dirty="0"/>
          </a:p>
        </p:txBody>
      </p:sp>
      <p:sp>
        <p:nvSpPr>
          <p:cNvPr id="2"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0" name="Straight Connector 9"/>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6"/>
          </p:nvPr>
        </p:nvSpPr>
        <p:spPr/>
        <p:txBody>
          <a:bodyPr/>
          <a:lstStyle/>
          <a:p>
            <a:fld id="{37FFCD0F-6FD7-423A-A678-0AA8290E11CF}" type="datetimeFigureOut">
              <a:rPr lang="de-DE" smtClean="0"/>
              <a:pPr/>
              <a:t>25.06.18</a:t>
            </a:fld>
            <a:endParaRPr lang="de-DE" dirty="0"/>
          </a:p>
        </p:txBody>
      </p:sp>
      <p:sp>
        <p:nvSpPr>
          <p:cNvPr id="7" name="Footer Placeholder 6"/>
          <p:cNvSpPr>
            <a:spLocks noGrp="1"/>
          </p:cNvSpPr>
          <p:nvPr>
            <p:ph type="ftr" sz="quarter" idx="17"/>
          </p:nvPr>
        </p:nvSpPr>
        <p:spPr/>
        <p:txBody>
          <a:bodyPr/>
          <a:lstStyle/>
          <a:p>
            <a:endParaRPr lang="de-DE" dirty="0"/>
          </a:p>
        </p:txBody>
      </p:sp>
    </p:spTree>
    <p:extLst>
      <p:ext uri="{BB962C8B-B14F-4D97-AF65-F5344CB8AC3E}">
        <p14:creationId xmlns:p14="http://schemas.microsoft.com/office/powerpoint/2010/main" val="869322641"/>
      </p:ext>
    </p:extLst>
  </p:cSld>
  <p:clrMapOvr>
    <a:masterClrMapping/>
  </p:clrMapOvr>
  <p:extLst mod="1">
    <p:ext uri="{DCECCB84-F9BA-43D5-87BE-67443E8EF086}">
      <p15:sldGuideLst xmlns:p15="http://schemas.microsoft.com/office/powerpoint/2012/main">
        <p15:guide id="1" pos="363">
          <p15:clr>
            <a:srgbClr val="FBAE40"/>
          </p15:clr>
        </p15:guide>
        <p15:guide id="2" pos="2880">
          <p15:clr>
            <a:srgbClr val="FBAE40"/>
          </p15:clr>
        </p15:guide>
        <p15:guide id="3" pos="2699">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for dark photo">
    <p:spTree>
      <p:nvGrpSpPr>
        <p:cNvPr id="1" name=""/>
        <p:cNvGrpSpPr/>
        <p:nvPr/>
      </p:nvGrpSpPr>
      <p:grpSpPr>
        <a:xfrm>
          <a:off x="0" y="0"/>
          <a:ext cx="0" cy="0"/>
          <a:chOff x="0" y="0"/>
          <a:chExt cx="0" cy="0"/>
        </a:xfrm>
      </p:grpSpPr>
      <p:sp>
        <p:nvSpPr>
          <p:cNvPr id="14" name="AchtergrondBeeld"/>
          <p:cNvSpPr>
            <a:spLocks noGrp="1"/>
          </p:cNvSpPr>
          <p:nvPr>
            <p:ph type="pic" sz="quarter" idx="15" hasCustomPrompt="1"/>
          </p:nvPr>
        </p:nvSpPr>
        <p:spPr>
          <a:xfrm>
            <a:off x="0" y="0"/>
            <a:ext cx="9144000" cy="5143500"/>
          </a:xfrm>
          <a:solidFill>
            <a:srgbClr val="3E4043">
              <a:alpha val="14902"/>
            </a:srgbClr>
          </a:solidFill>
        </p:spPr>
        <p:txBody>
          <a:bodyPr>
            <a:normAutofit/>
          </a:bodyPr>
          <a:lstStyle>
            <a:lvl1pPr marL="0" indent="0" algn="r">
              <a:buNone/>
              <a:defRPr sz="1600" baseline="0"/>
            </a:lvl1pPr>
          </a:lstStyle>
          <a:p>
            <a:r>
              <a:rPr lang="de-DE" dirty="0"/>
              <a:t>Click on icon to select picture</a:t>
            </a:r>
          </a:p>
        </p:txBody>
      </p:sp>
      <p:sp>
        <p:nvSpPr>
          <p:cNvPr id="2" name="Title 1"/>
          <p:cNvSpPr>
            <a:spLocks noGrp="1"/>
          </p:cNvSpPr>
          <p:nvPr>
            <p:ph type="ctrTitle"/>
          </p:nvPr>
        </p:nvSpPr>
        <p:spPr>
          <a:xfrm>
            <a:off x="471960" y="1797429"/>
            <a:ext cx="4623939" cy="2010596"/>
          </a:xfrm>
        </p:spPr>
        <p:txBody>
          <a:bodyPr anchor="t" anchorCtr="0">
            <a:noAutofit/>
          </a:bodyPr>
          <a:lstStyle>
            <a:lvl1pPr algn="l">
              <a:lnSpc>
                <a:spcPts val="5600"/>
              </a:lnSpc>
              <a:defRPr sz="3800">
                <a:solidFill>
                  <a:schemeClr val="bg1"/>
                </a:solidFill>
              </a:defRPr>
            </a:lvl1p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sp>
        <p:nvSpPr>
          <p:cNvPr id="12" name="Text Placeholder 11"/>
          <p:cNvSpPr>
            <a:spLocks noGrp="1"/>
          </p:cNvSpPr>
          <p:nvPr>
            <p:ph type="body" sz="quarter" idx="14" hasCustomPrompt="1"/>
          </p:nvPr>
        </p:nvSpPr>
        <p:spPr>
          <a:xfrm>
            <a:off x="486371" y="4062915"/>
            <a:ext cx="5112709" cy="488447"/>
          </a:xfrm>
        </p:spPr>
        <p:txBody>
          <a:bodyPr>
            <a:noAutofit/>
          </a:bodyPr>
          <a:lstStyle>
            <a:lvl1pPr marL="0" indent="0">
              <a:lnSpc>
                <a:spcPts val="2200"/>
              </a:lnSpc>
              <a:spcBef>
                <a:spcPts val="0"/>
              </a:spcBef>
              <a:buNone/>
              <a:defRPr sz="1300">
                <a:solidFill>
                  <a:schemeClr val="bg1"/>
                </a:solidFill>
              </a:defRPr>
            </a:lvl1pPr>
            <a:lvl2pPr marL="0" indent="0">
              <a:buNone/>
              <a:defRPr sz="1000"/>
            </a:lvl2pPr>
            <a:lvl3pPr marL="0" indent="0">
              <a:buNone/>
              <a:defRPr sz="1000"/>
            </a:lvl3pPr>
            <a:lvl4pPr marL="0" indent="0">
              <a:buNone/>
              <a:defRPr sz="1000"/>
            </a:lvl4pPr>
            <a:lvl5pPr marL="0" indent="0">
              <a:buNone/>
              <a:defRPr sz="1000"/>
            </a:lvl5pPr>
          </a:lstStyle>
          <a:p>
            <a:pPr lvl="0"/>
            <a:r>
              <a:rPr lang="en-US" dirty="0"/>
              <a:t>Month, year</a:t>
            </a:r>
            <a:br>
              <a:rPr lang="en-US" dirty="0"/>
            </a:br>
            <a:r>
              <a:rPr lang="en-US" dirty="0"/>
              <a:t>Name presenter</a:t>
            </a:r>
            <a:endParaRPr lang="de-DE" dirty="0"/>
          </a:p>
        </p:txBody>
      </p:sp>
      <p:sp>
        <p:nvSpPr>
          <p:cNvPr id="6" name="TextBox 5"/>
          <p:cNvSpPr txBox="1"/>
          <p:nvPr userDrawn="1"/>
        </p:nvSpPr>
        <p:spPr>
          <a:xfrm>
            <a:off x="-1647825" y="0"/>
            <a:ext cx="1504950" cy="1938992"/>
          </a:xfrm>
          <a:prstGeom prst="rect">
            <a:avLst/>
          </a:prstGeom>
          <a:solidFill>
            <a:srgbClr val="FFFF99"/>
          </a:solidFill>
        </p:spPr>
        <p:txBody>
          <a:bodyPr wrap="square" rtlCol="0">
            <a:spAutoFit/>
          </a:bodyPr>
          <a:lstStyle/>
          <a:p>
            <a:pPr defTabSz="914400"/>
            <a:r>
              <a:rPr lang="en-US" sz="1200" dirty="0">
                <a:solidFill>
                  <a:srgbClr val="333333"/>
                </a:solidFill>
                <a:latin typeface="Arial"/>
                <a:cs typeface="Arial"/>
              </a:rPr>
              <a:t>IMPORTANT!!  </a:t>
            </a:r>
          </a:p>
          <a:p>
            <a:pPr defTabSz="914400"/>
            <a:endParaRPr lang="en-US" sz="1200" dirty="0">
              <a:solidFill>
                <a:srgbClr val="333333"/>
              </a:solidFill>
              <a:latin typeface="Arial"/>
              <a:cs typeface="Arial"/>
            </a:endParaRPr>
          </a:p>
          <a:p>
            <a:pPr defTabSz="914400"/>
            <a:r>
              <a:rPr lang="en-US" sz="1200" dirty="0">
                <a:solidFill>
                  <a:srgbClr val="333333"/>
                </a:solidFill>
                <a:latin typeface="Arial"/>
                <a:cs typeface="Arial"/>
              </a:rPr>
              <a:t>If you insert or change the picture, select it, click right and choose </a:t>
            </a:r>
            <a:r>
              <a:rPr lang="en-US" sz="1200" dirty="0">
                <a:solidFill>
                  <a:schemeClr val="accent2"/>
                </a:solidFill>
                <a:latin typeface="Arial"/>
                <a:cs typeface="Arial"/>
              </a:rPr>
              <a:t>Send to back</a:t>
            </a:r>
            <a:r>
              <a:rPr lang="en-US" sz="1200" dirty="0">
                <a:solidFill>
                  <a:srgbClr val="333333"/>
                </a:solidFill>
                <a:latin typeface="Arial"/>
                <a:cs typeface="Arial"/>
              </a:rPr>
              <a:t> from the right click menu to make the logo and text visible.</a:t>
            </a:r>
          </a:p>
        </p:txBody>
      </p:sp>
      <p:sp>
        <p:nvSpPr>
          <p:cNvPr id="9" name="Text Placeholder 9"/>
          <p:cNvSpPr>
            <a:spLocks noGrp="1"/>
          </p:cNvSpPr>
          <p:nvPr>
            <p:ph type="body" sz="quarter" idx="13"/>
          </p:nvPr>
        </p:nvSpPr>
        <p:spPr>
          <a:xfrm>
            <a:off x="581208" y="598840"/>
            <a:ext cx="788400" cy="864000"/>
          </a:xfrm>
          <a:blipFill dpi="0" rotWithShape="1">
            <a:blip r:embed="rId2" cstate="print">
              <a:extLst>
                <a:ext uri="{28A0092B-C50C-407E-A947-70E740481C1C}">
                  <a14:useLocalDpi xmlns:a14="http://schemas.microsoft.com/office/drawing/2010/main" val="0"/>
                </a:ext>
              </a:extLst>
            </a:blip>
            <a:srcRect/>
            <a:stretch>
              <a:fillRect/>
            </a:stretch>
          </a:blipFill>
        </p:spPr>
        <p:txBody>
          <a:bodyPr>
            <a:normAutofit/>
          </a:bodyPr>
          <a:lstStyle>
            <a:lvl1pPr>
              <a:defRPr sz="100">
                <a:solidFill>
                  <a:schemeClr val="bg1"/>
                </a:solidFill>
              </a:defRPr>
            </a:lvl1pPr>
          </a:lstStyle>
          <a:p>
            <a:pPr lvl="0"/>
            <a:r>
              <a:rPr lang="nl-NL"/>
              <a:t>Click to edit Master text styles</a:t>
            </a:r>
          </a:p>
        </p:txBody>
      </p:sp>
    </p:spTree>
    <p:extLst>
      <p:ext uri="{BB962C8B-B14F-4D97-AF65-F5344CB8AC3E}">
        <p14:creationId xmlns:p14="http://schemas.microsoft.com/office/powerpoint/2010/main" val="899294975"/>
      </p:ext>
    </p:extLst>
  </p:cSld>
  <p:clrMapOvr>
    <a:masterClrMapping/>
  </p:clrMapOvr>
  <p:extLst mod="1">
    <p:ext uri="{DCECCB84-F9BA-43D5-87BE-67443E8EF086}">
      <p15:sldGuideLst xmlns:p15="http://schemas.microsoft.com/office/powerpoint/2012/main">
        <p15:guide id="1" orient="horz" pos="373" userDrawn="1">
          <p15:clr>
            <a:srgbClr val="FBAE40"/>
          </p15:clr>
        </p15:guide>
        <p15:guide id="2" orient="horz" pos="2867" userDrawn="1">
          <p15:clr>
            <a:srgbClr val="FBAE40"/>
          </p15:clr>
        </p15:guide>
        <p15:guide id="3" pos="363" userDrawn="1">
          <p15:clr>
            <a:srgbClr val="FBAE40"/>
          </p15:clr>
        </p15:guide>
        <p15:guide id="4" pos="2699" userDrawn="1">
          <p15:clr>
            <a:srgbClr val="FBAE40"/>
          </p15:clr>
        </p15:guide>
        <p15:guide id="5" pos="2880" userDrawn="1">
          <p15:clr>
            <a:srgbClr val="FBAE40"/>
          </p15:clr>
        </p15:guide>
        <p15:guide id="6" pos="3061" userDrawn="1">
          <p15:clr>
            <a:srgbClr val="FBAE40"/>
          </p15:clr>
        </p15:guide>
        <p15:guide id="7" pos="5397"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75963" y="1130815"/>
            <a:ext cx="4096037" cy="3196069"/>
          </a:xfrm>
        </p:spPr>
        <p:txBody>
          <a:bodyPr/>
          <a:lstStyle>
            <a:lvl1pPr marL="0" indent="0">
              <a:lnSpc>
                <a:spcPts val="2600"/>
              </a:lnSpc>
              <a:spcBef>
                <a:spcPts val="0"/>
              </a:spcBef>
              <a:buNone/>
              <a:defRPr sz="1800" b="0"/>
            </a:lvl1pPr>
            <a:lvl2pPr marL="273050" indent="-273050">
              <a:lnSpc>
                <a:spcPts val="2600"/>
              </a:lnSpc>
              <a:spcBef>
                <a:spcPts val="0"/>
              </a:spcBef>
              <a:buFont typeface="+mj-lt"/>
              <a:buAutoNum type="arabicPeriod"/>
              <a:defRPr sz="1800"/>
            </a:lvl2pPr>
            <a:lvl3pPr marL="536575" indent="-171450">
              <a:lnSpc>
                <a:spcPts val="2600"/>
              </a:lnSpc>
              <a:spcBef>
                <a:spcPts val="0"/>
              </a:spcBef>
              <a:defRPr sz="1800"/>
            </a:lvl3pPr>
            <a:lvl4pPr marL="720725" indent="-171450">
              <a:lnSpc>
                <a:spcPts val="2600"/>
              </a:lnSpc>
              <a:spcBef>
                <a:spcPts val="0"/>
              </a:spcBef>
              <a:tabLst/>
              <a:defRPr sz="1800"/>
            </a:lvl4pPr>
            <a:lvl5pPr marL="896938" indent="-171450">
              <a:lnSpc>
                <a:spcPts val="2600"/>
              </a:lnSpc>
              <a:spcBef>
                <a:spcPts val="0"/>
              </a:spcBef>
              <a:defRPr sz="180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sp>
        <p:nvSpPr>
          <p:cNvPr id="6" name="Chart Placeholder 5"/>
          <p:cNvSpPr>
            <a:spLocks noGrp="1"/>
          </p:cNvSpPr>
          <p:nvPr>
            <p:ph type="chart" sz="quarter" idx="15"/>
          </p:nvPr>
        </p:nvSpPr>
        <p:spPr>
          <a:xfrm>
            <a:off x="4859339" y="1140243"/>
            <a:ext cx="3708400" cy="3194136"/>
          </a:xfrm>
        </p:spPr>
        <p:txBody>
          <a:bodyPr/>
          <a:lstStyle>
            <a:lvl1pPr marL="0" indent="0">
              <a:buNone/>
              <a:defRPr/>
            </a:lvl1pPr>
          </a:lstStyle>
          <a:p>
            <a:r>
              <a:rPr lang="nl-NL"/>
              <a:t>Click icon </a:t>
            </a:r>
            <a:r>
              <a:rPr lang="nl-NL" dirty="0" err="1"/>
              <a:t>to</a:t>
            </a:r>
            <a:r>
              <a:rPr lang="nl-NL" dirty="0"/>
              <a:t> </a:t>
            </a:r>
            <a:r>
              <a:rPr lang="nl-NL" dirty="0" err="1"/>
              <a:t>add</a:t>
            </a:r>
            <a:r>
              <a:rPr lang="nl-NL" dirty="0"/>
              <a:t> </a:t>
            </a:r>
            <a:r>
              <a:rPr lang="nl-NL" dirty="0" err="1"/>
              <a:t>chart</a:t>
            </a:r>
            <a:endParaRPr lang="de-DE" dirty="0"/>
          </a:p>
        </p:txBody>
      </p:sp>
      <p:sp>
        <p:nvSpPr>
          <p:cNvPr id="8"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6"/>
          </p:nvPr>
        </p:nvSpPr>
        <p:spPr/>
        <p:txBody>
          <a:bodyPr/>
          <a:lstStyle/>
          <a:p>
            <a:fld id="{37FFCD0F-6FD7-423A-A678-0AA8290E11CF}" type="datetimeFigureOut">
              <a:rPr lang="de-DE" smtClean="0"/>
              <a:pPr/>
              <a:t>25.06.18</a:t>
            </a:fld>
            <a:endParaRPr lang="de-DE" dirty="0"/>
          </a:p>
        </p:txBody>
      </p:sp>
      <p:sp>
        <p:nvSpPr>
          <p:cNvPr id="5" name="Footer Placeholder 4"/>
          <p:cNvSpPr>
            <a:spLocks noGrp="1"/>
          </p:cNvSpPr>
          <p:nvPr>
            <p:ph type="ftr" sz="quarter" idx="17"/>
          </p:nvPr>
        </p:nvSpPr>
        <p:spPr/>
        <p:txBody>
          <a:bodyPr/>
          <a:lstStyle/>
          <a:p>
            <a:endParaRPr lang="de-DE" dirty="0"/>
          </a:p>
        </p:txBody>
      </p:sp>
    </p:spTree>
    <p:extLst>
      <p:ext uri="{BB962C8B-B14F-4D97-AF65-F5344CB8AC3E}">
        <p14:creationId xmlns:p14="http://schemas.microsoft.com/office/powerpoint/2010/main" val="3334127292"/>
      </p:ext>
    </p:extLst>
  </p:cSld>
  <p:clrMapOvr>
    <a:masterClrMapping/>
  </p:clrMapOvr>
  <p:extLst mod="1">
    <p:ext uri="{DCECCB84-F9BA-43D5-87BE-67443E8EF086}">
      <p15:sldGuideLst xmlns:p15="http://schemas.microsoft.com/office/powerpoint/2012/main">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17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6" name="Chart Placeholder 5"/>
          <p:cNvSpPr>
            <a:spLocks noGrp="1"/>
          </p:cNvSpPr>
          <p:nvPr>
            <p:ph type="chart" sz="quarter" idx="15"/>
          </p:nvPr>
        </p:nvSpPr>
        <p:spPr>
          <a:xfrm>
            <a:off x="481355" y="1054826"/>
            <a:ext cx="8086382" cy="3279553"/>
          </a:xfrm>
        </p:spPr>
        <p:txBody>
          <a:bodyPr/>
          <a:lstStyle>
            <a:lvl1pPr marL="0" indent="0">
              <a:buNone/>
              <a:defRPr/>
            </a:lvl1pPr>
          </a:lstStyle>
          <a:p>
            <a:r>
              <a:rPr lang="nl-NL" dirty="0"/>
              <a:t>Click icon </a:t>
            </a:r>
            <a:r>
              <a:rPr lang="nl-NL" dirty="0" err="1"/>
              <a:t>to</a:t>
            </a:r>
            <a:r>
              <a:rPr lang="nl-NL" dirty="0"/>
              <a:t> </a:t>
            </a:r>
            <a:r>
              <a:rPr lang="nl-NL" dirty="0" err="1"/>
              <a:t>add</a:t>
            </a:r>
            <a:r>
              <a:rPr lang="nl-NL" dirty="0"/>
              <a:t> </a:t>
            </a:r>
            <a:r>
              <a:rPr lang="nl-NL" dirty="0" err="1"/>
              <a:t>chart</a:t>
            </a:r>
            <a:endParaRPr lang="de-DE" dirty="0"/>
          </a:p>
        </p:txBody>
      </p:sp>
      <p:sp>
        <p:nvSpPr>
          <p:cNvPr id="2"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0" name="Straight Connector 9"/>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6"/>
          </p:nvPr>
        </p:nvSpPr>
        <p:spPr/>
        <p:txBody>
          <a:bodyPr/>
          <a:lstStyle/>
          <a:p>
            <a:fld id="{37FFCD0F-6FD7-423A-A678-0AA8290E11CF}" type="datetimeFigureOut">
              <a:rPr lang="de-DE" smtClean="0"/>
              <a:pPr/>
              <a:t>25.06.18</a:t>
            </a:fld>
            <a:endParaRPr lang="de-DE" dirty="0"/>
          </a:p>
        </p:txBody>
      </p:sp>
      <p:sp>
        <p:nvSpPr>
          <p:cNvPr id="7" name="Footer Placeholder 6"/>
          <p:cNvSpPr>
            <a:spLocks noGrp="1"/>
          </p:cNvSpPr>
          <p:nvPr>
            <p:ph type="ftr" sz="quarter" idx="17"/>
          </p:nvPr>
        </p:nvSpPr>
        <p:spPr/>
        <p:txBody>
          <a:bodyPr/>
          <a:lstStyle/>
          <a:p>
            <a:endParaRPr lang="de-DE" dirty="0"/>
          </a:p>
        </p:txBody>
      </p:sp>
    </p:spTree>
    <p:extLst>
      <p:ext uri="{BB962C8B-B14F-4D97-AF65-F5344CB8AC3E}">
        <p14:creationId xmlns:p14="http://schemas.microsoft.com/office/powerpoint/2010/main" val="1053548310"/>
      </p:ext>
    </p:extLst>
  </p:cSld>
  <p:clrMapOvr>
    <a:masterClrMapping/>
  </p:clrMapOvr>
  <p:extLst mod="1">
    <p:ext uri="{DCECCB84-F9BA-43D5-87BE-67443E8EF086}">
      <p15:sldGuideLst xmlns:p15="http://schemas.microsoft.com/office/powerpoint/2012/main">
        <p15:guide id="1" pos="363">
          <p15:clr>
            <a:srgbClr val="FBAE40"/>
          </p15:clr>
        </p15:guide>
        <p15:guide id="2" pos="2880">
          <p15:clr>
            <a:srgbClr val="FBAE40"/>
          </p15:clr>
        </p15:guide>
        <p15:guide id="3" pos="2699">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75963" y="1130815"/>
            <a:ext cx="4096037" cy="3196069"/>
          </a:xfrm>
        </p:spPr>
        <p:txBody>
          <a:bodyPr/>
          <a:lstStyle>
            <a:lvl1pPr marL="0" indent="0">
              <a:lnSpc>
                <a:spcPts val="2600"/>
              </a:lnSpc>
              <a:spcBef>
                <a:spcPts val="0"/>
              </a:spcBef>
              <a:buNone/>
              <a:defRPr sz="1800" b="0"/>
            </a:lvl1pPr>
            <a:lvl2pPr marL="273050" indent="-273050">
              <a:lnSpc>
                <a:spcPts val="2600"/>
              </a:lnSpc>
              <a:spcBef>
                <a:spcPts val="0"/>
              </a:spcBef>
              <a:buFont typeface="+mj-lt"/>
              <a:buAutoNum type="arabicPeriod"/>
              <a:defRPr sz="1800"/>
            </a:lvl2pPr>
            <a:lvl3pPr marL="536575" indent="-171450">
              <a:lnSpc>
                <a:spcPts val="2600"/>
              </a:lnSpc>
              <a:spcBef>
                <a:spcPts val="0"/>
              </a:spcBef>
              <a:defRPr sz="1800"/>
            </a:lvl3pPr>
            <a:lvl4pPr marL="720725" indent="-171450">
              <a:lnSpc>
                <a:spcPts val="2600"/>
              </a:lnSpc>
              <a:spcBef>
                <a:spcPts val="0"/>
              </a:spcBef>
              <a:tabLst/>
              <a:defRPr sz="1800"/>
            </a:lvl4pPr>
            <a:lvl5pPr marL="896938" indent="-171450">
              <a:lnSpc>
                <a:spcPts val="2600"/>
              </a:lnSpc>
              <a:spcBef>
                <a:spcPts val="0"/>
              </a:spcBef>
              <a:defRPr sz="180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sp>
        <p:nvSpPr>
          <p:cNvPr id="6" name="Chart Placeholder 5"/>
          <p:cNvSpPr>
            <a:spLocks noGrp="1"/>
          </p:cNvSpPr>
          <p:nvPr>
            <p:ph type="chart" sz="quarter" idx="15"/>
          </p:nvPr>
        </p:nvSpPr>
        <p:spPr>
          <a:xfrm>
            <a:off x="4859339" y="1140243"/>
            <a:ext cx="3708400" cy="3194136"/>
          </a:xfrm>
        </p:spPr>
        <p:txBody>
          <a:bodyPr/>
          <a:lstStyle>
            <a:lvl1pPr marL="0" indent="0">
              <a:buNone/>
              <a:defRPr/>
            </a:lvl1pPr>
          </a:lstStyle>
          <a:p>
            <a:r>
              <a:rPr lang="nl-NL"/>
              <a:t>Click icon </a:t>
            </a:r>
            <a:r>
              <a:rPr lang="nl-NL" dirty="0" err="1"/>
              <a:t>to</a:t>
            </a:r>
            <a:r>
              <a:rPr lang="nl-NL" dirty="0"/>
              <a:t> </a:t>
            </a:r>
            <a:r>
              <a:rPr lang="nl-NL" dirty="0" err="1"/>
              <a:t>add</a:t>
            </a:r>
            <a:r>
              <a:rPr lang="nl-NL" dirty="0"/>
              <a:t> </a:t>
            </a:r>
            <a:r>
              <a:rPr lang="nl-NL" dirty="0" err="1"/>
              <a:t>chart</a:t>
            </a:r>
            <a:endParaRPr lang="de-DE" dirty="0"/>
          </a:p>
        </p:txBody>
      </p:sp>
      <p:sp>
        <p:nvSpPr>
          <p:cNvPr id="8"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6"/>
          </p:nvPr>
        </p:nvSpPr>
        <p:spPr>
          <a:xfrm>
            <a:off x="1044000" y="4722258"/>
            <a:ext cx="3086100" cy="162814"/>
          </a:xfrm>
          <a:prstGeom prst="rect">
            <a:avLst/>
          </a:prstGeom>
        </p:spPr>
        <p:txBody>
          <a:bodyPr/>
          <a:lstStyle/>
          <a:p>
            <a:fld id="{37FFCD0F-6FD7-423A-A678-0AA8290E11CF}" type="datetimeFigureOut">
              <a:rPr lang="de-DE" smtClean="0"/>
              <a:pPr/>
              <a:t>25.06.18</a:t>
            </a:fld>
            <a:endParaRPr lang="de-DE" dirty="0"/>
          </a:p>
        </p:txBody>
      </p:sp>
      <p:sp>
        <p:nvSpPr>
          <p:cNvPr id="5" name="Footer Placeholder 4"/>
          <p:cNvSpPr>
            <a:spLocks noGrp="1"/>
          </p:cNvSpPr>
          <p:nvPr>
            <p:ph type="ftr" sz="quarter" idx="17"/>
          </p:nvPr>
        </p:nvSpPr>
        <p:spPr>
          <a:xfrm>
            <a:off x="1044000" y="4531201"/>
            <a:ext cx="3086100" cy="162244"/>
          </a:xfrm>
          <a:prstGeom prst="rect">
            <a:avLst/>
          </a:prstGeom>
        </p:spPr>
        <p:txBody>
          <a:bodyPr/>
          <a:lstStyle/>
          <a:p>
            <a:endParaRPr lang="de-DE" dirty="0"/>
          </a:p>
        </p:txBody>
      </p:sp>
    </p:spTree>
    <p:extLst>
      <p:ext uri="{BB962C8B-B14F-4D97-AF65-F5344CB8AC3E}">
        <p14:creationId xmlns:p14="http://schemas.microsoft.com/office/powerpoint/2010/main" val="1899961766"/>
      </p:ext>
    </p:extLst>
  </p:cSld>
  <p:clrMapOvr>
    <a:masterClrMapping/>
  </p:clrMapOvr>
  <p:extLst mod="1">
    <p:ext uri="{DCECCB84-F9BA-43D5-87BE-67443E8EF086}">
      <p15:sldGuideLst xmlns:p15="http://schemas.microsoft.com/office/powerpoint/2012/main">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1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6" name="Chart Placeholder 5"/>
          <p:cNvSpPr>
            <a:spLocks noGrp="1"/>
          </p:cNvSpPr>
          <p:nvPr>
            <p:ph type="chart" sz="quarter" idx="15"/>
          </p:nvPr>
        </p:nvSpPr>
        <p:spPr>
          <a:xfrm>
            <a:off x="481355" y="1054826"/>
            <a:ext cx="8086382" cy="3279553"/>
          </a:xfrm>
        </p:spPr>
        <p:txBody>
          <a:bodyPr/>
          <a:lstStyle>
            <a:lvl1pPr marL="0" indent="0">
              <a:buNone/>
              <a:defRPr/>
            </a:lvl1pPr>
          </a:lstStyle>
          <a:p>
            <a:r>
              <a:rPr lang="nl-NL" dirty="0"/>
              <a:t>Click icon </a:t>
            </a:r>
            <a:r>
              <a:rPr lang="nl-NL" dirty="0" err="1"/>
              <a:t>to</a:t>
            </a:r>
            <a:r>
              <a:rPr lang="nl-NL" dirty="0"/>
              <a:t> </a:t>
            </a:r>
            <a:r>
              <a:rPr lang="nl-NL" dirty="0" err="1"/>
              <a:t>add</a:t>
            </a:r>
            <a:r>
              <a:rPr lang="nl-NL" dirty="0"/>
              <a:t> </a:t>
            </a:r>
            <a:r>
              <a:rPr lang="nl-NL" dirty="0" err="1"/>
              <a:t>chart</a:t>
            </a:r>
            <a:endParaRPr lang="de-DE" dirty="0"/>
          </a:p>
        </p:txBody>
      </p:sp>
      <p:sp>
        <p:nvSpPr>
          <p:cNvPr id="2"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0" name="Straight Connector 9"/>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6"/>
          </p:nvPr>
        </p:nvSpPr>
        <p:spPr>
          <a:xfrm>
            <a:off x="1044000" y="4722258"/>
            <a:ext cx="3086100" cy="162814"/>
          </a:xfrm>
          <a:prstGeom prst="rect">
            <a:avLst/>
          </a:prstGeom>
        </p:spPr>
        <p:txBody>
          <a:bodyPr/>
          <a:lstStyle/>
          <a:p>
            <a:fld id="{37FFCD0F-6FD7-423A-A678-0AA8290E11CF}" type="datetimeFigureOut">
              <a:rPr lang="de-DE" smtClean="0"/>
              <a:pPr/>
              <a:t>25.06.18</a:t>
            </a:fld>
            <a:endParaRPr lang="de-DE" dirty="0"/>
          </a:p>
        </p:txBody>
      </p:sp>
      <p:sp>
        <p:nvSpPr>
          <p:cNvPr id="7" name="Footer Placeholder 6"/>
          <p:cNvSpPr>
            <a:spLocks noGrp="1"/>
          </p:cNvSpPr>
          <p:nvPr>
            <p:ph type="ftr" sz="quarter" idx="17"/>
          </p:nvPr>
        </p:nvSpPr>
        <p:spPr>
          <a:xfrm>
            <a:off x="1044000" y="4531201"/>
            <a:ext cx="3086100" cy="162244"/>
          </a:xfrm>
          <a:prstGeom prst="rect">
            <a:avLst/>
          </a:prstGeom>
        </p:spPr>
        <p:txBody>
          <a:bodyPr/>
          <a:lstStyle/>
          <a:p>
            <a:endParaRPr lang="de-DE" dirty="0"/>
          </a:p>
        </p:txBody>
      </p:sp>
    </p:spTree>
    <p:extLst>
      <p:ext uri="{BB962C8B-B14F-4D97-AF65-F5344CB8AC3E}">
        <p14:creationId xmlns:p14="http://schemas.microsoft.com/office/powerpoint/2010/main" val="973864354"/>
      </p:ext>
    </p:extLst>
  </p:cSld>
  <p:clrMapOvr>
    <a:masterClrMapping/>
  </p:clrMapOvr>
  <p:extLst mod="1">
    <p:ext uri="{DCECCB84-F9BA-43D5-87BE-67443E8EF086}">
      <p15:sldGuideLst xmlns:p15="http://schemas.microsoft.com/office/powerpoint/2012/main">
        <p15:guide id="1" pos="363">
          <p15:clr>
            <a:srgbClr val="FBAE40"/>
          </p15:clr>
        </p15:guide>
        <p15:guide id="2" pos="2880">
          <p15:clr>
            <a:srgbClr val="FBAE40"/>
          </p15:clr>
        </p15:guide>
        <p15:guide id="3" pos="2699">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75963" y="1130815"/>
            <a:ext cx="4096037" cy="3196069"/>
          </a:xfrm>
        </p:spPr>
        <p:txBody>
          <a:bodyPr/>
          <a:lstStyle>
            <a:lvl1pPr marL="0" indent="0">
              <a:lnSpc>
                <a:spcPts val="2600"/>
              </a:lnSpc>
              <a:spcBef>
                <a:spcPts val="0"/>
              </a:spcBef>
              <a:buNone/>
              <a:defRPr sz="1800" b="0"/>
            </a:lvl1pPr>
            <a:lvl2pPr marL="273050" indent="-273050">
              <a:lnSpc>
                <a:spcPts val="2600"/>
              </a:lnSpc>
              <a:spcBef>
                <a:spcPts val="0"/>
              </a:spcBef>
              <a:buFont typeface="+mj-lt"/>
              <a:buAutoNum type="arabicPeriod"/>
              <a:defRPr sz="1800"/>
            </a:lvl2pPr>
            <a:lvl3pPr marL="536575" indent="-171450">
              <a:lnSpc>
                <a:spcPts val="2600"/>
              </a:lnSpc>
              <a:spcBef>
                <a:spcPts val="0"/>
              </a:spcBef>
              <a:defRPr sz="1800"/>
            </a:lvl3pPr>
            <a:lvl4pPr marL="720725" indent="-171450">
              <a:lnSpc>
                <a:spcPts val="2600"/>
              </a:lnSpc>
              <a:spcBef>
                <a:spcPts val="0"/>
              </a:spcBef>
              <a:tabLst/>
              <a:defRPr sz="1800"/>
            </a:lvl4pPr>
            <a:lvl5pPr marL="896938" indent="-171450">
              <a:lnSpc>
                <a:spcPts val="2600"/>
              </a:lnSpc>
              <a:spcBef>
                <a:spcPts val="0"/>
              </a:spcBef>
              <a:defRPr sz="180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sp>
        <p:nvSpPr>
          <p:cNvPr id="6" name="Chart Placeholder 5"/>
          <p:cNvSpPr>
            <a:spLocks noGrp="1"/>
          </p:cNvSpPr>
          <p:nvPr>
            <p:ph type="chart" sz="quarter" idx="15"/>
          </p:nvPr>
        </p:nvSpPr>
        <p:spPr>
          <a:xfrm>
            <a:off x="4859339" y="1140243"/>
            <a:ext cx="3708400" cy="3194136"/>
          </a:xfrm>
        </p:spPr>
        <p:txBody>
          <a:bodyPr/>
          <a:lstStyle>
            <a:lvl1pPr marL="0" indent="0">
              <a:buNone/>
              <a:defRPr/>
            </a:lvl1pPr>
          </a:lstStyle>
          <a:p>
            <a:r>
              <a:rPr lang="nl-NL"/>
              <a:t>Click icon </a:t>
            </a:r>
            <a:r>
              <a:rPr lang="nl-NL" dirty="0" err="1"/>
              <a:t>to</a:t>
            </a:r>
            <a:r>
              <a:rPr lang="nl-NL" dirty="0"/>
              <a:t> </a:t>
            </a:r>
            <a:r>
              <a:rPr lang="nl-NL" dirty="0" err="1"/>
              <a:t>add</a:t>
            </a:r>
            <a:r>
              <a:rPr lang="nl-NL" dirty="0"/>
              <a:t> </a:t>
            </a:r>
            <a:r>
              <a:rPr lang="nl-NL" dirty="0" err="1"/>
              <a:t>chart</a:t>
            </a:r>
            <a:endParaRPr lang="de-DE" dirty="0"/>
          </a:p>
        </p:txBody>
      </p:sp>
      <p:sp>
        <p:nvSpPr>
          <p:cNvPr id="8"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6"/>
          </p:nvPr>
        </p:nvSpPr>
        <p:spPr/>
        <p:txBody>
          <a:bodyPr/>
          <a:lstStyle/>
          <a:p>
            <a:fld id="{37FFCD0F-6FD7-423A-A678-0AA8290E11CF}" type="datetimeFigureOut">
              <a:rPr lang="de-DE" smtClean="0"/>
              <a:pPr/>
              <a:t>25.06.18</a:t>
            </a:fld>
            <a:endParaRPr lang="de-DE" dirty="0"/>
          </a:p>
        </p:txBody>
      </p:sp>
      <p:sp>
        <p:nvSpPr>
          <p:cNvPr id="5" name="Footer Placeholder 4"/>
          <p:cNvSpPr>
            <a:spLocks noGrp="1"/>
          </p:cNvSpPr>
          <p:nvPr>
            <p:ph type="ftr" sz="quarter" idx="17"/>
          </p:nvPr>
        </p:nvSpPr>
        <p:spPr/>
        <p:txBody>
          <a:bodyPr/>
          <a:lstStyle/>
          <a:p>
            <a:endParaRPr lang="de-DE" dirty="0"/>
          </a:p>
        </p:txBody>
      </p:sp>
      <p:sp>
        <p:nvSpPr>
          <p:cNvPr id="7" name="Slide Number Placeholder 6"/>
          <p:cNvSpPr>
            <a:spLocks noGrp="1"/>
          </p:cNvSpPr>
          <p:nvPr>
            <p:ph type="sldNum" sz="quarter" idx="18"/>
          </p:nvPr>
        </p:nvSpPr>
        <p:spPr/>
        <p:txBody>
          <a:bodyPr/>
          <a:lstStyle/>
          <a:p>
            <a:fld id="{B837C794-9836-4BB8-B517-A3E588757FD1}" type="slidenum">
              <a:rPr lang="de-DE" smtClean="0"/>
              <a:t>‹#›</a:t>
            </a:fld>
            <a:endParaRPr lang="de-DE"/>
          </a:p>
        </p:txBody>
      </p:sp>
    </p:spTree>
    <p:extLst>
      <p:ext uri="{BB962C8B-B14F-4D97-AF65-F5344CB8AC3E}">
        <p14:creationId xmlns:p14="http://schemas.microsoft.com/office/powerpoint/2010/main" val="3190171493"/>
      </p:ext>
    </p:extLst>
  </p:cSld>
  <p:clrMapOvr>
    <a:masterClrMapping/>
  </p:clrMapOvr>
  <p:extLst mod="1">
    <p:ext uri="{DCECCB84-F9BA-43D5-87BE-67443E8EF086}">
      <p15:sldGuideLst xmlns:p15="http://schemas.microsoft.com/office/powerpoint/2012/main">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1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6" name="Chart Placeholder 5"/>
          <p:cNvSpPr>
            <a:spLocks noGrp="1"/>
          </p:cNvSpPr>
          <p:nvPr>
            <p:ph type="chart" sz="quarter" idx="15"/>
          </p:nvPr>
        </p:nvSpPr>
        <p:spPr>
          <a:xfrm>
            <a:off x="481355" y="1054826"/>
            <a:ext cx="8086382" cy="3279553"/>
          </a:xfrm>
        </p:spPr>
        <p:txBody>
          <a:bodyPr/>
          <a:lstStyle>
            <a:lvl1pPr marL="0" indent="0">
              <a:buNone/>
              <a:defRPr/>
            </a:lvl1pPr>
          </a:lstStyle>
          <a:p>
            <a:r>
              <a:rPr lang="nl-NL" dirty="0"/>
              <a:t>Click icon </a:t>
            </a:r>
            <a:r>
              <a:rPr lang="nl-NL" dirty="0" err="1"/>
              <a:t>to</a:t>
            </a:r>
            <a:r>
              <a:rPr lang="nl-NL" dirty="0"/>
              <a:t> </a:t>
            </a:r>
            <a:r>
              <a:rPr lang="nl-NL" dirty="0" err="1"/>
              <a:t>add</a:t>
            </a:r>
            <a:r>
              <a:rPr lang="nl-NL" dirty="0"/>
              <a:t> </a:t>
            </a:r>
            <a:r>
              <a:rPr lang="nl-NL" dirty="0" err="1"/>
              <a:t>chart</a:t>
            </a:r>
            <a:endParaRPr lang="de-DE" dirty="0"/>
          </a:p>
        </p:txBody>
      </p:sp>
      <p:sp>
        <p:nvSpPr>
          <p:cNvPr id="2"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0" name="Straight Connector 9"/>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6"/>
          </p:nvPr>
        </p:nvSpPr>
        <p:spPr/>
        <p:txBody>
          <a:bodyPr/>
          <a:lstStyle/>
          <a:p>
            <a:fld id="{37FFCD0F-6FD7-423A-A678-0AA8290E11CF}" type="datetimeFigureOut">
              <a:rPr lang="de-DE" smtClean="0"/>
              <a:pPr/>
              <a:t>25.06.18</a:t>
            </a:fld>
            <a:endParaRPr lang="de-DE" dirty="0"/>
          </a:p>
        </p:txBody>
      </p:sp>
      <p:sp>
        <p:nvSpPr>
          <p:cNvPr id="4" name="Footer Placeholder 3"/>
          <p:cNvSpPr>
            <a:spLocks noGrp="1"/>
          </p:cNvSpPr>
          <p:nvPr>
            <p:ph type="ftr" sz="quarter" idx="17"/>
          </p:nvPr>
        </p:nvSpPr>
        <p:spPr/>
        <p:txBody>
          <a:bodyPr/>
          <a:lstStyle/>
          <a:p>
            <a:endParaRPr lang="de-DE" dirty="0"/>
          </a:p>
        </p:txBody>
      </p:sp>
      <p:sp>
        <p:nvSpPr>
          <p:cNvPr id="5" name="Slide Number Placeholder 4"/>
          <p:cNvSpPr>
            <a:spLocks noGrp="1"/>
          </p:cNvSpPr>
          <p:nvPr>
            <p:ph type="sldNum" sz="quarter" idx="18"/>
          </p:nvPr>
        </p:nvSpPr>
        <p:spPr/>
        <p:txBody>
          <a:bodyPr/>
          <a:lstStyle/>
          <a:p>
            <a:fld id="{B837C794-9836-4BB8-B517-A3E588757FD1}" type="slidenum">
              <a:rPr lang="de-DE" smtClean="0"/>
              <a:t>‹#›</a:t>
            </a:fld>
            <a:endParaRPr lang="de-DE"/>
          </a:p>
        </p:txBody>
      </p:sp>
    </p:spTree>
    <p:extLst>
      <p:ext uri="{BB962C8B-B14F-4D97-AF65-F5344CB8AC3E}">
        <p14:creationId xmlns:p14="http://schemas.microsoft.com/office/powerpoint/2010/main" val="3509953318"/>
      </p:ext>
    </p:extLst>
  </p:cSld>
  <p:clrMapOvr>
    <a:masterClrMapping/>
  </p:clrMapOvr>
  <p:extLst mod="1">
    <p:ext uri="{DCECCB84-F9BA-43D5-87BE-67443E8EF086}">
      <p15:sldGuideLst xmlns:p15="http://schemas.microsoft.com/office/powerpoint/2012/main">
        <p15:guide id="1" pos="363">
          <p15:clr>
            <a:srgbClr val="FBAE40"/>
          </p15:clr>
        </p15:guide>
        <p15:guide id="2" pos="2880">
          <p15:clr>
            <a:srgbClr val="FBAE40"/>
          </p15:clr>
        </p15:guide>
        <p15:guide id="3" pos="2699">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467234" y="1803154"/>
            <a:ext cx="5086333" cy="1359146"/>
          </a:xfrm>
        </p:spPr>
        <p:txBody>
          <a:bodyPr anchor="t" anchorCtr="0">
            <a:noAutofit/>
          </a:bodyPr>
          <a:lstStyle>
            <a:lvl1pPr algn="l">
              <a:lnSpc>
                <a:spcPts val="5600"/>
              </a:lnSpc>
              <a:defRPr sz="3800">
                <a:solidFill>
                  <a:schemeClr val="tx1"/>
                </a:solidFill>
              </a:defRPr>
            </a:lvl1pPr>
          </a:lstStyle>
          <a:p>
            <a:r>
              <a:rPr lang="nl-NL" dirty="0"/>
              <a:t>Click to edit Master title style</a:t>
            </a:r>
            <a:endParaRPr lang="de-DE" dirty="0"/>
          </a:p>
        </p:txBody>
      </p:sp>
      <p:sp>
        <p:nvSpPr>
          <p:cNvPr id="12" name="Text Placeholder 11"/>
          <p:cNvSpPr>
            <a:spLocks noGrp="1"/>
          </p:cNvSpPr>
          <p:nvPr>
            <p:ph type="body" sz="quarter" idx="14" hasCustomPrompt="1"/>
          </p:nvPr>
        </p:nvSpPr>
        <p:spPr>
          <a:xfrm>
            <a:off x="478789" y="4065807"/>
            <a:ext cx="5112709" cy="485556"/>
          </a:xfrm>
        </p:spPr>
        <p:txBody>
          <a:bodyPr>
            <a:noAutofit/>
          </a:bodyPr>
          <a:lstStyle>
            <a:lvl1pPr marL="0" indent="0">
              <a:lnSpc>
                <a:spcPts val="2200"/>
              </a:lnSpc>
              <a:spcBef>
                <a:spcPts val="0"/>
              </a:spcBef>
              <a:buNone/>
              <a:defRPr sz="1300">
                <a:solidFill>
                  <a:schemeClr val="tx1"/>
                </a:solidFill>
              </a:defRPr>
            </a:lvl1pPr>
            <a:lvl2pPr marL="0" indent="0">
              <a:buNone/>
              <a:defRPr sz="1000"/>
            </a:lvl2pPr>
            <a:lvl3pPr marL="0" indent="0">
              <a:buNone/>
              <a:defRPr sz="1000"/>
            </a:lvl3pPr>
            <a:lvl4pPr marL="0" indent="0">
              <a:buNone/>
              <a:defRPr sz="1000"/>
            </a:lvl4pPr>
            <a:lvl5pPr marL="0" indent="0">
              <a:buNone/>
              <a:defRPr sz="1000"/>
            </a:lvl5pPr>
          </a:lstStyle>
          <a:p>
            <a:pPr lvl="0"/>
            <a:r>
              <a:rPr lang="en-US" dirty="0"/>
              <a:t>Month, year</a:t>
            </a:r>
            <a:br>
              <a:rPr lang="en-US" dirty="0"/>
            </a:br>
            <a:r>
              <a:rPr lang="en-US" dirty="0"/>
              <a:t>Name presenter</a:t>
            </a:r>
            <a:endParaRPr lang="de-DE" dirty="0"/>
          </a:p>
        </p:txBody>
      </p:sp>
      <p:sp>
        <p:nvSpPr>
          <p:cNvPr id="7" name="Text Placeholder 6"/>
          <p:cNvSpPr>
            <a:spLocks noGrp="1"/>
          </p:cNvSpPr>
          <p:nvPr>
            <p:ph type="body" sz="quarter" idx="15" hasCustomPrompt="1"/>
          </p:nvPr>
        </p:nvSpPr>
        <p:spPr>
          <a:xfrm>
            <a:off x="479934" y="3438235"/>
            <a:ext cx="5086333" cy="937022"/>
          </a:xfrm>
        </p:spPr>
        <p:txBody>
          <a:bodyPr>
            <a:noAutofit/>
          </a:bodyPr>
          <a:lstStyle>
            <a:lvl1pPr marL="0" indent="0">
              <a:lnSpc>
                <a:spcPts val="3200"/>
              </a:lnSpc>
              <a:buNone/>
              <a:defRPr sz="2300">
                <a:solidFill>
                  <a:srgbClr val="FF6C00"/>
                </a:solidFill>
              </a:defRPr>
            </a:lvl1pPr>
            <a:lvl2pPr marL="342900" indent="0">
              <a:lnSpc>
                <a:spcPts val="3600"/>
              </a:lnSpc>
              <a:buNone/>
              <a:defRPr sz="3000">
                <a:solidFill>
                  <a:srgbClr val="FF6C00"/>
                </a:solidFill>
              </a:defRPr>
            </a:lvl2pPr>
            <a:lvl3pPr marL="685800" indent="0">
              <a:lnSpc>
                <a:spcPts val="3600"/>
              </a:lnSpc>
              <a:buNone/>
              <a:defRPr sz="3000">
                <a:solidFill>
                  <a:srgbClr val="FF6C00"/>
                </a:solidFill>
              </a:defRPr>
            </a:lvl3pPr>
            <a:lvl4pPr marL="1028700" indent="0">
              <a:lnSpc>
                <a:spcPts val="3600"/>
              </a:lnSpc>
              <a:buNone/>
              <a:defRPr sz="3000">
                <a:solidFill>
                  <a:srgbClr val="FF6C00"/>
                </a:solidFill>
              </a:defRPr>
            </a:lvl4pPr>
            <a:lvl5pPr marL="1371600" indent="0">
              <a:lnSpc>
                <a:spcPts val="3600"/>
              </a:lnSpc>
              <a:buNone/>
              <a:defRPr sz="3000">
                <a:solidFill>
                  <a:srgbClr val="FF6C00"/>
                </a:solidFill>
              </a:defRPr>
            </a:lvl5pPr>
          </a:lstStyle>
          <a:p>
            <a:pPr lvl="0"/>
            <a:r>
              <a:rPr lang="en-US" dirty="0"/>
              <a:t>Subtitle</a:t>
            </a:r>
            <a:endParaRPr lang="de-DE"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3242" y="590296"/>
            <a:ext cx="793751" cy="864000"/>
          </a:xfrm>
          <a:prstGeom prst="rect">
            <a:avLst/>
          </a:prstGeom>
        </p:spPr>
      </p:pic>
      <p:pic>
        <p:nvPicPr>
          <p:cNvPr id="9" name="Picture 8">
            <a:extLst>
              <a:ext uri="{FF2B5EF4-FFF2-40B4-BE49-F238E27FC236}">
                <a16:creationId xmlns:a16="http://schemas.microsoft.com/office/drawing/2014/main" id="{8ED1E7E9-0B74-D54C-8C9A-067E1D0C0E9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06354" y="2059638"/>
            <a:ext cx="3191434" cy="3191434"/>
          </a:xfrm>
          <a:prstGeom prst="rect">
            <a:avLst/>
          </a:prstGeom>
        </p:spPr>
      </p:pic>
    </p:spTree>
    <p:extLst>
      <p:ext uri="{BB962C8B-B14F-4D97-AF65-F5344CB8AC3E}">
        <p14:creationId xmlns:p14="http://schemas.microsoft.com/office/powerpoint/2010/main" val="2417716279"/>
      </p:ext>
    </p:extLst>
  </p:cSld>
  <p:clrMapOvr>
    <a:masterClrMapping/>
  </p:clrMapOvr>
  <p:extLst mod="1">
    <p:ext uri="{DCECCB84-F9BA-43D5-87BE-67443E8EF086}">
      <p15:sldGuideLst xmlns:p15="http://schemas.microsoft.com/office/powerpoint/2012/main">
        <p15:guide id="1" pos="363" userDrawn="1">
          <p15:clr>
            <a:srgbClr val="FBAE40"/>
          </p15:clr>
        </p15:guide>
        <p15:guide id="2" pos="2699" userDrawn="1">
          <p15:clr>
            <a:srgbClr val="FBAE40"/>
          </p15:clr>
        </p15:guide>
        <p15:guide id="3" pos="2880"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8800" y="431546"/>
            <a:ext cx="8079968" cy="462759"/>
          </a:xfrm>
        </p:spPr>
        <p:txBody>
          <a:bodyPr/>
          <a:lstStyle>
            <a:lvl1pPr>
              <a:defRPr/>
            </a:lvl1pPr>
          </a:lstStyle>
          <a:p>
            <a:r>
              <a:rPr lang="en-US" dirty="0"/>
              <a:t>Agenda</a:t>
            </a:r>
            <a:endParaRPr lang="de-DE" dirty="0"/>
          </a:p>
        </p:txBody>
      </p:sp>
      <p:sp>
        <p:nvSpPr>
          <p:cNvPr id="9" name="Text Placeholder 8"/>
          <p:cNvSpPr>
            <a:spLocks noGrp="1"/>
          </p:cNvSpPr>
          <p:nvPr>
            <p:ph type="body" sz="quarter" idx="13"/>
          </p:nvPr>
        </p:nvSpPr>
        <p:spPr>
          <a:xfrm>
            <a:off x="487770" y="1152000"/>
            <a:ext cx="8079968" cy="3182379"/>
          </a:xfrm>
        </p:spPr>
        <p:txBody>
          <a:bodyPr/>
          <a:lstStyle>
            <a:lvl1pPr>
              <a:lnSpc>
                <a:spcPts val="2400"/>
              </a:lnSpc>
              <a:spcAft>
                <a:spcPts val="600"/>
              </a:spcAft>
              <a:defRPr sz="1500"/>
            </a:lvl1pPr>
            <a:lvl2pPr>
              <a:lnSpc>
                <a:spcPts val="2400"/>
              </a:lnSpc>
              <a:spcBef>
                <a:spcPts val="0"/>
              </a:spcBef>
              <a:spcAft>
                <a:spcPts val="600"/>
              </a:spcAft>
              <a:defRPr sz="1500"/>
            </a:lvl2pPr>
            <a:lvl3pPr>
              <a:lnSpc>
                <a:spcPts val="2400"/>
              </a:lnSpc>
              <a:spcBef>
                <a:spcPts val="0"/>
              </a:spcBef>
              <a:spcAft>
                <a:spcPts val="600"/>
              </a:spcAft>
              <a:defRPr sz="1500"/>
            </a:lvl3pPr>
            <a:lvl4pPr>
              <a:lnSpc>
                <a:spcPts val="2400"/>
              </a:lnSpc>
              <a:spcBef>
                <a:spcPts val="0"/>
              </a:spcBef>
              <a:spcAft>
                <a:spcPts val="600"/>
              </a:spcAft>
              <a:defRPr sz="1500"/>
            </a:lvl4pPr>
            <a:lvl5pPr>
              <a:lnSpc>
                <a:spcPts val="2400"/>
              </a:lnSpc>
              <a:spcBef>
                <a:spcPts val="0"/>
              </a:spcBef>
              <a:spcAft>
                <a:spcPts val="600"/>
              </a:spcAft>
              <a:defRPr sz="1500"/>
            </a:lvl5pPr>
          </a:lstStyle>
          <a:p>
            <a:pPr lvl="0"/>
            <a:r>
              <a:rPr lang="nl-NL" dirty="0"/>
              <a:t>Click to edit Master text styles</a:t>
            </a:r>
          </a:p>
          <a:p>
            <a:pPr lvl="1"/>
            <a:r>
              <a:rPr lang="nl-NL" dirty="0"/>
              <a:t>Second level</a:t>
            </a:r>
          </a:p>
          <a:p>
            <a:pPr lvl="2"/>
            <a:r>
              <a:rPr lang="nl-NL" dirty="0"/>
              <a:t>Third level</a:t>
            </a:r>
          </a:p>
          <a:p>
            <a:pPr lvl="3"/>
            <a:r>
              <a:rPr lang="nl-NL" dirty="0"/>
              <a:t>Fourth level</a:t>
            </a:r>
          </a:p>
          <a:p>
            <a:pPr lvl="4"/>
            <a:r>
              <a:rPr lang="nl-NL" dirty="0"/>
              <a:t>Fifth level</a:t>
            </a:r>
            <a:endParaRPr lang="de-DE" dirty="0"/>
          </a:p>
        </p:txBody>
      </p:sp>
      <p:cxnSp>
        <p:nvCxnSpPr>
          <p:cNvPr id="10" name="Straight Connector 9"/>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4"/>
          </p:nvPr>
        </p:nvSpPr>
        <p:spPr/>
        <p:txBody>
          <a:bodyPr/>
          <a:lstStyle/>
          <a:p>
            <a:fld id="{37FFCD0F-6FD7-423A-A678-0AA8290E11CF}" type="datetimeFigureOut">
              <a:rPr lang="de-DE" smtClean="0"/>
              <a:pPr/>
              <a:t>25.06.18</a:t>
            </a:fld>
            <a:endParaRPr lang="de-DE" dirty="0"/>
          </a:p>
        </p:txBody>
      </p:sp>
      <p:sp>
        <p:nvSpPr>
          <p:cNvPr id="6" name="Footer Placeholder 5"/>
          <p:cNvSpPr>
            <a:spLocks noGrp="1"/>
          </p:cNvSpPr>
          <p:nvPr>
            <p:ph type="ftr" sz="quarter" idx="15"/>
          </p:nvPr>
        </p:nvSpPr>
        <p:spPr/>
        <p:txBody>
          <a:bodyPr/>
          <a:lstStyle/>
          <a:p>
            <a:endParaRPr lang="de-DE" dirty="0"/>
          </a:p>
        </p:txBody>
      </p:sp>
    </p:spTree>
    <p:extLst>
      <p:ext uri="{BB962C8B-B14F-4D97-AF65-F5344CB8AC3E}">
        <p14:creationId xmlns:p14="http://schemas.microsoft.com/office/powerpoint/2010/main" val="1262608357"/>
      </p:ext>
    </p:extLst>
  </p:cSld>
  <p:clrMapOvr>
    <a:masterClrMapping/>
  </p:clrMapOvr>
  <p:extLst mod="1">
    <p:ext uri="{DCECCB84-F9BA-43D5-87BE-67443E8EF086}">
      <p15:sldGuideLst xmlns:p15="http://schemas.microsoft.com/office/powerpoint/2012/main">
        <p15:guide id="1" pos="363" userDrawn="1">
          <p15:clr>
            <a:srgbClr val="FBAE40"/>
          </p15:clr>
        </p15:guide>
        <p15:guide id="2" pos="2880" userDrawn="1">
          <p15:clr>
            <a:srgbClr val="FBAE40"/>
          </p15:clr>
        </p15:guide>
        <p15:guide id="3" pos="2699"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79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ntro/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8800" y="430319"/>
            <a:ext cx="8042496" cy="462759"/>
          </a:xfrm>
        </p:spPr>
        <p:txBody>
          <a:bodyPr/>
          <a:lstStyle>
            <a:lvl1pPr>
              <a:defRPr/>
            </a:lvl1pPr>
          </a:lstStyle>
          <a:p>
            <a:r>
              <a:rPr lang="en-US" dirty="0"/>
              <a:t>Title</a:t>
            </a:r>
            <a:endParaRPr lang="de-DE" dirty="0"/>
          </a:p>
        </p:txBody>
      </p:sp>
      <p:sp>
        <p:nvSpPr>
          <p:cNvPr id="9" name="Text Placeholder 8"/>
          <p:cNvSpPr>
            <a:spLocks noGrp="1"/>
          </p:cNvSpPr>
          <p:nvPr>
            <p:ph type="body" sz="quarter" idx="13"/>
          </p:nvPr>
        </p:nvSpPr>
        <p:spPr>
          <a:xfrm>
            <a:off x="487767" y="1152000"/>
            <a:ext cx="8042496" cy="3264797"/>
          </a:xfrm>
        </p:spPr>
        <p:txBody>
          <a:bodyPr/>
          <a:lstStyle>
            <a:lvl1pPr marL="0" indent="0">
              <a:lnSpc>
                <a:spcPts val="2400"/>
              </a:lnSpc>
              <a:buNone/>
              <a:defRPr sz="1500" b="1"/>
            </a:lvl1pPr>
            <a:lvl2pPr marL="360363" indent="-360363">
              <a:lnSpc>
                <a:spcPts val="2400"/>
              </a:lnSpc>
              <a:buFont typeface="+mj-lt"/>
              <a:buAutoNum type="arabicPeriod"/>
              <a:defRPr sz="1500"/>
            </a:lvl2pPr>
            <a:lvl3pPr marL="536575" indent="-171450">
              <a:lnSpc>
                <a:spcPts val="2400"/>
              </a:lnSpc>
              <a:defRPr sz="1500"/>
            </a:lvl3pPr>
            <a:lvl4pPr marL="720725" indent="-171450">
              <a:lnSpc>
                <a:spcPts val="2400"/>
              </a:lnSpc>
              <a:tabLst/>
              <a:defRPr sz="1500"/>
            </a:lvl4pPr>
            <a:lvl5pPr marL="896938" indent="-171450">
              <a:lnSpc>
                <a:spcPts val="2400"/>
              </a:lnSpc>
              <a:defRPr sz="150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4"/>
          </p:nvPr>
        </p:nvSpPr>
        <p:spPr/>
        <p:txBody>
          <a:bodyPr/>
          <a:lstStyle/>
          <a:p>
            <a:fld id="{37FFCD0F-6FD7-423A-A678-0AA8290E11CF}" type="datetimeFigureOut">
              <a:rPr lang="de-DE" smtClean="0"/>
              <a:pPr/>
              <a:t>25.06.18</a:t>
            </a:fld>
            <a:endParaRPr lang="de-DE" dirty="0"/>
          </a:p>
        </p:txBody>
      </p:sp>
      <p:sp>
        <p:nvSpPr>
          <p:cNvPr id="8" name="Footer Placeholder 7"/>
          <p:cNvSpPr>
            <a:spLocks noGrp="1"/>
          </p:cNvSpPr>
          <p:nvPr>
            <p:ph type="ftr" sz="quarter" idx="15"/>
          </p:nvPr>
        </p:nvSpPr>
        <p:spPr/>
        <p:txBody>
          <a:bodyPr/>
          <a:lstStyle/>
          <a:p>
            <a:endParaRPr lang="de-DE" dirty="0"/>
          </a:p>
        </p:txBody>
      </p:sp>
    </p:spTree>
    <p:extLst>
      <p:ext uri="{BB962C8B-B14F-4D97-AF65-F5344CB8AC3E}">
        <p14:creationId xmlns:p14="http://schemas.microsoft.com/office/powerpoint/2010/main" val="1904437398"/>
      </p:ext>
    </p:extLst>
  </p:cSld>
  <p:clrMapOvr>
    <a:masterClrMapping/>
  </p:clrMapOvr>
  <p:extLst mod="1">
    <p:ext uri="{DCECCB84-F9BA-43D5-87BE-67443E8EF086}">
      <p15:sldGuideLst xmlns:p15="http://schemas.microsoft.com/office/powerpoint/2012/main">
        <p15:guide id="1" pos="363" userDrawn="1">
          <p15:clr>
            <a:srgbClr val="FBAE40"/>
          </p15:clr>
        </p15:guide>
        <p15:guide id="2" pos="2699" userDrawn="1">
          <p15:clr>
            <a:srgbClr val="FBAE40"/>
          </p15:clr>
        </p15:guide>
        <p15:guide id="3" pos="2880"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8800" y="430319"/>
            <a:ext cx="8042496" cy="462759"/>
          </a:xfrm>
        </p:spPr>
        <p:txBody>
          <a:bodyPr/>
          <a:lstStyle>
            <a:lvl1pPr>
              <a:defRPr/>
            </a:lvl1pPr>
          </a:lstStyle>
          <a:p>
            <a:r>
              <a:rPr lang="en-US" dirty="0"/>
              <a:t>Title</a:t>
            </a:r>
            <a:endParaRPr lang="de-DE" dirty="0"/>
          </a:p>
        </p:txBody>
      </p:sp>
      <p:sp>
        <p:nvSpPr>
          <p:cNvPr id="9" name="Text Placeholder 8"/>
          <p:cNvSpPr>
            <a:spLocks noGrp="1"/>
          </p:cNvSpPr>
          <p:nvPr>
            <p:ph type="body" sz="quarter" idx="13"/>
          </p:nvPr>
        </p:nvSpPr>
        <p:spPr>
          <a:xfrm>
            <a:off x="487767" y="1152000"/>
            <a:ext cx="8042496" cy="3264797"/>
          </a:xfrm>
        </p:spPr>
        <p:txBody>
          <a:bodyPr/>
          <a:lstStyle>
            <a:lvl1pPr marL="0" indent="0">
              <a:lnSpc>
                <a:spcPts val="2400"/>
              </a:lnSpc>
              <a:buNone/>
              <a:defRPr sz="1500" b="0"/>
            </a:lvl1pPr>
            <a:lvl2pPr marL="360363" indent="-360363">
              <a:lnSpc>
                <a:spcPts val="2400"/>
              </a:lnSpc>
              <a:buFont typeface="+mj-lt"/>
              <a:buAutoNum type="arabicPeriod"/>
              <a:defRPr sz="1500" b="0"/>
            </a:lvl2pPr>
            <a:lvl3pPr marL="536575" indent="-171450">
              <a:lnSpc>
                <a:spcPts val="2400"/>
              </a:lnSpc>
              <a:defRPr sz="1500" b="0"/>
            </a:lvl3pPr>
            <a:lvl4pPr marL="720725" indent="-171450">
              <a:lnSpc>
                <a:spcPts val="2400"/>
              </a:lnSpc>
              <a:tabLst/>
              <a:defRPr sz="1500" b="0"/>
            </a:lvl4pPr>
            <a:lvl5pPr marL="896938" indent="-171450">
              <a:lnSpc>
                <a:spcPts val="2400"/>
              </a:lnSpc>
              <a:defRPr sz="1500" b="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4"/>
          </p:nvPr>
        </p:nvSpPr>
        <p:spPr/>
        <p:txBody>
          <a:bodyPr/>
          <a:lstStyle/>
          <a:p>
            <a:fld id="{37FFCD0F-6FD7-423A-A678-0AA8290E11CF}" type="datetimeFigureOut">
              <a:rPr lang="de-DE" smtClean="0"/>
              <a:pPr/>
              <a:t>25.06.18</a:t>
            </a:fld>
            <a:endParaRPr lang="de-DE" dirty="0"/>
          </a:p>
        </p:txBody>
      </p:sp>
      <p:sp>
        <p:nvSpPr>
          <p:cNvPr id="6" name="Footer Placeholder 5"/>
          <p:cNvSpPr>
            <a:spLocks noGrp="1"/>
          </p:cNvSpPr>
          <p:nvPr>
            <p:ph type="ftr" sz="quarter" idx="15"/>
          </p:nvPr>
        </p:nvSpPr>
        <p:spPr/>
        <p:txBody>
          <a:bodyPr/>
          <a:lstStyle/>
          <a:p>
            <a:endParaRPr lang="de-DE" dirty="0"/>
          </a:p>
        </p:txBody>
      </p:sp>
    </p:spTree>
    <p:extLst>
      <p:ext uri="{BB962C8B-B14F-4D97-AF65-F5344CB8AC3E}">
        <p14:creationId xmlns:p14="http://schemas.microsoft.com/office/powerpoint/2010/main" val="1245987661"/>
      </p:ext>
    </p:extLst>
  </p:cSld>
  <p:clrMapOvr>
    <a:masterClrMapping/>
  </p:clrMapOvr>
  <p:extLst mod="1">
    <p:ext uri="{DCECCB84-F9BA-43D5-87BE-67443E8EF086}">
      <p15:sldGuideLst xmlns:p15="http://schemas.microsoft.com/office/powerpoint/2012/main">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8800" y="430319"/>
            <a:ext cx="8042496" cy="462759"/>
          </a:xfrm>
        </p:spPr>
        <p:txBody>
          <a:bodyPr/>
          <a:lstStyle>
            <a:lvl1pPr>
              <a:defRPr/>
            </a:lvl1pPr>
          </a:lstStyle>
          <a:p>
            <a:r>
              <a:rPr lang="en-US" dirty="0"/>
              <a:t>Title</a:t>
            </a:r>
            <a:endParaRPr lang="de-DE" dirty="0"/>
          </a:p>
        </p:txBody>
      </p:sp>
      <p:sp>
        <p:nvSpPr>
          <p:cNvPr id="9" name="Text Placeholder 8"/>
          <p:cNvSpPr>
            <a:spLocks noGrp="1"/>
          </p:cNvSpPr>
          <p:nvPr>
            <p:ph type="body" sz="quarter" idx="13"/>
          </p:nvPr>
        </p:nvSpPr>
        <p:spPr>
          <a:xfrm>
            <a:off x="487767" y="1152000"/>
            <a:ext cx="3796896" cy="3264797"/>
          </a:xfrm>
        </p:spPr>
        <p:txBody>
          <a:bodyPr/>
          <a:lstStyle>
            <a:lvl1pPr marL="0" indent="0">
              <a:lnSpc>
                <a:spcPts val="2400"/>
              </a:lnSpc>
              <a:buNone/>
              <a:defRPr sz="1300" b="0"/>
            </a:lvl1pPr>
            <a:lvl2pPr marL="287338" indent="-287338">
              <a:lnSpc>
                <a:spcPts val="2400"/>
              </a:lnSpc>
              <a:buFont typeface="Arial" panose="020B0604020202020204" pitchFamily="34" charset="0"/>
              <a:buChar char="•"/>
              <a:defRPr sz="1300" b="0"/>
            </a:lvl2pPr>
            <a:lvl3pPr marL="447675" indent="-174625">
              <a:lnSpc>
                <a:spcPts val="2400"/>
              </a:lnSpc>
              <a:defRPr sz="1300" b="0"/>
            </a:lvl3pPr>
            <a:lvl4pPr marL="623888" indent="-176213">
              <a:lnSpc>
                <a:spcPts val="2400"/>
              </a:lnSpc>
              <a:tabLst/>
              <a:defRPr sz="1300" b="0"/>
            </a:lvl4pPr>
            <a:lvl5pPr marL="809625" indent="-185738">
              <a:lnSpc>
                <a:spcPts val="2400"/>
              </a:lnSpc>
              <a:defRPr sz="1300" b="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8" name="Text Placeholder 8"/>
          <p:cNvSpPr>
            <a:spLocks noGrp="1"/>
          </p:cNvSpPr>
          <p:nvPr>
            <p:ph type="body" sz="quarter" idx="17"/>
          </p:nvPr>
        </p:nvSpPr>
        <p:spPr>
          <a:xfrm>
            <a:off x="4770842" y="1152000"/>
            <a:ext cx="3796896" cy="3264797"/>
          </a:xfrm>
        </p:spPr>
        <p:txBody>
          <a:bodyPr/>
          <a:lstStyle>
            <a:lvl1pPr marL="0" indent="0">
              <a:lnSpc>
                <a:spcPts val="2400"/>
              </a:lnSpc>
              <a:buNone/>
              <a:defRPr sz="1300" b="0"/>
            </a:lvl1pPr>
            <a:lvl2pPr marL="287338" indent="-287338">
              <a:lnSpc>
                <a:spcPts val="2400"/>
              </a:lnSpc>
              <a:buFont typeface="Arial" panose="020B0604020202020204" pitchFamily="34" charset="0"/>
              <a:buChar char="•"/>
              <a:defRPr sz="1300" b="0"/>
            </a:lvl2pPr>
            <a:lvl3pPr marL="447675" indent="-174625">
              <a:lnSpc>
                <a:spcPts val="2400"/>
              </a:lnSpc>
              <a:defRPr sz="1300" b="0"/>
            </a:lvl3pPr>
            <a:lvl4pPr marL="623888" indent="-176213">
              <a:lnSpc>
                <a:spcPts val="2400"/>
              </a:lnSpc>
              <a:tabLst/>
              <a:defRPr sz="1300" b="0"/>
            </a:lvl4pPr>
            <a:lvl5pPr marL="809625" indent="-185738">
              <a:lnSpc>
                <a:spcPts val="2400"/>
              </a:lnSpc>
              <a:defRPr sz="1300" b="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sp>
        <p:nvSpPr>
          <p:cNvPr id="3" name="Date Placeholder 2"/>
          <p:cNvSpPr>
            <a:spLocks noGrp="1"/>
          </p:cNvSpPr>
          <p:nvPr>
            <p:ph type="dt" sz="half" idx="18"/>
          </p:nvPr>
        </p:nvSpPr>
        <p:spPr/>
        <p:txBody>
          <a:bodyPr/>
          <a:lstStyle/>
          <a:p>
            <a:fld id="{37FFCD0F-6FD7-423A-A678-0AA8290E11CF}" type="datetimeFigureOut">
              <a:rPr lang="de-DE" smtClean="0"/>
              <a:pPr/>
              <a:t>25.06.18</a:t>
            </a:fld>
            <a:endParaRPr lang="de-DE" dirty="0"/>
          </a:p>
        </p:txBody>
      </p:sp>
      <p:sp>
        <p:nvSpPr>
          <p:cNvPr id="6" name="Footer Placeholder 5"/>
          <p:cNvSpPr>
            <a:spLocks noGrp="1"/>
          </p:cNvSpPr>
          <p:nvPr>
            <p:ph type="ftr" sz="quarter" idx="19"/>
          </p:nvPr>
        </p:nvSpPr>
        <p:spPr/>
        <p:txBody>
          <a:bodyPr/>
          <a:lstStyle/>
          <a:p>
            <a:endParaRPr lang="de-DE" dirty="0"/>
          </a:p>
        </p:txBody>
      </p:sp>
    </p:spTree>
    <p:extLst>
      <p:ext uri="{BB962C8B-B14F-4D97-AF65-F5344CB8AC3E}">
        <p14:creationId xmlns:p14="http://schemas.microsoft.com/office/powerpoint/2010/main" val="2069957296"/>
      </p:ext>
    </p:extLst>
  </p:cSld>
  <p:clrMapOvr>
    <a:masterClrMapping/>
  </p:clrMapOvr>
  <p:extLst mod="1">
    <p:ext uri="{DCECCB84-F9BA-43D5-87BE-67443E8EF086}">
      <p15:sldGuideLst xmlns:p15="http://schemas.microsoft.com/office/powerpoint/2012/main">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75964" y="1176644"/>
            <a:ext cx="3808700" cy="3100056"/>
          </a:xfrm>
        </p:spPr>
        <p:txBody>
          <a:bodyPr/>
          <a:lstStyle>
            <a:lvl1pPr marL="0" indent="0">
              <a:lnSpc>
                <a:spcPts val="2200"/>
              </a:lnSpc>
              <a:spcBef>
                <a:spcPts val="0"/>
              </a:spcBef>
              <a:buNone/>
              <a:defRPr sz="1300" b="0"/>
            </a:lvl1pPr>
            <a:lvl2pPr marL="273050" indent="-273050">
              <a:lnSpc>
                <a:spcPts val="2200"/>
              </a:lnSpc>
              <a:spcBef>
                <a:spcPts val="0"/>
              </a:spcBef>
              <a:buFont typeface="+mj-lt"/>
              <a:buAutoNum type="arabicPeriod"/>
              <a:defRPr sz="1300"/>
            </a:lvl2pPr>
            <a:lvl3pPr marL="536575" indent="-171450">
              <a:lnSpc>
                <a:spcPts val="2200"/>
              </a:lnSpc>
              <a:spcBef>
                <a:spcPts val="0"/>
              </a:spcBef>
              <a:defRPr sz="1300"/>
            </a:lvl3pPr>
            <a:lvl4pPr marL="720725" indent="-171450">
              <a:lnSpc>
                <a:spcPts val="2200"/>
              </a:lnSpc>
              <a:spcBef>
                <a:spcPts val="0"/>
              </a:spcBef>
              <a:tabLst/>
              <a:defRPr sz="1300"/>
            </a:lvl4pPr>
            <a:lvl5pPr marL="896938" indent="-171450">
              <a:lnSpc>
                <a:spcPts val="2200"/>
              </a:lnSpc>
              <a:spcBef>
                <a:spcPts val="0"/>
              </a:spcBef>
              <a:defRPr sz="130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sp>
        <p:nvSpPr>
          <p:cNvPr id="10" name="Picture Placeholder 9"/>
          <p:cNvSpPr>
            <a:spLocks noGrp="1"/>
          </p:cNvSpPr>
          <p:nvPr>
            <p:ph type="pic" sz="quarter" idx="14"/>
          </p:nvPr>
        </p:nvSpPr>
        <p:spPr>
          <a:xfrm>
            <a:off x="4572000" y="0"/>
            <a:ext cx="4572000" cy="5143500"/>
          </a:xfrm>
          <a:solidFill>
            <a:schemeClr val="bg1">
              <a:lumMod val="85000"/>
            </a:schemeClr>
          </a:solidFill>
        </p:spPr>
        <p:txBody>
          <a:bodyPr/>
          <a:lstStyle>
            <a:lvl1pPr marL="0" indent="0">
              <a:buFontTx/>
              <a:buNone/>
              <a:defRPr/>
            </a:lvl1pPr>
          </a:lstStyle>
          <a:p>
            <a:r>
              <a:rPr lang="nl-NL"/>
              <a:t>Drag picture to placeholder or click icon to add</a:t>
            </a:r>
            <a:endParaRPr lang="de-DE" dirty="0"/>
          </a:p>
        </p:txBody>
      </p:sp>
      <p:sp>
        <p:nvSpPr>
          <p:cNvPr id="7" name="Title 6"/>
          <p:cNvSpPr>
            <a:spLocks noGrp="1"/>
          </p:cNvSpPr>
          <p:nvPr>
            <p:ph type="title"/>
          </p:nvPr>
        </p:nvSpPr>
        <p:spPr>
          <a:xfrm>
            <a:off x="478800" y="439212"/>
            <a:ext cx="3808701"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endParaRPr lang="de-DE" dirty="0"/>
          </a:p>
        </p:txBody>
      </p:sp>
      <p:cxnSp>
        <p:nvCxnSpPr>
          <p:cNvPr id="16" name="Straight Connector 15"/>
          <p:cNvCxnSpPr/>
          <p:nvPr userDrawn="1"/>
        </p:nvCxnSpPr>
        <p:spPr>
          <a:xfrm flipV="1">
            <a:off x="576263" y="4443414"/>
            <a:ext cx="3995737"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5"/>
          </p:nvPr>
        </p:nvSpPr>
        <p:spPr/>
        <p:txBody>
          <a:bodyPr/>
          <a:lstStyle/>
          <a:p>
            <a:fld id="{37FFCD0F-6FD7-423A-A678-0AA8290E11CF}" type="datetimeFigureOut">
              <a:rPr lang="de-DE" smtClean="0"/>
              <a:pPr/>
              <a:t>25.06.18</a:t>
            </a:fld>
            <a:endParaRPr lang="de-DE" dirty="0"/>
          </a:p>
        </p:txBody>
      </p:sp>
      <p:sp>
        <p:nvSpPr>
          <p:cNvPr id="5" name="Footer Placeholder 4"/>
          <p:cNvSpPr>
            <a:spLocks noGrp="1"/>
          </p:cNvSpPr>
          <p:nvPr>
            <p:ph type="ftr" sz="quarter" idx="16"/>
          </p:nvPr>
        </p:nvSpPr>
        <p:spPr/>
        <p:txBody>
          <a:bodyPr/>
          <a:lstStyle/>
          <a:p>
            <a:endParaRPr lang="de-DE" dirty="0"/>
          </a:p>
        </p:txBody>
      </p:sp>
    </p:spTree>
    <p:extLst>
      <p:ext uri="{BB962C8B-B14F-4D97-AF65-F5344CB8AC3E}">
        <p14:creationId xmlns:p14="http://schemas.microsoft.com/office/powerpoint/2010/main" val="3231835068"/>
      </p:ext>
    </p:extLst>
  </p:cSld>
  <p:clrMapOvr>
    <a:masterClrMapping/>
  </p:clrMapOvr>
  <p:extLst mod="1">
    <p:ext uri="{DCECCB84-F9BA-43D5-87BE-67443E8EF086}">
      <p15:sldGuideLst xmlns:p15="http://schemas.microsoft.com/office/powerpoint/2012/main">
        <p15:guide id="1" pos="363" userDrawn="1">
          <p15:clr>
            <a:srgbClr val="FBAE40"/>
          </p15:clr>
        </p15:guide>
        <p15:guide id="2" pos="2699" userDrawn="1">
          <p15:clr>
            <a:srgbClr val="FBAE40"/>
          </p15:clr>
        </p15:guide>
        <p15:guide id="3" pos="2880"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version 1">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0" y="0"/>
            <a:ext cx="9144000" cy="5143500"/>
          </a:xfrm>
          <a:solidFill>
            <a:schemeClr val="bg1">
              <a:lumMod val="95000"/>
            </a:schemeClr>
          </a:solidFill>
        </p:spPr>
        <p:txBody>
          <a:bodyPr/>
          <a:lstStyle>
            <a:lvl1pPr marL="0" indent="0">
              <a:buNone/>
              <a:defRPr/>
            </a:lvl1pPr>
          </a:lstStyle>
          <a:p>
            <a:r>
              <a:rPr lang="nl-NL" dirty="0" err="1"/>
              <a:t>Drag</a:t>
            </a:r>
            <a:r>
              <a:rPr lang="nl-NL" dirty="0"/>
              <a:t> picture </a:t>
            </a:r>
            <a:r>
              <a:rPr lang="nl-NL" dirty="0" err="1"/>
              <a:t>to</a:t>
            </a:r>
            <a:r>
              <a:rPr lang="nl-NL" dirty="0"/>
              <a:t> </a:t>
            </a:r>
            <a:r>
              <a:rPr lang="nl-NL" dirty="0" err="1"/>
              <a:t>placeholder</a:t>
            </a:r>
            <a:r>
              <a:rPr lang="nl-NL" dirty="0"/>
              <a:t> or click icon </a:t>
            </a:r>
            <a:r>
              <a:rPr lang="nl-NL" dirty="0" err="1"/>
              <a:t>to</a:t>
            </a:r>
            <a:r>
              <a:rPr lang="nl-NL" dirty="0"/>
              <a:t> </a:t>
            </a:r>
            <a:r>
              <a:rPr lang="nl-NL" dirty="0" err="1"/>
              <a:t>add</a:t>
            </a:r>
            <a:endParaRPr lang="de-DE" dirty="0"/>
          </a:p>
        </p:txBody>
      </p:sp>
      <p:sp>
        <p:nvSpPr>
          <p:cNvPr id="4" name="Title 1">
            <a:extLst>
              <a:ext uri="{FF2B5EF4-FFF2-40B4-BE49-F238E27FC236}">
                <a16:creationId xmlns:a16="http://schemas.microsoft.com/office/drawing/2014/main" id="{143C7E15-6A7F-304C-9E96-52D4906FD97F}"/>
              </a:ext>
            </a:extLst>
          </p:cNvPr>
          <p:cNvSpPr>
            <a:spLocks noGrp="1"/>
          </p:cNvSpPr>
          <p:nvPr>
            <p:ph type="title" hasCustomPrompt="1"/>
          </p:nvPr>
        </p:nvSpPr>
        <p:spPr>
          <a:xfrm>
            <a:off x="576263" y="442237"/>
            <a:ext cx="5991591" cy="3180193"/>
          </a:xfrm>
        </p:spPr>
        <p:txBody>
          <a:bodyPr lIns="0" rIns="0"/>
          <a:lstStyle>
            <a:lvl1pPr marL="177800" indent="-177800">
              <a:defRPr>
                <a:solidFill>
                  <a:schemeClr val="bg1"/>
                </a:solidFill>
              </a:defRPr>
            </a:lvl1pPr>
          </a:lstStyle>
          <a:p>
            <a:r>
              <a:rPr lang="en-US" dirty="0"/>
              <a:t>“Quote”</a:t>
            </a:r>
            <a:endParaRPr lang="de-DE" dirty="0"/>
          </a:p>
        </p:txBody>
      </p:sp>
    </p:spTree>
    <p:extLst>
      <p:ext uri="{BB962C8B-B14F-4D97-AF65-F5344CB8AC3E}">
        <p14:creationId xmlns:p14="http://schemas.microsoft.com/office/powerpoint/2010/main" val="2195032865"/>
      </p:ext>
    </p:extLst>
  </p:cSld>
  <p:clrMapOvr>
    <a:masterClrMapping/>
  </p:clrMapOvr>
  <p:extLst mod="1">
    <p:ext uri="{DCECCB84-F9BA-43D5-87BE-67443E8EF086}">
      <p15:sldGuideLst xmlns:p15="http://schemas.microsoft.com/office/powerpoint/2012/main">
        <p15:guide id="1" pos="363" userDrawn="1">
          <p15:clr>
            <a:srgbClr val="FBAE40"/>
          </p15:clr>
        </p15:guide>
        <p15:guide id="2" pos="2880" userDrawn="1">
          <p15:clr>
            <a:srgbClr val="FBAE40"/>
          </p15:clr>
        </p15:guide>
        <p15:guide id="3" pos="2699"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313" y="440861"/>
            <a:ext cx="7928508" cy="462759"/>
          </a:xfrm>
          <a:prstGeom prst="rect">
            <a:avLst/>
          </a:prstGeom>
        </p:spPr>
        <p:txBody>
          <a:bodyPr vert="horz" lIns="91440" tIns="0" rIns="91440" bIns="0" rtlCol="0" anchor="t" anchorCtr="0">
            <a:noAutofit/>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sp>
        <p:nvSpPr>
          <p:cNvPr id="3" name="Text Placeholder 2"/>
          <p:cNvSpPr>
            <a:spLocks noGrp="1"/>
          </p:cNvSpPr>
          <p:nvPr>
            <p:ph type="body" idx="1"/>
          </p:nvPr>
        </p:nvSpPr>
        <p:spPr>
          <a:xfrm>
            <a:off x="468313" y="1076659"/>
            <a:ext cx="7928508" cy="3425729"/>
          </a:xfrm>
          <a:prstGeom prst="rect">
            <a:avLst/>
          </a:prstGeom>
        </p:spPr>
        <p:txBody>
          <a:bodyPr vert="horz" lIns="91440" tIns="0" rIns="91440" bIns="45720" rtlCol="0">
            <a:noAutofit/>
          </a:body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pic>
        <p:nvPicPr>
          <p:cNvPr id="10" name="Picture 9">
            <a:extLst>
              <a:ext uri="{FF2B5EF4-FFF2-40B4-BE49-F238E27FC236}">
                <a16:creationId xmlns:a16="http://schemas.microsoft.com/office/drawing/2014/main" id="{B4928590-4084-6B40-8DED-B4F8C98BED1B}"/>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576000" y="4552394"/>
            <a:ext cx="401839" cy="444500"/>
          </a:xfrm>
          <a:prstGeom prst="rect">
            <a:avLst/>
          </a:prstGeom>
        </p:spPr>
      </p:pic>
      <p:sp>
        <p:nvSpPr>
          <p:cNvPr id="4" name="Date Placeholder 3"/>
          <p:cNvSpPr>
            <a:spLocks noGrp="1"/>
          </p:cNvSpPr>
          <p:nvPr>
            <p:ph type="dt" sz="half" idx="2"/>
          </p:nvPr>
        </p:nvSpPr>
        <p:spPr>
          <a:xfrm>
            <a:off x="1044000" y="4722258"/>
            <a:ext cx="3086100" cy="162814"/>
          </a:xfrm>
          <a:prstGeom prst="rect">
            <a:avLst/>
          </a:prstGeom>
        </p:spPr>
        <p:txBody>
          <a:bodyPr vert="horz" lIns="0" tIns="0" rIns="0" bIns="0" rtlCol="0" anchor="t" anchorCtr="0"/>
          <a:lstStyle>
            <a:lvl1pPr algn="l">
              <a:defRPr sz="800">
                <a:solidFill>
                  <a:schemeClr val="tx1">
                    <a:tint val="75000"/>
                  </a:schemeClr>
                </a:solidFill>
              </a:defRPr>
            </a:lvl1pPr>
          </a:lstStyle>
          <a:p>
            <a:fld id="{37FFCD0F-6FD7-423A-A678-0AA8290E11CF}" type="datetimeFigureOut">
              <a:rPr lang="de-DE" smtClean="0"/>
              <a:pPr/>
              <a:t>25.06.18</a:t>
            </a:fld>
            <a:endParaRPr lang="de-DE" dirty="0"/>
          </a:p>
        </p:txBody>
      </p:sp>
      <p:sp>
        <p:nvSpPr>
          <p:cNvPr id="5" name="Footer Placeholder 4"/>
          <p:cNvSpPr>
            <a:spLocks noGrp="1"/>
          </p:cNvSpPr>
          <p:nvPr>
            <p:ph type="ftr" sz="quarter" idx="3"/>
          </p:nvPr>
        </p:nvSpPr>
        <p:spPr>
          <a:xfrm>
            <a:off x="1044000" y="4531201"/>
            <a:ext cx="3086100" cy="162244"/>
          </a:xfrm>
          <a:prstGeom prst="rect">
            <a:avLst/>
          </a:prstGeom>
        </p:spPr>
        <p:txBody>
          <a:bodyPr vert="horz" lIns="0" tIns="0" rIns="0" bIns="0" rtlCol="0" anchor="t" anchorCtr="0"/>
          <a:lstStyle>
            <a:lvl1pPr algn="l">
              <a:defRPr sz="800">
                <a:solidFill>
                  <a:schemeClr val="tx1">
                    <a:tint val="75000"/>
                  </a:schemeClr>
                </a:solidFill>
              </a:defRPr>
            </a:lvl1pPr>
          </a:lstStyle>
          <a:p>
            <a:endParaRPr lang="de-DE" dirty="0"/>
          </a:p>
        </p:txBody>
      </p:sp>
    </p:spTree>
    <p:extLst>
      <p:ext uri="{BB962C8B-B14F-4D97-AF65-F5344CB8AC3E}">
        <p14:creationId xmlns:p14="http://schemas.microsoft.com/office/powerpoint/2010/main" val="112755855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62" r:id="rId5"/>
    <p:sldLayoutId id="2147483695" r:id="rId6"/>
    <p:sldLayoutId id="2147483696"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Lst>
  <p:hf sldNum="0" hdr="0"/>
  <p:txStyles>
    <p:titleStyle>
      <a:lvl1pPr algn="l" defTabSz="685800" rtl="0" eaLnBrk="1" latinLnBrk="0" hangingPunct="1">
        <a:lnSpc>
          <a:spcPts val="4800"/>
        </a:lnSpc>
        <a:spcBef>
          <a:spcPct val="0"/>
        </a:spcBef>
        <a:buNone/>
        <a:defRPr sz="3200" kern="1200">
          <a:solidFill>
            <a:schemeClr val="tx1"/>
          </a:solidFill>
          <a:latin typeface="+mj-lt"/>
          <a:ea typeface="+mj-ea"/>
          <a:cs typeface="+mj-cs"/>
        </a:defRPr>
      </a:lvl1pPr>
    </p:titleStyle>
    <p:bodyStyle>
      <a:lvl1pPr marL="266700" indent="-266700" algn="l" defTabSz="685800" rtl="0" eaLnBrk="1" latinLnBrk="0" hangingPunct="1">
        <a:lnSpc>
          <a:spcPts val="3400"/>
        </a:lnSpc>
        <a:spcBef>
          <a:spcPts val="0"/>
        </a:spcBef>
        <a:buClr>
          <a:srgbClr val="FF6C00"/>
        </a:buClr>
        <a:buFont typeface="Arial" panose="020B0604020202020204" pitchFamily="34" charset="0"/>
        <a:buChar char="•"/>
        <a:tabLst>
          <a:tab pos="266700" algn="l"/>
        </a:tabLst>
        <a:defRPr sz="1800" kern="1200">
          <a:solidFill>
            <a:schemeClr val="tx1"/>
          </a:solidFill>
          <a:latin typeface="+mn-lt"/>
          <a:ea typeface="+mn-ea"/>
          <a:cs typeface="+mn-cs"/>
        </a:defRPr>
      </a:lvl1pPr>
      <a:lvl2pPr marL="5143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63" userDrawn="1">
          <p15:clr>
            <a:srgbClr val="F26B43"/>
          </p15:clr>
        </p15:guide>
        <p15:guide id="2" pos="2880" userDrawn="1">
          <p15:clr>
            <a:srgbClr val="F26B43"/>
          </p15:clr>
        </p15:guide>
        <p15:guide id="3" pos="2699" userDrawn="1">
          <p15:clr>
            <a:srgbClr val="F26B43"/>
          </p15:clr>
        </p15:guide>
        <p15:guide id="4" pos="3061" userDrawn="1">
          <p15:clr>
            <a:srgbClr val="F26B43"/>
          </p15:clr>
        </p15:guide>
        <p15:guide id="5" pos="5397" userDrawn="1">
          <p15:clr>
            <a:srgbClr val="F26B43"/>
          </p15:clr>
        </p15:guide>
        <p15:guide id="6" orient="horz" pos="373" userDrawn="1">
          <p15:clr>
            <a:srgbClr val="F26B43"/>
          </p15:clr>
        </p15:guide>
        <p15:guide id="7" orient="horz" pos="286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8800" y="440861"/>
            <a:ext cx="7928508" cy="462759"/>
          </a:xfrm>
          <a:prstGeom prst="rect">
            <a:avLst/>
          </a:prstGeom>
        </p:spPr>
        <p:txBody>
          <a:bodyPr vert="horz" lIns="91440" tIns="0" rIns="91440" bIns="0" rtlCol="0" anchor="t" anchorCtr="0">
            <a:noAutofit/>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sp>
        <p:nvSpPr>
          <p:cNvPr id="3" name="Text Placeholder 2"/>
          <p:cNvSpPr>
            <a:spLocks noGrp="1"/>
          </p:cNvSpPr>
          <p:nvPr>
            <p:ph type="body" idx="1"/>
          </p:nvPr>
        </p:nvSpPr>
        <p:spPr>
          <a:xfrm>
            <a:off x="468313" y="1076658"/>
            <a:ext cx="7928508" cy="3635375"/>
          </a:xfrm>
          <a:prstGeom prst="rect">
            <a:avLst/>
          </a:prstGeom>
        </p:spPr>
        <p:txBody>
          <a:bodyPr vert="horz" lIns="91440" tIns="0" rIns="91440" bIns="45720" rtlCol="0">
            <a:noAutofit/>
          </a:body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pic>
        <p:nvPicPr>
          <p:cNvPr id="10" name="Picture 9">
            <a:extLst>
              <a:ext uri="{FF2B5EF4-FFF2-40B4-BE49-F238E27FC236}">
                <a16:creationId xmlns:a16="http://schemas.microsoft.com/office/drawing/2014/main" id="{B4928590-4084-6B40-8DED-B4F8C98BED1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6000" y="4557156"/>
            <a:ext cx="401839" cy="444500"/>
          </a:xfrm>
          <a:prstGeom prst="rect">
            <a:avLst/>
          </a:prstGeom>
        </p:spPr>
      </p:pic>
      <p:sp>
        <p:nvSpPr>
          <p:cNvPr id="7" name="Date Placeholder 3"/>
          <p:cNvSpPr>
            <a:spLocks noGrp="1"/>
          </p:cNvSpPr>
          <p:nvPr>
            <p:ph type="dt" sz="half" idx="2"/>
          </p:nvPr>
        </p:nvSpPr>
        <p:spPr>
          <a:xfrm>
            <a:off x="1044000" y="4722258"/>
            <a:ext cx="3086100" cy="162814"/>
          </a:xfrm>
          <a:prstGeom prst="rect">
            <a:avLst/>
          </a:prstGeom>
        </p:spPr>
        <p:txBody>
          <a:bodyPr vert="horz" lIns="0" tIns="0" rIns="0" bIns="0" rtlCol="0" anchor="t" anchorCtr="0"/>
          <a:lstStyle>
            <a:lvl1pPr algn="l">
              <a:defRPr sz="800">
                <a:solidFill>
                  <a:schemeClr val="tx1">
                    <a:tint val="75000"/>
                  </a:schemeClr>
                </a:solidFill>
              </a:defRPr>
            </a:lvl1pPr>
          </a:lstStyle>
          <a:p>
            <a:fld id="{37FFCD0F-6FD7-423A-A678-0AA8290E11CF}" type="datetimeFigureOut">
              <a:rPr lang="de-DE" smtClean="0"/>
              <a:pPr/>
              <a:t>25.06.18</a:t>
            </a:fld>
            <a:endParaRPr lang="de-DE" dirty="0"/>
          </a:p>
        </p:txBody>
      </p:sp>
      <p:sp>
        <p:nvSpPr>
          <p:cNvPr id="11" name="Footer Placeholder 4"/>
          <p:cNvSpPr>
            <a:spLocks noGrp="1"/>
          </p:cNvSpPr>
          <p:nvPr>
            <p:ph type="ftr" sz="quarter" idx="3"/>
          </p:nvPr>
        </p:nvSpPr>
        <p:spPr>
          <a:xfrm>
            <a:off x="1044000" y="4531201"/>
            <a:ext cx="3086100" cy="162244"/>
          </a:xfrm>
          <a:prstGeom prst="rect">
            <a:avLst/>
          </a:prstGeom>
        </p:spPr>
        <p:txBody>
          <a:bodyPr vert="horz" lIns="0" tIns="0" rIns="0" bIns="0" rtlCol="0" anchor="t" anchorCtr="0"/>
          <a:lstStyle>
            <a:lvl1pPr algn="l">
              <a:defRPr sz="800">
                <a:solidFill>
                  <a:schemeClr val="tx1">
                    <a:tint val="75000"/>
                  </a:schemeClr>
                </a:solidFill>
              </a:defRPr>
            </a:lvl1pPr>
          </a:lstStyle>
          <a:p>
            <a:endParaRPr lang="de-DE" dirty="0"/>
          </a:p>
        </p:txBody>
      </p:sp>
    </p:spTree>
    <p:extLst>
      <p:ext uri="{BB962C8B-B14F-4D97-AF65-F5344CB8AC3E}">
        <p14:creationId xmlns:p14="http://schemas.microsoft.com/office/powerpoint/2010/main" val="2771815502"/>
      </p:ext>
    </p:extLst>
  </p:cSld>
  <p:clrMap bg1="lt1" tx1="dk1" bg2="lt2" tx2="dk2" accent1="accent1" accent2="accent2" accent3="accent3" accent4="accent4" accent5="accent5" accent6="accent6" hlink="hlink" folHlink="folHlink"/>
  <p:sldLayoutIdLst>
    <p:sldLayoutId id="2147483681" r:id="rId1"/>
    <p:sldLayoutId id="2147483682" r:id="rId2"/>
  </p:sldLayoutIdLst>
  <p:hf sldNum="0" hdr="0"/>
  <p:txStyles>
    <p:titleStyle>
      <a:lvl1pPr algn="l" defTabSz="685800" rtl="0" eaLnBrk="1" latinLnBrk="0" hangingPunct="1">
        <a:lnSpc>
          <a:spcPts val="4800"/>
        </a:lnSpc>
        <a:spcBef>
          <a:spcPct val="0"/>
        </a:spcBef>
        <a:buNone/>
        <a:defRPr sz="3200" kern="1200">
          <a:solidFill>
            <a:schemeClr val="tx1"/>
          </a:solidFill>
          <a:latin typeface="+mj-lt"/>
          <a:ea typeface="+mj-ea"/>
          <a:cs typeface="+mj-cs"/>
        </a:defRPr>
      </a:lvl1pPr>
    </p:titleStyle>
    <p:bodyStyle>
      <a:lvl1pPr marL="266700" indent="-266700" algn="l" defTabSz="685800" rtl="0" eaLnBrk="1" latinLnBrk="0" hangingPunct="1">
        <a:lnSpc>
          <a:spcPts val="3400"/>
        </a:lnSpc>
        <a:spcBef>
          <a:spcPts val="0"/>
        </a:spcBef>
        <a:buClr>
          <a:srgbClr val="FF6C00"/>
        </a:buClr>
        <a:buFont typeface="Arial" panose="020B0604020202020204" pitchFamily="34" charset="0"/>
        <a:buChar char="•"/>
        <a:tabLst>
          <a:tab pos="266700" algn="l"/>
        </a:tabLst>
        <a:defRPr sz="1800" kern="1200">
          <a:solidFill>
            <a:schemeClr val="tx1"/>
          </a:solidFill>
          <a:latin typeface="+mn-lt"/>
          <a:ea typeface="+mn-ea"/>
          <a:cs typeface="+mn-cs"/>
        </a:defRPr>
      </a:lvl1pPr>
      <a:lvl2pPr marL="5143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63">
          <p15:clr>
            <a:srgbClr val="F26B43"/>
          </p15:clr>
        </p15:guide>
        <p15:guide id="2" pos="2880">
          <p15:clr>
            <a:srgbClr val="F26B43"/>
          </p15:clr>
        </p15:guide>
        <p15:guide id="3" pos="2699">
          <p15:clr>
            <a:srgbClr val="F26B43"/>
          </p15:clr>
        </p15:guide>
        <p15:guide id="4" pos="3061">
          <p15:clr>
            <a:srgbClr val="F26B43"/>
          </p15:clr>
        </p15:guide>
        <p15:guide id="5" pos="5397">
          <p15:clr>
            <a:srgbClr val="F26B43"/>
          </p15:clr>
        </p15:guide>
        <p15:guide id="6" orient="horz" pos="373">
          <p15:clr>
            <a:srgbClr val="F26B43"/>
          </p15:clr>
        </p15:guide>
        <p15:guide id="7" orient="horz" pos="286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8800" y="440861"/>
            <a:ext cx="7928508" cy="462759"/>
          </a:xfrm>
          <a:prstGeom prst="rect">
            <a:avLst/>
          </a:prstGeom>
        </p:spPr>
        <p:txBody>
          <a:bodyPr vert="horz" lIns="91440" tIns="0" rIns="91440" bIns="0" rtlCol="0" anchor="t" anchorCtr="0">
            <a:noAutofit/>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sp>
        <p:nvSpPr>
          <p:cNvPr id="3" name="Text Placeholder 2"/>
          <p:cNvSpPr>
            <a:spLocks noGrp="1"/>
          </p:cNvSpPr>
          <p:nvPr>
            <p:ph type="body" idx="1"/>
          </p:nvPr>
        </p:nvSpPr>
        <p:spPr>
          <a:xfrm>
            <a:off x="468313" y="1076658"/>
            <a:ext cx="7928508" cy="3635375"/>
          </a:xfrm>
          <a:prstGeom prst="rect">
            <a:avLst/>
          </a:prstGeom>
        </p:spPr>
        <p:txBody>
          <a:bodyPr vert="horz" lIns="91440" tIns="0" rIns="91440" bIns="45720" rtlCol="0">
            <a:noAutofit/>
          </a:body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pic>
        <p:nvPicPr>
          <p:cNvPr id="10" name="Picture 9">
            <a:extLst>
              <a:ext uri="{FF2B5EF4-FFF2-40B4-BE49-F238E27FC236}">
                <a16:creationId xmlns:a16="http://schemas.microsoft.com/office/drawing/2014/main" id="{B4928590-4084-6B40-8DED-B4F8C98BED1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6000" y="4557156"/>
            <a:ext cx="401839" cy="444500"/>
          </a:xfrm>
          <a:prstGeom prst="rect">
            <a:avLst/>
          </a:prstGeom>
        </p:spPr>
      </p:pic>
      <p:sp>
        <p:nvSpPr>
          <p:cNvPr id="7" name="Date Placeholder 3"/>
          <p:cNvSpPr>
            <a:spLocks noGrp="1"/>
          </p:cNvSpPr>
          <p:nvPr>
            <p:ph type="dt" sz="half" idx="2"/>
          </p:nvPr>
        </p:nvSpPr>
        <p:spPr>
          <a:xfrm>
            <a:off x="1044000" y="4722258"/>
            <a:ext cx="3086100" cy="162814"/>
          </a:xfrm>
          <a:prstGeom prst="rect">
            <a:avLst/>
          </a:prstGeom>
        </p:spPr>
        <p:txBody>
          <a:bodyPr vert="horz" lIns="0" tIns="0" rIns="0" bIns="0" rtlCol="0" anchor="t" anchorCtr="0"/>
          <a:lstStyle>
            <a:lvl1pPr algn="l">
              <a:defRPr sz="800">
                <a:solidFill>
                  <a:schemeClr val="tx1">
                    <a:tint val="75000"/>
                  </a:schemeClr>
                </a:solidFill>
              </a:defRPr>
            </a:lvl1pPr>
          </a:lstStyle>
          <a:p>
            <a:fld id="{37FFCD0F-6FD7-423A-A678-0AA8290E11CF}" type="datetimeFigureOut">
              <a:rPr lang="de-DE" smtClean="0"/>
              <a:pPr/>
              <a:t>25.06.18</a:t>
            </a:fld>
            <a:endParaRPr lang="de-DE" dirty="0"/>
          </a:p>
        </p:txBody>
      </p:sp>
      <p:sp>
        <p:nvSpPr>
          <p:cNvPr id="11" name="Footer Placeholder 4"/>
          <p:cNvSpPr>
            <a:spLocks noGrp="1"/>
          </p:cNvSpPr>
          <p:nvPr>
            <p:ph type="ftr" sz="quarter" idx="3"/>
          </p:nvPr>
        </p:nvSpPr>
        <p:spPr>
          <a:xfrm>
            <a:off x="1044000" y="4531201"/>
            <a:ext cx="3086100" cy="162244"/>
          </a:xfrm>
          <a:prstGeom prst="rect">
            <a:avLst/>
          </a:prstGeom>
        </p:spPr>
        <p:txBody>
          <a:bodyPr vert="horz" lIns="0" tIns="0" rIns="0" bIns="0" rtlCol="0" anchor="t" anchorCtr="0"/>
          <a:lstStyle>
            <a:lvl1pPr algn="l">
              <a:defRPr sz="800">
                <a:solidFill>
                  <a:schemeClr val="tx1">
                    <a:tint val="75000"/>
                  </a:schemeClr>
                </a:solidFill>
              </a:defRPr>
            </a:lvl1pPr>
          </a:lstStyle>
          <a:p>
            <a:endParaRPr lang="de-DE" dirty="0"/>
          </a:p>
        </p:txBody>
      </p:sp>
    </p:spTree>
    <p:extLst>
      <p:ext uri="{BB962C8B-B14F-4D97-AF65-F5344CB8AC3E}">
        <p14:creationId xmlns:p14="http://schemas.microsoft.com/office/powerpoint/2010/main" val="2408621227"/>
      </p:ext>
    </p:extLst>
  </p:cSld>
  <p:clrMap bg1="lt1" tx1="dk1" bg2="lt2" tx2="dk2" accent1="accent1" accent2="accent2" accent3="accent3" accent4="accent4" accent5="accent5" accent6="accent6" hlink="hlink" folHlink="folHlink"/>
  <p:sldLayoutIdLst>
    <p:sldLayoutId id="2147483684" r:id="rId1"/>
    <p:sldLayoutId id="2147483685" r:id="rId2"/>
  </p:sldLayoutIdLst>
  <p:hf sldNum="0" hdr="0"/>
  <p:txStyles>
    <p:titleStyle>
      <a:lvl1pPr algn="l" defTabSz="685800" rtl="0" eaLnBrk="1" latinLnBrk="0" hangingPunct="1">
        <a:lnSpc>
          <a:spcPts val="4800"/>
        </a:lnSpc>
        <a:spcBef>
          <a:spcPct val="0"/>
        </a:spcBef>
        <a:buNone/>
        <a:defRPr sz="3200" kern="1200">
          <a:solidFill>
            <a:schemeClr val="tx1"/>
          </a:solidFill>
          <a:latin typeface="+mj-lt"/>
          <a:ea typeface="+mj-ea"/>
          <a:cs typeface="+mj-cs"/>
        </a:defRPr>
      </a:lvl1pPr>
    </p:titleStyle>
    <p:bodyStyle>
      <a:lvl1pPr marL="266700" indent="-266700" algn="l" defTabSz="685800" rtl="0" eaLnBrk="1" latinLnBrk="0" hangingPunct="1">
        <a:lnSpc>
          <a:spcPts val="3400"/>
        </a:lnSpc>
        <a:spcBef>
          <a:spcPts val="0"/>
        </a:spcBef>
        <a:buClr>
          <a:srgbClr val="FF6C00"/>
        </a:buClr>
        <a:buFont typeface="Arial" panose="020B0604020202020204" pitchFamily="34" charset="0"/>
        <a:buChar char="•"/>
        <a:tabLst>
          <a:tab pos="266700" algn="l"/>
        </a:tabLst>
        <a:defRPr sz="1800" kern="1200">
          <a:solidFill>
            <a:schemeClr val="tx1"/>
          </a:solidFill>
          <a:latin typeface="+mn-lt"/>
          <a:ea typeface="+mn-ea"/>
          <a:cs typeface="+mn-cs"/>
        </a:defRPr>
      </a:lvl1pPr>
      <a:lvl2pPr marL="5143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63">
          <p15:clr>
            <a:srgbClr val="F26B43"/>
          </p15:clr>
        </p15:guide>
        <p15:guide id="2" pos="2880">
          <p15:clr>
            <a:srgbClr val="F26B43"/>
          </p15:clr>
        </p15:guide>
        <p15:guide id="3" pos="2699">
          <p15:clr>
            <a:srgbClr val="F26B43"/>
          </p15:clr>
        </p15:guide>
        <p15:guide id="4" pos="3061">
          <p15:clr>
            <a:srgbClr val="F26B43"/>
          </p15:clr>
        </p15:guide>
        <p15:guide id="5" pos="5397">
          <p15:clr>
            <a:srgbClr val="F26B43"/>
          </p15:clr>
        </p15:guide>
        <p15:guide id="6" orient="horz" pos="373">
          <p15:clr>
            <a:srgbClr val="F26B43"/>
          </p15:clr>
        </p15:guide>
        <p15:guide id="7" orient="horz" pos="286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8800" y="440861"/>
            <a:ext cx="7928508" cy="462759"/>
          </a:xfrm>
          <a:prstGeom prst="rect">
            <a:avLst/>
          </a:prstGeom>
        </p:spPr>
        <p:txBody>
          <a:bodyPr vert="horz" lIns="91440" tIns="0" rIns="91440" bIns="0" rtlCol="0" anchor="t" anchorCtr="0">
            <a:noAutofit/>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sp>
        <p:nvSpPr>
          <p:cNvPr id="3" name="Text Placeholder 2"/>
          <p:cNvSpPr>
            <a:spLocks noGrp="1"/>
          </p:cNvSpPr>
          <p:nvPr>
            <p:ph type="body" idx="1"/>
          </p:nvPr>
        </p:nvSpPr>
        <p:spPr>
          <a:xfrm>
            <a:off x="468313" y="1076658"/>
            <a:ext cx="7928508" cy="3635375"/>
          </a:xfrm>
          <a:prstGeom prst="rect">
            <a:avLst/>
          </a:prstGeom>
        </p:spPr>
        <p:txBody>
          <a:bodyPr vert="horz" lIns="91440" tIns="0" rIns="91440" bIns="45720" rtlCol="0">
            <a:noAutofit/>
          </a:body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pic>
        <p:nvPicPr>
          <p:cNvPr id="10" name="Picture 9">
            <a:extLst>
              <a:ext uri="{FF2B5EF4-FFF2-40B4-BE49-F238E27FC236}">
                <a16:creationId xmlns:a16="http://schemas.microsoft.com/office/drawing/2014/main" id="{B4928590-4084-6B40-8DED-B4F8C98BED1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6000" y="4557156"/>
            <a:ext cx="401839" cy="444500"/>
          </a:xfrm>
          <a:prstGeom prst="rect">
            <a:avLst/>
          </a:prstGeom>
        </p:spPr>
      </p:pic>
      <p:sp>
        <p:nvSpPr>
          <p:cNvPr id="7" name="Date Placeholder 3"/>
          <p:cNvSpPr>
            <a:spLocks noGrp="1"/>
          </p:cNvSpPr>
          <p:nvPr>
            <p:ph type="dt" sz="half" idx="2"/>
          </p:nvPr>
        </p:nvSpPr>
        <p:spPr>
          <a:xfrm>
            <a:off x="1044000" y="4722258"/>
            <a:ext cx="3086100" cy="162814"/>
          </a:xfrm>
          <a:prstGeom prst="rect">
            <a:avLst/>
          </a:prstGeom>
        </p:spPr>
        <p:txBody>
          <a:bodyPr vert="horz" lIns="0" tIns="0" rIns="0" bIns="0" rtlCol="0" anchor="t" anchorCtr="0"/>
          <a:lstStyle>
            <a:lvl1pPr algn="l">
              <a:defRPr sz="800">
                <a:solidFill>
                  <a:schemeClr val="tx1">
                    <a:tint val="75000"/>
                  </a:schemeClr>
                </a:solidFill>
              </a:defRPr>
            </a:lvl1pPr>
          </a:lstStyle>
          <a:p>
            <a:fld id="{37FFCD0F-6FD7-423A-A678-0AA8290E11CF}" type="datetimeFigureOut">
              <a:rPr lang="de-DE" smtClean="0"/>
              <a:pPr/>
              <a:t>25.06.18</a:t>
            </a:fld>
            <a:endParaRPr lang="de-DE" dirty="0"/>
          </a:p>
        </p:txBody>
      </p:sp>
      <p:sp>
        <p:nvSpPr>
          <p:cNvPr id="11" name="Footer Placeholder 4"/>
          <p:cNvSpPr>
            <a:spLocks noGrp="1"/>
          </p:cNvSpPr>
          <p:nvPr>
            <p:ph type="ftr" sz="quarter" idx="3"/>
          </p:nvPr>
        </p:nvSpPr>
        <p:spPr>
          <a:xfrm>
            <a:off x="1044000" y="4531201"/>
            <a:ext cx="3086100" cy="162244"/>
          </a:xfrm>
          <a:prstGeom prst="rect">
            <a:avLst/>
          </a:prstGeom>
        </p:spPr>
        <p:txBody>
          <a:bodyPr vert="horz" lIns="0" tIns="0" rIns="0" bIns="0" rtlCol="0" anchor="t" anchorCtr="0"/>
          <a:lstStyle>
            <a:lvl1pPr algn="l">
              <a:defRPr sz="800">
                <a:solidFill>
                  <a:schemeClr val="tx1">
                    <a:tint val="75000"/>
                  </a:schemeClr>
                </a:solidFill>
              </a:defRPr>
            </a:lvl1pPr>
          </a:lstStyle>
          <a:p>
            <a:endParaRPr lang="de-DE" dirty="0"/>
          </a:p>
        </p:txBody>
      </p:sp>
    </p:spTree>
    <p:extLst>
      <p:ext uri="{BB962C8B-B14F-4D97-AF65-F5344CB8AC3E}">
        <p14:creationId xmlns:p14="http://schemas.microsoft.com/office/powerpoint/2010/main" val="4227677003"/>
      </p:ext>
    </p:extLst>
  </p:cSld>
  <p:clrMap bg1="lt1" tx1="dk1" bg2="lt2" tx2="dk2" accent1="accent1" accent2="accent2" accent3="accent3" accent4="accent4" accent5="accent5" accent6="accent6" hlink="hlink" folHlink="folHlink"/>
  <p:sldLayoutIdLst>
    <p:sldLayoutId id="2147483687" r:id="rId1"/>
    <p:sldLayoutId id="2147483688" r:id="rId2"/>
  </p:sldLayoutIdLst>
  <p:hf sldNum="0" hdr="0"/>
  <p:txStyles>
    <p:titleStyle>
      <a:lvl1pPr algn="l" defTabSz="685800" rtl="0" eaLnBrk="1" latinLnBrk="0" hangingPunct="1">
        <a:lnSpc>
          <a:spcPts val="4800"/>
        </a:lnSpc>
        <a:spcBef>
          <a:spcPct val="0"/>
        </a:spcBef>
        <a:buNone/>
        <a:defRPr sz="3200" kern="1200">
          <a:solidFill>
            <a:schemeClr val="tx1"/>
          </a:solidFill>
          <a:latin typeface="+mj-lt"/>
          <a:ea typeface="+mj-ea"/>
          <a:cs typeface="+mj-cs"/>
        </a:defRPr>
      </a:lvl1pPr>
    </p:titleStyle>
    <p:bodyStyle>
      <a:lvl1pPr marL="266700" indent="-266700" algn="l" defTabSz="685800" rtl="0" eaLnBrk="1" latinLnBrk="0" hangingPunct="1">
        <a:lnSpc>
          <a:spcPts val="3400"/>
        </a:lnSpc>
        <a:spcBef>
          <a:spcPts val="0"/>
        </a:spcBef>
        <a:buClr>
          <a:srgbClr val="FF6C00"/>
        </a:buClr>
        <a:buFont typeface="Arial" panose="020B0604020202020204" pitchFamily="34" charset="0"/>
        <a:buChar char="•"/>
        <a:tabLst>
          <a:tab pos="266700" algn="l"/>
        </a:tabLst>
        <a:defRPr sz="1800" kern="1200">
          <a:solidFill>
            <a:schemeClr val="tx1"/>
          </a:solidFill>
          <a:latin typeface="+mn-lt"/>
          <a:ea typeface="+mn-ea"/>
          <a:cs typeface="+mn-cs"/>
        </a:defRPr>
      </a:lvl1pPr>
      <a:lvl2pPr marL="5143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63">
          <p15:clr>
            <a:srgbClr val="F26B43"/>
          </p15:clr>
        </p15:guide>
        <p15:guide id="2" pos="2880">
          <p15:clr>
            <a:srgbClr val="F26B43"/>
          </p15:clr>
        </p15:guide>
        <p15:guide id="3" pos="2699">
          <p15:clr>
            <a:srgbClr val="F26B43"/>
          </p15:clr>
        </p15:guide>
        <p15:guide id="4" pos="3061">
          <p15:clr>
            <a:srgbClr val="F26B43"/>
          </p15:clr>
        </p15:guide>
        <p15:guide id="5" pos="5397">
          <p15:clr>
            <a:srgbClr val="F26B43"/>
          </p15:clr>
        </p15:guide>
        <p15:guide id="6" orient="horz" pos="373">
          <p15:clr>
            <a:srgbClr val="F26B43"/>
          </p15:clr>
        </p15:guide>
        <p15:guide id="7" orient="horz" pos="286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8800" y="440861"/>
            <a:ext cx="7928508" cy="462759"/>
          </a:xfrm>
          <a:prstGeom prst="rect">
            <a:avLst/>
          </a:prstGeom>
        </p:spPr>
        <p:txBody>
          <a:bodyPr vert="horz" lIns="91440" tIns="0" rIns="91440" bIns="0" rtlCol="0" anchor="t" anchorCtr="0">
            <a:noAutofit/>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sp>
        <p:nvSpPr>
          <p:cNvPr id="3" name="Text Placeholder 2"/>
          <p:cNvSpPr>
            <a:spLocks noGrp="1"/>
          </p:cNvSpPr>
          <p:nvPr>
            <p:ph type="body" idx="1"/>
          </p:nvPr>
        </p:nvSpPr>
        <p:spPr>
          <a:xfrm>
            <a:off x="468313" y="1076658"/>
            <a:ext cx="7928508" cy="3635375"/>
          </a:xfrm>
          <a:prstGeom prst="rect">
            <a:avLst/>
          </a:prstGeom>
        </p:spPr>
        <p:txBody>
          <a:bodyPr vert="horz" lIns="91440" tIns="0" rIns="91440" bIns="45720" rtlCol="0">
            <a:noAutofit/>
          </a:body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pic>
        <p:nvPicPr>
          <p:cNvPr id="10" name="Picture 9">
            <a:extLst>
              <a:ext uri="{FF2B5EF4-FFF2-40B4-BE49-F238E27FC236}">
                <a16:creationId xmlns:a16="http://schemas.microsoft.com/office/drawing/2014/main" id="{B4928590-4084-6B40-8DED-B4F8C98BED1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6000" y="4557156"/>
            <a:ext cx="401839" cy="444500"/>
          </a:xfrm>
          <a:prstGeom prst="rect">
            <a:avLst/>
          </a:prstGeom>
        </p:spPr>
      </p:pic>
      <p:sp>
        <p:nvSpPr>
          <p:cNvPr id="12" name="Date Placeholder 3"/>
          <p:cNvSpPr>
            <a:spLocks noGrp="1"/>
          </p:cNvSpPr>
          <p:nvPr>
            <p:ph type="dt" sz="half" idx="2"/>
          </p:nvPr>
        </p:nvSpPr>
        <p:spPr>
          <a:xfrm>
            <a:off x="1044000" y="4722258"/>
            <a:ext cx="3086100" cy="162814"/>
          </a:xfrm>
          <a:prstGeom prst="rect">
            <a:avLst/>
          </a:prstGeom>
        </p:spPr>
        <p:txBody>
          <a:bodyPr vert="horz" lIns="0" tIns="0" rIns="0" bIns="0" rtlCol="0" anchor="t" anchorCtr="0"/>
          <a:lstStyle>
            <a:lvl1pPr algn="l">
              <a:defRPr sz="800">
                <a:solidFill>
                  <a:schemeClr val="tx1">
                    <a:tint val="75000"/>
                  </a:schemeClr>
                </a:solidFill>
              </a:defRPr>
            </a:lvl1pPr>
          </a:lstStyle>
          <a:p>
            <a:fld id="{37FFCD0F-6FD7-423A-A678-0AA8290E11CF}" type="datetimeFigureOut">
              <a:rPr lang="de-DE" smtClean="0"/>
              <a:pPr/>
              <a:t>25.06.18</a:t>
            </a:fld>
            <a:endParaRPr lang="de-DE" dirty="0"/>
          </a:p>
        </p:txBody>
      </p:sp>
      <p:sp>
        <p:nvSpPr>
          <p:cNvPr id="13" name="Footer Placeholder 4"/>
          <p:cNvSpPr>
            <a:spLocks noGrp="1"/>
          </p:cNvSpPr>
          <p:nvPr>
            <p:ph type="ftr" sz="quarter" idx="3"/>
          </p:nvPr>
        </p:nvSpPr>
        <p:spPr>
          <a:xfrm>
            <a:off x="1044000" y="4531201"/>
            <a:ext cx="3086100" cy="162244"/>
          </a:xfrm>
          <a:prstGeom prst="rect">
            <a:avLst/>
          </a:prstGeom>
        </p:spPr>
        <p:txBody>
          <a:bodyPr vert="horz" lIns="0" tIns="0" rIns="0" bIns="0" rtlCol="0" anchor="t" anchorCtr="0"/>
          <a:lstStyle>
            <a:lvl1pPr algn="l">
              <a:defRPr sz="800">
                <a:solidFill>
                  <a:schemeClr val="tx1">
                    <a:tint val="75000"/>
                  </a:schemeClr>
                </a:solidFill>
              </a:defRPr>
            </a:lvl1pPr>
          </a:lstStyle>
          <a:p>
            <a:endParaRPr lang="de-DE" dirty="0"/>
          </a:p>
        </p:txBody>
      </p:sp>
    </p:spTree>
    <p:extLst>
      <p:ext uri="{BB962C8B-B14F-4D97-AF65-F5344CB8AC3E}">
        <p14:creationId xmlns:p14="http://schemas.microsoft.com/office/powerpoint/2010/main" val="2681398949"/>
      </p:ext>
    </p:extLst>
  </p:cSld>
  <p:clrMap bg1="lt1" tx1="dk1" bg2="lt2" tx2="dk2" accent1="accent1" accent2="accent2" accent3="accent3" accent4="accent4" accent5="accent5" accent6="accent6" hlink="hlink" folHlink="folHlink"/>
  <p:sldLayoutIdLst>
    <p:sldLayoutId id="2147483690" r:id="rId1"/>
    <p:sldLayoutId id="2147483691" r:id="rId2"/>
  </p:sldLayoutIdLst>
  <p:hf sldNum="0" hdr="0"/>
  <p:txStyles>
    <p:titleStyle>
      <a:lvl1pPr algn="l" defTabSz="685800" rtl="0" eaLnBrk="1" latinLnBrk="0" hangingPunct="1">
        <a:lnSpc>
          <a:spcPts val="4800"/>
        </a:lnSpc>
        <a:spcBef>
          <a:spcPct val="0"/>
        </a:spcBef>
        <a:buNone/>
        <a:defRPr sz="3200" kern="1200">
          <a:solidFill>
            <a:schemeClr val="tx1"/>
          </a:solidFill>
          <a:latin typeface="+mj-lt"/>
          <a:ea typeface="+mj-ea"/>
          <a:cs typeface="+mj-cs"/>
        </a:defRPr>
      </a:lvl1pPr>
    </p:titleStyle>
    <p:bodyStyle>
      <a:lvl1pPr marL="266700" indent="-266700" algn="l" defTabSz="685800" rtl="0" eaLnBrk="1" latinLnBrk="0" hangingPunct="1">
        <a:lnSpc>
          <a:spcPts val="3400"/>
        </a:lnSpc>
        <a:spcBef>
          <a:spcPts val="0"/>
        </a:spcBef>
        <a:buClr>
          <a:srgbClr val="FF6C00"/>
        </a:buClr>
        <a:buFont typeface="Arial" panose="020B0604020202020204" pitchFamily="34" charset="0"/>
        <a:buChar char="•"/>
        <a:tabLst>
          <a:tab pos="266700" algn="l"/>
        </a:tabLst>
        <a:defRPr sz="1800" kern="1200">
          <a:solidFill>
            <a:schemeClr val="tx1"/>
          </a:solidFill>
          <a:latin typeface="+mn-lt"/>
          <a:ea typeface="+mn-ea"/>
          <a:cs typeface="+mn-cs"/>
        </a:defRPr>
      </a:lvl1pPr>
      <a:lvl2pPr marL="5143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63">
          <p15:clr>
            <a:srgbClr val="F26B43"/>
          </p15:clr>
        </p15:guide>
        <p15:guide id="2" pos="2880">
          <p15:clr>
            <a:srgbClr val="F26B43"/>
          </p15:clr>
        </p15:guide>
        <p15:guide id="3" pos="2699">
          <p15:clr>
            <a:srgbClr val="F26B43"/>
          </p15:clr>
        </p15:guide>
        <p15:guide id="4" pos="3061">
          <p15:clr>
            <a:srgbClr val="F26B43"/>
          </p15:clr>
        </p15:guide>
        <p15:guide id="5" pos="5397">
          <p15:clr>
            <a:srgbClr val="F26B43"/>
          </p15:clr>
        </p15:guide>
        <p15:guide id="6" orient="horz" pos="373">
          <p15:clr>
            <a:srgbClr val="F26B43"/>
          </p15:clr>
        </p15:guide>
        <p15:guide id="7" orient="horz" pos="2867">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8800" y="440861"/>
            <a:ext cx="7928508" cy="462759"/>
          </a:xfrm>
          <a:prstGeom prst="rect">
            <a:avLst/>
          </a:prstGeom>
        </p:spPr>
        <p:txBody>
          <a:bodyPr vert="horz" lIns="91440" tIns="0" rIns="91440" bIns="0" rtlCol="0" anchor="t" anchorCtr="0">
            <a:noAutofit/>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sp>
        <p:nvSpPr>
          <p:cNvPr id="3" name="Text Placeholder 2"/>
          <p:cNvSpPr>
            <a:spLocks noGrp="1"/>
          </p:cNvSpPr>
          <p:nvPr>
            <p:ph type="body" idx="1"/>
          </p:nvPr>
        </p:nvSpPr>
        <p:spPr>
          <a:xfrm>
            <a:off x="468313" y="1076658"/>
            <a:ext cx="7928508" cy="3635375"/>
          </a:xfrm>
          <a:prstGeom prst="rect">
            <a:avLst/>
          </a:prstGeom>
        </p:spPr>
        <p:txBody>
          <a:bodyPr vert="horz" lIns="91440" tIns="0" rIns="91440" bIns="45720" rtlCol="0">
            <a:noAutofit/>
          </a:body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sp>
        <p:nvSpPr>
          <p:cNvPr id="6" name="Slide Number Placeholder 5"/>
          <p:cNvSpPr>
            <a:spLocks noGrp="1"/>
          </p:cNvSpPr>
          <p:nvPr>
            <p:ph type="sldNum" sz="quarter" idx="4"/>
          </p:nvPr>
        </p:nvSpPr>
        <p:spPr>
          <a:xfrm>
            <a:off x="6738938" y="4846460"/>
            <a:ext cx="2057400" cy="135000"/>
          </a:xfrm>
          <a:prstGeom prst="rect">
            <a:avLst/>
          </a:prstGeom>
        </p:spPr>
        <p:txBody>
          <a:bodyPr vert="horz" lIns="91440" tIns="45720" rIns="91440" bIns="45720" rtlCol="0" anchor="ctr"/>
          <a:lstStyle>
            <a:lvl1pPr algn="r">
              <a:defRPr sz="900">
                <a:solidFill>
                  <a:schemeClr val="tx1">
                    <a:tint val="75000"/>
                  </a:schemeClr>
                </a:solidFill>
              </a:defRPr>
            </a:lvl1pPr>
          </a:lstStyle>
          <a:p>
            <a:fld id="{B837C794-9836-4BB8-B517-A3E588757FD1}" type="slidenum">
              <a:rPr lang="de-DE" smtClean="0"/>
              <a:t>‹#›</a:t>
            </a:fld>
            <a:endParaRPr lang="de-DE"/>
          </a:p>
        </p:txBody>
      </p:sp>
      <p:pic>
        <p:nvPicPr>
          <p:cNvPr id="10" name="Picture 9">
            <a:extLst>
              <a:ext uri="{FF2B5EF4-FFF2-40B4-BE49-F238E27FC236}">
                <a16:creationId xmlns:a16="http://schemas.microsoft.com/office/drawing/2014/main" id="{B4928590-4084-6B40-8DED-B4F8C98BED1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6000" y="4557156"/>
            <a:ext cx="401839" cy="444500"/>
          </a:xfrm>
          <a:prstGeom prst="rect">
            <a:avLst/>
          </a:prstGeom>
        </p:spPr>
      </p:pic>
      <p:sp>
        <p:nvSpPr>
          <p:cNvPr id="11" name="Date Placeholder 3"/>
          <p:cNvSpPr>
            <a:spLocks noGrp="1"/>
          </p:cNvSpPr>
          <p:nvPr>
            <p:ph type="dt" sz="half" idx="2"/>
          </p:nvPr>
        </p:nvSpPr>
        <p:spPr>
          <a:xfrm>
            <a:off x="1044000" y="4722258"/>
            <a:ext cx="3086100" cy="162814"/>
          </a:xfrm>
          <a:prstGeom prst="rect">
            <a:avLst/>
          </a:prstGeom>
        </p:spPr>
        <p:txBody>
          <a:bodyPr vert="horz" lIns="0" tIns="0" rIns="0" bIns="0" rtlCol="0" anchor="t" anchorCtr="0"/>
          <a:lstStyle>
            <a:lvl1pPr algn="l">
              <a:defRPr sz="800">
                <a:solidFill>
                  <a:schemeClr val="tx1">
                    <a:tint val="75000"/>
                  </a:schemeClr>
                </a:solidFill>
              </a:defRPr>
            </a:lvl1pPr>
          </a:lstStyle>
          <a:p>
            <a:fld id="{37FFCD0F-6FD7-423A-A678-0AA8290E11CF}" type="datetimeFigureOut">
              <a:rPr lang="de-DE" smtClean="0"/>
              <a:pPr/>
              <a:t>25.06.18</a:t>
            </a:fld>
            <a:endParaRPr lang="de-DE" dirty="0"/>
          </a:p>
        </p:txBody>
      </p:sp>
      <p:sp>
        <p:nvSpPr>
          <p:cNvPr id="12" name="Footer Placeholder 4"/>
          <p:cNvSpPr>
            <a:spLocks noGrp="1"/>
          </p:cNvSpPr>
          <p:nvPr>
            <p:ph type="ftr" sz="quarter" idx="3"/>
          </p:nvPr>
        </p:nvSpPr>
        <p:spPr>
          <a:xfrm>
            <a:off x="1044000" y="4531201"/>
            <a:ext cx="3086100" cy="162244"/>
          </a:xfrm>
          <a:prstGeom prst="rect">
            <a:avLst/>
          </a:prstGeom>
        </p:spPr>
        <p:txBody>
          <a:bodyPr vert="horz" lIns="0" tIns="0" rIns="0" bIns="0" rtlCol="0" anchor="t" anchorCtr="0"/>
          <a:lstStyle>
            <a:lvl1pPr algn="l">
              <a:defRPr sz="800">
                <a:solidFill>
                  <a:schemeClr val="tx1">
                    <a:tint val="75000"/>
                  </a:schemeClr>
                </a:solidFill>
              </a:defRPr>
            </a:lvl1pPr>
          </a:lstStyle>
          <a:p>
            <a:endParaRPr lang="de-DE" dirty="0"/>
          </a:p>
        </p:txBody>
      </p:sp>
    </p:spTree>
    <p:extLst>
      <p:ext uri="{BB962C8B-B14F-4D97-AF65-F5344CB8AC3E}">
        <p14:creationId xmlns:p14="http://schemas.microsoft.com/office/powerpoint/2010/main" val="1195199300"/>
      </p:ext>
    </p:extLst>
  </p:cSld>
  <p:clrMap bg1="lt1" tx1="dk1" bg2="lt2" tx2="dk2" accent1="accent1" accent2="accent2" accent3="accent3" accent4="accent4" accent5="accent5" accent6="accent6" hlink="hlink" folHlink="folHlink"/>
  <p:sldLayoutIdLst>
    <p:sldLayoutId id="2147483693" r:id="rId1"/>
    <p:sldLayoutId id="2147483694" r:id="rId2"/>
  </p:sldLayoutIdLst>
  <p:hf sldNum="0" hdr="0"/>
  <p:txStyles>
    <p:titleStyle>
      <a:lvl1pPr algn="l" defTabSz="685800" rtl="0" eaLnBrk="1" latinLnBrk="0" hangingPunct="1">
        <a:lnSpc>
          <a:spcPts val="4800"/>
        </a:lnSpc>
        <a:spcBef>
          <a:spcPct val="0"/>
        </a:spcBef>
        <a:buNone/>
        <a:defRPr sz="3200" kern="1200">
          <a:solidFill>
            <a:schemeClr val="tx1"/>
          </a:solidFill>
          <a:latin typeface="+mj-lt"/>
          <a:ea typeface="+mj-ea"/>
          <a:cs typeface="+mj-cs"/>
        </a:defRPr>
      </a:lvl1pPr>
    </p:titleStyle>
    <p:bodyStyle>
      <a:lvl1pPr marL="266700" indent="-266700" algn="l" defTabSz="685800" rtl="0" eaLnBrk="1" latinLnBrk="0" hangingPunct="1">
        <a:lnSpc>
          <a:spcPts val="3400"/>
        </a:lnSpc>
        <a:spcBef>
          <a:spcPts val="0"/>
        </a:spcBef>
        <a:buClr>
          <a:srgbClr val="FF6C00"/>
        </a:buClr>
        <a:buFont typeface="Arial" panose="020B0604020202020204" pitchFamily="34" charset="0"/>
        <a:buChar char="•"/>
        <a:tabLst>
          <a:tab pos="266700" algn="l"/>
        </a:tabLst>
        <a:defRPr sz="1800" kern="1200">
          <a:solidFill>
            <a:schemeClr val="tx1"/>
          </a:solidFill>
          <a:latin typeface="+mn-lt"/>
          <a:ea typeface="+mn-ea"/>
          <a:cs typeface="+mn-cs"/>
        </a:defRPr>
      </a:lvl1pPr>
      <a:lvl2pPr marL="5143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63">
          <p15:clr>
            <a:srgbClr val="F26B43"/>
          </p15:clr>
        </p15:guide>
        <p15:guide id="2" pos="2880">
          <p15:clr>
            <a:srgbClr val="F26B43"/>
          </p15:clr>
        </p15:guide>
        <p15:guide id="3" pos="2699">
          <p15:clr>
            <a:srgbClr val="F26B43"/>
          </p15:clr>
        </p15:guide>
        <p15:guide id="4" pos="3061">
          <p15:clr>
            <a:srgbClr val="F26B43"/>
          </p15:clr>
        </p15:guide>
        <p15:guide id="5" pos="5397">
          <p15:clr>
            <a:srgbClr val="F26B43"/>
          </p15:clr>
        </p15:guide>
        <p15:guide id="6" orient="horz" pos="373">
          <p15:clr>
            <a:srgbClr val="F26B43"/>
          </p15:clr>
        </p15:guide>
        <p15:guide id="7" orient="horz" pos="286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Document Embedding for Scientific articles</a:t>
            </a:r>
            <a:endParaRPr lang="de-DE" dirty="0"/>
          </a:p>
        </p:txBody>
      </p:sp>
      <p:sp>
        <p:nvSpPr>
          <p:cNvPr id="4" name="Text Placeholder 3"/>
          <p:cNvSpPr>
            <a:spLocks noGrp="1"/>
          </p:cNvSpPr>
          <p:nvPr>
            <p:ph type="body" sz="quarter" idx="14"/>
          </p:nvPr>
        </p:nvSpPr>
        <p:spPr/>
        <p:txBody>
          <a:bodyPr/>
          <a:lstStyle/>
          <a:p>
            <a:r>
              <a:rPr lang="de-DE" dirty="0"/>
              <a:t>Arjan Meijer</a:t>
            </a:r>
          </a:p>
          <a:p>
            <a:r>
              <a:rPr lang="de-DE" dirty="0"/>
              <a:t>Supervisors: R. Karimi, J.A. </a:t>
            </a:r>
            <a:r>
              <a:rPr lang="de-DE" dirty="0" err="1"/>
              <a:t>Schijvenaars</a:t>
            </a:r>
            <a:r>
              <a:rPr lang="de-DE" dirty="0"/>
              <a:t> &amp; R. Cushing</a:t>
            </a:r>
          </a:p>
        </p:txBody>
      </p:sp>
      <p:sp>
        <p:nvSpPr>
          <p:cNvPr id="7" name="Text Placeholder 6"/>
          <p:cNvSpPr>
            <a:spLocks noGrp="1"/>
          </p:cNvSpPr>
          <p:nvPr>
            <p:ph type="body" sz="quarter" idx="15"/>
          </p:nvPr>
        </p:nvSpPr>
        <p:spPr/>
        <p:txBody>
          <a:bodyPr/>
          <a:lstStyle/>
          <a:p>
            <a:r>
              <a:rPr lang="en-US" dirty="0"/>
              <a:t>Validation of word embeddings</a:t>
            </a:r>
            <a:endParaRPr lang="de-DE" dirty="0"/>
          </a:p>
        </p:txBody>
      </p:sp>
    </p:spTree>
    <p:extLst>
      <p:ext uri="{BB962C8B-B14F-4D97-AF65-F5344CB8AC3E}">
        <p14:creationId xmlns:p14="http://schemas.microsoft.com/office/powerpoint/2010/main" val="3612023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F0712D-753F-784C-8BF4-D5742C910C0A}"/>
              </a:ext>
            </a:extLst>
          </p:cNvPr>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66019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C1C0083-21D7-1440-932E-54B27879D102}"/>
              </a:ext>
            </a:extLst>
          </p:cNvPr>
          <p:cNvSpPr>
            <a:spLocks noGrp="1"/>
          </p:cNvSpPr>
          <p:nvPr>
            <p:ph type="title"/>
          </p:nvPr>
        </p:nvSpPr>
        <p:spPr/>
        <p:txBody>
          <a:bodyPr/>
          <a:lstStyle/>
          <a:p>
            <a:r>
              <a:rPr lang="en-US" dirty="0"/>
              <a:t>Word embeddings</a:t>
            </a:r>
          </a:p>
        </p:txBody>
      </p:sp>
      <p:sp>
        <p:nvSpPr>
          <p:cNvPr id="5" name="Text Placeholder 4"/>
          <p:cNvSpPr>
            <a:spLocks noGrp="1"/>
          </p:cNvSpPr>
          <p:nvPr>
            <p:ph type="body" sz="quarter" idx="13"/>
          </p:nvPr>
        </p:nvSpPr>
        <p:spPr/>
        <p:txBody>
          <a:bodyPr/>
          <a:lstStyle/>
          <a:p>
            <a:r>
              <a:rPr lang="en-US" dirty="0"/>
              <a:t>Word representation as vector</a:t>
            </a:r>
          </a:p>
          <a:p>
            <a:pPr lvl="1"/>
            <a:r>
              <a:rPr lang="en-US" dirty="0"/>
              <a:t>Captures word relatedness</a:t>
            </a:r>
          </a:p>
          <a:p>
            <a:endParaRPr lang="en-US" dirty="0"/>
          </a:p>
          <a:p>
            <a:r>
              <a:rPr lang="en-US" dirty="0"/>
              <a:t>Wide application:</a:t>
            </a:r>
          </a:p>
          <a:p>
            <a:pPr lvl="1"/>
            <a:r>
              <a:rPr lang="en-US" dirty="0"/>
              <a:t>Search &amp; recommendation</a:t>
            </a:r>
          </a:p>
          <a:p>
            <a:pPr lvl="1"/>
            <a:r>
              <a:rPr lang="en-US" dirty="0"/>
              <a:t>Classification</a:t>
            </a:r>
          </a:p>
        </p:txBody>
      </p:sp>
      <p:sp>
        <p:nvSpPr>
          <p:cNvPr id="6" name="Date Placeholder 2"/>
          <p:cNvSpPr>
            <a:spLocks noGrp="1"/>
          </p:cNvSpPr>
          <p:nvPr>
            <p:ph type="dt" sz="half" idx="14"/>
          </p:nvPr>
        </p:nvSpPr>
        <p:spPr/>
        <p:txBody>
          <a:bodyPr/>
          <a:lstStyle/>
          <a:p>
            <a:fld id="{E703C47A-2488-416B-89DF-02DC664DA84B}" type="datetime1">
              <a:rPr lang="nl-NL" smtClean="0"/>
              <a:pPr/>
              <a:t>25-06-18</a:t>
            </a:fld>
            <a:endParaRPr lang="de-DE" dirty="0"/>
          </a:p>
        </p:txBody>
      </p:sp>
      <p:sp>
        <p:nvSpPr>
          <p:cNvPr id="8" name="Footer Placeholder 3"/>
          <p:cNvSpPr>
            <a:spLocks noGrp="1"/>
          </p:cNvSpPr>
          <p:nvPr>
            <p:ph type="ftr" sz="quarter" idx="15"/>
          </p:nvPr>
        </p:nvSpPr>
        <p:spPr>
          <a:xfrm>
            <a:off x="1044000" y="4531201"/>
            <a:ext cx="3768030" cy="162244"/>
          </a:xfrm>
        </p:spPr>
        <p:txBody>
          <a:bodyPr/>
          <a:lstStyle/>
          <a:p>
            <a:r>
              <a:rPr lang="en-US" dirty="0"/>
              <a:t>Document embedding for scientific articles: validation of word embeddings</a:t>
            </a:r>
            <a:endParaRPr lang="de-DE" dirty="0"/>
          </a:p>
        </p:txBody>
      </p:sp>
    </p:spTree>
    <p:extLst>
      <p:ext uri="{BB962C8B-B14F-4D97-AF65-F5344CB8AC3E}">
        <p14:creationId xmlns:p14="http://schemas.microsoft.com/office/powerpoint/2010/main" val="188957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C1C0083-21D7-1440-932E-54B27879D102}"/>
              </a:ext>
            </a:extLst>
          </p:cNvPr>
          <p:cNvSpPr>
            <a:spLocks noGrp="1"/>
          </p:cNvSpPr>
          <p:nvPr>
            <p:ph type="title"/>
          </p:nvPr>
        </p:nvSpPr>
        <p:spPr/>
        <p:txBody>
          <a:bodyPr/>
          <a:lstStyle/>
          <a:p>
            <a:r>
              <a:rPr lang="en-US" dirty="0"/>
              <a:t>Validation</a:t>
            </a:r>
          </a:p>
        </p:txBody>
      </p:sp>
      <p:sp>
        <p:nvSpPr>
          <p:cNvPr id="7" name="Text Placeholder 6"/>
          <p:cNvSpPr>
            <a:spLocks noGrp="1"/>
          </p:cNvSpPr>
          <p:nvPr>
            <p:ph type="body" sz="quarter" idx="13"/>
          </p:nvPr>
        </p:nvSpPr>
        <p:spPr/>
        <p:txBody>
          <a:bodyPr/>
          <a:lstStyle/>
          <a:p>
            <a:pPr marL="285750" indent="-285750">
              <a:buFont typeface="Arial" panose="020B0604020202020204" pitchFamily="34" charset="0"/>
              <a:buChar char="•"/>
            </a:pPr>
            <a:r>
              <a:rPr lang="en-US" b="0" dirty="0"/>
              <a:t>Matching articles to journals</a:t>
            </a:r>
          </a:p>
          <a:p>
            <a:pPr marL="646113" lvl="1" indent="-285750">
              <a:buFont typeface="Arial" panose="020B0604020202020204" pitchFamily="34" charset="0"/>
              <a:buChar char="•"/>
            </a:pPr>
            <a:r>
              <a:rPr lang="en-US" dirty="0"/>
              <a:t>Embedding</a:t>
            </a:r>
          </a:p>
          <a:p>
            <a:pPr marL="646113" lvl="1" indent="-285750">
              <a:buFont typeface="Arial" panose="020B0604020202020204" pitchFamily="34" charset="0"/>
              <a:buChar char="•"/>
            </a:pPr>
            <a:r>
              <a:rPr lang="en-US" dirty="0"/>
              <a:t>TF-IDF</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0" dirty="0"/>
              <a:t>Visualization of embeddings</a:t>
            </a:r>
          </a:p>
        </p:txBody>
      </p:sp>
      <p:sp>
        <p:nvSpPr>
          <p:cNvPr id="12" name="Date Placeholder 2"/>
          <p:cNvSpPr>
            <a:spLocks noGrp="1"/>
          </p:cNvSpPr>
          <p:nvPr>
            <p:ph type="dt" sz="half" idx="14"/>
          </p:nvPr>
        </p:nvSpPr>
        <p:spPr/>
        <p:txBody>
          <a:bodyPr/>
          <a:lstStyle/>
          <a:p>
            <a:fld id="{FF92423A-6E53-40DC-B330-89F772FD6D42}" type="datetime1">
              <a:rPr lang="nl-NL" smtClean="0"/>
              <a:pPr/>
              <a:t>25-06-18</a:t>
            </a:fld>
            <a:endParaRPr lang="de-DE" dirty="0"/>
          </a:p>
        </p:txBody>
      </p:sp>
      <p:sp>
        <p:nvSpPr>
          <p:cNvPr id="13" name="Footer Placeholder 3"/>
          <p:cNvSpPr>
            <a:spLocks noGrp="1"/>
          </p:cNvSpPr>
          <p:nvPr>
            <p:ph type="ftr" sz="quarter" idx="15"/>
          </p:nvPr>
        </p:nvSpPr>
        <p:spPr>
          <a:xfrm>
            <a:off x="1044000" y="4531201"/>
            <a:ext cx="3859470" cy="162244"/>
          </a:xfrm>
        </p:spPr>
        <p:txBody>
          <a:bodyPr/>
          <a:lstStyle/>
          <a:p>
            <a:r>
              <a:rPr lang="en-US" dirty="0"/>
              <a:t>Document embedding for scientific articles: validation of word embeddings</a:t>
            </a:r>
            <a:endParaRPr lang="de-DE" dirty="0"/>
          </a:p>
        </p:txBody>
      </p:sp>
    </p:spTree>
    <p:extLst>
      <p:ext uri="{BB962C8B-B14F-4D97-AF65-F5344CB8AC3E}">
        <p14:creationId xmlns:p14="http://schemas.microsoft.com/office/powerpoint/2010/main" val="178798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C1C0083-21D7-1440-932E-54B27879D102}"/>
              </a:ext>
            </a:extLst>
          </p:cNvPr>
          <p:cNvSpPr>
            <a:spLocks noGrp="1"/>
          </p:cNvSpPr>
          <p:nvPr>
            <p:ph type="title"/>
          </p:nvPr>
        </p:nvSpPr>
        <p:spPr/>
        <p:txBody>
          <a:bodyPr/>
          <a:lstStyle/>
          <a:p>
            <a:r>
              <a:rPr lang="en-US" dirty="0"/>
              <a:t>Data</a:t>
            </a:r>
          </a:p>
        </p:txBody>
      </p:sp>
      <p:sp>
        <p:nvSpPr>
          <p:cNvPr id="7" name="Text Placeholder 6"/>
          <p:cNvSpPr>
            <a:spLocks noGrp="1"/>
          </p:cNvSpPr>
          <p:nvPr>
            <p:ph type="body" sz="quarter" idx="13"/>
          </p:nvPr>
        </p:nvSpPr>
        <p:spPr/>
        <p:txBody>
          <a:bodyPr/>
          <a:lstStyle/>
          <a:p>
            <a:pPr marL="285750" indent="-285750">
              <a:buFont typeface="Arial" panose="020B0604020202020204" pitchFamily="34" charset="0"/>
              <a:buChar char="•"/>
            </a:pPr>
            <a:r>
              <a:rPr lang="en-US" b="0" dirty="0"/>
              <a:t>All articles published in 2017</a:t>
            </a:r>
          </a:p>
          <a:p>
            <a:pPr marL="646113" lvl="1" indent="-285750">
              <a:buFont typeface="Arial" panose="020B0604020202020204" pitchFamily="34" charset="0"/>
              <a:buChar char="•"/>
            </a:pPr>
            <a:r>
              <a:rPr lang="en-US" dirty="0"/>
              <a:t>1.4M articles</a:t>
            </a:r>
            <a:endParaRPr lang="en-US" b="0" dirty="0"/>
          </a:p>
          <a:p>
            <a:pPr marL="646113" lvl="1" indent="-285750">
              <a:buFont typeface="Arial" panose="020B0604020202020204" pitchFamily="34" charset="0"/>
              <a:buChar char="•"/>
            </a:pPr>
            <a:r>
              <a:rPr lang="en-US" dirty="0"/>
              <a:t>3.8K journals</a:t>
            </a:r>
          </a:p>
          <a:p>
            <a:pPr lvl="1" indent="0">
              <a:buNone/>
            </a:pPr>
            <a:endParaRPr lang="en-US" dirty="0"/>
          </a:p>
          <a:p>
            <a:pPr marL="285750" indent="-285750">
              <a:buFont typeface="Arial" panose="020B0604020202020204" pitchFamily="34" charset="0"/>
              <a:buChar char="•"/>
            </a:pPr>
            <a:r>
              <a:rPr lang="en-US" b="0" dirty="0"/>
              <a:t>Word embedding </a:t>
            </a:r>
            <a:r>
              <a:rPr lang="en-US" b="0" dirty="0">
                <a:sym typeface="Wingdings" pitchFamily="2" charset="2"/>
              </a:rPr>
              <a:t> </a:t>
            </a:r>
          </a:p>
          <a:p>
            <a:pPr marL="646113" lvl="1" indent="-285750">
              <a:buFont typeface="Arial" panose="020B0604020202020204" pitchFamily="34" charset="0"/>
              <a:buChar char="•"/>
            </a:pPr>
            <a:r>
              <a:rPr lang="en-US" b="0" dirty="0">
                <a:sym typeface="Wingdings" pitchFamily="2" charset="2"/>
              </a:rPr>
              <a:t>Article embedding </a:t>
            </a:r>
          </a:p>
          <a:p>
            <a:pPr marL="822325" lvl="2" indent="-285750"/>
            <a:r>
              <a:rPr lang="en-US" b="0" dirty="0">
                <a:sym typeface="Wingdings" pitchFamily="2" charset="2"/>
              </a:rPr>
              <a:t>Journal embedding</a:t>
            </a:r>
            <a:endParaRPr lang="en-US" b="0" dirty="0"/>
          </a:p>
        </p:txBody>
      </p:sp>
      <p:sp>
        <p:nvSpPr>
          <p:cNvPr id="12" name="Date Placeholder 2"/>
          <p:cNvSpPr>
            <a:spLocks noGrp="1"/>
          </p:cNvSpPr>
          <p:nvPr>
            <p:ph type="dt" sz="half" idx="14"/>
          </p:nvPr>
        </p:nvSpPr>
        <p:spPr/>
        <p:txBody>
          <a:bodyPr/>
          <a:lstStyle/>
          <a:p>
            <a:fld id="{FF92423A-6E53-40DC-B330-89F772FD6D42}" type="datetime1">
              <a:rPr lang="nl-NL" smtClean="0"/>
              <a:pPr/>
              <a:t>25-06-18</a:t>
            </a:fld>
            <a:endParaRPr lang="de-DE" dirty="0"/>
          </a:p>
        </p:txBody>
      </p:sp>
      <p:sp>
        <p:nvSpPr>
          <p:cNvPr id="13" name="Footer Placeholder 3"/>
          <p:cNvSpPr>
            <a:spLocks noGrp="1"/>
          </p:cNvSpPr>
          <p:nvPr>
            <p:ph type="ftr" sz="quarter" idx="15"/>
          </p:nvPr>
        </p:nvSpPr>
        <p:spPr>
          <a:xfrm>
            <a:off x="1044000" y="4531201"/>
            <a:ext cx="3859470" cy="162244"/>
          </a:xfrm>
        </p:spPr>
        <p:txBody>
          <a:bodyPr/>
          <a:lstStyle/>
          <a:p>
            <a:r>
              <a:rPr lang="en-US" dirty="0"/>
              <a:t>Document embedding for scientific articles: validation of word embeddings</a:t>
            </a:r>
            <a:endParaRPr lang="de-DE" dirty="0"/>
          </a:p>
        </p:txBody>
      </p:sp>
    </p:spTree>
    <p:extLst>
      <p:ext uri="{BB962C8B-B14F-4D97-AF65-F5344CB8AC3E}">
        <p14:creationId xmlns:p14="http://schemas.microsoft.com/office/powerpoint/2010/main" val="2719210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C1C0083-21D7-1440-932E-54B27879D102}"/>
              </a:ext>
            </a:extLst>
          </p:cNvPr>
          <p:cNvSpPr>
            <a:spLocks noGrp="1"/>
          </p:cNvSpPr>
          <p:nvPr>
            <p:ph type="title"/>
          </p:nvPr>
        </p:nvSpPr>
        <p:spPr/>
        <p:txBody>
          <a:bodyPr/>
          <a:lstStyle/>
          <a:p>
            <a:r>
              <a:rPr lang="en-US" dirty="0"/>
              <a:t>Ranking result title</a:t>
            </a:r>
          </a:p>
        </p:txBody>
      </p:sp>
      <p:sp>
        <p:nvSpPr>
          <p:cNvPr id="12" name="Date Placeholder 2"/>
          <p:cNvSpPr>
            <a:spLocks noGrp="1"/>
          </p:cNvSpPr>
          <p:nvPr>
            <p:ph type="dt" sz="half" idx="14"/>
          </p:nvPr>
        </p:nvSpPr>
        <p:spPr/>
        <p:txBody>
          <a:bodyPr/>
          <a:lstStyle/>
          <a:p>
            <a:fld id="{E703C47A-2488-416B-89DF-02DC664DA84B}" type="datetime1">
              <a:rPr lang="nl-NL" smtClean="0"/>
              <a:pPr/>
              <a:t>25-06-18</a:t>
            </a:fld>
            <a:endParaRPr lang="de-DE" dirty="0"/>
          </a:p>
        </p:txBody>
      </p:sp>
      <p:sp>
        <p:nvSpPr>
          <p:cNvPr id="13" name="Footer Placeholder 3"/>
          <p:cNvSpPr>
            <a:spLocks noGrp="1"/>
          </p:cNvSpPr>
          <p:nvPr>
            <p:ph type="ftr" sz="quarter" idx="15"/>
          </p:nvPr>
        </p:nvSpPr>
        <p:spPr>
          <a:xfrm>
            <a:off x="1047869" y="4531638"/>
            <a:ext cx="3861315" cy="162244"/>
          </a:xfrm>
        </p:spPr>
        <p:txBody>
          <a:bodyPr/>
          <a:lstStyle/>
          <a:p>
            <a:r>
              <a:rPr lang="en-US" dirty="0"/>
              <a:t>Document embedding for scientific articles: validation of word embeddings</a:t>
            </a:r>
            <a:endParaRPr lang="de-DE" dirty="0"/>
          </a:p>
          <a:p>
            <a:endParaRPr lang="de-DE" dirty="0"/>
          </a:p>
        </p:txBody>
      </p:sp>
      <p:pic>
        <p:nvPicPr>
          <p:cNvPr id="3" name="Picture 2">
            <a:extLst>
              <a:ext uri="{FF2B5EF4-FFF2-40B4-BE49-F238E27FC236}">
                <a16:creationId xmlns:a16="http://schemas.microsoft.com/office/drawing/2014/main" id="{80DCA448-383D-3945-A493-817504CE2B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670" y="1019349"/>
            <a:ext cx="7783950" cy="3386018"/>
          </a:xfrm>
          <a:prstGeom prst="rect">
            <a:avLst/>
          </a:prstGeom>
        </p:spPr>
      </p:pic>
    </p:spTree>
    <p:extLst>
      <p:ext uri="{BB962C8B-B14F-4D97-AF65-F5344CB8AC3E}">
        <p14:creationId xmlns:p14="http://schemas.microsoft.com/office/powerpoint/2010/main" val="108964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C1C0083-21D7-1440-932E-54B27879D102}"/>
              </a:ext>
            </a:extLst>
          </p:cNvPr>
          <p:cNvSpPr>
            <a:spLocks noGrp="1"/>
          </p:cNvSpPr>
          <p:nvPr>
            <p:ph type="title"/>
          </p:nvPr>
        </p:nvSpPr>
        <p:spPr/>
        <p:txBody>
          <a:bodyPr/>
          <a:lstStyle/>
          <a:p>
            <a:r>
              <a:rPr lang="en-US" dirty="0"/>
              <a:t>Ranking result abstract</a:t>
            </a:r>
          </a:p>
        </p:txBody>
      </p:sp>
      <p:sp>
        <p:nvSpPr>
          <p:cNvPr id="12" name="Date Placeholder 2"/>
          <p:cNvSpPr>
            <a:spLocks noGrp="1"/>
          </p:cNvSpPr>
          <p:nvPr>
            <p:ph type="dt" sz="half" idx="14"/>
          </p:nvPr>
        </p:nvSpPr>
        <p:spPr/>
        <p:txBody>
          <a:bodyPr/>
          <a:lstStyle/>
          <a:p>
            <a:fld id="{E703C47A-2488-416B-89DF-02DC664DA84B}" type="datetime1">
              <a:rPr lang="nl-NL" smtClean="0"/>
              <a:pPr/>
              <a:t>25-06-18</a:t>
            </a:fld>
            <a:endParaRPr lang="de-DE" dirty="0"/>
          </a:p>
        </p:txBody>
      </p:sp>
      <p:sp>
        <p:nvSpPr>
          <p:cNvPr id="13" name="Footer Placeholder 3"/>
          <p:cNvSpPr>
            <a:spLocks noGrp="1"/>
          </p:cNvSpPr>
          <p:nvPr>
            <p:ph type="ftr" sz="quarter" idx="15"/>
          </p:nvPr>
        </p:nvSpPr>
        <p:spPr>
          <a:xfrm>
            <a:off x="1044000" y="4531201"/>
            <a:ext cx="4636710" cy="162244"/>
          </a:xfrm>
        </p:spPr>
        <p:txBody>
          <a:bodyPr/>
          <a:lstStyle/>
          <a:p>
            <a:r>
              <a:rPr lang="en-US" dirty="0"/>
              <a:t>Document embedding for scientific articles: validation of word embeddings</a:t>
            </a:r>
            <a:endParaRPr lang="de-DE" dirty="0"/>
          </a:p>
        </p:txBody>
      </p:sp>
      <p:pic>
        <p:nvPicPr>
          <p:cNvPr id="7" name="Picture 6">
            <a:extLst>
              <a:ext uri="{FF2B5EF4-FFF2-40B4-BE49-F238E27FC236}">
                <a16:creationId xmlns:a16="http://schemas.microsoft.com/office/drawing/2014/main" id="{D1D7F34A-A09C-E44A-92A4-720B6A75B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815" y="1001901"/>
            <a:ext cx="7796666" cy="3422531"/>
          </a:xfrm>
          <a:prstGeom prst="rect">
            <a:avLst/>
          </a:prstGeom>
        </p:spPr>
      </p:pic>
    </p:spTree>
    <p:extLst>
      <p:ext uri="{BB962C8B-B14F-4D97-AF65-F5344CB8AC3E}">
        <p14:creationId xmlns:p14="http://schemas.microsoft.com/office/powerpoint/2010/main" val="523777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2"/>
          <p:cNvSpPr>
            <a:spLocks noGrp="1"/>
          </p:cNvSpPr>
          <p:nvPr>
            <p:ph type="dt" sz="half" idx="14"/>
          </p:nvPr>
        </p:nvSpPr>
        <p:spPr/>
        <p:txBody>
          <a:bodyPr/>
          <a:lstStyle/>
          <a:p>
            <a:fld id="{E703C47A-2488-416B-89DF-02DC664DA84B}" type="datetime1">
              <a:rPr lang="nl-NL" smtClean="0"/>
              <a:pPr/>
              <a:t>25-06-18</a:t>
            </a:fld>
            <a:endParaRPr lang="de-DE" dirty="0"/>
          </a:p>
        </p:txBody>
      </p:sp>
      <p:sp>
        <p:nvSpPr>
          <p:cNvPr id="13" name="Footer Placeholder 3"/>
          <p:cNvSpPr>
            <a:spLocks noGrp="1"/>
          </p:cNvSpPr>
          <p:nvPr>
            <p:ph type="ftr" sz="quarter" idx="15"/>
          </p:nvPr>
        </p:nvSpPr>
        <p:spPr>
          <a:xfrm>
            <a:off x="1044000" y="4531201"/>
            <a:ext cx="4225230" cy="162244"/>
          </a:xfrm>
        </p:spPr>
        <p:txBody>
          <a:bodyPr/>
          <a:lstStyle/>
          <a:p>
            <a:r>
              <a:rPr lang="en-US" dirty="0"/>
              <a:t>Document embedding for scientific articles: validation of word embeddings</a:t>
            </a:r>
            <a:endParaRPr lang="de-DE" dirty="0"/>
          </a:p>
          <a:p>
            <a:endParaRPr lang="de-DE" dirty="0"/>
          </a:p>
        </p:txBody>
      </p:sp>
      <p:pic>
        <p:nvPicPr>
          <p:cNvPr id="4" name="Picture 3">
            <a:extLst>
              <a:ext uri="{FF2B5EF4-FFF2-40B4-BE49-F238E27FC236}">
                <a16:creationId xmlns:a16="http://schemas.microsoft.com/office/drawing/2014/main" id="{269150F6-0DE2-CD42-B337-B1CB73058B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000" y="0"/>
            <a:ext cx="7622005" cy="5143500"/>
          </a:xfrm>
          <a:prstGeom prst="rect">
            <a:avLst/>
          </a:prstGeom>
        </p:spPr>
      </p:pic>
    </p:spTree>
    <p:extLst>
      <p:ext uri="{BB962C8B-B14F-4D97-AF65-F5344CB8AC3E}">
        <p14:creationId xmlns:p14="http://schemas.microsoft.com/office/powerpoint/2010/main" val="2061473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2"/>
          <p:cNvSpPr>
            <a:spLocks noGrp="1"/>
          </p:cNvSpPr>
          <p:nvPr>
            <p:ph type="dt" sz="half" idx="14"/>
          </p:nvPr>
        </p:nvSpPr>
        <p:spPr/>
        <p:txBody>
          <a:bodyPr/>
          <a:lstStyle/>
          <a:p>
            <a:fld id="{E703C47A-2488-416B-89DF-02DC664DA84B}" type="datetime1">
              <a:rPr lang="nl-NL" smtClean="0"/>
              <a:pPr/>
              <a:t>25-06-18</a:t>
            </a:fld>
            <a:endParaRPr lang="de-DE" dirty="0"/>
          </a:p>
        </p:txBody>
      </p:sp>
      <p:sp>
        <p:nvSpPr>
          <p:cNvPr id="13" name="Footer Placeholder 3"/>
          <p:cNvSpPr>
            <a:spLocks noGrp="1"/>
          </p:cNvSpPr>
          <p:nvPr>
            <p:ph type="ftr" sz="quarter" idx="15"/>
          </p:nvPr>
        </p:nvSpPr>
        <p:spPr>
          <a:xfrm>
            <a:off x="1044000" y="4531201"/>
            <a:ext cx="3676590" cy="162244"/>
          </a:xfrm>
        </p:spPr>
        <p:txBody>
          <a:bodyPr/>
          <a:lstStyle/>
          <a:p>
            <a:r>
              <a:rPr lang="en-US" dirty="0"/>
              <a:t>Document embedding for scientific articles: validation of word embeddings</a:t>
            </a:r>
            <a:endParaRPr lang="de-DE" dirty="0"/>
          </a:p>
          <a:p>
            <a:endParaRPr lang="de-DE" dirty="0"/>
          </a:p>
        </p:txBody>
      </p:sp>
      <p:pic>
        <p:nvPicPr>
          <p:cNvPr id="7" name="Picture 6">
            <a:extLst>
              <a:ext uri="{FF2B5EF4-FFF2-40B4-BE49-F238E27FC236}">
                <a16:creationId xmlns:a16="http://schemas.microsoft.com/office/drawing/2014/main" id="{0B047D01-6F7F-1541-86AD-CE54FA874F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616221" cy="5143500"/>
          </a:xfrm>
          <a:prstGeom prst="rect">
            <a:avLst/>
          </a:prstGeom>
        </p:spPr>
      </p:pic>
      <p:pic>
        <p:nvPicPr>
          <p:cNvPr id="3" name="Picture 2">
            <a:extLst>
              <a:ext uri="{FF2B5EF4-FFF2-40B4-BE49-F238E27FC236}">
                <a16:creationId xmlns:a16="http://schemas.microsoft.com/office/drawing/2014/main" id="{34A4DE5D-A288-9C42-AD42-CDA8415019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8600" y="3289300"/>
            <a:ext cx="3835400" cy="1854200"/>
          </a:xfrm>
          <a:prstGeom prst="rect">
            <a:avLst/>
          </a:prstGeom>
        </p:spPr>
      </p:pic>
      <p:sp>
        <p:nvSpPr>
          <p:cNvPr id="8" name="TextBox 7">
            <a:extLst>
              <a:ext uri="{FF2B5EF4-FFF2-40B4-BE49-F238E27FC236}">
                <a16:creationId xmlns:a16="http://schemas.microsoft.com/office/drawing/2014/main" id="{D182B99C-91B2-EB42-90DF-AE602820FC63}"/>
              </a:ext>
            </a:extLst>
          </p:cNvPr>
          <p:cNvSpPr txBox="1"/>
          <p:nvPr/>
        </p:nvSpPr>
        <p:spPr>
          <a:xfrm>
            <a:off x="6624320" y="3283773"/>
            <a:ext cx="2217274" cy="261610"/>
          </a:xfrm>
          <a:prstGeom prst="rect">
            <a:avLst/>
          </a:prstGeom>
          <a:noFill/>
        </p:spPr>
        <p:txBody>
          <a:bodyPr wrap="none" rtlCol="0">
            <a:spAutoFit/>
          </a:bodyPr>
          <a:lstStyle/>
          <a:p>
            <a:r>
              <a:rPr lang="en-US" sz="1100" dirty="0"/>
              <a:t>(Social and behavioral sciences)</a:t>
            </a:r>
          </a:p>
        </p:txBody>
      </p:sp>
      <p:sp>
        <p:nvSpPr>
          <p:cNvPr id="9" name="TextBox 8">
            <a:extLst>
              <a:ext uri="{FF2B5EF4-FFF2-40B4-BE49-F238E27FC236}">
                <a16:creationId xmlns:a16="http://schemas.microsoft.com/office/drawing/2014/main" id="{D5F7298A-A89A-7946-B5D9-C0FFF98D89E6}"/>
              </a:ext>
            </a:extLst>
          </p:cNvPr>
          <p:cNvSpPr txBox="1"/>
          <p:nvPr/>
        </p:nvSpPr>
        <p:spPr>
          <a:xfrm>
            <a:off x="6624320" y="3510270"/>
            <a:ext cx="1455848" cy="261610"/>
          </a:xfrm>
          <a:prstGeom prst="rect">
            <a:avLst/>
          </a:prstGeom>
          <a:noFill/>
        </p:spPr>
        <p:txBody>
          <a:bodyPr wrap="none" rtlCol="0">
            <a:spAutoFit/>
          </a:bodyPr>
          <a:lstStyle/>
          <a:p>
            <a:r>
              <a:rPr lang="en-US" sz="1100" dirty="0"/>
              <a:t>(Chemical sciences)</a:t>
            </a:r>
          </a:p>
        </p:txBody>
      </p:sp>
      <p:sp>
        <p:nvSpPr>
          <p:cNvPr id="10" name="TextBox 9">
            <a:extLst>
              <a:ext uri="{FF2B5EF4-FFF2-40B4-BE49-F238E27FC236}">
                <a16:creationId xmlns:a16="http://schemas.microsoft.com/office/drawing/2014/main" id="{7305CF9B-71A0-3749-A86F-0F1A32B77C78}"/>
              </a:ext>
            </a:extLst>
          </p:cNvPr>
          <p:cNvSpPr txBox="1"/>
          <p:nvPr/>
        </p:nvSpPr>
        <p:spPr>
          <a:xfrm>
            <a:off x="6624320" y="3731240"/>
            <a:ext cx="2444900" cy="261610"/>
          </a:xfrm>
          <a:prstGeom prst="rect">
            <a:avLst/>
          </a:prstGeom>
          <a:noFill/>
        </p:spPr>
        <p:txBody>
          <a:bodyPr wrap="none" rtlCol="0">
            <a:spAutoFit/>
          </a:bodyPr>
          <a:lstStyle/>
          <a:p>
            <a:r>
              <a:rPr lang="en-US" sz="1100" dirty="0"/>
              <a:t>(Experimental and clinical medicine)</a:t>
            </a:r>
          </a:p>
        </p:txBody>
      </p:sp>
    </p:spTree>
    <p:extLst>
      <p:ext uri="{BB962C8B-B14F-4D97-AF65-F5344CB8AC3E}">
        <p14:creationId xmlns:p14="http://schemas.microsoft.com/office/powerpoint/2010/main" val="47128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A542F-9A43-9343-AA0E-A75E58FE755B}"/>
              </a:ext>
            </a:extLst>
          </p:cNvPr>
          <p:cNvSpPr>
            <a:spLocks noGrp="1"/>
          </p:cNvSpPr>
          <p:nvPr>
            <p:ph type="title"/>
          </p:nvPr>
        </p:nvSpPr>
        <p:spPr/>
        <p:txBody>
          <a:bodyPr/>
          <a:lstStyle/>
          <a:p>
            <a:r>
              <a:rPr lang="en-US" dirty="0"/>
              <a:t>Conclusions</a:t>
            </a:r>
          </a:p>
        </p:txBody>
      </p:sp>
      <p:sp>
        <p:nvSpPr>
          <p:cNvPr id="3" name="Text Placeholder 2">
            <a:extLst>
              <a:ext uri="{FF2B5EF4-FFF2-40B4-BE49-F238E27FC236}">
                <a16:creationId xmlns:a16="http://schemas.microsoft.com/office/drawing/2014/main" id="{289FA7B6-695C-EF41-A3C6-FAE4EF55A657}"/>
              </a:ext>
            </a:extLst>
          </p:cNvPr>
          <p:cNvSpPr>
            <a:spLocks noGrp="1"/>
          </p:cNvSpPr>
          <p:nvPr>
            <p:ph type="body" sz="quarter" idx="13"/>
          </p:nvPr>
        </p:nvSpPr>
        <p:spPr/>
        <p:txBody>
          <a:bodyPr/>
          <a:lstStyle/>
          <a:p>
            <a:pPr marL="285750" indent="-285750">
              <a:buFont typeface="Arial" panose="020B0604020202020204" pitchFamily="34" charset="0"/>
              <a:buChar char="•"/>
            </a:pPr>
            <a:r>
              <a:rPr lang="en-US" dirty="0"/>
              <a:t>Embeddings are able to capture the meaning of academic texts</a:t>
            </a:r>
          </a:p>
          <a:p>
            <a:pPr marL="285750" indent="-285750">
              <a:buFont typeface="Arial" panose="020B0604020202020204" pitchFamily="34" charset="0"/>
              <a:buChar char="•"/>
            </a:pPr>
            <a:r>
              <a:rPr lang="en-US" dirty="0"/>
              <a:t>Embeddings perform better than TF-IDF on title</a:t>
            </a:r>
          </a:p>
          <a:p>
            <a:pPr marL="285750" indent="-285750">
              <a:buFont typeface="Arial" panose="020B0604020202020204" pitchFamily="34" charset="0"/>
              <a:buChar char="•"/>
            </a:pPr>
            <a:r>
              <a:rPr lang="en-US" dirty="0"/>
              <a:t>TF-IDF can outperform embeddings on abstract</a:t>
            </a:r>
          </a:p>
          <a:p>
            <a:pPr marL="285750" indent="-285750">
              <a:buFont typeface="Arial" panose="020B0604020202020204" pitchFamily="34" charset="0"/>
              <a:buChar char="•"/>
            </a:pPr>
            <a:r>
              <a:rPr lang="en-US" dirty="0"/>
              <a:t>Visualization of embeddings show relationships of research areas</a:t>
            </a:r>
          </a:p>
        </p:txBody>
      </p:sp>
      <p:sp>
        <p:nvSpPr>
          <p:cNvPr id="4" name="Date Placeholder 3">
            <a:extLst>
              <a:ext uri="{FF2B5EF4-FFF2-40B4-BE49-F238E27FC236}">
                <a16:creationId xmlns:a16="http://schemas.microsoft.com/office/drawing/2014/main" id="{3B922F22-61E7-7248-A1F1-DCA86948BCCD}"/>
              </a:ext>
            </a:extLst>
          </p:cNvPr>
          <p:cNvSpPr>
            <a:spLocks noGrp="1"/>
          </p:cNvSpPr>
          <p:nvPr>
            <p:ph type="dt" sz="half" idx="14"/>
          </p:nvPr>
        </p:nvSpPr>
        <p:spPr/>
        <p:txBody>
          <a:bodyPr/>
          <a:lstStyle/>
          <a:p>
            <a:r>
              <a:rPr lang="de-DE" dirty="0"/>
              <a:t>25-06-18</a:t>
            </a:r>
          </a:p>
        </p:txBody>
      </p:sp>
      <p:sp>
        <p:nvSpPr>
          <p:cNvPr id="5" name="Footer Placeholder 4">
            <a:extLst>
              <a:ext uri="{FF2B5EF4-FFF2-40B4-BE49-F238E27FC236}">
                <a16:creationId xmlns:a16="http://schemas.microsoft.com/office/drawing/2014/main" id="{E5C0A004-3FF9-1947-B3D6-D4176AF8E917}"/>
              </a:ext>
            </a:extLst>
          </p:cNvPr>
          <p:cNvSpPr>
            <a:spLocks noGrp="1"/>
          </p:cNvSpPr>
          <p:nvPr>
            <p:ph type="ftr" sz="quarter" idx="15"/>
          </p:nvPr>
        </p:nvSpPr>
        <p:spPr>
          <a:xfrm>
            <a:off x="1044000" y="4531201"/>
            <a:ext cx="3642300" cy="162244"/>
          </a:xfrm>
        </p:spPr>
        <p:txBody>
          <a:bodyPr/>
          <a:lstStyle/>
          <a:p>
            <a:r>
              <a:rPr lang="en-US" dirty="0"/>
              <a:t>Document embedding for scientific articles: validation of word embeddings</a:t>
            </a:r>
            <a:endParaRPr lang="de-DE" dirty="0"/>
          </a:p>
          <a:p>
            <a:endParaRPr lang="de-DE" dirty="0"/>
          </a:p>
        </p:txBody>
      </p:sp>
    </p:spTree>
    <p:extLst>
      <p:ext uri="{BB962C8B-B14F-4D97-AF65-F5344CB8AC3E}">
        <p14:creationId xmlns:p14="http://schemas.microsoft.com/office/powerpoint/2010/main" val="217469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Elsevier">
  <a:themeElements>
    <a:clrScheme name="Elsevier">
      <a:dk1>
        <a:srgbClr val="53565A"/>
      </a:dk1>
      <a:lt1>
        <a:sysClr val="window" lastClr="FFFFFF"/>
      </a:lt1>
      <a:dk2>
        <a:srgbClr val="53565A"/>
      </a:dk2>
      <a:lt2>
        <a:srgbClr val="E7E6E6"/>
      </a:lt2>
      <a:accent1>
        <a:srgbClr val="FDD300"/>
      </a:accent1>
      <a:accent2>
        <a:srgbClr val="FF6C00"/>
      </a:accent2>
      <a:accent3>
        <a:srgbClr val="F73E29"/>
      </a:accent3>
      <a:accent4>
        <a:srgbClr val="661CCA"/>
      </a:accent4>
      <a:accent5>
        <a:srgbClr val="3679E0"/>
      </a:accent5>
      <a:accent6>
        <a:srgbClr val="8ED700"/>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grey">
      <a:srgbClr val="53565A"/>
    </a:custClr>
    <a:custClr name="Orange">
      <a:srgbClr val="FF6C00"/>
    </a:custClr>
    <a:custClr name="Grey footer">
      <a:srgbClr val="A7A8AA"/>
    </a:custClr>
  </a:custClrLst>
  <a:extLst>
    <a:ext uri="{05A4C25C-085E-4340-85A3-A5531E510DB2}">
      <thm15:themeFamily xmlns:thm15="http://schemas.microsoft.com/office/thememl/2012/main" name="ELS_ppt-presentation_Arial 16_9 new.potx" id="{D40443C0-16AF-4A5D-8290-255DEE5F8301}" vid="{38A45B1D-F117-4F8B-9F78-F1219F5478A5}"/>
    </a:ext>
  </a:extLst>
</a:theme>
</file>

<file path=ppt/theme/theme2.xml><?xml version="1.0" encoding="utf-8"?>
<a:theme xmlns:a="http://schemas.openxmlformats.org/drawingml/2006/main" name="Elsevier Primary">
  <a:themeElements>
    <a:clrScheme name="Elsevier Primary">
      <a:dk1>
        <a:srgbClr val="53565A"/>
      </a:dk1>
      <a:lt1>
        <a:sysClr val="window" lastClr="FFFFFF"/>
      </a:lt1>
      <a:dk2>
        <a:srgbClr val="53565A"/>
      </a:dk2>
      <a:lt2>
        <a:srgbClr val="E7E6E6"/>
      </a:lt2>
      <a:accent1>
        <a:srgbClr val="FF6C00"/>
      </a:accent1>
      <a:accent2>
        <a:srgbClr val="007398"/>
      </a:accent2>
      <a:accent3>
        <a:srgbClr val="3679E0"/>
      </a:accent3>
      <a:accent4>
        <a:srgbClr val="FFF0E4"/>
      </a:accent4>
      <a:accent5>
        <a:srgbClr val="DCDCDC"/>
      </a:accent5>
      <a:accent6>
        <a:srgbClr val="CDE4FF"/>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grey">
      <a:srgbClr val="53565A"/>
    </a:custClr>
    <a:custClr name="Orange">
      <a:srgbClr val="FF6C00"/>
    </a:custClr>
    <a:custClr name="Grey footer">
      <a:srgbClr val="A7A8AA"/>
    </a:custClr>
  </a:custClrLst>
  <a:extLst>
    <a:ext uri="{05A4C25C-085E-4340-85A3-A5531E510DB2}">
      <thm15:themeFamily xmlns:thm15="http://schemas.microsoft.com/office/thememl/2012/main" name="ELS_ppt-presentation_Arial 16_9 new.potx" id="{D40443C0-16AF-4A5D-8290-255DEE5F8301}" vid="{38A45B1D-F117-4F8B-9F78-F1219F5478A5}"/>
    </a:ext>
  </a:extLst>
</a:theme>
</file>

<file path=ppt/theme/theme3.xml><?xml version="1.0" encoding="utf-8"?>
<a:theme xmlns:a="http://schemas.openxmlformats.org/drawingml/2006/main" name="Elsevier Blue">
  <a:themeElements>
    <a:clrScheme name="Elsevier Tertiary based">
      <a:dk1>
        <a:srgbClr val="53565A"/>
      </a:dk1>
      <a:lt1>
        <a:sysClr val="window" lastClr="FFFFFF"/>
      </a:lt1>
      <a:dk2>
        <a:srgbClr val="53565A"/>
      </a:dk2>
      <a:lt2>
        <a:srgbClr val="E7E6E6"/>
      </a:lt2>
      <a:accent1>
        <a:srgbClr val="976500"/>
      </a:accent1>
      <a:accent2>
        <a:srgbClr val="073973"/>
      </a:accent2>
      <a:accent3>
        <a:srgbClr val="3679E0"/>
      </a:accent3>
      <a:accent4>
        <a:srgbClr val="FFEC84"/>
      </a:accent4>
      <a:accent5>
        <a:srgbClr val="DCDCDC"/>
      </a:accent5>
      <a:accent6>
        <a:srgbClr val="ACD2FF"/>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grey">
      <a:srgbClr val="53565A"/>
    </a:custClr>
    <a:custClr name="Orange">
      <a:srgbClr val="FF6C00"/>
    </a:custClr>
    <a:custClr name="Grey footer">
      <a:srgbClr val="A7A8AA"/>
    </a:custClr>
  </a:custClrLst>
  <a:extLst>
    <a:ext uri="{05A4C25C-085E-4340-85A3-A5531E510DB2}">
      <thm15:themeFamily xmlns:thm15="http://schemas.microsoft.com/office/thememl/2012/main" name="ELS_ppt-presentation_Arial 16_9 new.potx" id="{D40443C0-16AF-4A5D-8290-255DEE5F8301}" vid="{38A45B1D-F117-4F8B-9F78-F1219F5478A5}"/>
    </a:ext>
  </a:extLst>
</a:theme>
</file>

<file path=ppt/theme/theme4.xml><?xml version="1.0" encoding="utf-8"?>
<a:theme xmlns:a="http://schemas.openxmlformats.org/drawingml/2006/main" name="Elsevier Green">
  <a:themeElements>
    <a:clrScheme name="Elsevier 3">
      <a:dk1>
        <a:srgbClr val="53565A"/>
      </a:dk1>
      <a:lt1>
        <a:sysClr val="window" lastClr="FFFFFF"/>
      </a:lt1>
      <a:dk2>
        <a:srgbClr val="53565A"/>
      </a:dk2>
      <a:lt2>
        <a:srgbClr val="E7E6E6"/>
      </a:lt2>
      <a:accent1>
        <a:srgbClr val="073973"/>
      </a:accent1>
      <a:accent2>
        <a:srgbClr val="496E01"/>
      </a:accent2>
      <a:accent3>
        <a:srgbClr val="8ED700"/>
      </a:accent3>
      <a:accent4>
        <a:srgbClr val="ACDBFF"/>
      </a:accent4>
      <a:accent5>
        <a:srgbClr val="DCDCDC"/>
      </a:accent5>
      <a:accent6>
        <a:srgbClr val="C0F25D"/>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grey">
      <a:srgbClr val="53565A"/>
    </a:custClr>
    <a:custClr name="Orange">
      <a:srgbClr val="FF6C00"/>
    </a:custClr>
    <a:custClr name="Grey footer">
      <a:srgbClr val="A7A8AA"/>
    </a:custClr>
  </a:custClrLst>
  <a:extLst>
    <a:ext uri="{05A4C25C-085E-4340-85A3-A5531E510DB2}">
      <thm15:themeFamily xmlns:thm15="http://schemas.microsoft.com/office/thememl/2012/main" name="ELS_ppt-presentation_Arial 16_9 new.potx" id="{D40443C0-16AF-4A5D-8290-255DEE5F8301}" vid="{38A45B1D-F117-4F8B-9F78-F1219F5478A5}"/>
    </a:ext>
  </a:extLst>
</a:theme>
</file>

<file path=ppt/theme/theme5.xml><?xml version="1.0" encoding="utf-8"?>
<a:theme xmlns:a="http://schemas.openxmlformats.org/drawingml/2006/main" name="Elsevier Red">
  <a:themeElements>
    <a:clrScheme name="Elsevier Colours 3">
      <a:dk1>
        <a:srgbClr val="53565A"/>
      </a:dk1>
      <a:lt1>
        <a:sysClr val="window" lastClr="FFFFFF"/>
      </a:lt1>
      <a:dk2>
        <a:srgbClr val="53565A"/>
      </a:dk2>
      <a:lt2>
        <a:srgbClr val="E7E6E6"/>
      </a:lt2>
      <a:accent1>
        <a:srgbClr val="3C1276"/>
      </a:accent1>
      <a:accent2>
        <a:srgbClr val="A92B1D"/>
      </a:accent2>
      <a:accent3>
        <a:srgbClr val="F73E29"/>
      </a:accent3>
      <a:accent4>
        <a:srgbClr val="BB84FF"/>
      </a:accent4>
      <a:accent5>
        <a:srgbClr val="DCDCDC"/>
      </a:accent5>
      <a:accent6>
        <a:srgbClr val="FEB7B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grey">
      <a:srgbClr val="53565A"/>
    </a:custClr>
    <a:custClr name="Orange">
      <a:srgbClr val="FF6C00"/>
    </a:custClr>
    <a:custClr name="Grey footer">
      <a:srgbClr val="A7A8AA"/>
    </a:custClr>
  </a:custClrLst>
  <a:extLst>
    <a:ext uri="{05A4C25C-085E-4340-85A3-A5531E510DB2}">
      <thm15:themeFamily xmlns:thm15="http://schemas.microsoft.com/office/thememl/2012/main" name="ELS_ppt-presentation_Arial 16_9 new.potx" id="{D40443C0-16AF-4A5D-8290-255DEE5F8301}" vid="{38A45B1D-F117-4F8B-9F78-F1219F5478A5}"/>
    </a:ext>
  </a:extLst>
</a:theme>
</file>

<file path=ppt/theme/theme6.xml><?xml version="1.0" encoding="utf-8"?>
<a:theme xmlns:a="http://schemas.openxmlformats.org/drawingml/2006/main" name="Elsevier Purple">
  <a:themeElements>
    <a:clrScheme name="Elsevier Colours 4">
      <a:dk1>
        <a:srgbClr val="53565A"/>
      </a:dk1>
      <a:lt1>
        <a:sysClr val="window" lastClr="FFFFFF"/>
      </a:lt1>
      <a:dk2>
        <a:srgbClr val="53565A"/>
      </a:dk2>
      <a:lt2>
        <a:srgbClr val="E7E6E6"/>
      </a:lt2>
      <a:accent1>
        <a:srgbClr val="496E01"/>
      </a:accent1>
      <a:accent2>
        <a:srgbClr val="3C1276"/>
      </a:accent2>
      <a:accent3>
        <a:srgbClr val="661CCA"/>
      </a:accent3>
      <a:accent4>
        <a:srgbClr val="C0F25D"/>
      </a:accent4>
      <a:accent5>
        <a:srgbClr val="DCDCDC"/>
      </a:accent5>
      <a:accent6>
        <a:srgbClr val="BB84FF"/>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grey">
      <a:srgbClr val="53565A"/>
    </a:custClr>
    <a:custClr name="Orange">
      <a:srgbClr val="FF6C00"/>
    </a:custClr>
    <a:custClr name="Grey footer">
      <a:srgbClr val="A7A8AA"/>
    </a:custClr>
  </a:custClrLst>
  <a:extLst>
    <a:ext uri="{05A4C25C-085E-4340-85A3-A5531E510DB2}">
      <thm15:themeFamily xmlns:thm15="http://schemas.microsoft.com/office/thememl/2012/main" name="ELS_ppt-presentation_Arial 16_9 new.potx" id="{D40443C0-16AF-4A5D-8290-255DEE5F8301}" vid="{38A45B1D-F117-4F8B-9F78-F1219F5478A5}"/>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815DCDC76E5A47A176FB52CE6ED02E" ma:contentTypeVersion="1" ma:contentTypeDescription="Create a new document." ma:contentTypeScope="" ma:versionID="595b1facca9e5cb9707c1ffef65eb2e0">
  <xsd:schema xmlns:xsd="http://www.w3.org/2001/XMLSchema" xmlns:xs="http://www.w3.org/2001/XMLSchema" xmlns:p="http://schemas.microsoft.com/office/2006/metadata/properties" targetNamespace="http://schemas.microsoft.com/office/2006/metadata/properties" ma:root="true" ma:fieldsID="3d6e3d604101a5d093af696c7f54afe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331DBF-AC5E-4EA2-ADC7-914610961E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B8303DC-E8CF-4652-A65C-FBE79F3C922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EE940DE-66C7-443A-8F4F-01FEE1EB09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ELS_ppt-presentation_Arial 16_9 new colorscheme</Template>
  <TotalTime>0</TotalTime>
  <Words>309</Words>
  <Application>Microsoft Macintosh PowerPoint</Application>
  <PresentationFormat>On-screen Show (16:9)</PresentationFormat>
  <Paragraphs>69</Paragraphs>
  <Slides>10</Slides>
  <Notes>5</Notes>
  <HiddenSlides>0</HiddenSlides>
  <MMClips>0</MMClips>
  <ScaleCrop>false</ScaleCrop>
  <HeadingPairs>
    <vt:vector size="6" baseType="variant">
      <vt:variant>
        <vt:lpstr>Fonts Used</vt:lpstr>
      </vt:variant>
      <vt:variant>
        <vt:i4>3</vt:i4>
      </vt:variant>
      <vt:variant>
        <vt:lpstr>Theme</vt:lpstr>
      </vt:variant>
      <vt:variant>
        <vt:i4>6</vt:i4>
      </vt:variant>
      <vt:variant>
        <vt:lpstr>Slide Titles</vt:lpstr>
      </vt:variant>
      <vt:variant>
        <vt:i4>10</vt:i4>
      </vt:variant>
    </vt:vector>
  </HeadingPairs>
  <TitlesOfParts>
    <vt:vector size="19" baseType="lpstr">
      <vt:lpstr>Arial</vt:lpstr>
      <vt:lpstr>Calibri</vt:lpstr>
      <vt:lpstr>Wingdings</vt:lpstr>
      <vt:lpstr>Elsevier</vt:lpstr>
      <vt:lpstr>Elsevier Primary</vt:lpstr>
      <vt:lpstr>Elsevier Blue</vt:lpstr>
      <vt:lpstr>Elsevier Green</vt:lpstr>
      <vt:lpstr>Elsevier Red</vt:lpstr>
      <vt:lpstr>Elsevier Purple</vt:lpstr>
      <vt:lpstr>Document Embedding for Scientific articles</vt:lpstr>
      <vt:lpstr>Word embeddings</vt:lpstr>
      <vt:lpstr>Validation</vt:lpstr>
      <vt:lpstr>Data</vt:lpstr>
      <vt:lpstr>Ranking result title</vt:lpstr>
      <vt:lpstr>Ranking result abstract</vt:lpstr>
      <vt:lpstr>PowerPoint Presentation</vt:lpstr>
      <vt:lpstr>PowerPoint Presentation</vt:lpstr>
      <vt:lpstr>Conclusions</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2018-05-29T20:11:58Z</dcterms:created>
  <dcterms:modified xsi:type="dcterms:W3CDTF">2018-06-25T07:08:47Z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0x010100B7815DCDC76E5A47A176FB52CE6ED02E</vt:lpwstr>
  </property>
</Properties>
</file>