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33c8d6bacfe44dea" Type="http://schemas.microsoft.com/office/2007/relationships/ui/extensibility"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1" r:id="rId5"/>
    <p:sldMasterId id="2147483683" r:id="rId6"/>
    <p:sldMasterId id="2147483686" r:id="rId7"/>
    <p:sldMasterId id="2147483689" r:id="rId8"/>
    <p:sldMasterId id="2147483692" r:id="rId9"/>
  </p:sldMasterIdLst>
  <p:notesMasterIdLst>
    <p:notesMasterId r:id="rId19"/>
  </p:notesMasterIdLst>
  <p:sldIdLst>
    <p:sldId id="261" r:id="rId10"/>
    <p:sldId id="262" r:id="rId11"/>
    <p:sldId id="281" r:id="rId12"/>
    <p:sldId id="263" r:id="rId13"/>
    <p:sldId id="292" r:id="rId14"/>
    <p:sldId id="293" r:id="rId15"/>
    <p:sldId id="294" r:id="rId16"/>
    <p:sldId id="296" r:id="rId17"/>
    <p:sldId id="29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CAC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0" autoAdjust="0"/>
    <p:restoredTop sz="91058"/>
  </p:normalViewPr>
  <p:slideViewPr>
    <p:cSldViewPr snapToGrid="0" showGuides="1">
      <p:cViewPr>
        <p:scale>
          <a:sx n="223" d="100"/>
          <a:sy n="223" d="100"/>
        </p:scale>
        <p:origin x="336" y="176"/>
      </p:cViewPr>
      <p:guideLst>
        <p:guide pos="5760"/>
        <p:guide orient="horz" pos="162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1" d="100"/>
          <a:sy n="121" d="100"/>
        </p:scale>
        <p:origin x="422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22.06.18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entity recognition, part-of-speech tagging, parsing &amp; </a:t>
            </a:r>
            <a:r>
              <a:rPr lang="en-US" dirty="0" err="1"/>
              <a:t>semantinc</a:t>
            </a:r>
            <a:r>
              <a:rPr lang="en-US" dirty="0"/>
              <a:t> role labelling</a:t>
            </a:r>
          </a:p>
        </p:txBody>
      </p:sp>
      <p:sp>
        <p:nvSpPr>
          <p:cNvPr id="4" name="Slide Number Placeholder 3"/>
          <p:cNvSpPr>
            <a:spLocks noGrp="1"/>
          </p:cNvSpPr>
          <p:nvPr>
            <p:ph type="sldNum" sz="quarter" idx="10"/>
          </p:nvPr>
        </p:nvSpPr>
        <p:spPr/>
        <p:txBody>
          <a:bodyPr/>
          <a:lstStyle/>
          <a:p>
            <a:fld id="{A7443C7B-F938-4CE9-A268-32817172635B}" type="slidenum">
              <a:rPr lang="de-DE" smtClean="0"/>
              <a:t>2</a:t>
            </a:fld>
            <a:endParaRPr lang="de-DE"/>
          </a:p>
        </p:txBody>
      </p:sp>
    </p:spTree>
    <p:extLst>
      <p:ext uri="{BB962C8B-B14F-4D97-AF65-F5344CB8AC3E}">
        <p14:creationId xmlns:p14="http://schemas.microsoft.com/office/powerpoint/2010/main" val="117227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Ranking, Rank Distribution &amp; F1-scores</a:t>
            </a:r>
          </a:p>
          <a:p>
            <a:r>
              <a:rPr lang="de-DE" dirty="0"/>
              <a:t>TF-IDF </a:t>
            </a:r>
            <a:r>
              <a:rPr lang="de-DE" dirty="0" err="1"/>
              <a:t>weighted</a:t>
            </a:r>
            <a:r>
              <a:rPr lang="de-DE" dirty="0"/>
              <a:t>, 10K, 5K, 1-6K</a:t>
            </a:r>
          </a:p>
          <a:p>
            <a:r>
              <a:rPr lang="de-DE" dirty="0"/>
              <a:t>10K_10K, 10K_5K, 5K_5K</a:t>
            </a:r>
          </a:p>
        </p:txBody>
      </p:sp>
      <p:sp>
        <p:nvSpPr>
          <p:cNvPr id="4" name="Slide Number Placeholder 3"/>
          <p:cNvSpPr>
            <a:spLocks noGrp="1"/>
          </p:cNvSpPr>
          <p:nvPr>
            <p:ph type="sldNum" sz="quarter" idx="10"/>
          </p:nvPr>
        </p:nvSpPr>
        <p:spPr/>
        <p:txBody>
          <a:bodyPr/>
          <a:lstStyle/>
          <a:p>
            <a:fld id="{A7443C7B-F938-4CE9-A268-32817172635B}" type="slidenum">
              <a:rPr lang="de-DE" smtClean="0"/>
              <a:t>3</a:t>
            </a:fld>
            <a:endParaRPr lang="de-DE"/>
          </a:p>
        </p:txBody>
      </p:sp>
    </p:spTree>
    <p:extLst>
      <p:ext uri="{BB962C8B-B14F-4D97-AF65-F5344CB8AC3E}">
        <p14:creationId xmlns:p14="http://schemas.microsoft.com/office/powerpoint/2010/main" val="161927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LIME: Elsevier</a:t>
            </a:r>
          </a:p>
          <a:p>
            <a:r>
              <a:rPr lang="en-US" dirty="0"/>
              <a:t>Blue: </a:t>
            </a:r>
            <a:r>
              <a:rPr lang="en-US" dirty="0" err="1"/>
              <a:t>Springer_Nature</a:t>
            </a:r>
            <a:endParaRPr lang="en-US" dirty="0"/>
          </a:p>
          <a:p>
            <a:r>
              <a:rPr lang="en-US" dirty="0"/>
              <a:t>Red: Wiley</a:t>
            </a:r>
          </a:p>
        </p:txBody>
      </p:sp>
      <p:sp>
        <p:nvSpPr>
          <p:cNvPr id="4" name="Slide Number Placeholder 3"/>
          <p:cNvSpPr>
            <a:spLocks noGrp="1"/>
          </p:cNvSpPr>
          <p:nvPr>
            <p:ph type="sldNum" sz="quarter" idx="10"/>
          </p:nvPr>
        </p:nvSpPr>
        <p:spPr/>
        <p:txBody>
          <a:bodyPr/>
          <a:lstStyle/>
          <a:p>
            <a:fld id="{A7443C7B-F938-4CE9-A268-32817172635B}" type="slidenum">
              <a:rPr lang="de-DE" smtClean="0"/>
              <a:t>6</a:t>
            </a:fld>
            <a:endParaRPr lang="de-DE"/>
          </a:p>
        </p:txBody>
      </p:sp>
    </p:spTree>
    <p:extLst>
      <p:ext uri="{BB962C8B-B14F-4D97-AF65-F5344CB8AC3E}">
        <p14:creationId xmlns:p14="http://schemas.microsoft.com/office/powerpoint/2010/main" val="113198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open: social and behavioral sciences and humanities</a:t>
            </a:r>
          </a:p>
          <a:p>
            <a:r>
              <a:rPr lang="en-US" dirty="0"/>
              <a:t>RSC Advances: chemical sciences</a:t>
            </a:r>
          </a:p>
          <a:p>
            <a:r>
              <a:rPr lang="en-US" dirty="0" err="1"/>
              <a:t>Orvosi</a:t>
            </a:r>
            <a:r>
              <a:rPr lang="en-US" dirty="0"/>
              <a:t> </a:t>
            </a:r>
            <a:r>
              <a:rPr lang="en-US" dirty="0" err="1"/>
              <a:t>hetilap</a:t>
            </a:r>
            <a:r>
              <a:rPr lang="en-US" dirty="0"/>
              <a:t>: experimental and clinical medicine</a:t>
            </a:r>
          </a:p>
        </p:txBody>
      </p:sp>
      <p:sp>
        <p:nvSpPr>
          <p:cNvPr id="4" name="Slide Number Placeholder 3"/>
          <p:cNvSpPr>
            <a:spLocks noGrp="1"/>
          </p:cNvSpPr>
          <p:nvPr>
            <p:ph type="sldNum" sz="quarter" idx="10"/>
          </p:nvPr>
        </p:nvSpPr>
        <p:spPr/>
        <p:txBody>
          <a:bodyPr/>
          <a:lstStyle/>
          <a:p>
            <a:fld id="{A7443C7B-F938-4CE9-A268-32817172635B}" type="slidenum">
              <a:rPr lang="de-DE" smtClean="0"/>
              <a:t>7</a:t>
            </a:fld>
            <a:endParaRPr lang="de-DE"/>
          </a:p>
        </p:txBody>
      </p:sp>
    </p:spTree>
    <p:extLst>
      <p:ext uri="{BB962C8B-B14F-4D97-AF65-F5344CB8AC3E}">
        <p14:creationId xmlns:p14="http://schemas.microsoft.com/office/powerpoint/2010/main" val="241957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for light photo">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solidFill>
            <a:srgbClr val="F2F2F2">
              <a:alpha val="7059"/>
            </a:srgbClr>
          </a:solidFill>
        </p:spPr>
        <p:txBody>
          <a:bodyPr>
            <a:normAutofit/>
          </a:bodyPr>
          <a:lstStyle>
            <a:lvl1pPr marL="0" indent="0" algn="r">
              <a:buNone/>
              <a:defRPr sz="1600" baseline="0"/>
            </a:lvl1pPr>
          </a:lstStyle>
          <a:p>
            <a:r>
              <a:rPr lang="de-DE" dirty="0"/>
              <a:t>Click on icon to select picture</a:t>
            </a:r>
          </a:p>
        </p:txBody>
      </p:sp>
      <p:sp>
        <p:nvSpPr>
          <p:cNvPr id="2" name="Title 1"/>
          <p:cNvSpPr>
            <a:spLocks noGrp="1"/>
          </p:cNvSpPr>
          <p:nvPr>
            <p:ph type="ctrTitle"/>
          </p:nvPr>
        </p:nvSpPr>
        <p:spPr>
          <a:xfrm>
            <a:off x="475841" y="1803154"/>
            <a:ext cx="5086333" cy="2010596"/>
          </a:xfrm>
        </p:spPr>
        <p:txBody>
          <a:bodyPr anchor="t" anchorCtr="0">
            <a:noAutofit/>
          </a:bodyPr>
          <a:lstStyle>
            <a:lvl1pPr algn="l">
              <a:lnSpc>
                <a:spcPts val="5600"/>
              </a:lnSpc>
              <a:defRPr sz="3800">
                <a:solidFill>
                  <a:schemeClr val="bg1"/>
                </a:solidFill>
              </a:defRPr>
            </a:lvl1p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12" name="Text Placeholder 11"/>
          <p:cNvSpPr>
            <a:spLocks noGrp="1"/>
          </p:cNvSpPr>
          <p:nvPr>
            <p:ph type="body" sz="quarter" idx="14" hasCustomPrompt="1"/>
          </p:nvPr>
        </p:nvSpPr>
        <p:spPr>
          <a:xfrm>
            <a:off x="479385" y="4061361"/>
            <a:ext cx="5112709" cy="490001"/>
          </a:xfrm>
        </p:spPr>
        <p:txBody>
          <a:bodyPr>
            <a:noAutofit/>
          </a:bodyPr>
          <a:lstStyle>
            <a:lvl1pPr marL="0" indent="0">
              <a:lnSpc>
                <a:spcPts val="22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11" name="Text Placeholder 9"/>
          <p:cNvSpPr>
            <a:spLocks noGrp="1"/>
          </p:cNvSpPr>
          <p:nvPr>
            <p:ph type="body" sz="quarter" idx="13"/>
          </p:nvPr>
        </p:nvSpPr>
        <p:spPr>
          <a:xfrm>
            <a:off x="585683" y="598840"/>
            <a:ext cx="787296" cy="864000"/>
          </a:xfrm>
          <a:blipFill dpi="0" rotWithShape="1">
            <a:blip r:embed="rId2"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dirty="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a:p>
            <a:pPr defTabSz="914400"/>
            <a:endParaRPr lang="en-US" sz="1200" dirty="0">
              <a:solidFill>
                <a:srgbClr val="333333"/>
              </a:solidFill>
              <a:latin typeface="Arial"/>
              <a:cs typeface="Arial"/>
            </a:endParaRPr>
          </a:p>
          <a:p>
            <a:pPr defTabSz="914400"/>
            <a:endParaRPr lang="en-US" sz="1200" dirty="0">
              <a:solidFill>
                <a:srgbClr val="333333"/>
              </a:solidFill>
              <a:latin typeface="Arial"/>
              <a:cs typeface="Arial"/>
            </a:endParaRPr>
          </a:p>
          <a:p>
            <a:pPr defTabSz="914400"/>
            <a:r>
              <a:rPr lang="en-US" sz="1200" baseline="0" dirty="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dirty="0">
              <a:solidFill>
                <a:srgbClr val="333333"/>
              </a:solidFill>
              <a:latin typeface="Arial"/>
              <a:cs typeface="Arial"/>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Tree>
    <p:extLst>
      <p:ext uri="{BB962C8B-B14F-4D97-AF65-F5344CB8AC3E}">
        <p14:creationId xmlns:p14="http://schemas.microsoft.com/office/powerpoint/2010/main" val="3631053711"/>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guide id="8" orient="horz"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vers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263" y="438428"/>
            <a:ext cx="6248399" cy="2830088"/>
          </a:xfrm>
        </p:spPr>
        <p:txBody>
          <a:bodyPr lIns="0" tIns="0" rIns="0"/>
          <a:lstStyle>
            <a:lvl1pPr marL="177800" indent="-177800">
              <a:defRPr baseline="0">
                <a:solidFill>
                  <a:srgbClr val="FF6C00"/>
                </a:solidFill>
              </a:defRPr>
            </a:lvl1pPr>
          </a:lstStyle>
          <a:p>
            <a:r>
              <a:rPr lang="en-US" dirty="0"/>
              <a:t>“This is the place for a quote</a:t>
            </a:r>
            <a:r>
              <a:rPr lang="de-DE" dirty="0"/>
              <a: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1"/>
          </p:nvPr>
        </p:nvSpPr>
        <p:spPr/>
        <p:txBody>
          <a:bodyPr/>
          <a:lstStyle/>
          <a:p>
            <a:endParaRPr lang="de-DE" dirty="0"/>
          </a:p>
        </p:txBody>
      </p:sp>
    </p:spTree>
    <p:extLst>
      <p:ext uri="{BB962C8B-B14F-4D97-AF65-F5344CB8AC3E}">
        <p14:creationId xmlns:p14="http://schemas.microsoft.com/office/powerpoint/2010/main" val="937816578"/>
      </p:ext>
    </p:extLst>
  </p:cSld>
  <p:clrMapOvr>
    <a:masterClrMapping/>
  </p:clrMapOvr>
  <p:extLst mod="1">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llustration">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9368" y="1188258"/>
            <a:ext cx="4092632" cy="3138625"/>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10" name="Picture Placeholder 9"/>
          <p:cNvSpPr>
            <a:spLocks noGrp="1"/>
          </p:cNvSpPr>
          <p:nvPr>
            <p:ph type="pic" sz="quarter" idx="14"/>
          </p:nvPr>
        </p:nvSpPr>
        <p:spPr>
          <a:xfrm>
            <a:off x="4859338" y="1195753"/>
            <a:ext cx="3708400" cy="3138625"/>
          </a:xfrm>
          <a:solidFill>
            <a:schemeClr val="bg1">
              <a:lumMod val="85000"/>
            </a:schemeClr>
          </a:solidFill>
        </p:spPr>
        <p:txBody>
          <a:bodyPr/>
          <a:lstStyle>
            <a:lvl1pPr marL="0" indent="0">
              <a:buFontTx/>
              <a:buNone/>
              <a:defRPr/>
            </a:lvl1pPr>
          </a:lstStyle>
          <a:p>
            <a:r>
              <a:rPr lang="nl-NL" dirty="0" err="1"/>
              <a:t>Drag</a:t>
            </a:r>
            <a:r>
              <a:rPr lang="nl-NL" dirty="0"/>
              <a:t> picture </a:t>
            </a:r>
            <a:r>
              <a:rPr lang="nl-NL" dirty="0" err="1"/>
              <a:t>to</a:t>
            </a:r>
            <a:r>
              <a:rPr lang="nl-NL" dirty="0"/>
              <a:t> </a:t>
            </a:r>
            <a:r>
              <a:rPr lang="nl-NL" dirty="0" err="1"/>
              <a:t>placeholder</a:t>
            </a:r>
            <a:r>
              <a:rPr lang="nl-NL" dirty="0"/>
              <a:t> or click icon </a:t>
            </a:r>
            <a:r>
              <a:rPr lang="nl-NL" dirty="0" err="1"/>
              <a:t>to</a:t>
            </a:r>
            <a:r>
              <a:rPr lang="nl-NL" dirty="0"/>
              <a:t> </a:t>
            </a:r>
            <a:r>
              <a:rPr lang="nl-NL" dirty="0" err="1"/>
              <a:t>add</a:t>
            </a:r>
            <a:endParaRPr lang="de-DE" dirty="0"/>
          </a:p>
        </p:txBody>
      </p:sp>
      <p:sp>
        <p:nvSpPr>
          <p:cNvPr id="1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6"/>
          </p:nvPr>
        </p:nvSpPr>
        <p:spPr/>
        <p:txBody>
          <a:bodyPr/>
          <a:lstStyle/>
          <a:p>
            <a:endParaRPr lang="de-DE" dirty="0"/>
          </a:p>
        </p:txBody>
      </p:sp>
    </p:spTree>
    <p:extLst>
      <p:ext uri="{BB962C8B-B14F-4D97-AF65-F5344CB8AC3E}">
        <p14:creationId xmlns:p14="http://schemas.microsoft.com/office/powerpoint/2010/main" val="803182024"/>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7" orient="horz" pos="286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4" y="1204546"/>
            <a:ext cx="3808700" cy="3122338"/>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4186272090"/>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1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4" name="Footer Placeholder 3"/>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2831374395"/>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6"/>
          </p:nvPr>
        </p:nvSpPr>
        <p:spPr>
          <a:xfrm>
            <a:off x="576263" y="1055711"/>
            <a:ext cx="7983980" cy="3278668"/>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table</a:t>
            </a:r>
            <a:endParaRPr lang="de-DE" dirty="0"/>
          </a:p>
        </p:txBody>
      </p:sp>
      <p:sp>
        <p:nvSpPr>
          <p:cNvPr id="2" name="Title 1"/>
          <p:cNvSpPr>
            <a:spLocks noGrp="1"/>
          </p:cNvSpPr>
          <p:nvPr>
            <p:ph type="title"/>
          </p:nvPr>
        </p:nvSpPr>
        <p:spPr>
          <a:xfrm>
            <a:off x="480275" y="439295"/>
            <a:ext cx="8094958"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1" name="Straight Connector 10"/>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7"/>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8"/>
          </p:nvPr>
        </p:nvSpPr>
        <p:spPr/>
        <p:txBody>
          <a:bodyPr/>
          <a:lstStyle/>
          <a:p>
            <a:endParaRPr lang="de-DE" dirty="0"/>
          </a:p>
        </p:txBody>
      </p:sp>
    </p:spTree>
    <p:extLst>
      <p:ext uri="{BB962C8B-B14F-4D97-AF65-F5344CB8AC3E}">
        <p14:creationId xmlns:p14="http://schemas.microsoft.com/office/powerpoint/2010/main" val="782012608"/>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2" name="Text Placeholder 11"/>
          <p:cNvSpPr>
            <a:spLocks noGrp="1"/>
          </p:cNvSpPr>
          <p:nvPr>
            <p:ph type="body" sz="quarter" idx="14" hasCustomPrompt="1"/>
          </p:nvPr>
        </p:nvSpPr>
        <p:spPr>
          <a:xfrm>
            <a:off x="484253" y="4144980"/>
            <a:ext cx="5112709" cy="448866"/>
          </a:xfrm>
        </p:spPr>
        <p:txBody>
          <a:bodyPr>
            <a:noAutofit/>
          </a:bodyPr>
          <a:lstStyle>
            <a:lvl1pPr marL="0" indent="0">
              <a:lnSpc>
                <a:spcPts val="1800"/>
              </a:lnSpc>
              <a:spcBef>
                <a:spcPts val="0"/>
              </a:spcBef>
              <a:buNone/>
              <a:defRPr sz="14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Department</a:t>
            </a:r>
            <a:br>
              <a:rPr lang="en-US" dirty="0"/>
            </a:br>
            <a:r>
              <a:rPr lang="en-US" dirty="0"/>
              <a:t>Date</a:t>
            </a:r>
            <a:endParaRPr lang="de-DE" dirty="0"/>
          </a:p>
        </p:txBody>
      </p:sp>
      <p:sp>
        <p:nvSpPr>
          <p:cNvPr id="6" name="TextBox 5"/>
          <p:cNvSpPr txBox="1"/>
          <p:nvPr userDrawn="1"/>
        </p:nvSpPr>
        <p:spPr>
          <a:xfrm>
            <a:off x="469263" y="2014789"/>
            <a:ext cx="3905250" cy="861774"/>
          </a:xfrm>
          <a:prstGeom prst="rect">
            <a:avLst/>
          </a:prstGeom>
          <a:noFill/>
        </p:spPr>
        <p:txBody>
          <a:bodyPr wrap="square" rtlCol="0">
            <a:spAutoFit/>
          </a:bodyPr>
          <a:lstStyle/>
          <a:p>
            <a:r>
              <a:rPr lang="de-DE" sz="5000" kern="1200" dirty="0">
                <a:solidFill>
                  <a:schemeClr val="tx1"/>
                </a:solidFill>
                <a:latin typeface="+mj-lt"/>
                <a:ea typeface="+mj-ea"/>
                <a:cs typeface="+mj-cs"/>
              </a:rPr>
              <a:t>Thank you</a:t>
            </a:r>
          </a:p>
        </p:txBody>
      </p:sp>
      <p:pic>
        <p:nvPicPr>
          <p:cNvPr id="8" name="Picture 7">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Tree>
    <p:extLst>
      <p:ext uri="{BB962C8B-B14F-4D97-AF65-F5344CB8AC3E}">
        <p14:creationId xmlns:p14="http://schemas.microsoft.com/office/powerpoint/2010/main" val="3946097589"/>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orient="horz" pos="373" userDrawn="1">
          <p15:clr>
            <a:srgbClr val="FBAE40"/>
          </p15:clr>
        </p15:guide>
        <p15:guide id="6" pos="5397" userDrawn="1">
          <p15:clr>
            <a:srgbClr val="FBAE40"/>
          </p15:clr>
        </p15:guide>
        <p15:guide id="7" orient="horz" pos="286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295937336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559240071"/>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3444431408"/>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869322641"/>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hot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solidFill>
            <a:srgbClr val="3E4043">
              <a:alpha val="14902"/>
            </a:srgbClr>
          </a:solidFill>
        </p:spPr>
        <p:txBody>
          <a:bodyPr>
            <a:normAutofit/>
          </a:bodyPr>
          <a:lstStyle>
            <a:lvl1pPr marL="0" indent="0" algn="r">
              <a:buNone/>
              <a:defRPr sz="1600" baseline="0"/>
            </a:lvl1pPr>
          </a:lstStyle>
          <a:p>
            <a:r>
              <a:rPr lang="de-DE" dirty="0"/>
              <a:t>Click on icon to select picture</a:t>
            </a:r>
          </a:p>
        </p:txBody>
      </p:sp>
      <p:sp>
        <p:nvSpPr>
          <p:cNvPr id="2" name="Title 1"/>
          <p:cNvSpPr>
            <a:spLocks noGrp="1"/>
          </p:cNvSpPr>
          <p:nvPr>
            <p:ph type="ctrTitle"/>
          </p:nvPr>
        </p:nvSpPr>
        <p:spPr>
          <a:xfrm>
            <a:off x="471960" y="1797429"/>
            <a:ext cx="4623939" cy="2010596"/>
          </a:xfrm>
        </p:spPr>
        <p:txBody>
          <a:bodyPr anchor="t" anchorCtr="0">
            <a:noAutofit/>
          </a:bodyPr>
          <a:lstStyle>
            <a:lvl1pPr algn="l">
              <a:lnSpc>
                <a:spcPts val="5600"/>
              </a:lnSpc>
              <a:defRPr sz="3800">
                <a:solidFill>
                  <a:schemeClr val="bg1"/>
                </a:solidFill>
              </a:defRPr>
            </a:lvl1p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12" name="Text Placeholder 11"/>
          <p:cNvSpPr>
            <a:spLocks noGrp="1"/>
          </p:cNvSpPr>
          <p:nvPr>
            <p:ph type="body" sz="quarter" idx="14" hasCustomPrompt="1"/>
          </p:nvPr>
        </p:nvSpPr>
        <p:spPr>
          <a:xfrm>
            <a:off x="486371" y="4062915"/>
            <a:ext cx="5112709" cy="488447"/>
          </a:xfrm>
        </p:spPr>
        <p:txBody>
          <a:bodyPr>
            <a:noAutofit/>
          </a:bodyPr>
          <a:lstStyle>
            <a:lvl1pPr marL="0" indent="0">
              <a:lnSpc>
                <a:spcPts val="2200"/>
              </a:lnSpc>
              <a:spcBef>
                <a:spcPts val="0"/>
              </a:spcBef>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6" name="TextBox 5"/>
          <p:cNvSpPr txBox="1"/>
          <p:nvPr userDrawn="1"/>
        </p:nvSpPr>
        <p:spPr>
          <a:xfrm>
            <a:off x="-1647825" y="0"/>
            <a:ext cx="1504950" cy="1938992"/>
          </a:xfrm>
          <a:prstGeom prst="rect">
            <a:avLst/>
          </a:prstGeom>
          <a:solidFill>
            <a:srgbClr val="FFFF99"/>
          </a:solidFill>
        </p:spPr>
        <p:txBody>
          <a:bodyPr wrap="square" rtlCol="0">
            <a:spAutoFit/>
          </a:bodyPr>
          <a:lstStyle/>
          <a:p>
            <a:pPr defTabSz="914400"/>
            <a:r>
              <a:rPr lang="en-US" sz="1200" dirty="0">
                <a:solidFill>
                  <a:srgbClr val="333333"/>
                </a:solidFill>
                <a:latin typeface="Arial"/>
                <a:cs typeface="Arial"/>
              </a:rPr>
              <a:t>IMPORTANT!!  </a:t>
            </a:r>
          </a:p>
          <a:p>
            <a:pPr defTabSz="914400"/>
            <a:endParaRPr lang="en-US" sz="1200" dirty="0">
              <a:solidFill>
                <a:srgbClr val="333333"/>
              </a:solidFill>
              <a:latin typeface="Arial"/>
              <a:cs typeface="Arial"/>
            </a:endParaRPr>
          </a:p>
          <a:p>
            <a:pPr defTabSz="914400"/>
            <a:r>
              <a:rPr lang="en-US" sz="1200" dirty="0">
                <a:solidFill>
                  <a:srgbClr val="333333"/>
                </a:solidFill>
                <a:latin typeface="Arial"/>
                <a:cs typeface="Arial"/>
              </a:rPr>
              <a:t>If you insert or change the picture, select it, click right and choose </a:t>
            </a:r>
            <a:r>
              <a:rPr lang="en-US" sz="1200" dirty="0">
                <a:solidFill>
                  <a:schemeClr val="accent2"/>
                </a:solidFill>
                <a:latin typeface="Arial"/>
                <a:cs typeface="Arial"/>
              </a:rPr>
              <a:t>Send to back</a:t>
            </a:r>
            <a:r>
              <a:rPr lang="en-US" sz="1200" dirty="0">
                <a:solidFill>
                  <a:srgbClr val="333333"/>
                </a:solidFill>
                <a:latin typeface="Arial"/>
                <a:cs typeface="Arial"/>
              </a:rPr>
              <a:t> from the right click menu to make the logo and text visible.</a:t>
            </a:r>
          </a:p>
        </p:txBody>
      </p:sp>
      <p:sp>
        <p:nvSpPr>
          <p:cNvPr id="9" name="Text Placeholder 9"/>
          <p:cNvSpPr>
            <a:spLocks noGrp="1"/>
          </p:cNvSpPr>
          <p:nvPr>
            <p:ph type="body" sz="quarter" idx="13"/>
          </p:nvPr>
        </p:nvSpPr>
        <p:spPr>
          <a:xfrm>
            <a:off x="581208" y="598840"/>
            <a:ext cx="788400" cy="864000"/>
          </a:xfrm>
          <a:blipFill dpi="0" rotWithShape="1">
            <a:blip r:embed="rId2" cstate="print">
              <a:extLst>
                <a:ext uri="{28A0092B-C50C-407E-A947-70E740481C1C}">
                  <a14:useLocalDpi xmlns:a14="http://schemas.microsoft.com/office/drawing/2010/main" val="0"/>
                </a:ext>
              </a:extLst>
            </a:blip>
            <a:srcRect/>
            <a:stretch>
              <a:fillRect/>
            </a:stretch>
          </a:blipFill>
        </p:spPr>
        <p:txBody>
          <a:bodyPr>
            <a:normAutofit/>
          </a:bodyPr>
          <a:lstStyle>
            <a:lvl1pPr>
              <a:defRPr sz="100">
                <a:solidFill>
                  <a:schemeClr val="bg1"/>
                </a:solidFill>
              </a:defRPr>
            </a:lvl1pPr>
          </a:lstStyle>
          <a:p>
            <a:pPr lvl="0"/>
            <a:r>
              <a:rPr lang="nl-NL"/>
              <a:t>Click to edit Master text styles</a:t>
            </a:r>
          </a:p>
        </p:txBody>
      </p:sp>
    </p:spTree>
    <p:extLst>
      <p:ext uri="{BB962C8B-B14F-4D97-AF65-F5344CB8AC3E}">
        <p14:creationId xmlns:p14="http://schemas.microsoft.com/office/powerpoint/2010/main" val="899294975"/>
      </p:ext>
    </p:extLst>
  </p:cSld>
  <p:clrMapOvr>
    <a:masterClrMapping/>
  </p:clrMapOvr>
  <p:extLst mod="1">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3334127292"/>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p:txBody>
          <a:bodyPr/>
          <a:lstStyle/>
          <a:p>
            <a:endParaRPr lang="de-DE" dirty="0"/>
          </a:p>
        </p:txBody>
      </p:sp>
    </p:spTree>
    <p:extLst>
      <p:ext uri="{BB962C8B-B14F-4D97-AF65-F5344CB8AC3E}">
        <p14:creationId xmlns:p14="http://schemas.microsoft.com/office/powerpoint/2010/main" val="1053548310"/>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a:xfrm>
            <a:off x="1044000" y="4722258"/>
            <a:ext cx="3086100" cy="162814"/>
          </a:xfrm>
          <a:prstGeom prst="rect">
            <a:avLst/>
          </a:prstGeom>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a:xfrm>
            <a:off x="1044000" y="4531201"/>
            <a:ext cx="3086100" cy="162244"/>
          </a:xfrm>
          <a:prstGeom prst="rect">
            <a:avLst/>
          </a:prstGeom>
        </p:spPr>
        <p:txBody>
          <a:bodyPr/>
          <a:lstStyle/>
          <a:p>
            <a:endParaRPr lang="de-DE" dirty="0"/>
          </a:p>
        </p:txBody>
      </p:sp>
    </p:spTree>
    <p:extLst>
      <p:ext uri="{BB962C8B-B14F-4D97-AF65-F5344CB8AC3E}">
        <p14:creationId xmlns:p14="http://schemas.microsoft.com/office/powerpoint/2010/main" val="189996176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6"/>
          </p:nvPr>
        </p:nvSpPr>
        <p:spPr>
          <a:xfrm>
            <a:off x="1044000" y="4722258"/>
            <a:ext cx="3086100" cy="162814"/>
          </a:xfrm>
          <a:prstGeom prst="rect">
            <a:avLst/>
          </a:prstGeom>
        </p:spPr>
        <p:txBody>
          <a:bodyPr/>
          <a:lstStyle/>
          <a:p>
            <a:fld id="{37FFCD0F-6FD7-423A-A678-0AA8290E11CF}" type="datetimeFigureOut">
              <a:rPr lang="de-DE" smtClean="0"/>
              <a:pPr/>
              <a:t>22.06.18</a:t>
            </a:fld>
            <a:endParaRPr lang="de-DE" dirty="0"/>
          </a:p>
        </p:txBody>
      </p:sp>
      <p:sp>
        <p:nvSpPr>
          <p:cNvPr id="7" name="Footer Placeholder 6"/>
          <p:cNvSpPr>
            <a:spLocks noGrp="1"/>
          </p:cNvSpPr>
          <p:nvPr>
            <p:ph type="ftr" sz="quarter" idx="17"/>
          </p:nvPr>
        </p:nvSpPr>
        <p:spPr>
          <a:xfrm>
            <a:off x="1044000" y="4531201"/>
            <a:ext cx="3086100" cy="162244"/>
          </a:xfrm>
          <a:prstGeom prst="rect">
            <a:avLst/>
          </a:prstGeom>
        </p:spPr>
        <p:txBody>
          <a:bodyPr/>
          <a:lstStyle/>
          <a:p>
            <a:endParaRPr lang="de-DE" dirty="0"/>
          </a:p>
        </p:txBody>
      </p:sp>
    </p:spTree>
    <p:extLst>
      <p:ext uri="{BB962C8B-B14F-4D97-AF65-F5344CB8AC3E}">
        <p14:creationId xmlns:p14="http://schemas.microsoft.com/office/powerpoint/2010/main" val="973864354"/>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3" y="1130815"/>
            <a:ext cx="4096037" cy="3196069"/>
          </a:xfrm>
        </p:spPr>
        <p:txBody>
          <a:bodyPr/>
          <a:lstStyle>
            <a:lvl1pPr marL="0" indent="0">
              <a:lnSpc>
                <a:spcPts val="2600"/>
              </a:lnSpc>
              <a:spcBef>
                <a:spcPts val="0"/>
              </a:spcBef>
              <a:buNone/>
              <a:defRPr sz="1800" b="0"/>
            </a:lvl1pPr>
            <a:lvl2pPr marL="273050" indent="-273050">
              <a:lnSpc>
                <a:spcPts val="2600"/>
              </a:lnSpc>
              <a:spcBef>
                <a:spcPts val="0"/>
              </a:spcBef>
              <a:buFont typeface="+mj-lt"/>
              <a:buAutoNum type="arabicPeriod"/>
              <a:defRPr sz="1800"/>
            </a:lvl2pPr>
            <a:lvl3pPr marL="536575" indent="-171450">
              <a:lnSpc>
                <a:spcPts val="2600"/>
              </a:lnSpc>
              <a:spcBef>
                <a:spcPts val="0"/>
              </a:spcBef>
              <a:defRPr sz="1800"/>
            </a:lvl3pPr>
            <a:lvl4pPr marL="720725" indent="-171450">
              <a:lnSpc>
                <a:spcPts val="2600"/>
              </a:lnSpc>
              <a:spcBef>
                <a:spcPts val="0"/>
              </a:spcBef>
              <a:tabLst/>
              <a:defRPr sz="1800"/>
            </a:lvl4pPr>
            <a:lvl5pPr marL="896938" indent="-171450">
              <a:lnSpc>
                <a:spcPts val="2600"/>
              </a:lnSpc>
              <a:spcBef>
                <a:spcPts val="0"/>
              </a:spcBef>
              <a:defRPr sz="18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Chart Placeholder 5"/>
          <p:cNvSpPr>
            <a:spLocks noGrp="1"/>
          </p:cNvSpPr>
          <p:nvPr>
            <p:ph type="chart" sz="quarter" idx="15"/>
          </p:nvPr>
        </p:nvSpPr>
        <p:spPr>
          <a:xfrm>
            <a:off x="4859339" y="1140243"/>
            <a:ext cx="3708400" cy="3194136"/>
          </a:xfrm>
        </p:spPr>
        <p:txBody>
          <a:bodyPr/>
          <a:lstStyle>
            <a:lvl1pPr marL="0" indent="0">
              <a:buNone/>
              <a:defRPr/>
            </a:lvl1pPr>
          </a:lstStyle>
          <a:p>
            <a:r>
              <a:rPr lang="nl-NL"/>
              <a:t>Click icon </a:t>
            </a:r>
            <a:r>
              <a:rPr lang="nl-NL" dirty="0" err="1"/>
              <a:t>to</a:t>
            </a:r>
            <a:r>
              <a:rPr lang="nl-NL" dirty="0"/>
              <a:t> </a:t>
            </a:r>
            <a:r>
              <a:rPr lang="nl-NL" dirty="0" err="1"/>
              <a:t>add</a:t>
            </a:r>
            <a:r>
              <a:rPr lang="nl-NL" dirty="0"/>
              <a:t> </a:t>
            </a:r>
            <a:r>
              <a:rPr lang="nl-NL" dirty="0" err="1"/>
              <a:t>chart</a:t>
            </a:r>
            <a:endParaRPr lang="de-DE" dirty="0"/>
          </a:p>
        </p:txBody>
      </p:sp>
      <p:sp>
        <p:nvSpPr>
          <p:cNvPr id="8"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7"/>
          </p:nvPr>
        </p:nvSpPr>
        <p:spPr/>
        <p:txBody>
          <a:bodyPr/>
          <a:lstStyle/>
          <a:p>
            <a:endParaRPr lang="de-DE" dirty="0"/>
          </a:p>
        </p:txBody>
      </p:sp>
      <p:sp>
        <p:nvSpPr>
          <p:cNvPr id="7" name="Slide Number Placeholder 6"/>
          <p:cNvSpPr>
            <a:spLocks noGrp="1"/>
          </p:cNvSpPr>
          <p:nvPr>
            <p:ph type="sldNum" sz="quarter" idx="18"/>
          </p:nvPr>
        </p:nvSpPr>
        <p:spPr/>
        <p:txBody>
          <a:bodyPr/>
          <a:lstStyle/>
          <a:p>
            <a:fld id="{B837C794-9836-4BB8-B517-A3E588757FD1}" type="slidenum">
              <a:rPr lang="de-DE" smtClean="0"/>
              <a:t>‹#›</a:t>
            </a:fld>
            <a:endParaRPr lang="de-DE"/>
          </a:p>
        </p:txBody>
      </p:sp>
    </p:spTree>
    <p:extLst>
      <p:ext uri="{BB962C8B-B14F-4D97-AF65-F5344CB8AC3E}">
        <p14:creationId xmlns:p14="http://schemas.microsoft.com/office/powerpoint/2010/main" val="3190171493"/>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1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1355" y="1054826"/>
            <a:ext cx="8086382" cy="3279553"/>
          </a:xfrm>
        </p:spPr>
        <p:txBody>
          <a:bodyPr/>
          <a:lstStyle>
            <a:lvl1pPr marL="0" indent="0">
              <a:buNone/>
              <a:defRPr/>
            </a:lvl1pPr>
          </a:lstStyle>
          <a:p>
            <a:r>
              <a:rPr lang="nl-NL" dirty="0"/>
              <a:t>Click icon </a:t>
            </a:r>
            <a:r>
              <a:rPr lang="nl-NL" dirty="0" err="1"/>
              <a:t>to</a:t>
            </a:r>
            <a:r>
              <a:rPr lang="nl-NL" dirty="0"/>
              <a:t> </a:t>
            </a:r>
            <a:r>
              <a:rPr lang="nl-NL" dirty="0" err="1"/>
              <a:t>add</a:t>
            </a:r>
            <a:r>
              <a:rPr lang="nl-NL" dirty="0"/>
              <a:t> </a:t>
            </a:r>
            <a:r>
              <a:rPr lang="nl-NL" dirty="0" err="1"/>
              <a:t>chart</a:t>
            </a:r>
            <a:endParaRPr lang="de-DE" dirty="0"/>
          </a:p>
        </p:txBody>
      </p:sp>
      <p:sp>
        <p:nvSpPr>
          <p:cNvPr id="2" name="Title 1"/>
          <p:cNvSpPr>
            <a:spLocks noGrp="1"/>
          </p:cNvSpPr>
          <p:nvPr>
            <p:ph type="title"/>
          </p:nvPr>
        </p:nvSpPr>
        <p:spPr>
          <a:xfrm>
            <a:off x="480274" y="439041"/>
            <a:ext cx="8087463"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fld id="{37FFCD0F-6FD7-423A-A678-0AA8290E11CF}" type="datetimeFigureOut">
              <a:rPr lang="de-DE" smtClean="0"/>
              <a:pPr/>
              <a:t>22.06.18</a:t>
            </a:fld>
            <a:endParaRPr lang="de-DE" dirty="0"/>
          </a:p>
        </p:txBody>
      </p:sp>
      <p:sp>
        <p:nvSpPr>
          <p:cNvPr id="4" name="Footer Placeholder 3"/>
          <p:cNvSpPr>
            <a:spLocks noGrp="1"/>
          </p:cNvSpPr>
          <p:nvPr>
            <p:ph type="ftr" sz="quarter" idx="17"/>
          </p:nvPr>
        </p:nvSpPr>
        <p:spPr/>
        <p:txBody>
          <a:bodyPr/>
          <a:lstStyle/>
          <a:p>
            <a:endParaRPr lang="de-DE" dirty="0"/>
          </a:p>
        </p:txBody>
      </p:sp>
      <p:sp>
        <p:nvSpPr>
          <p:cNvPr id="5" name="Slide Number Placeholder 4"/>
          <p:cNvSpPr>
            <a:spLocks noGrp="1"/>
          </p:cNvSpPr>
          <p:nvPr>
            <p:ph type="sldNum" sz="quarter" idx="18"/>
          </p:nvPr>
        </p:nvSpPr>
        <p:spPr/>
        <p:txBody>
          <a:bodyPr/>
          <a:lstStyle/>
          <a:p>
            <a:fld id="{B837C794-9836-4BB8-B517-A3E588757FD1}" type="slidenum">
              <a:rPr lang="de-DE" smtClean="0"/>
              <a:t>‹#›</a:t>
            </a:fld>
            <a:endParaRPr lang="de-DE"/>
          </a:p>
        </p:txBody>
      </p:sp>
    </p:spTree>
    <p:extLst>
      <p:ext uri="{BB962C8B-B14F-4D97-AF65-F5344CB8AC3E}">
        <p14:creationId xmlns:p14="http://schemas.microsoft.com/office/powerpoint/2010/main" val="3509953318"/>
      </p:ext>
    </p:extLst>
  </p:cSld>
  <p:clrMapOvr>
    <a:masterClrMapping/>
  </p:clrMapOvr>
  <p:extLst mod="1">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467234" y="1803154"/>
            <a:ext cx="5086333" cy="1359146"/>
          </a:xfrm>
        </p:spPr>
        <p:txBody>
          <a:bodyPr anchor="t" anchorCtr="0">
            <a:noAutofit/>
          </a:bodyPr>
          <a:lstStyle>
            <a:lvl1pPr algn="l">
              <a:lnSpc>
                <a:spcPts val="5600"/>
              </a:lnSpc>
              <a:defRPr sz="3800">
                <a:solidFill>
                  <a:schemeClr val="tx1"/>
                </a:solidFill>
              </a:defRPr>
            </a:lvl1pPr>
          </a:lstStyle>
          <a:p>
            <a:r>
              <a:rPr lang="nl-NL" dirty="0"/>
              <a:t>Click to edit Master title style</a:t>
            </a:r>
            <a:endParaRPr lang="de-DE" dirty="0"/>
          </a:p>
        </p:txBody>
      </p:sp>
      <p:sp>
        <p:nvSpPr>
          <p:cNvPr id="12" name="Text Placeholder 11"/>
          <p:cNvSpPr>
            <a:spLocks noGrp="1"/>
          </p:cNvSpPr>
          <p:nvPr>
            <p:ph type="body" sz="quarter" idx="14" hasCustomPrompt="1"/>
          </p:nvPr>
        </p:nvSpPr>
        <p:spPr>
          <a:xfrm>
            <a:off x="478789" y="4065807"/>
            <a:ext cx="5112709" cy="485556"/>
          </a:xfrm>
        </p:spPr>
        <p:txBody>
          <a:bodyPr>
            <a:noAutofit/>
          </a:bodyPr>
          <a:lstStyle>
            <a:lvl1pPr marL="0" indent="0">
              <a:lnSpc>
                <a:spcPts val="2200"/>
              </a:lnSpc>
              <a:spcBef>
                <a:spcPts val="0"/>
              </a:spcBef>
              <a:buNone/>
              <a:defRPr sz="13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endParaRPr lang="de-DE" dirty="0"/>
          </a:p>
        </p:txBody>
      </p:sp>
      <p:sp>
        <p:nvSpPr>
          <p:cNvPr id="7" name="Text Placeholder 6"/>
          <p:cNvSpPr>
            <a:spLocks noGrp="1"/>
          </p:cNvSpPr>
          <p:nvPr>
            <p:ph type="body" sz="quarter" idx="15" hasCustomPrompt="1"/>
          </p:nvPr>
        </p:nvSpPr>
        <p:spPr>
          <a:xfrm>
            <a:off x="479934" y="3438235"/>
            <a:ext cx="5086333" cy="937022"/>
          </a:xfrm>
        </p:spPr>
        <p:txBody>
          <a:bodyPr>
            <a:noAutofit/>
          </a:bodyPr>
          <a:lstStyle>
            <a:lvl1pPr marL="0" indent="0">
              <a:lnSpc>
                <a:spcPts val="3200"/>
              </a:lnSpc>
              <a:buNone/>
              <a:defRPr sz="23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endParaRPr lang="de-DE"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242" y="590296"/>
            <a:ext cx="793751" cy="864000"/>
          </a:xfrm>
          <a:prstGeom prst="rect">
            <a:avLst/>
          </a:prstGeom>
        </p:spPr>
      </p:pic>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6354" y="2059638"/>
            <a:ext cx="3191434" cy="3191434"/>
          </a:xfrm>
          <a:prstGeom prst="rect">
            <a:avLst/>
          </a:prstGeom>
        </p:spPr>
      </p:pic>
    </p:spTree>
    <p:extLst>
      <p:ext uri="{BB962C8B-B14F-4D97-AF65-F5344CB8AC3E}">
        <p14:creationId xmlns:p14="http://schemas.microsoft.com/office/powerpoint/2010/main" val="2417716279"/>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1546"/>
            <a:ext cx="8079968" cy="462759"/>
          </a:xfrm>
        </p:spPr>
        <p:txBody>
          <a:bodyPr/>
          <a:lstStyle>
            <a:lvl1pPr>
              <a:defRPr/>
            </a:lvl1pPr>
          </a:lstStyle>
          <a:p>
            <a:r>
              <a:rPr lang="en-US" dirty="0"/>
              <a:t>Agenda</a:t>
            </a:r>
            <a:endParaRPr lang="de-DE" dirty="0"/>
          </a:p>
        </p:txBody>
      </p:sp>
      <p:sp>
        <p:nvSpPr>
          <p:cNvPr id="9" name="Text Placeholder 8"/>
          <p:cNvSpPr>
            <a:spLocks noGrp="1"/>
          </p:cNvSpPr>
          <p:nvPr>
            <p:ph type="body" sz="quarter" idx="13"/>
          </p:nvPr>
        </p:nvSpPr>
        <p:spPr>
          <a:xfrm>
            <a:off x="487770" y="1152000"/>
            <a:ext cx="8079968" cy="3182379"/>
          </a:xfrm>
        </p:spPr>
        <p:txBody>
          <a:bodyPr/>
          <a:lstStyle>
            <a:lvl1pPr>
              <a:lnSpc>
                <a:spcPts val="2400"/>
              </a:lnSpc>
              <a:spcAft>
                <a:spcPts val="600"/>
              </a:spcAft>
              <a:defRPr sz="1500"/>
            </a:lvl1pPr>
            <a:lvl2pPr>
              <a:lnSpc>
                <a:spcPts val="2400"/>
              </a:lnSpc>
              <a:spcBef>
                <a:spcPts val="0"/>
              </a:spcBef>
              <a:spcAft>
                <a:spcPts val="600"/>
              </a:spcAft>
              <a:defRPr sz="1500"/>
            </a:lvl2pPr>
            <a:lvl3pPr>
              <a:lnSpc>
                <a:spcPts val="2400"/>
              </a:lnSpc>
              <a:spcBef>
                <a:spcPts val="0"/>
              </a:spcBef>
              <a:spcAft>
                <a:spcPts val="600"/>
              </a:spcAft>
              <a:defRPr sz="1500"/>
            </a:lvl3pPr>
            <a:lvl4pPr>
              <a:lnSpc>
                <a:spcPts val="2400"/>
              </a:lnSpc>
              <a:spcBef>
                <a:spcPts val="0"/>
              </a:spcBef>
              <a:spcAft>
                <a:spcPts val="600"/>
              </a:spcAft>
              <a:defRPr sz="1500"/>
            </a:lvl4pPr>
            <a:lvl5pPr>
              <a:lnSpc>
                <a:spcPts val="2400"/>
              </a:lnSpc>
              <a:spcBef>
                <a:spcPts val="0"/>
              </a:spcBef>
              <a:spcAft>
                <a:spcPts val="600"/>
              </a:spcAft>
              <a:defRPr sz="1500"/>
            </a:lvl5pPr>
          </a:lstStyle>
          <a:p>
            <a:pPr lvl="0"/>
            <a:r>
              <a:rPr lang="nl-NL" dirty="0"/>
              <a:t>Click to edit Master text styles</a:t>
            </a:r>
          </a:p>
          <a:p>
            <a:pPr lvl="1"/>
            <a:r>
              <a:rPr lang="nl-NL" dirty="0"/>
              <a:t>Second level</a:t>
            </a:r>
          </a:p>
          <a:p>
            <a:pPr lvl="2"/>
            <a:r>
              <a:rPr lang="nl-NL" dirty="0"/>
              <a:t>Third level</a:t>
            </a:r>
          </a:p>
          <a:p>
            <a:pPr lvl="3"/>
            <a:r>
              <a:rPr lang="nl-NL" dirty="0"/>
              <a:t>Fourth level</a:t>
            </a:r>
          </a:p>
          <a:p>
            <a:pPr lvl="4"/>
            <a:r>
              <a:rPr lang="nl-NL" dirty="0"/>
              <a:t>Fifth level</a:t>
            </a:r>
            <a:endParaRPr lang="de-DE" dirty="0"/>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4"/>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262608357"/>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79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ntro/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8042496" cy="3264797"/>
          </a:xfrm>
        </p:spPr>
        <p:txBody>
          <a:bodyPr/>
          <a:lstStyle>
            <a:lvl1pPr marL="0" indent="0">
              <a:lnSpc>
                <a:spcPts val="2400"/>
              </a:lnSpc>
              <a:buNone/>
              <a:defRPr sz="1500" b="1"/>
            </a:lvl1pPr>
            <a:lvl2pPr marL="360363" indent="-360363">
              <a:lnSpc>
                <a:spcPts val="2400"/>
              </a:lnSpc>
              <a:buFont typeface="+mj-lt"/>
              <a:buAutoNum type="arabicPeriod"/>
              <a:defRPr sz="1500"/>
            </a:lvl2pPr>
            <a:lvl3pPr marL="536575" indent="-171450">
              <a:lnSpc>
                <a:spcPts val="2400"/>
              </a:lnSpc>
              <a:defRPr sz="1500"/>
            </a:lvl3pPr>
            <a:lvl4pPr marL="720725" indent="-171450">
              <a:lnSpc>
                <a:spcPts val="2400"/>
              </a:lnSpc>
              <a:tabLst/>
              <a:defRPr sz="1500"/>
            </a:lvl4pPr>
            <a:lvl5pPr marL="896938" indent="-171450">
              <a:lnSpc>
                <a:spcPts val="2400"/>
              </a:lnSpc>
              <a:defRPr sz="15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fld id="{37FFCD0F-6FD7-423A-A678-0AA8290E11CF}" type="datetimeFigureOut">
              <a:rPr lang="de-DE" smtClean="0"/>
              <a:pPr/>
              <a:t>22.06.18</a:t>
            </a:fld>
            <a:endParaRPr lang="de-DE" dirty="0"/>
          </a:p>
        </p:txBody>
      </p:sp>
      <p:sp>
        <p:nvSpPr>
          <p:cNvPr id="8" name="Footer Placeholder 7"/>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904437398"/>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8042496" cy="3264797"/>
          </a:xfrm>
        </p:spPr>
        <p:txBody>
          <a:bodyPr/>
          <a:lstStyle>
            <a:lvl1pPr marL="0" indent="0">
              <a:lnSpc>
                <a:spcPts val="2400"/>
              </a:lnSpc>
              <a:buNone/>
              <a:defRPr sz="1500" b="0"/>
            </a:lvl1pPr>
            <a:lvl2pPr marL="360363" indent="-360363">
              <a:lnSpc>
                <a:spcPts val="2400"/>
              </a:lnSpc>
              <a:buFont typeface="+mj-lt"/>
              <a:buAutoNum type="arabicPeriod"/>
              <a:defRPr sz="1500" b="0"/>
            </a:lvl2pPr>
            <a:lvl3pPr marL="536575" indent="-171450">
              <a:lnSpc>
                <a:spcPts val="2400"/>
              </a:lnSpc>
              <a:defRPr sz="1500" b="0"/>
            </a:lvl3pPr>
            <a:lvl4pPr marL="720725" indent="-171450">
              <a:lnSpc>
                <a:spcPts val="2400"/>
              </a:lnSpc>
              <a:tabLst/>
              <a:defRPr sz="1500" b="0"/>
            </a:lvl4pPr>
            <a:lvl5pPr marL="896938" indent="-171450">
              <a:lnSpc>
                <a:spcPts val="2400"/>
              </a:lnSpc>
              <a:defRPr sz="15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4"/>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5"/>
          </p:nvPr>
        </p:nvSpPr>
        <p:spPr/>
        <p:txBody>
          <a:bodyPr/>
          <a:lstStyle/>
          <a:p>
            <a:endParaRPr lang="de-DE" dirty="0"/>
          </a:p>
        </p:txBody>
      </p:sp>
    </p:spTree>
    <p:extLst>
      <p:ext uri="{BB962C8B-B14F-4D97-AF65-F5344CB8AC3E}">
        <p14:creationId xmlns:p14="http://schemas.microsoft.com/office/powerpoint/2010/main" val="1245987661"/>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800" y="430319"/>
            <a:ext cx="8042496" cy="462759"/>
          </a:xfrm>
        </p:spPr>
        <p:txBody>
          <a:bodyPr/>
          <a:lstStyle>
            <a:lvl1pPr>
              <a:defRPr/>
            </a:lvl1pPr>
          </a:lstStyle>
          <a:p>
            <a:r>
              <a:rPr lang="en-US" dirty="0"/>
              <a:t>Title</a:t>
            </a:r>
            <a:endParaRPr lang="de-DE" dirty="0"/>
          </a:p>
        </p:txBody>
      </p:sp>
      <p:sp>
        <p:nvSpPr>
          <p:cNvPr id="9" name="Text Placeholder 8"/>
          <p:cNvSpPr>
            <a:spLocks noGrp="1"/>
          </p:cNvSpPr>
          <p:nvPr>
            <p:ph type="body" sz="quarter" idx="13"/>
          </p:nvPr>
        </p:nvSpPr>
        <p:spPr>
          <a:xfrm>
            <a:off x="487767" y="1152000"/>
            <a:ext cx="3796896" cy="3264797"/>
          </a:xfrm>
        </p:spPr>
        <p:txBody>
          <a:bodyPr/>
          <a:lstStyle>
            <a:lvl1pPr marL="0" indent="0">
              <a:lnSpc>
                <a:spcPts val="2400"/>
              </a:lnSpc>
              <a:buNone/>
              <a:defRPr sz="1300" b="0"/>
            </a:lvl1pPr>
            <a:lvl2pPr marL="287338" indent="-287338">
              <a:lnSpc>
                <a:spcPts val="2400"/>
              </a:lnSpc>
              <a:buFont typeface="Arial" panose="020B0604020202020204" pitchFamily="34" charset="0"/>
              <a:buChar char="•"/>
              <a:defRPr sz="1300" b="0"/>
            </a:lvl2pPr>
            <a:lvl3pPr marL="447675" indent="-174625">
              <a:lnSpc>
                <a:spcPts val="2400"/>
              </a:lnSpc>
              <a:defRPr sz="1300" b="0"/>
            </a:lvl3pPr>
            <a:lvl4pPr marL="623888" indent="-176213">
              <a:lnSpc>
                <a:spcPts val="2400"/>
              </a:lnSpc>
              <a:tabLst/>
              <a:defRPr sz="1300" b="0"/>
            </a:lvl4pPr>
            <a:lvl5pPr marL="809625" indent="-185738">
              <a:lnSpc>
                <a:spcPts val="2400"/>
              </a:lnSpc>
              <a:defRPr sz="13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8" name="Text Placeholder 8"/>
          <p:cNvSpPr>
            <a:spLocks noGrp="1"/>
          </p:cNvSpPr>
          <p:nvPr>
            <p:ph type="body" sz="quarter" idx="17"/>
          </p:nvPr>
        </p:nvSpPr>
        <p:spPr>
          <a:xfrm>
            <a:off x="4770842" y="1152000"/>
            <a:ext cx="3796896" cy="3264797"/>
          </a:xfrm>
        </p:spPr>
        <p:txBody>
          <a:bodyPr/>
          <a:lstStyle>
            <a:lvl1pPr marL="0" indent="0">
              <a:lnSpc>
                <a:spcPts val="2400"/>
              </a:lnSpc>
              <a:buNone/>
              <a:defRPr sz="1300" b="0"/>
            </a:lvl1pPr>
            <a:lvl2pPr marL="287338" indent="-287338">
              <a:lnSpc>
                <a:spcPts val="2400"/>
              </a:lnSpc>
              <a:buFont typeface="Arial" panose="020B0604020202020204" pitchFamily="34" charset="0"/>
              <a:buChar char="•"/>
              <a:defRPr sz="1300" b="0"/>
            </a:lvl2pPr>
            <a:lvl3pPr marL="447675" indent="-174625">
              <a:lnSpc>
                <a:spcPts val="2400"/>
              </a:lnSpc>
              <a:defRPr sz="1300" b="0"/>
            </a:lvl3pPr>
            <a:lvl4pPr marL="623888" indent="-176213">
              <a:lnSpc>
                <a:spcPts val="2400"/>
              </a:lnSpc>
              <a:tabLst/>
              <a:defRPr sz="1300" b="0"/>
            </a:lvl4pPr>
            <a:lvl5pPr marL="809625" indent="-185738">
              <a:lnSpc>
                <a:spcPts val="2400"/>
              </a:lnSpc>
              <a:defRPr sz="1300" b="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3" name="Date Placeholder 2"/>
          <p:cNvSpPr>
            <a:spLocks noGrp="1"/>
          </p:cNvSpPr>
          <p:nvPr>
            <p:ph type="dt" sz="half" idx="18"/>
          </p:nvPr>
        </p:nvSpPr>
        <p:spPr/>
        <p:txBody>
          <a:bodyPr/>
          <a:lstStyle/>
          <a:p>
            <a:fld id="{37FFCD0F-6FD7-423A-A678-0AA8290E11CF}" type="datetimeFigureOut">
              <a:rPr lang="de-DE" smtClean="0"/>
              <a:pPr/>
              <a:t>22.06.18</a:t>
            </a:fld>
            <a:endParaRPr lang="de-DE" dirty="0"/>
          </a:p>
        </p:txBody>
      </p:sp>
      <p:sp>
        <p:nvSpPr>
          <p:cNvPr id="6" name="Footer Placeholder 5"/>
          <p:cNvSpPr>
            <a:spLocks noGrp="1"/>
          </p:cNvSpPr>
          <p:nvPr>
            <p:ph type="ftr" sz="quarter" idx="19"/>
          </p:nvPr>
        </p:nvSpPr>
        <p:spPr/>
        <p:txBody>
          <a:bodyPr/>
          <a:lstStyle/>
          <a:p>
            <a:endParaRPr lang="de-DE" dirty="0"/>
          </a:p>
        </p:txBody>
      </p:sp>
    </p:spTree>
    <p:extLst>
      <p:ext uri="{BB962C8B-B14F-4D97-AF65-F5344CB8AC3E}">
        <p14:creationId xmlns:p14="http://schemas.microsoft.com/office/powerpoint/2010/main" val="2069957296"/>
      </p:ext>
    </p:extLst>
  </p:cSld>
  <p:clrMapOvr>
    <a:masterClrMapping/>
  </p:clrMapOvr>
  <p:extLst mod="1">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75964" y="1176644"/>
            <a:ext cx="3808700" cy="3100056"/>
          </a:xfrm>
        </p:spPr>
        <p:txBody>
          <a:bodyPr/>
          <a:lstStyle>
            <a:lvl1pPr marL="0" indent="0">
              <a:lnSpc>
                <a:spcPts val="2200"/>
              </a:lnSpc>
              <a:spcBef>
                <a:spcPts val="0"/>
              </a:spcBef>
              <a:buNone/>
              <a:defRPr sz="1300" b="0"/>
            </a:lvl1pPr>
            <a:lvl2pPr marL="273050" indent="-273050">
              <a:lnSpc>
                <a:spcPts val="2200"/>
              </a:lnSpc>
              <a:spcBef>
                <a:spcPts val="0"/>
              </a:spcBef>
              <a:buFont typeface="+mj-lt"/>
              <a:buAutoNum type="arabicPeriod"/>
              <a:defRPr sz="1300"/>
            </a:lvl2pPr>
            <a:lvl3pPr marL="536575" indent="-171450">
              <a:lnSpc>
                <a:spcPts val="2200"/>
              </a:lnSpc>
              <a:spcBef>
                <a:spcPts val="0"/>
              </a:spcBef>
              <a:defRPr sz="1300"/>
            </a:lvl3pPr>
            <a:lvl4pPr marL="720725" indent="-171450">
              <a:lnSpc>
                <a:spcPts val="2200"/>
              </a:lnSpc>
              <a:spcBef>
                <a:spcPts val="0"/>
              </a:spcBef>
              <a:tabLst/>
              <a:defRPr sz="1300"/>
            </a:lvl4pPr>
            <a:lvl5pPr marL="896938" indent="-171450">
              <a:lnSpc>
                <a:spcPts val="2200"/>
              </a:lnSpc>
              <a:spcBef>
                <a:spcPts val="0"/>
              </a:spcBef>
              <a:defRPr sz="13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10" name="Picture Placeholder 9"/>
          <p:cNvSpPr>
            <a:spLocks noGrp="1"/>
          </p:cNvSpPr>
          <p:nvPr>
            <p:ph type="pic" sz="quarter" idx="14"/>
          </p:nvPr>
        </p:nvSpPr>
        <p:spPr>
          <a:xfrm>
            <a:off x="4572000" y="0"/>
            <a:ext cx="4572000" cy="5143500"/>
          </a:xfrm>
          <a:solidFill>
            <a:schemeClr val="bg1">
              <a:lumMod val="85000"/>
            </a:schemeClr>
          </a:solidFill>
        </p:spPr>
        <p:txBody>
          <a:bodyPr/>
          <a:lstStyle>
            <a:lvl1pPr marL="0" indent="0">
              <a:buFontTx/>
              <a:buNone/>
              <a:defRPr/>
            </a:lvl1pPr>
          </a:lstStyle>
          <a:p>
            <a:r>
              <a:rPr lang="nl-NL"/>
              <a:t>Drag picture to placeholder or click icon to add</a:t>
            </a:r>
            <a:endParaRPr lang="de-DE" dirty="0"/>
          </a:p>
        </p:txBody>
      </p:sp>
      <p:sp>
        <p:nvSpPr>
          <p:cNvPr id="7" name="Title 6"/>
          <p:cNvSpPr>
            <a:spLocks noGrp="1"/>
          </p:cNvSpPr>
          <p:nvPr>
            <p:ph type="title"/>
          </p:nvPr>
        </p:nvSpPr>
        <p:spPr>
          <a:xfrm>
            <a:off x="478800" y="439212"/>
            <a:ext cx="3808701" cy="462759"/>
          </a:xfrm>
        </p:spPr>
        <p:txBody>
          <a:bodyPr/>
          <a:lstStyle/>
          <a:p>
            <a:r>
              <a:rPr lang="nl-NL" dirty="0"/>
              <a:t>Click </a:t>
            </a:r>
            <a:r>
              <a:rPr lang="nl-NL" dirty="0" err="1"/>
              <a:t>to</a:t>
            </a:r>
            <a:r>
              <a:rPr lang="nl-NL" dirty="0"/>
              <a:t> </a:t>
            </a:r>
            <a:r>
              <a:rPr lang="nl-NL" dirty="0" err="1"/>
              <a:t>edit</a:t>
            </a:r>
            <a:r>
              <a:rPr lang="nl-NL" dirty="0"/>
              <a:t> Master </a:t>
            </a:r>
            <a:r>
              <a:rPr lang="nl-NL" dirty="0" err="1"/>
              <a:t>title</a:t>
            </a:r>
            <a:endParaRPr lang="de-DE" dirty="0"/>
          </a:p>
        </p:txBody>
      </p:sp>
      <p:cxnSp>
        <p:nvCxnSpPr>
          <p:cNvPr id="16" name="Straight Connector 15"/>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fld id="{37FFCD0F-6FD7-423A-A678-0AA8290E11CF}" type="datetimeFigureOut">
              <a:rPr lang="de-DE" smtClean="0"/>
              <a:pPr/>
              <a:t>22.06.18</a:t>
            </a:fld>
            <a:endParaRPr lang="de-DE" dirty="0"/>
          </a:p>
        </p:txBody>
      </p:sp>
      <p:sp>
        <p:nvSpPr>
          <p:cNvPr id="5" name="Footer Placeholder 4"/>
          <p:cNvSpPr>
            <a:spLocks noGrp="1"/>
          </p:cNvSpPr>
          <p:nvPr>
            <p:ph type="ftr" sz="quarter" idx="16"/>
          </p:nvPr>
        </p:nvSpPr>
        <p:spPr/>
        <p:txBody>
          <a:bodyPr/>
          <a:lstStyle/>
          <a:p>
            <a:endParaRPr lang="de-DE" dirty="0"/>
          </a:p>
        </p:txBody>
      </p:sp>
    </p:spTree>
    <p:extLst>
      <p:ext uri="{BB962C8B-B14F-4D97-AF65-F5344CB8AC3E}">
        <p14:creationId xmlns:p14="http://schemas.microsoft.com/office/powerpoint/2010/main" val="3231835068"/>
      </p:ext>
    </p:extLst>
  </p:cSld>
  <p:clrMapOvr>
    <a:masterClrMapping/>
  </p:clrMapOvr>
  <p:extLst mod="1">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version 1">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solidFill>
            <a:schemeClr val="bg1">
              <a:lumMod val="95000"/>
            </a:schemeClr>
          </a:solidFill>
        </p:spPr>
        <p:txBody>
          <a:bodyPr/>
          <a:lstStyle>
            <a:lvl1pPr marL="0" indent="0">
              <a:buNone/>
              <a:defRPr/>
            </a:lvl1pPr>
          </a:lstStyle>
          <a:p>
            <a:r>
              <a:rPr lang="nl-NL" dirty="0" err="1"/>
              <a:t>Drag</a:t>
            </a:r>
            <a:r>
              <a:rPr lang="nl-NL" dirty="0"/>
              <a:t> picture </a:t>
            </a:r>
            <a:r>
              <a:rPr lang="nl-NL" dirty="0" err="1"/>
              <a:t>to</a:t>
            </a:r>
            <a:r>
              <a:rPr lang="nl-NL" dirty="0"/>
              <a:t> </a:t>
            </a:r>
            <a:r>
              <a:rPr lang="nl-NL" dirty="0" err="1"/>
              <a:t>placeholder</a:t>
            </a:r>
            <a:r>
              <a:rPr lang="nl-NL" dirty="0"/>
              <a:t> or click icon </a:t>
            </a:r>
            <a:r>
              <a:rPr lang="nl-NL" dirty="0" err="1"/>
              <a:t>to</a:t>
            </a:r>
            <a:r>
              <a:rPr lang="nl-NL" dirty="0"/>
              <a:t> </a:t>
            </a:r>
            <a:r>
              <a:rPr lang="nl-NL" dirty="0" err="1"/>
              <a:t>add</a:t>
            </a:r>
            <a:endParaRPr lang="de-DE" dirty="0"/>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p:spPr>
        <p:txBody>
          <a:bodyPr lIns="0" rIns="0"/>
          <a:lstStyle>
            <a:lvl1pPr marL="177800" indent="-177800">
              <a:defRPr>
                <a:solidFill>
                  <a:schemeClr val="bg1"/>
                </a:solidFill>
              </a:defRPr>
            </a:lvl1pPr>
          </a:lstStyle>
          <a:p>
            <a:r>
              <a:rPr lang="en-US" dirty="0"/>
              <a:t>“Quote”</a:t>
            </a:r>
            <a:endParaRPr lang="de-DE" dirty="0"/>
          </a:p>
        </p:txBody>
      </p:sp>
    </p:spTree>
    <p:extLst>
      <p:ext uri="{BB962C8B-B14F-4D97-AF65-F5344CB8AC3E}">
        <p14:creationId xmlns:p14="http://schemas.microsoft.com/office/powerpoint/2010/main" val="2195032865"/>
      </p:ext>
    </p:extLst>
  </p:cSld>
  <p:clrMapOvr>
    <a:masterClrMapping/>
  </p:clrMapOvr>
  <p:extLst mod="1">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313"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9"/>
            <a:ext cx="7928508" cy="3425729"/>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76000" y="4552394"/>
            <a:ext cx="401839" cy="444500"/>
          </a:xfrm>
          <a:prstGeom prst="rect">
            <a:avLst/>
          </a:prstGeom>
        </p:spPr>
      </p:pic>
      <p:sp>
        <p:nvSpPr>
          <p:cNvPr id="4"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5"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 id="2147483695" r:id="rId6"/>
    <p:sldLayoutId id="2147483696"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userDrawn="1">
          <p15:clr>
            <a:srgbClr val="F26B43"/>
          </p15:clr>
        </p15:guide>
        <p15:guide id="2" pos="2880" userDrawn="1">
          <p15:clr>
            <a:srgbClr val="F26B43"/>
          </p15:clr>
        </p15:guide>
        <p15:guide id="3" pos="2699" userDrawn="1">
          <p15:clr>
            <a:srgbClr val="F26B43"/>
          </p15:clr>
        </p15:guide>
        <p15:guide id="4" pos="3061" userDrawn="1">
          <p15:clr>
            <a:srgbClr val="F26B43"/>
          </p15:clr>
        </p15:guide>
        <p15:guide id="5" pos="5397" userDrawn="1">
          <p15:clr>
            <a:srgbClr val="F26B43"/>
          </p15:clr>
        </p15:guide>
        <p15:guide id="6" orient="horz" pos="373" userDrawn="1">
          <p15:clr>
            <a:srgbClr val="F26B43"/>
          </p15:clr>
        </p15:guide>
        <p15:guide id="7" orient="horz" pos="2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771815502"/>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408621227"/>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7"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1"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4227677003"/>
      </p:ext>
    </p:extLst>
  </p:cSld>
  <p:clrMap bg1="lt1" tx1="dk1" bg2="lt2" tx2="dk2" accent1="accent1" accent2="accent2" accent3="accent3" accent4="accent4" accent5="accent5" accent6="accent6" hlink="hlink" folHlink="folHlink"/>
  <p:sldLayoutIdLst>
    <p:sldLayoutId id="2147483687" r:id="rId1"/>
    <p:sldLayoutId id="2147483688"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12"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3"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2681398949"/>
      </p:ext>
    </p:extLst>
  </p:cSld>
  <p:clrMap bg1="lt1" tx1="dk1" bg2="lt2" tx2="dk2" accent1="accent1" accent2="accent2" accent3="accent3" accent4="accent4" accent5="accent5" accent6="accent6" hlink="hlink" folHlink="folHlink"/>
  <p:sldLayoutIdLst>
    <p:sldLayoutId id="2147483690" r:id="rId1"/>
    <p:sldLayoutId id="2147483691"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800" y="440861"/>
            <a:ext cx="7928508" cy="462759"/>
          </a:xfrm>
          <a:prstGeom prst="rect">
            <a:avLst/>
          </a:prstGeom>
        </p:spPr>
        <p:txBody>
          <a:bodyPr vert="horz" lIns="91440" tIns="0" rIns="91440" bIns="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de-DE" dirty="0"/>
          </a:p>
        </p:txBody>
      </p:sp>
      <p:sp>
        <p:nvSpPr>
          <p:cNvPr id="3" name="Text Placeholder 2"/>
          <p:cNvSpPr>
            <a:spLocks noGrp="1"/>
          </p:cNvSpPr>
          <p:nvPr>
            <p:ph type="body" idx="1"/>
          </p:nvPr>
        </p:nvSpPr>
        <p:spPr>
          <a:xfrm>
            <a:off x="468313" y="1076658"/>
            <a:ext cx="7928508" cy="3635375"/>
          </a:xfrm>
          <a:prstGeom prst="rect">
            <a:avLst/>
          </a:prstGeom>
        </p:spPr>
        <p:txBody>
          <a:bodyPr vert="horz" lIns="91440" tIns="0" rIns="91440" bIns="45720" rtlCol="0">
            <a:no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de-DE" dirty="0"/>
          </a:p>
        </p:txBody>
      </p:sp>
      <p:sp>
        <p:nvSpPr>
          <p:cNvPr id="6" name="Slide Number Placeholder 5"/>
          <p:cNvSpPr>
            <a:spLocks noGrp="1"/>
          </p:cNvSpPr>
          <p:nvPr>
            <p:ph type="sldNum" sz="quarter" idx="4"/>
          </p:nvPr>
        </p:nvSpPr>
        <p:spPr>
          <a:xfrm>
            <a:off x="6738938" y="4846460"/>
            <a:ext cx="2057400" cy="135000"/>
          </a:xfrm>
          <a:prstGeom prst="rect">
            <a:avLst/>
          </a:prstGeom>
        </p:spPr>
        <p:txBody>
          <a:bodyPr vert="horz" lIns="91440" tIns="45720" rIns="91440" bIns="45720" rtlCol="0" anchor="ctr"/>
          <a:lstStyle>
            <a:lvl1pPr algn="r">
              <a:defRPr sz="900">
                <a:solidFill>
                  <a:schemeClr val="tx1">
                    <a:tint val="75000"/>
                  </a:schemeClr>
                </a:solidFill>
              </a:defRPr>
            </a:lvl1pPr>
          </a:lstStyle>
          <a:p>
            <a:fld id="{B837C794-9836-4BB8-B517-A3E588757FD1}" type="slidenum">
              <a:rPr lang="de-DE" smtClean="0"/>
              <a:t>‹#›</a:t>
            </a:fld>
            <a:endParaRPr lang="de-DE"/>
          </a:p>
        </p:txBody>
      </p:sp>
      <p:pic>
        <p:nvPicPr>
          <p:cNvPr id="10" name="Picture 9">
            <a:extLst>
              <a:ext uri="{FF2B5EF4-FFF2-40B4-BE49-F238E27FC236}">
                <a16:creationId xmlns:a16="http://schemas.microsoft.com/office/drawing/2014/main" id="{B4928590-4084-6B40-8DED-B4F8C98BED1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6000" y="4557156"/>
            <a:ext cx="401839" cy="444500"/>
          </a:xfrm>
          <a:prstGeom prst="rect">
            <a:avLst/>
          </a:prstGeom>
        </p:spPr>
      </p:pic>
      <p:sp>
        <p:nvSpPr>
          <p:cNvPr id="11"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lstStyle>
            <a:lvl1pPr algn="l">
              <a:defRPr sz="800">
                <a:solidFill>
                  <a:schemeClr val="tx1">
                    <a:tint val="75000"/>
                  </a:schemeClr>
                </a:solidFill>
              </a:defRPr>
            </a:lvl1pPr>
          </a:lstStyle>
          <a:p>
            <a:fld id="{37FFCD0F-6FD7-423A-A678-0AA8290E11CF}" type="datetimeFigureOut">
              <a:rPr lang="de-DE" smtClean="0"/>
              <a:pPr/>
              <a:t>22.06.18</a:t>
            </a:fld>
            <a:endParaRPr lang="de-DE" dirty="0"/>
          </a:p>
        </p:txBody>
      </p:sp>
      <p:sp>
        <p:nvSpPr>
          <p:cNvPr id="12"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lstStyle>
            <a:lvl1pPr algn="l">
              <a:defRPr sz="800">
                <a:solidFill>
                  <a:schemeClr val="tx1">
                    <a:tint val="75000"/>
                  </a:schemeClr>
                </a:solidFill>
              </a:defRPr>
            </a:lvl1pPr>
          </a:lstStyle>
          <a:p>
            <a:endParaRPr lang="de-DE" dirty="0"/>
          </a:p>
        </p:txBody>
      </p:sp>
    </p:spTree>
    <p:extLst>
      <p:ext uri="{BB962C8B-B14F-4D97-AF65-F5344CB8AC3E}">
        <p14:creationId xmlns:p14="http://schemas.microsoft.com/office/powerpoint/2010/main" val="1195199300"/>
      </p:ext>
    </p:extLst>
  </p:cSld>
  <p:clrMap bg1="lt1" tx1="dk1" bg2="lt2" tx2="dk2" accent1="accent1" accent2="accent2" accent3="accent3" accent4="accent4" accent5="accent5" accent6="accent6" hlink="hlink" folHlink="folHlink"/>
  <p:sldLayoutIdLst>
    <p:sldLayoutId id="2147483693" r:id="rId1"/>
    <p:sldLayoutId id="2147483694" r:id="rId2"/>
  </p:sldLayoutIdLst>
  <p:hf sldNum="0" hdr="0"/>
  <p:txStyles>
    <p:titleStyle>
      <a:lvl1pPr algn="l" defTabSz="685800" rtl="0" eaLnBrk="1" latinLnBrk="0" hangingPunct="1">
        <a:lnSpc>
          <a:spcPts val="4800"/>
        </a:lnSpc>
        <a:spcBef>
          <a:spcPct val="0"/>
        </a:spcBef>
        <a:buNone/>
        <a:defRPr sz="3200" kern="1200">
          <a:solidFill>
            <a:schemeClr val="tx1"/>
          </a:solidFill>
          <a:latin typeface="+mj-lt"/>
          <a:ea typeface="+mj-ea"/>
          <a:cs typeface="+mj-cs"/>
        </a:defRPr>
      </a:lvl1pPr>
    </p:titleStyle>
    <p:bodyStyle>
      <a:lvl1pPr marL="266700" indent="-266700" algn="l" defTabSz="685800" rtl="0" eaLnBrk="1" latinLnBrk="0" hangingPunct="1">
        <a:lnSpc>
          <a:spcPts val="3400"/>
        </a:lnSpc>
        <a:spcBef>
          <a:spcPts val="0"/>
        </a:spcBef>
        <a:buClr>
          <a:srgbClr val="FF6C00"/>
        </a:buClr>
        <a:buFont typeface="Arial" panose="020B0604020202020204" pitchFamily="34" charset="0"/>
        <a:buChar char="•"/>
        <a:tabLst>
          <a:tab pos="266700" algn="l"/>
        </a:tabLst>
        <a:defRPr sz="1800" kern="1200">
          <a:solidFill>
            <a:schemeClr val="tx1"/>
          </a:solidFill>
          <a:latin typeface="+mn-lt"/>
          <a:ea typeface="+mn-ea"/>
          <a:cs typeface="+mn-cs"/>
        </a:defRPr>
      </a:lvl1pPr>
      <a:lvl2pPr marL="5143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ts val="3400"/>
        </a:lnSpc>
        <a:spcBef>
          <a:spcPts val="375"/>
        </a:spcBef>
        <a:buClr>
          <a:srgbClr val="FF6C00"/>
        </a:buClr>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Document Embedding for Scientific articles</a:t>
            </a:r>
            <a:endParaRPr lang="de-DE" dirty="0"/>
          </a:p>
        </p:txBody>
      </p:sp>
      <p:sp>
        <p:nvSpPr>
          <p:cNvPr id="4" name="Text Placeholder 3"/>
          <p:cNvSpPr>
            <a:spLocks noGrp="1"/>
          </p:cNvSpPr>
          <p:nvPr>
            <p:ph type="body" sz="quarter" idx="14"/>
          </p:nvPr>
        </p:nvSpPr>
        <p:spPr/>
        <p:txBody>
          <a:bodyPr/>
          <a:lstStyle/>
          <a:p>
            <a:r>
              <a:rPr lang="de-DE" dirty="0"/>
              <a:t>Arjan Meijer</a:t>
            </a:r>
          </a:p>
          <a:p>
            <a:r>
              <a:rPr lang="de-DE" dirty="0"/>
              <a:t>Supervisors: R. Karimi, J.A. </a:t>
            </a:r>
            <a:r>
              <a:rPr lang="de-DE" dirty="0" err="1"/>
              <a:t>Schijvenaars</a:t>
            </a:r>
            <a:r>
              <a:rPr lang="de-DE" dirty="0"/>
              <a:t> &amp; R. Cushing</a:t>
            </a:r>
          </a:p>
        </p:txBody>
      </p:sp>
      <p:sp>
        <p:nvSpPr>
          <p:cNvPr id="7" name="Text Placeholder 6"/>
          <p:cNvSpPr>
            <a:spLocks noGrp="1"/>
          </p:cNvSpPr>
          <p:nvPr>
            <p:ph type="body" sz="quarter" idx="15"/>
          </p:nvPr>
        </p:nvSpPr>
        <p:spPr/>
        <p:txBody>
          <a:bodyPr/>
          <a:lstStyle/>
          <a:p>
            <a:r>
              <a:rPr lang="en-US" dirty="0"/>
              <a:t>Validation of word embeddings</a:t>
            </a:r>
            <a:endParaRPr lang="de-DE" dirty="0"/>
          </a:p>
        </p:txBody>
      </p:sp>
    </p:spTree>
    <p:extLst>
      <p:ext uri="{BB962C8B-B14F-4D97-AF65-F5344CB8AC3E}">
        <p14:creationId xmlns:p14="http://schemas.microsoft.com/office/powerpoint/2010/main" val="361202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Word embeddings</a:t>
            </a:r>
          </a:p>
        </p:txBody>
      </p:sp>
      <p:sp>
        <p:nvSpPr>
          <p:cNvPr id="5" name="Text Placeholder 4"/>
          <p:cNvSpPr>
            <a:spLocks noGrp="1"/>
          </p:cNvSpPr>
          <p:nvPr>
            <p:ph type="body" sz="quarter" idx="13"/>
          </p:nvPr>
        </p:nvSpPr>
        <p:spPr/>
        <p:txBody>
          <a:bodyPr/>
          <a:lstStyle/>
          <a:p>
            <a:r>
              <a:rPr lang="en-US" dirty="0"/>
              <a:t>Capture word meaning</a:t>
            </a:r>
          </a:p>
          <a:p>
            <a:endParaRPr lang="en-US" dirty="0"/>
          </a:p>
          <a:p>
            <a:r>
              <a:rPr lang="en-US" dirty="0"/>
              <a:t>Wide application:</a:t>
            </a:r>
          </a:p>
          <a:p>
            <a:pPr lvl="1"/>
            <a:r>
              <a:rPr lang="en-US" dirty="0"/>
              <a:t>Search &amp; recommendation</a:t>
            </a:r>
          </a:p>
          <a:p>
            <a:pPr lvl="1"/>
            <a:r>
              <a:rPr lang="en-US" dirty="0"/>
              <a:t>Classification</a:t>
            </a:r>
          </a:p>
        </p:txBody>
      </p:sp>
      <p:sp>
        <p:nvSpPr>
          <p:cNvPr id="6"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8" name="Footer Placeholder 3"/>
          <p:cNvSpPr>
            <a:spLocks noGrp="1"/>
          </p:cNvSpPr>
          <p:nvPr>
            <p:ph type="ftr" sz="quarter" idx="15"/>
          </p:nvPr>
        </p:nvSpPr>
        <p:spPr>
          <a:xfrm>
            <a:off x="1044000" y="4531201"/>
            <a:ext cx="376803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188957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Validation</a:t>
            </a:r>
          </a:p>
        </p:txBody>
      </p:sp>
      <p:sp>
        <p:nvSpPr>
          <p:cNvPr id="7" name="Text Placeholder 6"/>
          <p:cNvSpPr>
            <a:spLocks noGrp="1"/>
          </p:cNvSpPr>
          <p:nvPr>
            <p:ph type="body" sz="quarter" idx="13"/>
          </p:nvPr>
        </p:nvSpPr>
        <p:spPr/>
        <p:txBody>
          <a:bodyPr/>
          <a:lstStyle/>
          <a:p>
            <a:pPr marL="285750" indent="-285750">
              <a:buFont typeface="Arial" panose="020B0604020202020204" pitchFamily="34" charset="0"/>
              <a:buChar char="•"/>
            </a:pPr>
            <a:r>
              <a:rPr lang="en-US" b="0" dirty="0"/>
              <a:t>Matching articles to journals</a:t>
            </a:r>
          </a:p>
          <a:p>
            <a:pPr marL="646113" lvl="1" indent="-285750">
              <a:buFont typeface="Arial" panose="020B0604020202020204" pitchFamily="34" charset="0"/>
              <a:buChar char="•"/>
            </a:pPr>
            <a:r>
              <a:rPr lang="en-US" dirty="0"/>
              <a:t>Embedding</a:t>
            </a:r>
          </a:p>
          <a:p>
            <a:pPr marL="646113" lvl="1" indent="-285750">
              <a:buFont typeface="Arial" panose="020B0604020202020204" pitchFamily="34" charset="0"/>
              <a:buChar char="•"/>
            </a:pPr>
            <a:r>
              <a:rPr lang="en-US" dirty="0"/>
              <a:t>TF-IDF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dirty="0"/>
              <a:t>Visualization of embeddings</a:t>
            </a:r>
          </a:p>
        </p:txBody>
      </p:sp>
      <p:sp>
        <p:nvSpPr>
          <p:cNvPr id="12" name="Date Placeholder 2"/>
          <p:cNvSpPr>
            <a:spLocks noGrp="1"/>
          </p:cNvSpPr>
          <p:nvPr>
            <p:ph type="dt" sz="half" idx="14"/>
          </p:nvPr>
        </p:nvSpPr>
        <p:spPr/>
        <p:txBody>
          <a:bodyPr/>
          <a:lstStyle/>
          <a:p>
            <a:fld id="{FF92423A-6E53-40DC-B330-89F772FD6D42}" type="datetime1">
              <a:rPr lang="nl-NL" smtClean="0"/>
              <a:pPr/>
              <a:t>22-06-18</a:t>
            </a:fld>
            <a:endParaRPr lang="de-DE" dirty="0"/>
          </a:p>
        </p:txBody>
      </p:sp>
      <p:sp>
        <p:nvSpPr>
          <p:cNvPr id="13" name="Footer Placeholder 3"/>
          <p:cNvSpPr>
            <a:spLocks noGrp="1"/>
          </p:cNvSpPr>
          <p:nvPr>
            <p:ph type="ftr" sz="quarter" idx="15"/>
          </p:nvPr>
        </p:nvSpPr>
        <p:spPr>
          <a:xfrm>
            <a:off x="1044000" y="4531201"/>
            <a:ext cx="3859470" cy="162244"/>
          </a:xfrm>
        </p:spPr>
        <p:txBody>
          <a:bodyPr/>
          <a:lstStyle/>
          <a:p>
            <a:r>
              <a:rPr lang="en-US" dirty="0"/>
              <a:t>Document embedding for scientific articles: validation of word embeddings</a:t>
            </a:r>
            <a:endParaRPr lang="de-DE" dirty="0"/>
          </a:p>
        </p:txBody>
      </p:sp>
    </p:spTree>
    <p:extLst>
      <p:ext uri="{BB962C8B-B14F-4D97-AF65-F5344CB8AC3E}">
        <p14:creationId xmlns:p14="http://schemas.microsoft.com/office/powerpoint/2010/main" val="178798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Ranking result title</a:t>
            </a:r>
          </a:p>
        </p:txBody>
      </p:sp>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7869" y="4531638"/>
            <a:ext cx="3861315" cy="162244"/>
          </a:xfrm>
        </p:spPr>
        <p:txBody>
          <a:bodyPr/>
          <a:lstStyle/>
          <a:p>
            <a:r>
              <a:rPr lang="en-US" dirty="0"/>
              <a:t>Document embedding for scientific articles: validation of word embeddings</a:t>
            </a:r>
            <a:endParaRPr lang="de-DE" dirty="0"/>
          </a:p>
          <a:p>
            <a:endParaRPr lang="de-DE" dirty="0"/>
          </a:p>
        </p:txBody>
      </p:sp>
      <p:pic>
        <p:nvPicPr>
          <p:cNvPr id="3" name="Picture 2">
            <a:extLst>
              <a:ext uri="{FF2B5EF4-FFF2-40B4-BE49-F238E27FC236}">
                <a16:creationId xmlns:a16="http://schemas.microsoft.com/office/drawing/2014/main" id="{80DCA448-383D-3945-A493-817504CE2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70" y="1019349"/>
            <a:ext cx="7783950" cy="3386018"/>
          </a:xfrm>
          <a:prstGeom prst="rect">
            <a:avLst/>
          </a:prstGeom>
        </p:spPr>
      </p:pic>
    </p:spTree>
    <p:extLst>
      <p:ext uri="{BB962C8B-B14F-4D97-AF65-F5344CB8AC3E}">
        <p14:creationId xmlns:p14="http://schemas.microsoft.com/office/powerpoint/2010/main" val="10896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1C0083-21D7-1440-932E-54B27879D102}"/>
              </a:ext>
            </a:extLst>
          </p:cNvPr>
          <p:cNvSpPr>
            <a:spLocks noGrp="1"/>
          </p:cNvSpPr>
          <p:nvPr>
            <p:ph type="title"/>
          </p:nvPr>
        </p:nvSpPr>
        <p:spPr/>
        <p:txBody>
          <a:bodyPr/>
          <a:lstStyle/>
          <a:p>
            <a:r>
              <a:rPr lang="en-US" dirty="0"/>
              <a:t>Ranking result abstract</a:t>
            </a:r>
          </a:p>
        </p:txBody>
      </p:sp>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4000" y="4531201"/>
            <a:ext cx="4636710" cy="162244"/>
          </a:xfrm>
        </p:spPr>
        <p:txBody>
          <a:bodyPr/>
          <a:lstStyle/>
          <a:p>
            <a:r>
              <a:rPr lang="en-US" dirty="0"/>
              <a:t>Document embedding for scientific articles: validation of word embeddings</a:t>
            </a:r>
            <a:endParaRPr lang="de-DE" dirty="0"/>
          </a:p>
        </p:txBody>
      </p:sp>
      <p:pic>
        <p:nvPicPr>
          <p:cNvPr id="7" name="Picture 6">
            <a:extLst>
              <a:ext uri="{FF2B5EF4-FFF2-40B4-BE49-F238E27FC236}">
                <a16:creationId xmlns:a16="http://schemas.microsoft.com/office/drawing/2014/main" id="{D1D7F34A-A09C-E44A-92A4-720B6A75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15" y="1001901"/>
            <a:ext cx="7796666" cy="3422531"/>
          </a:xfrm>
          <a:prstGeom prst="rect">
            <a:avLst/>
          </a:prstGeom>
        </p:spPr>
      </p:pic>
    </p:spTree>
    <p:extLst>
      <p:ext uri="{BB962C8B-B14F-4D97-AF65-F5344CB8AC3E}">
        <p14:creationId xmlns:p14="http://schemas.microsoft.com/office/powerpoint/2010/main" val="52377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4000" y="4531201"/>
            <a:ext cx="4225230" cy="162244"/>
          </a:xfrm>
        </p:spPr>
        <p:txBody>
          <a:bodyPr/>
          <a:lstStyle/>
          <a:p>
            <a:r>
              <a:rPr lang="en-US" dirty="0"/>
              <a:t>Document embedding for scientific articles: validation of word embeddings</a:t>
            </a:r>
            <a:endParaRPr lang="de-DE" dirty="0"/>
          </a:p>
          <a:p>
            <a:endParaRPr lang="de-DE" dirty="0"/>
          </a:p>
        </p:txBody>
      </p:sp>
      <p:pic>
        <p:nvPicPr>
          <p:cNvPr id="3" name="Picture 2">
            <a:extLst>
              <a:ext uri="{FF2B5EF4-FFF2-40B4-BE49-F238E27FC236}">
                <a16:creationId xmlns:a16="http://schemas.microsoft.com/office/drawing/2014/main" id="{91A3B079-4721-0B46-BE79-093064477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085" y="39100"/>
            <a:ext cx="5358377" cy="4338686"/>
          </a:xfrm>
          <a:prstGeom prst="rect">
            <a:avLst/>
          </a:prstGeom>
        </p:spPr>
      </p:pic>
    </p:spTree>
    <p:extLst>
      <p:ext uri="{BB962C8B-B14F-4D97-AF65-F5344CB8AC3E}">
        <p14:creationId xmlns:p14="http://schemas.microsoft.com/office/powerpoint/2010/main" val="20614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4"/>
          </p:nvPr>
        </p:nvSpPr>
        <p:spPr/>
        <p:txBody>
          <a:bodyPr/>
          <a:lstStyle/>
          <a:p>
            <a:fld id="{E703C47A-2488-416B-89DF-02DC664DA84B}" type="datetime1">
              <a:rPr lang="nl-NL" smtClean="0"/>
              <a:pPr/>
              <a:t>22-06-18</a:t>
            </a:fld>
            <a:endParaRPr lang="de-DE" dirty="0"/>
          </a:p>
        </p:txBody>
      </p:sp>
      <p:sp>
        <p:nvSpPr>
          <p:cNvPr id="13" name="Footer Placeholder 3"/>
          <p:cNvSpPr>
            <a:spLocks noGrp="1"/>
          </p:cNvSpPr>
          <p:nvPr>
            <p:ph type="ftr" sz="quarter" idx="15"/>
          </p:nvPr>
        </p:nvSpPr>
        <p:spPr>
          <a:xfrm>
            <a:off x="1044000" y="4531201"/>
            <a:ext cx="3676590" cy="162244"/>
          </a:xfrm>
        </p:spPr>
        <p:txBody>
          <a:bodyPr/>
          <a:lstStyle/>
          <a:p>
            <a:r>
              <a:rPr lang="en-US" dirty="0"/>
              <a:t>Document embedding for scientific articles: validation of word embeddings</a:t>
            </a:r>
            <a:endParaRPr lang="de-DE" dirty="0"/>
          </a:p>
          <a:p>
            <a:endParaRPr lang="de-DE" dirty="0"/>
          </a:p>
        </p:txBody>
      </p:sp>
      <p:pic>
        <p:nvPicPr>
          <p:cNvPr id="4" name="Picture 3">
            <a:extLst>
              <a:ext uri="{FF2B5EF4-FFF2-40B4-BE49-F238E27FC236}">
                <a16:creationId xmlns:a16="http://schemas.microsoft.com/office/drawing/2014/main" id="{8F642706-DB22-534E-BBA0-7BB937900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320" y="83060"/>
            <a:ext cx="5996515" cy="4317491"/>
          </a:xfrm>
          <a:prstGeom prst="rect">
            <a:avLst/>
          </a:prstGeom>
        </p:spPr>
      </p:pic>
    </p:spTree>
    <p:extLst>
      <p:ext uri="{BB962C8B-B14F-4D97-AF65-F5344CB8AC3E}">
        <p14:creationId xmlns:p14="http://schemas.microsoft.com/office/powerpoint/2010/main" val="47128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542F-9A43-9343-AA0E-A75E58FE755B}"/>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89FA7B6-695C-EF41-A3C6-FAE4EF55A657}"/>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Embeddings are able to capture the meaning of academic texts</a:t>
            </a:r>
          </a:p>
          <a:p>
            <a:pPr marL="285750" indent="-285750">
              <a:buFont typeface="Arial" panose="020B0604020202020204" pitchFamily="34" charset="0"/>
              <a:buChar char="•"/>
            </a:pPr>
            <a:r>
              <a:rPr lang="en-US" dirty="0"/>
              <a:t>Embeddings perform better than TF-IDF on title</a:t>
            </a:r>
          </a:p>
          <a:p>
            <a:pPr marL="285750" indent="-285750">
              <a:buFont typeface="Arial" panose="020B0604020202020204" pitchFamily="34" charset="0"/>
              <a:buChar char="•"/>
            </a:pPr>
            <a:r>
              <a:rPr lang="en-US" dirty="0"/>
              <a:t>TF-IDF can outperform embeddings on abstract</a:t>
            </a:r>
          </a:p>
          <a:p>
            <a:pPr marL="285750" indent="-285750">
              <a:buFont typeface="Arial" panose="020B0604020202020204" pitchFamily="34" charset="0"/>
              <a:buChar char="•"/>
            </a:pPr>
            <a:r>
              <a:rPr lang="en-US" dirty="0"/>
              <a:t>Visualization of embeddings show relationships of research areas</a:t>
            </a:r>
          </a:p>
        </p:txBody>
      </p:sp>
      <p:sp>
        <p:nvSpPr>
          <p:cNvPr id="4" name="Date Placeholder 3">
            <a:extLst>
              <a:ext uri="{FF2B5EF4-FFF2-40B4-BE49-F238E27FC236}">
                <a16:creationId xmlns:a16="http://schemas.microsoft.com/office/drawing/2014/main" id="{3B922F22-61E7-7248-A1F1-DCA86948BCCD}"/>
              </a:ext>
            </a:extLst>
          </p:cNvPr>
          <p:cNvSpPr>
            <a:spLocks noGrp="1"/>
          </p:cNvSpPr>
          <p:nvPr>
            <p:ph type="dt" sz="half" idx="14"/>
          </p:nvPr>
        </p:nvSpPr>
        <p:spPr/>
        <p:txBody>
          <a:bodyPr/>
          <a:lstStyle/>
          <a:p>
            <a:r>
              <a:rPr lang="de-DE" dirty="0"/>
              <a:t>22-06-18</a:t>
            </a:r>
          </a:p>
        </p:txBody>
      </p:sp>
      <p:sp>
        <p:nvSpPr>
          <p:cNvPr id="5" name="Footer Placeholder 4">
            <a:extLst>
              <a:ext uri="{FF2B5EF4-FFF2-40B4-BE49-F238E27FC236}">
                <a16:creationId xmlns:a16="http://schemas.microsoft.com/office/drawing/2014/main" id="{E5C0A004-3FF9-1947-B3D6-D4176AF8E917}"/>
              </a:ext>
            </a:extLst>
          </p:cNvPr>
          <p:cNvSpPr>
            <a:spLocks noGrp="1"/>
          </p:cNvSpPr>
          <p:nvPr>
            <p:ph type="ftr" sz="quarter" idx="15"/>
          </p:nvPr>
        </p:nvSpPr>
        <p:spPr>
          <a:xfrm>
            <a:off x="1044000" y="4531201"/>
            <a:ext cx="3642300" cy="162244"/>
          </a:xfrm>
        </p:spPr>
        <p:txBody>
          <a:bodyPr/>
          <a:lstStyle/>
          <a:p>
            <a:r>
              <a:rPr lang="en-US" dirty="0"/>
              <a:t>Document embedding for scientific articles: validation of word embeddings</a:t>
            </a:r>
            <a:endParaRPr lang="de-DE" dirty="0"/>
          </a:p>
          <a:p>
            <a:endParaRPr lang="de-DE" dirty="0"/>
          </a:p>
        </p:txBody>
      </p:sp>
    </p:spTree>
    <p:extLst>
      <p:ext uri="{BB962C8B-B14F-4D97-AF65-F5344CB8AC3E}">
        <p14:creationId xmlns:p14="http://schemas.microsoft.com/office/powerpoint/2010/main" val="217469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F0712D-753F-784C-8BF4-D5742C910C0A}"/>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66019263"/>
      </p:ext>
    </p:extLst>
  </p:cSld>
  <p:clrMapOvr>
    <a:masterClrMapping/>
  </p:clrMapOvr>
</p:sld>
</file>

<file path=ppt/theme/theme1.xml><?xml version="1.0" encoding="utf-8"?>
<a:theme xmlns:a="http://schemas.openxmlformats.org/drawingml/2006/main" name="Elsevier">
  <a:themeElements>
    <a:clrScheme name="Elsevier">
      <a:dk1>
        <a:srgbClr val="53565A"/>
      </a:dk1>
      <a:lt1>
        <a:sysClr val="window" lastClr="FFFFFF"/>
      </a:lt1>
      <a:dk2>
        <a:srgbClr val="53565A"/>
      </a:dk2>
      <a:lt2>
        <a:srgbClr val="E7E6E6"/>
      </a:lt2>
      <a:accent1>
        <a:srgbClr val="FDD300"/>
      </a:accent1>
      <a:accent2>
        <a:srgbClr val="FF6C00"/>
      </a:accent2>
      <a:accent3>
        <a:srgbClr val="F73E29"/>
      </a:accent3>
      <a:accent4>
        <a:srgbClr val="661CCA"/>
      </a:accent4>
      <a:accent5>
        <a:srgbClr val="3679E0"/>
      </a:accent5>
      <a:accent6>
        <a:srgbClr val="8ED7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Elsevier Primary">
  <a:themeElements>
    <a:clrScheme name="Elsevier Primary">
      <a:dk1>
        <a:srgbClr val="53565A"/>
      </a:dk1>
      <a:lt1>
        <a:sysClr val="window" lastClr="FFFFFF"/>
      </a:lt1>
      <a:dk2>
        <a:srgbClr val="53565A"/>
      </a:dk2>
      <a:lt2>
        <a:srgbClr val="E7E6E6"/>
      </a:lt2>
      <a:accent1>
        <a:srgbClr val="FF6C00"/>
      </a:accent1>
      <a:accent2>
        <a:srgbClr val="007398"/>
      </a:accent2>
      <a:accent3>
        <a:srgbClr val="3679E0"/>
      </a:accent3>
      <a:accent4>
        <a:srgbClr val="FFF0E4"/>
      </a:accent4>
      <a:accent5>
        <a:srgbClr val="DCDCDC"/>
      </a:accent5>
      <a:accent6>
        <a:srgbClr val="CDE4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3.xml><?xml version="1.0" encoding="utf-8"?>
<a:theme xmlns:a="http://schemas.openxmlformats.org/drawingml/2006/main" name="Elsevier Blue">
  <a:themeElements>
    <a:clrScheme name="Elsevier Tertiary based">
      <a:dk1>
        <a:srgbClr val="53565A"/>
      </a:dk1>
      <a:lt1>
        <a:sysClr val="window" lastClr="FFFFFF"/>
      </a:lt1>
      <a:dk2>
        <a:srgbClr val="53565A"/>
      </a:dk2>
      <a:lt2>
        <a:srgbClr val="E7E6E6"/>
      </a:lt2>
      <a:accent1>
        <a:srgbClr val="976500"/>
      </a:accent1>
      <a:accent2>
        <a:srgbClr val="073973"/>
      </a:accent2>
      <a:accent3>
        <a:srgbClr val="3679E0"/>
      </a:accent3>
      <a:accent4>
        <a:srgbClr val="FFEC84"/>
      </a:accent4>
      <a:accent5>
        <a:srgbClr val="DCDCDC"/>
      </a:accent5>
      <a:accent6>
        <a:srgbClr val="ACD2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4.xml><?xml version="1.0" encoding="utf-8"?>
<a:theme xmlns:a="http://schemas.openxmlformats.org/drawingml/2006/main" name="Elsevier Green">
  <a:themeElements>
    <a:clrScheme name="Elsevier 3">
      <a:dk1>
        <a:srgbClr val="53565A"/>
      </a:dk1>
      <a:lt1>
        <a:sysClr val="window" lastClr="FFFFFF"/>
      </a:lt1>
      <a:dk2>
        <a:srgbClr val="53565A"/>
      </a:dk2>
      <a:lt2>
        <a:srgbClr val="E7E6E6"/>
      </a:lt2>
      <a:accent1>
        <a:srgbClr val="073973"/>
      </a:accent1>
      <a:accent2>
        <a:srgbClr val="496E01"/>
      </a:accent2>
      <a:accent3>
        <a:srgbClr val="8ED700"/>
      </a:accent3>
      <a:accent4>
        <a:srgbClr val="ACDBFF"/>
      </a:accent4>
      <a:accent5>
        <a:srgbClr val="DCDCDC"/>
      </a:accent5>
      <a:accent6>
        <a:srgbClr val="C0F25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5.xml><?xml version="1.0" encoding="utf-8"?>
<a:theme xmlns:a="http://schemas.openxmlformats.org/drawingml/2006/main" name="Elsevier Red">
  <a:themeElements>
    <a:clrScheme name="Elsevier Colours 3">
      <a:dk1>
        <a:srgbClr val="53565A"/>
      </a:dk1>
      <a:lt1>
        <a:sysClr val="window" lastClr="FFFFFF"/>
      </a:lt1>
      <a:dk2>
        <a:srgbClr val="53565A"/>
      </a:dk2>
      <a:lt2>
        <a:srgbClr val="E7E6E6"/>
      </a:lt2>
      <a:accent1>
        <a:srgbClr val="3C1276"/>
      </a:accent1>
      <a:accent2>
        <a:srgbClr val="A92B1D"/>
      </a:accent2>
      <a:accent3>
        <a:srgbClr val="F73E29"/>
      </a:accent3>
      <a:accent4>
        <a:srgbClr val="BB84FF"/>
      </a:accent4>
      <a:accent5>
        <a:srgbClr val="DCDCDC"/>
      </a:accent5>
      <a:accent6>
        <a:srgbClr val="FEB7B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6.xml><?xml version="1.0" encoding="utf-8"?>
<a:theme xmlns:a="http://schemas.openxmlformats.org/drawingml/2006/main" name="Elsevier Purple">
  <a:themeElements>
    <a:clrScheme name="Elsevier Colours 4">
      <a:dk1>
        <a:srgbClr val="53565A"/>
      </a:dk1>
      <a:lt1>
        <a:sysClr val="window" lastClr="FFFFFF"/>
      </a:lt1>
      <a:dk2>
        <a:srgbClr val="53565A"/>
      </a:dk2>
      <a:lt2>
        <a:srgbClr val="E7E6E6"/>
      </a:lt2>
      <a:accent1>
        <a:srgbClr val="496E01"/>
      </a:accent1>
      <a:accent2>
        <a:srgbClr val="3C1276"/>
      </a:accent2>
      <a:accent3>
        <a:srgbClr val="661CCA"/>
      </a:accent3>
      <a:accent4>
        <a:srgbClr val="C0F25D"/>
      </a:accent4>
      <a:accent5>
        <a:srgbClr val="DCDCDC"/>
      </a:accent5>
      <a:accent6>
        <a:srgbClr val="BB84FF"/>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815DCDC76E5A47A176FB52CE6ED02E" ma:contentTypeVersion="1" ma:contentTypeDescription="Create a new document." ma:contentTypeScope="" ma:versionID="595b1facca9e5cb9707c1ffef65eb2e0">
  <xsd:schema xmlns:xsd="http://www.w3.org/2001/XMLSchema" xmlns:xs="http://www.w3.org/2001/XMLSchema" xmlns:p="http://schemas.microsoft.com/office/2006/metadata/properties" targetNamespace="http://schemas.microsoft.com/office/2006/metadata/properties" ma:root="true" ma:fieldsID="3d6e3d604101a5d093af696c7f54afe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331DBF-AC5E-4EA2-ADC7-914610961E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EE940DE-66C7-443A-8F4F-01FEE1EB09CD}">
  <ds:schemaRefs>
    <ds:schemaRef ds:uri="http://schemas.microsoft.com/sharepoint/v3/contenttype/forms"/>
  </ds:schemaRefs>
</ds:datastoreItem>
</file>

<file path=customXml/itemProps3.xml><?xml version="1.0" encoding="utf-8"?>
<ds:datastoreItem xmlns:ds="http://schemas.openxmlformats.org/officeDocument/2006/customXml" ds:itemID="{2B8303DC-E8CF-4652-A65C-FBE79F3C92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236</Words>
  <Application>Microsoft Macintosh PowerPoint</Application>
  <PresentationFormat>On-screen Show (16:9)</PresentationFormat>
  <Paragraphs>51</Paragraphs>
  <Slides>9</Slides>
  <Notes>4</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9</vt:i4>
      </vt:variant>
    </vt:vector>
  </HeadingPairs>
  <TitlesOfParts>
    <vt:vector size="17" baseType="lpstr">
      <vt:lpstr>Arial</vt:lpstr>
      <vt:lpstr>Calibri</vt:lpstr>
      <vt:lpstr>Elsevier</vt:lpstr>
      <vt:lpstr>Elsevier Primary</vt:lpstr>
      <vt:lpstr>Elsevier Blue</vt:lpstr>
      <vt:lpstr>Elsevier Green</vt:lpstr>
      <vt:lpstr>Elsevier Red</vt:lpstr>
      <vt:lpstr>Elsevier Purple</vt:lpstr>
      <vt:lpstr>Document Embedding for Scientific articles</vt:lpstr>
      <vt:lpstr>Word embeddings</vt:lpstr>
      <vt:lpstr>Validation</vt:lpstr>
      <vt:lpstr>Ranking result title</vt:lpstr>
      <vt:lpstr>Ranking result abstract</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2018-05-29T20:11:58Z</dcterms:created>
  <dcterms:modified xsi:type="dcterms:W3CDTF">2018-06-22T07:37:05Z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0x010100B7815DCDC76E5A47A176FB52CE6ED02E</vt:lpwstr>
  </property>
</Properties>
</file>