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69850" lvl="0" marL="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69850" lvl="1" marL="4572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69850" lvl="2" marL="9144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69850" lvl="3" marL="13716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9850" lvl="4" marL="18288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69850" lvl="5" marL="22860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69850" lvl="6" marL="27432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69850" lvl="7" marL="32004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69850" lvl="8" marL="36576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br>
              <a:rPr lang="nl"/>
            </a:b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SzPts val="1400"/>
              <a:buFont typeface="Arial"/>
              <a:buNone/>
              <a:defRPr sz="5200">
                <a:solidFill>
                  <a:schemeClr val="dk1"/>
                </a:solidFill>
              </a:defRPr>
            </a:lvl2pPr>
            <a:lvl3pPr indent="0" lvl="2" algn="ctr">
              <a:spcBef>
                <a:spcPts val="0"/>
              </a:spcBef>
              <a:buClr>
                <a:schemeClr val="dk1"/>
              </a:buClr>
              <a:buSzPts val="1400"/>
              <a:buFont typeface="Arial"/>
              <a:buNone/>
              <a:defRPr sz="5200">
                <a:solidFill>
                  <a:schemeClr val="dk1"/>
                </a:solidFill>
              </a:defRPr>
            </a:lvl3pPr>
            <a:lvl4pPr indent="0" lvl="3" algn="ctr">
              <a:spcBef>
                <a:spcPts val="0"/>
              </a:spcBef>
              <a:buClr>
                <a:schemeClr val="dk1"/>
              </a:buClr>
              <a:buSzPts val="1400"/>
              <a:buFont typeface="Arial"/>
              <a:buNone/>
              <a:defRPr sz="5200">
                <a:solidFill>
                  <a:schemeClr val="dk1"/>
                </a:solidFill>
              </a:defRPr>
            </a:lvl4pPr>
            <a:lvl5pPr indent="0" lvl="4" algn="ctr">
              <a:spcBef>
                <a:spcPts val="0"/>
              </a:spcBef>
              <a:buClr>
                <a:schemeClr val="dk1"/>
              </a:buClr>
              <a:buSzPts val="1400"/>
              <a:buFont typeface="Arial"/>
              <a:buNone/>
              <a:defRPr sz="5200">
                <a:solidFill>
                  <a:schemeClr val="dk1"/>
                </a:solidFill>
              </a:defRPr>
            </a:lvl5pPr>
            <a:lvl6pPr indent="0" lvl="5" algn="ctr">
              <a:spcBef>
                <a:spcPts val="0"/>
              </a:spcBef>
              <a:buClr>
                <a:schemeClr val="dk1"/>
              </a:buClr>
              <a:buSzPts val="1400"/>
              <a:buFont typeface="Arial"/>
              <a:buNone/>
              <a:defRPr sz="5200">
                <a:solidFill>
                  <a:schemeClr val="dk1"/>
                </a:solidFill>
              </a:defRPr>
            </a:lvl6pPr>
            <a:lvl7pPr indent="0" lvl="6" algn="ctr">
              <a:spcBef>
                <a:spcPts val="0"/>
              </a:spcBef>
              <a:buClr>
                <a:schemeClr val="dk1"/>
              </a:buClr>
              <a:buSzPts val="1400"/>
              <a:buFont typeface="Arial"/>
              <a:buNone/>
              <a:defRPr sz="5200">
                <a:solidFill>
                  <a:schemeClr val="dk1"/>
                </a:solidFill>
              </a:defRPr>
            </a:lvl7pPr>
            <a:lvl8pPr indent="0" lvl="7" algn="ctr">
              <a:spcBef>
                <a:spcPts val="0"/>
              </a:spcBef>
              <a:buClr>
                <a:schemeClr val="dk1"/>
              </a:buClr>
              <a:buSzPts val="1400"/>
              <a:buFont typeface="Arial"/>
              <a:buNone/>
              <a:defRPr sz="5200">
                <a:solidFill>
                  <a:schemeClr val="dk1"/>
                </a:solidFill>
              </a:defRPr>
            </a:lvl8pPr>
            <a:lvl9pPr indent="0" lvl="8" algn="ctr">
              <a:spcBef>
                <a:spcPts val="0"/>
              </a:spcBef>
              <a:buClr>
                <a:schemeClr val="dk1"/>
              </a:buClr>
              <a:buSzPts val="1400"/>
              <a:buFont typeface="Arial"/>
              <a:buNone/>
              <a:defRPr sz="5200">
                <a:solidFill>
                  <a:schemeClr val="dk1"/>
                </a:solidFil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SzPts val="1800"/>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800">
                <a:solidFill>
                  <a:schemeClr val="dk1"/>
                </a:solidFill>
              </a:defRPr>
            </a:lvl2pPr>
            <a:lvl3pPr indent="0" lvl="2">
              <a:spcBef>
                <a:spcPts val="0"/>
              </a:spcBef>
              <a:buClr>
                <a:schemeClr val="dk1"/>
              </a:buClr>
              <a:buSzPts val="1400"/>
              <a:buFont typeface="Arial"/>
              <a:buNone/>
              <a:defRPr sz="2800">
                <a:solidFill>
                  <a:schemeClr val="dk1"/>
                </a:solidFill>
              </a:defRPr>
            </a:lvl3pPr>
            <a:lvl4pPr indent="0" lvl="3">
              <a:spcBef>
                <a:spcPts val="0"/>
              </a:spcBef>
              <a:buClr>
                <a:schemeClr val="dk1"/>
              </a:buClr>
              <a:buSzPts val="1400"/>
              <a:buFont typeface="Arial"/>
              <a:buNone/>
              <a:defRPr sz="2800">
                <a:solidFill>
                  <a:schemeClr val="dk1"/>
                </a:solidFill>
              </a:defRPr>
            </a:lvl4pPr>
            <a:lvl5pPr indent="0" lvl="4">
              <a:spcBef>
                <a:spcPts val="0"/>
              </a:spcBef>
              <a:buClr>
                <a:schemeClr val="dk1"/>
              </a:buClr>
              <a:buSzPts val="1400"/>
              <a:buFont typeface="Arial"/>
              <a:buNone/>
              <a:defRPr sz="2800">
                <a:solidFill>
                  <a:schemeClr val="dk1"/>
                </a:solidFill>
              </a:defRPr>
            </a:lvl5pPr>
            <a:lvl6pPr indent="0" lvl="5">
              <a:spcBef>
                <a:spcPts val="0"/>
              </a:spcBef>
              <a:buClr>
                <a:schemeClr val="dk1"/>
              </a:buClr>
              <a:buSzPts val="1400"/>
              <a:buFont typeface="Arial"/>
              <a:buNone/>
              <a:defRPr sz="2800">
                <a:solidFill>
                  <a:schemeClr val="dk1"/>
                </a:solidFill>
              </a:defRPr>
            </a:lvl6pPr>
            <a:lvl7pPr indent="0" lvl="6">
              <a:spcBef>
                <a:spcPts val="0"/>
              </a:spcBef>
              <a:buClr>
                <a:schemeClr val="dk1"/>
              </a:buClr>
              <a:buSzPts val="1400"/>
              <a:buFont typeface="Arial"/>
              <a:buNone/>
              <a:defRPr sz="2800">
                <a:solidFill>
                  <a:schemeClr val="dk1"/>
                </a:solidFill>
              </a:defRPr>
            </a:lvl7pPr>
            <a:lvl8pPr indent="0" lvl="7">
              <a:spcBef>
                <a:spcPts val="0"/>
              </a:spcBef>
              <a:buClr>
                <a:schemeClr val="dk1"/>
              </a:buClr>
              <a:buSzPts val="1400"/>
              <a:buFont typeface="Arial"/>
              <a:buNone/>
              <a:defRPr sz="2800">
                <a:solidFill>
                  <a:schemeClr val="dk1"/>
                </a:solidFill>
              </a:defRPr>
            </a:lvl8pPr>
            <a:lvl9pPr indent="0" lvl="8">
              <a:spcBef>
                <a:spcPts val="0"/>
              </a:spcBef>
              <a:buClr>
                <a:schemeClr val="dk1"/>
              </a:buClr>
              <a:buSzPts val="1400"/>
              <a:buFont typeface="Arial"/>
              <a:buNone/>
              <a:defRPr sz="2800">
                <a:solidFill>
                  <a:schemeClr val="dk1"/>
                </a:solidFill>
              </a:defRPr>
            </a:lvl9pPr>
          </a:lstStyle>
          <a:p/>
        </p:txBody>
      </p:sp>
      <p:sp>
        <p:nvSpPr>
          <p:cNvPr id="15" name="Shape 1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6" name="Shape 16"/>
        <p:cNvGrpSpPr/>
        <p:nvPr/>
      </p:nvGrpSpPr>
      <p:grpSpPr>
        <a:xfrm>
          <a:off x="0" y="0"/>
          <a:ext cx="0" cy="0"/>
          <a:chOff x="0" y="0"/>
          <a:chExt cx="0" cy="0"/>
        </a:xfrm>
      </p:grpSpPr>
      <p:sp>
        <p:nvSpPr>
          <p:cNvPr id="17" name="Shape 1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400">
                <a:solidFill>
                  <a:schemeClr val="dk1"/>
                </a:solidFill>
              </a:defRPr>
            </a:lvl2pPr>
            <a:lvl3pPr indent="0" lvl="2">
              <a:spcBef>
                <a:spcPts val="0"/>
              </a:spcBef>
              <a:buClr>
                <a:schemeClr val="dk1"/>
              </a:buClr>
              <a:buSzPts val="1400"/>
              <a:buFont typeface="Arial"/>
              <a:buNone/>
              <a:defRPr sz="2400">
                <a:solidFill>
                  <a:schemeClr val="dk1"/>
                </a:solidFill>
              </a:defRPr>
            </a:lvl3pPr>
            <a:lvl4pPr indent="0" lvl="3">
              <a:spcBef>
                <a:spcPts val="0"/>
              </a:spcBef>
              <a:buClr>
                <a:schemeClr val="dk1"/>
              </a:buClr>
              <a:buSzPts val="1400"/>
              <a:buFont typeface="Arial"/>
              <a:buNone/>
              <a:defRPr sz="2400">
                <a:solidFill>
                  <a:schemeClr val="dk1"/>
                </a:solidFill>
              </a:defRPr>
            </a:lvl4pPr>
            <a:lvl5pPr indent="0" lvl="4">
              <a:spcBef>
                <a:spcPts val="0"/>
              </a:spcBef>
              <a:buClr>
                <a:schemeClr val="dk1"/>
              </a:buClr>
              <a:buSzPts val="1400"/>
              <a:buFont typeface="Arial"/>
              <a:buNone/>
              <a:defRPr sz="2400">
                <a:solidFill>
                  <a:schemeClr val="dk1"/>
                </a:solidFill>
              </a:defRPr>
            </a:lvl5pPr>
            <a:lvl6pPr indent="0" lvl="5">
              <a:spcBef>
                <a:spcPts val="0"/>
              </a:spcBef>
              <a:buClr>
                <a:schemeClr val="dk1"/>
              </a:buClr>
              <a:buSzPts val="1400"/>
              <a:buFont typeface="Arial"/>
              <a:buNone/>
              <a:defRPr sz="2400">
                <a:solidFill>
                  <a:schemeClr val="dk1"/>
                </a:solidFill>
              </a:defRPr>
            </a:lvl6pPr>
            <a:lvl7pPr indent="0" lvl="6">
              <a:spcBef>
                <a:spcPts val="0"/>
              </a:spcBef>
              <a:buClr>
                <a:schemeClr val="dk1"/>
              </a:buClr>
              <a:buSzPts val="1400"/>
              <a:buFont typeface="Arial"/>
              <a:buNone/>
              <a:defRPr sz="2400">
                <a:solidFill>
                  <a:schemeClr val="dk1"/>
                </a:solidFill>
              </a:defRPr>
            </a:lvl7pPr>
            <a:lvl8pPr indent="0" lvl="7">
              <a:spcBef>
                <a:spcPts val="0"/>
              </a:spcBef>
              <a:buClr>
                <a:schemeClr val="dk1"/>
              </a:buClr>
              <a:buSzPts val="1400"/>
              <a:buFont typeface="Arial"/>
              <a:buNone/>
              <a:defRPr sz="2400">
                <a:solidFill>
                  <a:schemeClr val="dk1"/>
                </a:solidFill>
              </a:defRPr>
            </a:lvl8pPr>
            <a:lvl9pPr indent="0" lvl="8">
              <a:spcBef>
                <a:spcPts val="0"/>
              </a:spcBef>
              <a:buClr>
                <a:schemeClr val="dk1"/>
              </a:buClr>
              <a:buSzPts val="1400"/>
              <a:buFont typeface="Arial"/>
              <a:buNone/>
              <a:defRPr sz="2400">
                <a:solidFill>
                  <a:schemeClr val="dk1"/>
                </a:solidFill>
              </a:defRPr>
            </a:lvl9pPr>
          </a:lstStyle>
          <a:p/>
        </p:txBody>
      </p:sp>
      <p:sp>
        <p:nvSpPr>
          <p:cNvPr id="18" name="Shape 1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76200" lvl="0"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76200" lvl="1"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76200" lvl="2"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76200" lvl="3"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76200" lvl="4"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76200" lvl="5"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76200" lvl="6"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76200" lvl="7"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76200" lvl="8" marL="0" marR="0" rtl="0" algn="l">
              <a:lnSpc>
                <a:spcPct val="115000"/>
              </a:lnSpc>
              <a:spcBef>
                <a:spcPts val="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9" name="Shape 19"/>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0" name="Shape 20"/>
        <p:cNvGrpSpPr/>
        <p:nvPr/>
      </p:nvGrpSpPr>
      <p:grpSpPr>
        <a:xfrm>
          <a:off x="0" y="0"/>
          <a:ext cx="0" cy="0"/>
          <a:chOff x="0" y="0"/>
          <a:chExt cx="0" cy="0"/>
        </a:xfrm>
      </p:grpSpPr>
      <p:sp>
        <p:nvSpPr>
          <p:cNvPr id="21" name="Shape 21"/>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4800">
                <a:solidFill>
                  <a:schemeClr val="dk1"/>
                </a:solidFill>
              </a:defRPr>
            </a:lvl2pPr>
            <a:lvl3pPr indent="0" lvl="2">
              <a:spcBef>
                <a:spcPts val="0"/>
              </a:spcBef>
              <a:buClr>
                <a:schemeClr val="dk1"/>
              </a:buClr>
              <a:buSzPts val="1400"/>
              <a:buFont typeface="Arial"/>
              <a:buNone/>
              <a:defRPr sz="4800">
                <a:solidFill>
                  <a:schemeClr val="dk1"/>
                </a:solidFill>
              </a:defRPr>
            </a:lvl3pPr>
            <a:lvl4pPr indent="0" lvl="3">
              <a:spcBef>
                <a:spcPts val="0"/>
              </a:spcBef>
              <a:buClr>
                <a:schemeClr val="dk1"/>
              </a:buClr>
              <a:buSzPts val="1400"/>
              <a:buFont typeface="Arial"/>
              <a:buNone/>
              <a:defRPr sz="4800">
                <a:solidFill>
                  <a:schemeClr val="dk1"/>
                </a:solidFill>
              </a:defRPr>
            </a:lvl4pPr>
            <a:lvl5pPr indent="0" lvl="4">
              <a:spcBef>
                <a:spcPts val="0"/>
              </a:spcBef>
              <a:buClr>
                <a:schemeClr val="dk1"/>
              </a:buClr>
              <a:buSzPts val="1400"/>
              <a:buFont typeface="Arial"/>
              <a:buNone/>
              <a:defRPr sz="4800">
                <a:solidFill>
                  <a:schemeClr val="dk1"/>
                </a:solidFill>
              </a:defRPr>
            </a:lvl5pPr>
            <a:lvl6pPr indent="0" lvl="5">
              <a:spcBef>
                <a:spcPts val="0"/>
              </a:spcBef>
              <a:buClr>
                <a:schemeClr val="dk1"/>
              </a:buClr>
              <a:buSzPts val="1400"/>
              <a:buFont typeface="Arial"/>
              <a:buNone/>
              <a:defRPr sz="4800">
                <a:solidFill>
                  <a:schemeClr val="dk1"/>
                </a:solidFill>
              </a:defRPr>
            </a:lvl6pPr>
            <a:lvl7pPr indent="0" lvl="6">
              <a:spcBef>
                <a:spcPts val="0"/>
              </a:spcBef>
              <a:buClr>
                <a:schemeClr val="dk1"/>
              </a:buClr>
              <a:buSzPts val="1400"/>
              <a:buFont typeface="Arial"/>
              <a:buNone/>
              <a:defRPr sz="4800">
                <a:solidFill>
                  <a:schemeClr val="dk1"/>
                </a:solidFill>
              </a:defRPr>
            </a:lvl7pPr>
            <a:lvl8pPr indent="0" lvl="7">
              <a:spcBef>
                <a:spcPts val="0"/>
              </a:spcBef>
              <a:buClr>
                <a:schemeClr val="dk1"/>
              </a:buClr>
              <a:buSzPts val="1400"/>
              <a:buFont typeface="Arial"/>
              <a:buNone/>
              <a:defRPr sz="4800">
                <a:solidFill>
                  <a:schemeClr val="dk1"/>
                </a:solidFill>
              </a:defRPr>
            </a:lvl8pPr>
            <a:lvl9pPr indent="0" lvl="8">
              <a:spcBef>
                <a:spcPts val="0"/>
              </a:spcBef>
              <a:buClr>
                <a:schemeClr val="dk1"/>
              </a:buClr>
              <a:buSzPts val="1400"/>
              <a:buFont typeface="Arial"/>
              <a:buNone/>
              <a:defRPr sz="4800">
                <a:solidFill>
                  <a:schemeClr val="dk1"/>
                </a:solidFill>
              </a:defRPr>
            </a:lvl9pPr>
          </a:lstStyle>
          <a:p/>
        </p:txBody>
      </p:sp>
      <p:sp>
        <p:nvSpPr>
          <p:cNvPr id="22" name="Shape 2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3" name="Shape 23"/>
        <p:cNvGrpSpPr/>
        <p:nvPr/>
      </p:nvGrpSpPr>
      <p:grpSpPr>
        <a:xfrm>
          <a:off x="0" y="0"/>
          <a:ext cx="0" cy="0"/>
          <a:chOff x="0" y="0"/>
          <a:chExt cx="0" cy="0"/>
        </a:xfrm>
      </p:grpSpPr>
      <p:sp>
        <p:nvSpPr>
          <p:cNvPr id="24" name="Shape 24"/>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SzPts val="1400"/>
              <a:buFont typeface="Arial"/>
              <a:buNone/>
              <a:defRPr sz="4200">
                <a:solidFill>
                  <a:schemeClr val="dk1"/>
                </a:solidFill>
              </a:defRPr>
            </a:lvl2pPr>
            <a:lvl3pPr indent="0" lvl="2" algn="ctr">
              <a:spcBef>
                <a:spcPts val="0"/>
              </a:spcBef>
              <a:buClr>
                <a:schemeClr val="dk1"/>
              </a:buClr>
              <a:buSzPts val="1400"/>
              <a:buFont typeface="Arial"/>
              <a:buNone/>
              <a:defRPr sz="4200">
                <a:solidFill>
                  <a:schemeClr val="dk1"/>
                </a:solidFill>
              </a:defRPr>
            </a:lvl3pPr>
            <a:lvl4pPr indent="0" lvl="3" algn="ctr">
              <a:spcBef>
                <a:spcPts val="0"/>
              </a:spcBef>
              <a:buClr>
                <a:schemeClr val="dk1"/>
              </a:buClr>
              <a:buSzPts val="1400"/>
              <a:buFont typeface="Arial"/>
              <a:buNone/>
              <a:defRPr sz="4200">
                <a:solidFill>
                  <a:schemeClr val="dk1"/>
                </a:solidFill>
              </a:defRPr>
            </a:lvl4pPr>
            <a:lvl5pPr indent="0" lvl="4" algn="ctr">
              <a:spcBef>
                <a:spcPts val="0"/>
              </a:spcBef>
              <a:buClr>
                <a:schemeClr val="dk1"/>
              </a:buClr>
              <a:buSzPts val="1400"/>
              <a:buFont typeface="Arial"/>
              <a:buNone/>
              <a:defRPr sz="4200">
                <a:solidFill>
                  <a:schemeClr val="dk1"/>
                </a:solidFill>
              </a:defRPr>
            </a:lvl5pPr>
            <a:lvl6pPr indent="0" lvl="5" algn="ctr">
              <a:spcBef>
                <a:spcPts val="0"/>
              </a:spcBef>
              <a:buClr>
                <a:schemeClr val="dk1"/>
              </a:buClr>
              <a:buSzPts val="1400"/>
              <a:buFont typeface="Arial"/>
              <a:buNone/>
              <a:defRPr sz="4200">
                <a:solidFill>
                  <a:schemeClr val="dk1"/>
                </a:solidFill>
              </a:defRPr>
            </a:lvl6pPr>
            <a:lvl7pPr indent="0" lvl="6" algn="ctr">
              <a:spcBef>
                <a:spcPts val="0"/>
              </a:spcBef>
              <a:buClr>
                <a:schemeClr val="dk1"/>
              </a:buClr>
              <a:buSzPts val="1400"/>
              <a:buFont typeface="Arial"/>
              <a:buNone/>
              <a:defRPr sz="4200">
                <a:solidFill>
                  <a:schemeClr val="dk1"/>
                </a:solidFill>
              </a:defRPr>
            </a:lvl7pPr>
            <a:lvl8pPr indent="0" lvl="7" algn="ctr">
              <a:spcBef>
                <a:spcPts val="0"/>
              </a:spcBef>
              <a:buClr>
                <a:schemeClr val="dk1"/>
              </a:buClr>
              <a:buSzPts val="1400"/>
              <a:buFont typeface="Arial"/>
              <a:buNone/>
              <a:defRPr sz="4200">
                <a:solidFill>
                  <a:schemeClr val="dk1"/>
                </a:solidFill>
              </a:defRPr>
            </a:lvl8pPr>
            <a:lvl9pPr indent="0" lvl="8" algn="ctr">
              <a:spcBef>
                <a:spcPts val="0"/>
              </a:spcBef>
              <a:buClr>
                <a:schemeClr val="dk1"/>
              </a:buClr>
              <a:buSzPts val="1400"/>
              <a:buFont typeface="Arial"/>
              <a:buNone/>
              <a:defRPr sz="4200">
                <a:solidFill>
                  <a:schemeClr val="dk1"/>
                </a:solidFill>
              </a:defRPr>
            </a:lvl9pPr>
          </a:lstStyle>
          <a:p/>
        </p:txBody>
      </p:sp>
      <p:sp>
        <p:nvSpPr>
          <p:cNvPr id="26" name="Shape 26"/>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SzPts val="1800"/>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27" name="Shape 27"/>
          <p:cNvSpPr txBox="1"/>
          <p:nvPr>
            <p:ph idx="2" type="body"/>
          </p:nvPr>
        </p:nvSpPr>
        <p:spPr>
          <a:xfrm>
            <a:off x="4939500" y="724075"/>
            <a:ext cx="3837000" cy="3695100"/>
          </a:xfrm>
          <a:prstGeom prst="rect">
            <a:avLst/>
          </a:prstGeom>
          <a:noFill/>
          <a:ln>
            <a:noFill/>
          </a:ln>
        </p:spPr>
        <p:txBody>
          <a:bodyPr anchorCtr="0" anchor="ctr" bIns="91425" lIns="91425" rIns="91425" wrap="square" tIns="91425"/>
          <a:lstStyle>
            <a:lvl1pPr indent="114300" lvl="0" marL="0" marR="0" rtl="0" algn="l">
              <a:lnSpc>
                <a:spcPct val="115000"/>
              </a:lnSpc>
              <a:spcBef>
                <a:spcPts val="0"/>
              </a:spcBef>
              <a:spcAft>
                <a:spcPts val="160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8" name="Shape 2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9" name="Shape 29"/>
        <p:cNvGrpSpPr/>
        <p:nvPr/>
      </p:nvGrpSpPr>
      <p:grpSpPr>
        <a:xfrm>
          <a:off x="0" y="0"/>
          <a:ext cx="0" cy="0"/>
          <a:chOff x="0" y="0"/>
          <a:chExt cx="0" cy="0"/>
        </a:xfrm>
      </p:grpSpPr>
      <p:sp>
        <p:nvSpPr>
          <p:cNvPr id="30" name="Shape 30"/>
          <p:cNvSpPr txBox="1"/>
          <p:nvPr>
            <p:ph idx="1" type="body"/>
          </p:nvPr>
        </p:nvSpPr>
        <p:spPr>
          <a:xfrm>
            <a:off x="311700" y="4230575"/>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2" name="Shape 32"/>
        <p:cNvGrpSpPr/>
        <p:nvPr/>
      </p:nvGrpSpPr>
      <p:grpSpPr>
        <a:xfrm>
          <a:off x="0" y="0"/>
          <a:ext cx="0" cy="0"/>
          <a:chOff x="0" y="0"/>
          <a:chExt cx="0" cy="0"/>
        </a:xfrm>
      </p:grpSpPr>
      <p:sp>
        <p:nvSpPr>
          <p:cNvPr id="33" name="Shape 33"/>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SzPts val="1400"/>
              <a:buFont typeface="Arial"/>
              <a:buNone/>
              <a:defRPr sz="12000">
                <a:solidFill>
                  <a:schemeClr val="dk1"/>
                </a:solidFill>
              </a:defRPr>
            </a:lvl2pPr>
            <a:lvl3pPr indent="0" lvl="2" algn="ctr">
              <a:spcBef>
                <a:spcPts val="0"/>
              </a:spcBef>
              <a:buClr>
                <a:schemeClr val="dk1"/>
              </a:buClr>
              <a:buSzPts val="1400"/>
              <a:buFont typeface="Arial"/>
              <a:buNone/>
              <a:defRPr sz="12000">
                <a:solidFill>
                  <a:schemeClr val="dk1"/>
                </a:solidFill>
              </a:defRPr>
            </a:lvl3pPr>
            <a:lvl4pPr indent="0" lvl="3" algn="ctr">
              <a:spcBef>
                <a:spcPts val="0"/>
              </a:spcBef>
              <a:buClr>
                <a:schemeClr val="dk1"/>
              </a:buClr>
              <a:buSzPts val="1400"/>
              <a:buFont typeface="Arial"/>
              <a:buNone/>
              <a:defRPr sz="12000">
                <a:solidFill>
                  <a:schemeClr val="dk1"/>
                </a:solidFill>
              </a:defRPr>
            </a:lvl4pPr>
            <a:lvl5pPr indent="0" lvl="4" algn="ctr">
              <a:spcBef>
                <a:spcPts val="0"/>
              </a:spcBef>
              <a:buClr>
                <a:schemeClr val="dk1"/>
              </a:buClr>
              <a:buSzPts val="1400"/>
              <a:buFont typeface="Arial"/>
              <a:buNone/>
              <a:defRPr sz="12000">
                <a:solidFill>
                  <a:schemeClr val="dk1"/>
                </a:solidFill>
              </a:defRPr>
            </a:lvl5pPr>
            <a:lvl6pPr indent="0" lvl="5" algn="ctr">
              <a:spcBef>
                <a:spcPts val="0"/>
              </a:spcBef>
              <a:buClr>
                <a:schemeClr val="dk1"/>
              </a:buClr>
              <a:buSzPts val="1400"/>
              <a:buFont typeface="Arial"/>
              <a:buNone/>
              <a:defRPr sz="12000">
                <a:solidFill>
                  <a:schemeClr val="dk1"/>
                </a:solidFill>
              </a:defRPr>
            </a:lvl6pPr>
            <a:lvl7pPr indent="0" lvl="6" algn="ctr">
              <a:spcBef>
                <a:spcPts val="0"/>
              </a:spcBef>
              <a:buClr>
                <a:schemeClr val="dk1"/>
              </a:buClr>
              <a:buSzPts val="1400"/>
              <a:buFont typeface="Arial"/>
              <a:buNone/>
              <a:defRPr sz="12000">
                <a:solidFill>
                  <a:schemeClr val="dk1"/>
                </a:solidFill>
              </a:defRPr>
            </a:lvl7pPr>
            <a:lvl8pPr indent="0" lvl="7" algn="ctr">
              <a:spcBef>
                <a:spcPts val="0"/>
              </a:spcBef>
              <a:buClr>
                <a:schemeClr val="dk1"/>
              </a:buClr>
              <a:buSzPts val="1400"/>
              <a:buFont typeface="Arial"/>
              <a:buNone/>
              <a:defRPr sz="12000">
                <a:solidFill>
                  <a:schemeClr val="dk1"/>
                </a:solidFill>
              </a:defRPr>
            </a:lvl8pPr>
            <a:lvl9pPr indent="0" lvl="8" algn="ctr">
              <a:spcBef>
                <a:spcPts val="0"/>
              </a:spcBef>
              <a:buClr>
                <a:schemeClr val="dk1"/>
              </a:buClr>
              <a:buSzPts val="1400"/>
              <a:buFont typeface="Arial"/>
              <a:buNone/>
              <a:defRPr sz="12000">
                <a:solidFill>
                  <a:schemeClr val="dk1"/>
                </a:solidFill>
              </a:defRPr>
            </a:lvl9pPr>
          </a:lstStyle>
          <a:p/>
        </p:txBody>
      </p:sp>
      <p:sp>
        <p:nvSpPr>
          <p:cNvPr id="34" name="Shape 34"/>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114300" lvl="0" marL="0" marR="0" rtl="0" algn="ctr">
              <a:lnSpc>
                <a:spcPct val="115000"/>
              </a:lnSpc>
              <a:spcBef>
                <a:spcPts val="0"/>
              </a:spcBef>
              <a:spcAft>
                <a:spcPts val="160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88900" lvl="1"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88900" lvl="2"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88900" lvl="3"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88900" lvl="4"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88900" lvl="5"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88900" lvl="6"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88900" lvl="7"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88900" lvl="8" marL="0" marR="0" rtl="0" algn="ctr">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5" name="Shape 3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6" name="Shape 36"/>
        <p:cNvGrpSpPr/>
        <p:nvPr/>
      </p:nvGrpSpPr>
      <p:grpSpPr>
        <a:xfrm>
          <a:off x="0" y="0"/>
          <a:ext cx="0" cy="0"/>
          <a:chOff x="0" y="0"/>
          <a:chExt cx="0" cy="0"/>
        </a:xfrm>
      </p:grpSpPr>
      <p:sp>
        <p:nvSpPr>
          <p:cNvPr id="37" name="Shape 3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nl"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800">
                <a:solidFill>
                  <a:schemeClr val="dk1"/>
                </a:solidFill>
              </a:defRPr>
            </a:lvl2pPr>
            <a:lvl3pPr indent="0" lvl="2">
              <a:spcBef>
                <a:spcPts val="0"/>
              </a:spcBef>
              <a:buClr>
                <a:schemeClr val="dk1"/>
              </a:buClr>
              <a:buSzPts val="1400"/>
              <a:buFont typeface="Arial"/>
              <a:buNone/>
              <a:defRPr sz="2800">
                <a:solidFill>
                  <a:schemeClr val="dk1"/>
                </a:solidFill>
              </a:defRPr>
            </a:lvl3pPr>
            <a:lvl4pPr indent="0" lvl="3">
              <a:spcBef>
                <a:spcPts val="0"/>
              </a:spcBef>
              <a:buClr>
                <a:schemeClr val="dk1"/>
              </a:buClr>
              <a:buSzPts val="1400"/>
              <a:buFont typeface="Arial"/>
              <a:buNone/>
              <a:defRPr sz="2800">
                <a:solidFill>
                  <a:schemeClr val="dk1"/>
                </a:solidFill>
              </a:defRPr>
            </a:lvl4pPr>
            <a:lvl5pPr indent="0" lvl="4">
              <a:spcBef>
                <a:spcPts val="0"/>
              </a:spcBef>
              <a:buClr>
                <a:schemeClr val="dk1"/>
              </a:buClr>
              <a:buSzPts val="1400"/>
              <a:buFont typeface="Arial"/>
              <a:buNone/>
              <a:defRPr sz="2800">
                <a:solidFill>
                  <a:schemeClr val="dk1"/>
                </a:solidFill>
              </a:defRPr>
            </a:lvl5pPr>
            <a:lvl6pPr indent="0" lvl="5">
              <a:spcBef>
                <a:spcPts val="0"/>
              </a:spcBef>
              <a:buClr>
                <a:schemeClr val="dk1"/>
              </a:buClr>
              <a:buSzPts val="1400"/>
              <a:buFont typeface="Arial"/>
              <a:buNone/>
              <a:defRPr sz="2800">
                <a:solidFill>
                  <a:schemeClr val="dk1"/>
                </a:solidFill>
              </a:defRPr>
            </a:lvl6pPr>
            <a:lvl7pPr indent="0" lvl="6">
              <a:spcBef>
                <a:spcPts val="0"/>
              </a:spcBef>
              <a:buClr>
                <a:schemeClr val="dk1"/>
              </a:buClr>
              <a:buSzPts val="1400"/>
              <a:buFont typeface="Arial"/>
              <a:buNone/>
              <a:defRPr sz="2800">
                <a:solidFill>
                  <a:schemeClr val="dk1"/>
                </a:solidFill>
              </a:defRPr>
            </a:lvl7pPr>
            <a:lvl8pPr indent="0" lvl="7">
              <a:spcBef>
                <a:spcPts val="0"/>
              </a:spcBef>
              <a:buClr>
                <a:schemeClr val="dk1"/>
              </a:buClr>
              <a:buSzPts val="1400"/>
              <a:buFont typeface="Arial"/>
              <a:buNone/>
              <a:defRPr sz="2800">
                <a:solidFill>
                  <a:schemeClr val="dk1"/>
                </a:solidFill>
              </a:defRPr>
            </a:lvl8pPr>
            <a:lvl9pPr indent="0" lvl="8">
              <a:spcBef>
                <a:spcPts val="0"/>
              </a:spcBef>
              <a:buClr>
                <a:schemeClr val="dk1"/>
              </a:buClr>
              <a:buSzPts val="1400"/>
              <a:buFont typeface="Arial"/>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114300" lvl="0" marL="0" marR="0" rtl="0" algn="l">
              <a:lnSpc>
                <a:spcPct val="115000"/>
              </a:lnSpc>
              <a:spcBef>
                <a:spcPts val="0"/>
              </a:spcBef>
              <a:spcAft>
                <a:spcPts val="160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nl"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pic>
        <p:nvPicPr>
          <p:cNvPr id="42" name="Shape 42"/>
          <p:cNvPicPr preferRelativeResize="0"/>
          <p:nvPr/>
        </p:nvPicPr>
        <p:blipFill>
          <a:blip r:embed="rId3">
            <a:alphaModFix/>
          </a:blip>
          <a:stretch>
            <a:fillRect/>
          </a:stretch>
        </p:blipFill>
        <p:spPr>
          <a:xfrm>
            <a:off x="6528600" y="0"/>
            <a:ext cx="2615400" cy="2615400"/>
          </a:xfrm>
          <a:prstGeom prst="rect">
            <a:avLst/>
          </a:prstGeom>
          <a:noFill/>
          <a:ln>
            <a:noFill/>
          </a:ln>
        </p:spPr>
      </p:pic>
      <p:pic>
        <p:nvPicPr>
          <p:cNvPr id="43" name="Shape 43"/>
          <p:cNvPicPr preferRelativeResize="0"/>
          <p:nvPr/>
        </p:nvPicPr>
        <p:blipFill rotWithShape="1">
          <a:blip r:embed="rId4">
            <a:alphaModFix/>
          </a:blip>
          <a:srcRect b="0" l="0" r="0" t="0"/>
          <a:stretch/>
        </p:blipFill>
        <p:spPr>
          <a:xfrm>
            <a:off x="5454175" y="4051775"/>
            <a:ext cx="3497087" cy="747151"/>
          </a:xfrm>
          <a:prstGeom prst="rect">
            <a:avLst/>
          </a:prstGeom>
          <a:noFill/>
          <a:ln>
            <a:noFill/>
          </a:ln>
        </p:spPr>
      </p:pic>
      <p:sp>
        <p:nvSpPr>
          <p:cNvPr id="44" name="Shape 44"/>
          <p:cNvSpPr txBox="1"/>
          <p:nvPr/>
        </p:nvSpPr>
        <p:spPr>
          <a:xfrm>
            <a:off x="2372300" y="338800"/>
            <a:ext cx="6033900" cy="704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nl" sz="2400" u="none" cap="none" strike="noStrike">
                <a:solidFill>
                  <a:srgbClr val="000000"/>
                </a:solidFill>
                <a:latin typeface="Arial"/>
                <a:ea typeface="Arial"/>
                <a:cs typeface="Arial"/>
                <a:sym typeface="Arial"/>
              </a:rPr>
              <a:t>Applied Data Science:</a:t>
            </a:r>
          </a:p>
          <a:p>
            <a:pPr indent="457200" lvl="0" marL="0" marR="0" rtl="0" algn="l">
              <a:lnSpc>
                <a:spcPct val="100000"/>
              </a:lnSpc>
              <a:spcBef>
                <a:spcPts val="0"/>
              </a:spcBef>
              <a:spcAft>
                <a:spcPts val="0"/>
              </a:spcAft>
              <a:buClr>
                <a:srgbClr val="000000"/>
              </a:buClr>
              <a:buFont typeface="Arial"/>
              <a:buNone/>
            </a:pPr>
            <a:r>
              <a:rPr b="1" i="0" lang="nl" sz="2400" u="none" cap="none" strike="noStrike">
                <a:solidFill>
                  <a:srgbClr val="000000"/>
                </a:solidFill>
                <a:latin typeface="Arial"/>
                <a:ea typeface="Arial"/>
                <a:cs typeface="Arial"/>
                <a:sym typeface="Arial"/>
              </a:rPr>
              <a:t>   			Smart Building</a:t>
            </a:r>
          </a:p>
        </p:txBody>
      </p:sp>
      <p:cxnSp>
        <p:nvCxnSpPr>
          <p:cNvPr id="45" name="Shape 45"/>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cxnSp>
        <p:nvCxnSpPr>
          <p:cNvPr id="113" name="Shape 113"/>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14" name="Shape 114"/>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115" name="Shape 115"/>
          <p:cNvSpPr txBox="1"/>
          <p:nvPr/>
        </p:nvSpPr>
        <p:spPr>
          <a:xfrm>
            <a:off x="341475" y="193525"/>
            <a:ext cx="3898500" cy="2863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nl" sz="1800"/>
              <a:t>Recurrent</a:t>
            </a:r>
            <a:r>
              <a:rPr b="1" lang="nl" sz="1800"/>
              <a:t> Neural Network/</a:t>
            </a:r>
          </a:p>
          <a:p>
            <a:pPr indent="0" lvl="0" marL="0" marR="0" rtl="0" algn="l">
              <a:lnSpc>
                <a:spcPct val="100000"/>
              </a:lnSpc>
              <a:spcBef>
                <a:spcPts val="0"/>
              </a:spcBef>
              <a:spcAft>
                <a:spcPts val="0"/>
              </a:spcAft>
              <a:buNone/>
            </a:pPr>
            <a:r>
              <a:rPr b="1" lang="nl" sz="1800"/>
              <a:t>LSTM (Long Short-Term Memory)</a:t>
            </a: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nl" sz="1800"/>
              <a:t>Extra dimensie (tijd)</a:t>
            </a: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nl" sz="1800"/>
              <a:t>ToDo:</a:t>
            </a:r>
          </a:p>
          <a:p>
            <a:pPr indent="-342900" lvl="0" marL="457200" marR="0" rtl="0" algn="l">
              <a:lnSpc>
                <a:spcPct val="100000"/>
              </a:lnSpc>
              <a:spcBef>
                <a:spcPts val="0"/>
              </a:spcBef>
              <a:spcAft>
                <a:spcPts val="0"/>
              </a:spcAft>
              <a:buSzPts val="1800"/>
              <a:buChar char="●"/>
            </a:pPr>
            <a:r>
              <a:rPr lang="nl" sz="1800"/>
              <a:t>Auto Encoders combineren met dit netwerk</a:t>
            </a:r>
          </a:p>
        </p:txBody>
      </p:sp>
      <p:pic>
        <p:nvPicPr>
          <p:cNvPr id="116" name="Shape 116"/>
          <p:cNvPicPr preferRelativeResize="0"/>
          <p:nvPr/>
        </p:nvPicPr>
        <p:blipFill>
          <a:blip r:embed="rId4">
            <a:alphaModFix/>
          </a:blip>
          <a:stretch>
            <a:fillRect/>
          </a:stretch>
        </p:blipFill>
        <p:spPr>
          <a:xfrm>
            <a:off x="4111225" y="914400"/>
            <a:ext cx="5036676" cy="303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cxnSp>
        <p:nvCxnSpPr>
          <p:cNvPr id="121" name="Shape 121"/>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
        <p:nvSpPr>
          <p:cNvPr id="122" name="Shape 122"/>
          <p:cNvSpPr txBox="1"/>
          <p:nvPr/>
        </p:nvSpPr>
        <p:spPr>
          <a:xfrm>
            <a:off x="1434150" y="805325"/>
            <a:ext cx="6033900" cy="2923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sz="1800"/>
              <a:t>Planning</a:t>
            </a:r>
            <a:r>
              <a:rPr b="1" lang="nl" sz="1800"/>
              <a:t>:</a:t>
            </a: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nl" sz="1800"/>
              <a:t>Handmatig detecteren van anomalieën (RBS)</a:t>
            </a:r>
          </a:p>
          <a:p>
            <a:pPr indent="-342900" lvl="0" marL="457200" marR="0" rtl="0" algn="l">
              <a:lnSpc>
                <a:spcPct val="100000"/>
              </a:lnSpc>
              <a:spcBef>
                <a:spcPts val="0"/>
              </a:spcBef>
              <a:spcAft>
                <a:spcPts val="0"/>
              </a:spcAft>
              <a:buSzPts val="1800"/>
              <a:buChar char="-"/>
            </a:pPr>
            <a:r>
              <a:rPr lang="nl" sz="1800"/>
              <a:t>Verder testen van omgezette data met het BBN</a:t>
            </a:r>
          </a:p>
          <a:p>
            <a:pPr indent="-342900" lvl="0" marL="457200" marR="0" rtl="0" algn="l">
              <a:lnSpc>
                <a:spcPct val="100000"/>
              </a:lnSpc>
              <a:spcBef>
                <a:spcPts val="0"/>
              </a:spcBef>
              <a:spcAft>
                <a:spcPts val="0"/>
              </a:spcAft>
              <a:buSzPts val="1800"/>
              <a:buChar char="-"/>
            </a:pPr>
            <a:r>
              <a:rPr lang="nl" sz="1800"/>
              <a:t>Het onderzoeken van het juiste (samengestelde) Neural Network</a:t>
            </a:r>
          </a:p>
          <a:p>
            <a:pPr indent="0" lvl="0" marL="0" marR="0" rtl="0" algn="l">
              <a:lnSpc>
                <a:spcPct val="100000"/>
              </a:lnSpc>
              <a:spcBef>
                <a:spcPts val="0"/>
              </a:spcBef>
              <a:spcAft>
                <a:spcPts val="0"/>
              </a:spcAft>
              <a:buNone/>
            </a:pPr>
            <a:r>
              <a:t/>
            </a:r>
            <a:endParaRPr sz="1800"/>
          </a:p>
        </p:txBody>
      </p:sp>
      <p:pic>
        <p:nvPicPr>
          <p:cNvPr id="123" name="Shape 123"/>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cxnSp>
        <p:nvCxnSpPr>
          <p:cNvPr id="128" name="Shape 128"/>
          <p:cNvCxnSpPr/>
          <p:nvPr/>
        </p:nvCxnSpPr>
        <p:spPr>
          <a:xfrm flipH="1" rot="10800000">
            <a:off x="152400" y="3072600"/>
            <a:ext cx="9147900" cy="1461300"/>
          </a:xfrm>
          <a:prstGeom prst="straightConnector1">
            <a:avLst/>
          </a:prstGeom>
          <a:noFill/>
          <a:ln cap="flat" cmpd="sng" w="28575">
            <a:solidFill>
              <a:srgbClr val="B6BA1D"/>
            </a:solidFill>
            <a:prstDash val="solid"/>
            <a:round/>
            <a:headEnd len="med" w="med" type="none"/>
            <a:tailEnd len="med" w="med" type="none"/>
          </a:ln>
        </p:spPr>
      </p:cxnSp>
      <p:sp>
        <p:nvSpPr>
          <p:cNvPr id="129" name="Shape 129"/>
          <p:cNvSpPr txBox="1"/>
          <p:nvPr/>
        </p:nvSpPr>
        <p:spPr>
          <a:xfrm>
            <a:off x="1586550" y="957725"/>
            <a:ext cx="6033900" cy="2923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sz="1600"/>
              <a:t>Symposium </a:t>
            </a:r>
            <a:r>
              <a:rPr b="1" lang="nl" sz="1600">
                <a:solidFill>
                  <a:srgbClr val="102F42"/>
                </a:solidFill>
              </a:rPr>
              <a:t>Future Proof Energy Systems in Buildings</a:t>
            </a:r>
            <a:br>
              <a:rPr b="1" lang="nl" sz="1600">
                <a:solidFill>
                  <a:srgbClr val="102F42"/>
                </a:solidFill>
              </a:rPr>
            </a:br>
            <a:r>
              <a:rPr lang="nl" sz="1600">
                <a:solidFill>
                  <a:srgbClr val="102F42"/>
                </a:solidFill>
              </a:rPr>
              <a:t>Tevens afscheid van: Laure Itard</a:t>
            </a:r>
            <a:br>
              <a:rPr lang="nl" sz="1600">
                <a:solidFill>
                  <a:srgbClr val="102F42"/>
                </a:solidFill>
              </a:rPr>
            </a:br>
            <a:r>
              <a:rPr lang="nl" sz="1600">
                <a:solidFill>
                  <a:srgbClr val="102F42"/>
                </a:solidFill>
              </a:rPr>
              <a:t>Datum: 29 november 2017</a:t>
            </a: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nl">
                <a:solidFill>
                  <a:srgbClr val="102F42"/>
                </a:solidFill>
                <a:highlight>
                  <a:srgbClr val="FFFFFF"/>
                </a:highlight>
              </a:rPr>
              <a:t>“Veel mensen beseffen dat niet, maar de Delftse vestiging van De Haagse is eigenlijk een </a:t>
            </a:r>
            <a:r>
              <a:rPr i="1" lang="nl">
                <a:solidFill>
                  <a:srgbClr val="102F42"/>
                </a:solidFill>
              </a:rPr>
              <a:t>living lab</a:t>
            </a:r>
            <a:r>
              <a:rPr lang="nl">
                <a:solidFill>
                  <a:srgbClr val="102F42"/>
                </a:solidFill>
                <a:highlight>
                  <a:srgbClr val="FFFFFF"/>
                </a:highlight>
              </a:rPr>
              <a:t>. Heel gaaf. Met de sensoren voelt het gebouw en wij willen het gebouw hersens geven zodat het zelf iets kan doen met de data die het genereert. Het leukst is dat je het systeem dat wij ontwikkelen ook op andere gebouwen kunt toepassen. Er promoveert zelfs een docent op dit onderwerp, Arie Taal.”</a:t>
            </a: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pic>
        <p:nvPicPr>
          <p:cNvPr id="130" name="Shape 130"/>
          <p:cNvPicPr preferRelativeResize="0"/>
          <p:nvPr/>
        </p:nvPicPr>
        <p:blipFill rotWithShape="1">
          <a:blip r:embed="rId3">
            <a:alphaModFix/>
          </a:blip>
          <a:srcRect b="0" l="0" r="0" t="0"/>
          <a:stretch/>
        </p:blipFill>
        <p:spPr>
          <a:xfrm>
            <a:off x="5606575" y="4204175"/>
            <a:ext cx="3497087" cy="747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cxnSp>
        <p:nvCxnSpPr>
          <p:cNvPr id="135" name="Shape 135"/>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36" name="Shape 136"/>
          <p:cNvPicPr preferRelativeResize="0"/>
          <p:nvPr/>
        </p:nvPicPr>
        <p:blipFill rotWithShape="1">
          <a:blip r:embed="rId3">
            <a:alphaModFix/>
          </a:blip>
          <a:srcRect b="0" l="0" r="0" t="0"/>
          <a:stretch/>
        </p:blipFill>
        <p:spPr>
          <a:xfrm>
            <a:off x="5454175" y="4051775"/>
            <a:ext cx="3497089" cy="747151"/>
          </a:xfrm>
          <a:prstGeom prst="rect">
            <a:avLst/>
          </a:prstGeom>
          <a:noFill/>
          <a:ln>
            <a:noFill/>
          </a:ln>
        </p:spPr>
      </p:pic>
      <p:sp>
        <p:nvSpPr>
          <p:cNvPr id="137" name="Shape 137"/>
          <p:cNvSpPr txBox="1"/>
          <p:nvPr>
            <p:ph type="title"/>
          </p:nvPr>
        </p:nvSpPr>
        <p:spPr>
          <a:xfrm>
            <a:off x="313650" y="1495363"/>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nl" sz="2800" u="none" cap="none" strike="noStrike">
                <a:solidFill>
                  <a:schemeClr val="dk1"/>
                </a:solidFill>
                <a:latin typeface="Arial"/>
                <a:ea typeface="Arial"/>
                <a:cs typeface="Arial"/>
                <a:sym typeface="Arial"/>
              </a:rPr>
              <a:t>Vragen?</a:t>
            </a:r>
            <a:br>
              <a:rPr b="1" i="0" lang="nl" sz="2800" u="none" cap="none" strike="noStrike">
                <a:solidFill>
                  <a:schemeClr val="dk1"/>
                </a:solidFill>
                <a:latin typeface="Arial"/>
                <a:ea typeface="Arial"/>
                <a:cs typeface="Arial"/>
                <a:sym typeface="Arial"/>
              </a:rPr>
            </a:b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cxnSp>
        <p:nvCxnSpPr>
          <p:cNvPr id="50" name="Shape 50"/>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
        <p:nvSpPr>
          <p:cNvPr id="51" name="Shape 51"/>
          <p:cNvSpPr txBox="1"/>
          <p:nvPr/>
        </p:nvSpPr>
        <p:spPr>
          <a:xfrm>
            <a:off x="1434150" y="805325"/>
            <a:ext cx="6033900" cy="2863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nl" sz="1800" u="none" cap="none" strike="noStrike">
                <a:solidFill>
                  <a:srgbClr val="000000"/>
                </a:solidFill>
                <a:latin typeface="Arial"/>
                <a:ea typeface="Arial"/>
                <a:cs typeface="Arial"/>
                <a:sym typeface="Arial"/>
              </a:rPr>
              <a:t>Inhoudsopgave:</a:t>
            </a: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Clr>
                <a:srgbClr val="000000"/>
              </a:buClr>
              <a:buSzPts val="1800"/>
              <a:buFont typeface="Quicksand"/>
              <a:buChar char="-"/>
            </a:pPr>
            <a:r>
              <a:rPr lang="nl" sz="1800"/>
              <a:t>Korte introductie</a:t>
            </a:r>
          </a:p>
          <a:p>
            <a:pPr indent="-342900" lvl="0" marL="457200" marR="0" rtl="0" algn="l">
              <a:lnSpc>
                <a:spcPct val="100000"/>
              </a:lnSpc>
              <a:spcBef>
                <a:spcPts val="0"/>
              </a:spcBef>
              <a:spcAft>
                <a:spcPts val="0"/>
              </a:spcAft>
              <a:buClr>
                <a:srgbClr val="000000"/>
              </a:buClr>
              <a:buSzPts val="1800"/>
              <a:buFont typeface="Quicksand"/>
              <a:buChar char="-"/>
            </a:pPr>
            <a:r>
              <a:rPr lang="nl" sz="1800"/>
              <a:t>Waar staan we op dit moment?</a:t>
            </a:r>
          </a:p>
          <a:p>
            <a:pPr indent="-342900" lvl="0" marL="457200" marR="0" rtl="0" algn="l">
              <a:lnSpc>
                <a:spcPct val="100000"/>
              </a:lnSpc>
              <a:spcBef>
                <a:spcPts val="0"/>
              </a:spcBef>
              <a:spcAft>
                <a:spcPts val="0"/>
              </a:spcAft>
              <a:buClr>
                <a:srgbClr val="000000"/>
              </a:buClr>
              <a:buSzPts val="1800"/>
              <a:buFont typeface="Quicksand"/>
              <a:buChar char="-"/>
            </a:pPr>
            <a:r>
              <a:rPr lang="nl" sz="1800"/>
              <a:t>Rule Based System</a:t>
            </a:r>
          </a:p>
          <a:p>
            <a:pPr indent="-342900" lvl="0" marL="457200" marR="0" rtl="0" algn="l">
              <a:lnSpc>
                <a:spcPct val="100000"/>
              </a:lnSpc>
              <a:spcBef>
                <a:spcPts val="0"/>
              </a:spcBef>
              <a:spcAft>
                <a:spcPts val="0"/>
              </a:spcAft>
              <a:buClr>
                <a:srgbClr val="000000"/>
              </a:buClr>
              <a:buSzPts val="1800"/>
              <a:buFont typeface="Quicksand"/>
              <a:buChar char="-"/>
            </a:pPr>
            <a:r>
              <a:rPr lang="nl" sz="1800"/>
              <a:t>Factor Analyse</a:t>
            </a:r>
          </a:p>
          <a:p>
            <a:pPr indent="-342900" lvl="0" marL="457200" marR="0" rtl="0" algn="l">
              <a:lnSpc>
                <a:spcPct val="100000"/>
              </a:lnSpc>
              <a:spcBef>
                <a:spcPts val="0"/>
              </a:spcBef>
              <a:spcAft>
                <a:spcPts val="0"/>
              </a:spcAft>
              <a:buClr>
                <a:srgbClr val="000000"/>
              </a:buClr>
              <a:buSzPts val="1800"/>
              <a:buFont typeface="Quicksand"/>
              <a:buChar char="-"/>
            </a:pPr>
            <a:r>
              <a:rPr lang="nl" sz="1800"/>
              <a:t>BBN (</a:t>
            </a:r>
            <a:r>
              <a:rPr lang="nl" sz="1800">
                <a:solidFill>
                  <a:schemeClr val="dk1"/>
                </a:solidFill>
              </a:rPr>
              <a:t>Bayesian Belief Network</a:t>
            </a:r>
            <a:r>
              <a:rPr lang="nl" sz="1800"/>
              <a:t>)</a:t>
            </a:r>
          </a:p>
          <a:p>
            <a:pPr indent="-342900" lvl="0" marL="457200" marR="0" rtl="0" algn="l">
              <a:lnSpc>
                <a:spcPct val="100000"/>
              </a:lnSpc>
              <a:spcBef>
                <a:spcPts val="0"/>
              </a:spcBef>
              <a:spcAft>
                <a:spcPts val="0"/>
              </a:spcAft>
              <a:buClr>
                <a:srgbClr val="000000"/>
              </a:buClr>
              <a:buSzPts val="1800"/>
              <a:buFont typeface="Quicksand"/>
              <a:buChar char="-"/>
            </a:pPr>
            <a:r>
              <a:rPr lang="nl" sz="1800"/>
              <a:t>Neural Networks</a:t>
            </a:r>
          </a:p>
          <a:p>
            <a:pPr indent="-342900" lvl="0" marL="457200" marR="0" rtl="0" algn="l">
              <a:lnSpc>
                <a:spcPct val="100000"/>
              </a:lnSpc>
              <a:spcBef>
                <a:spcPts val="0"/>
              </a:spcBef>
              <a:spcAft>
                <a:spcPts val="0"/>
              </a:spcAft>
              <a:buClr>
                <a:srgbClr val="000000"/>
              </a:buClr>
              <a:buSzPts val="1800"/>
              <a:buFont typeface="Quicksand"/>
              <a:buChar char="-"/>
            </a:pPr>
            <a:r>
              <a:rPr lang="nl" sz="1800"/>
              <a:t>Voor volgende week</a:t>
            </a:r>
          </a:p>
        </p:txBody>
      </p:sp>
      <p:pic>
        <p:nvPicPr>
          <p:cNvPr id="52" name="Shape 52"/>
          <p:cNvPicPr preferRelativeResize="0"/>
          <p:nvPr/>
        </p:nvPicPr>
        <p:blipFill rotWithShape="1">
          <a:blip r:embed="rId3">
            <a:alphaModFix/>
          </a:blip>
          <a:srcRect b="0" l="0" r="0" t="0"/>
          <a:stretch/>
        </p:blipFill>
        <p:spPr>
          <a:xfrm>
            <a:off x="5454175" y="4051775"/>
            <a:ext cx="3497089" cy="747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cxnSp>
        <p:nvCxnSpPr>
          <p:cNvPr id="57" name="Shape 57"/>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58" name="Shape 58"/>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59" name="Shape 59"/>
          <p:cNvSpPr txBox="1"/>
          <p:nvPr/>
        </p:nvSpPr>
        <p:spPr>
          <a:xfrm>
            <a:off x="1434150" y="495100"/>
            <a:ext cx="6033900" cy="3118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nl" sz="1800"/>
              <a:t>Korte introductie</a:t>
            </a:r>
          </a:p>
          <a:p>
            <a:pPr indent="0" lvl="0" marL="0" marR="0" rtl="0" algn="l">
              <a:lnSpc>
                <a:spcPct val="100000"/>
              </a:lnSpc>
              <a:spcBef>
                <a:spcPts val="0"/>
              </a:spcBef>
              <a:spcAft>
                <a:spcPts val="0"/>
              </a:spcAft>
              <a:buNone/>
            </a:pPr>
            <a:r>
              <a:t/>
            </a:r>
            <a:endParaRPr sz="1800"/>
          </a:p>
          <a:p>
            <a:pPr indent="-317500" lvl="0" marL="457200" marR="0" rtl="0" algn="l">
              <a:lnSpc>
                <a:spcPct val="100000"/>
              </a:lnSpc>
              <a:spcBef>
                <a:spcPts val="0"/>
              </a:spcBef>
              <a:spcAft>
                <a:spcPts val="0"/>
              </a:spcAft>
              <a:buSzPts val="1400"/>
              <a:buChar char="-"/>
            </a:pPr>
            <a:r>
              <a:rPr lang="nl"/>
              <a:t>Defecten of afwijkingen aan sensoren, in het klimaatsysteem, worden niet (tijdig) gedetecteerd in De Haagse Hogeschool Delft.</a:t>
            </a:r>
            <a:br>
              <a:rPr lang="nl"/>
            </a:br>
          </a:p>
          <a:p>
            <a:pPr indent="-317500" lvl="0" marL="457200" marR="0" rtl="0" algn="l">
              <a:lnSpc>
                <a:spcPct val="100000"/>
              </a:lnSpc>
              <a:spcBef>
                <a:spcPts val="0"/>
              </a:spcBef>
              <a:spcAft>
                <a:spcPts val="0"/>
              </a:spcAft>
              <a:buSzPts val="1400"/>
              <a:buChar char="-"/>
            </a:pPr>
            <a:r>
              <a:rPr lang="nl"/>
              <a:t>Onderzoek naar verschillende methoden voor de detectie van defecten/afwijkingen.</a:t>
            </a:r>
            <a:br>
              <a:rPr lang="nl"/>
            </a:br>
          </a:p>
          <a:p>
            <a:pPr indent="-317500" lvl="0" marL="457200" marR="0" rtl="0" algn="l">
              <a:lnSpc>
                <a:spcPct val="100000"/>
              </a:lnSpc>
              <a:spcBef>
                <a:spcPts val="0"/>
              </a:spcBef>
              <a:spcAft>
                <a:spcPts val="0"/>
              </a:spcAft>
              <a:buSzPts val="1400"/>
              <a:buChar char="-"/>
            </a:pPr>
            <a:r>
              <a:rPr lang="nl"/>
              <a:t>Het visualiseren van defecten/afwijkingen a.d.h.v. de ‘beste’ onderzochte methode in een systeem.</a:t>
            </a:r>
          </a:p>
          <a:p>
            <a:pPr indent="0" lvl="0" marL="0" marR="0" rtl="0" algn="l">
              <a:lnSpc>
                <a:spcPct val="100000"/>
              </a:lnSpc>
              <a:spcBef>
                <a:spcPts val="0"/>
              </a:spcBef>
              <a:spcAft>
                <a:spcPts val="0"/>
              </a:spcAft>
              <a:buNone/>
            </a:pPr>
            <a:r>
              <a:t/>
            </a:r>
            <a:endParaRPr b="1" sz="1800"/>
          </a:p>
        </p:txBody>
      </p:sp>
      <p:pic>
        <p:nvPicPr>
          <p:cNvPr descr="HHS_Delft_Campus_01.jpg" id="60" name="Shape 60"/>
          <p:cNvPicPr preferRelativeResize="0"/>
          <p:nvPr/>
        </p:nvPicPr>
        <p:blipFill>
          <a:blip r:embed="rId4">
            <a:alphaModFix/>
          </a:blip>
          <a:stretch>
            <a:fillRect/>
          </a:stretch>
        </p:blipFill>
        <p:spPr>
          <a:xfrm>
            <a:off x="408828" y="2992233"/>
            <a:ext cx="2976823" cy="19838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cxnSp>
        <p:nvCxnSpPr>
          <p:cNvPr id="65" name="Shape 65"/>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66" name="Shape 66"/>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67" name="Shape 67"/>
          <p:cNvSpPr txBox="1"/>
          <p:nvPr/>
        </p:nvSpPr>
        <p:spPr>
          <a:xfrm>
            <a:off x="1434150" y="495100"/>
            <a:ext cx="6033900" cy="309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nl" sz="1800"/>
              <a:t>Waar staan we?</a:t>
            </a: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nl"/>
              <a:t>We onderzoeken drie methoden voor het detecteren van defecten/afwijkingen op basis van eerdere onderzoeken.</a:t>
            </a:r>
            <a:br>
              <a:rPr lang="nl" sz="1800"/>
            </a:br>
          </a:p>
          <a:p>
            <a:pPr indent="-317500" lvl="0" marL="457200" marR="0" rtl="0" algn="l">
              <a:lnSpc>
                <a:spcPct val="100000"/>
              </a:lnSpc>
              <a:spcBef>
                <a:spcPts val="0"/>
              </a:spcBef>
              <a:spcAft>
                <a:spcPts val="0"/>
              </a:spcAft>
              <a:buSzPts val="1400"/>
              <a:buChar char="-"/>
            </a:pPr>
            <a:r>
              <a:rPr lang="nl"/>
              <a:t>Er zijn verschillende virtualisatie tools onderzocht om de ruwe data weer te geven.</a:t>
            </a:r>
            <a:br>
              <a:rPr lang="nl"/>
            </a:br>
          </a:p>
          <a:p>
            <a:pPr indent="-317500" lvl="0" marL="457200" marR="0" rtl="0" algn="l">
              <a:lnSpc>
                <a:spcPct val="100000"/>
              </a:lnSpc>
              <a:spcBef>
                <a:spcPts val="0"/>
              </a:spcBef>
              <a:spcAft>
                <a:spcPts val="0"/>
              </a:spcAft>
              <a:buSzPts val="1400"/>
              <a:buChar char="-"/>
            </a:pPr>
            <a:r>
              <a:rPr lang="nl"/>
              <a:t>Een aantal anomalieën zijn bekend.</a:t>
            </a:r>
            <a:br>
              <a:rPr lang="nl"/>
            </a:br>
          </a:p>
          <a:p>
            <a:pPr indent="-317500" lvl="0" marL="457200" marR="0" rtl="0" algn="l">
              <a:lnSpc>
                <a:spcPct val="100000"/>
              </a:lnSpc>
              <a:spcBef>
                <a:spcPts val="0"/>
              </a:spcBef>
              <a:spcAft>
                <a:spcPts val="0"/>
              </a:spcAft>
              <a:buSzPts val="1400"/>
              <a:buChar char="-"/>
            </a:pPr>
            <a:r>
              <a:rPr lang="nl"/>
              <a:t>We zijn bezig om zoveel mogelijk anomalieën in kaart te brengen.</a:t>
            </a:r>
          </a:p>
          <a:p>
            <a:pPr indent="0" lvl="0" marL="0" marR="0" rtl="0" algn="l">
              <a:lnSpc>
                <a:spcPct val="100000"/>
              </a:lnSpc>
              <a:spcBef>
                <a:spcPts val="0"/>
              </a:spcBef>
              <a:spcAft>
                <a:spcPts val="0"/>
              </a:spcAft>
              <a:buNone/>
            </a:pPr>
            <a:r>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cxnSp>
        <p:nvCxnSpPr>
          <p:cNvPr id="72" name="Shape 72"/>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73" name="Shape 73"/>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74" name="Shape 74"/>
          <p:cNvSpPr txBox="1"/>
          <p:nvPr/>
        </p:nvSpPr>
        <p:spPr>
          <a:xfrm>
            <a:off x="4387775" y="86450"/>
            <a:ext cx="4674600" cy="2352900"/>
          </a:xfrm>
          <a:prstGeom prst="rect">
            <a:avLst/>
          </a:prstGeom>
          <a:noFill/>
          <a:ln>
            <a:noFill/>
          </a:ln>
        </p:spPr>
        <p:txBody>
          <a:bodyPr anchorCtr="0" anchor="t" bIns="91425" lIns="91425" rIns="91425" wrap="square" tIns="91425">
            <a:noAutofit/>
          </a:bodyPr>
          <a:lstStyle/>
          <a:p>
            <a:pPr indent="0" lvl="0" marL="0" marR="0" rtl="0">
              <a:lnSpc>
                <a:spcPct val="100000"/>
              </a:lnSpc>
              <a:spcBef>
                <a:spcPts val="0"/>
              </a:spcBef>
              <a:spcAft>
                <a:spcPts val="0"/>
              </a:spcAft>
              <a:buNone/>
            </a:pPr>
            <a:r>
              <a:rPr b="1" lang="nl" sz="1800"/>
              <a:t>Rule Based System:</a:t>
            </a:r>
            <a:br>
              <a:rPr b="1" lang="nl" sz="1800"/>
            </a:br>
          </a:p>
          <a:p>
            <a:pPr indent="-342900" lvl="0" marL="457200" rtl="0">
              <a:spcBef>
                <a:spcPts val="0"/>
              </a:spcBef>
              <a:buSzPts val="1800"/>
              <a:buChar char="●"/>
            </a:pPr>
            <a:r>
              <a:rPr lang="nl" sz="1800"/>
              <a:t>XML Situaties omzetten naar waarden</a:t>
            </a:r>
          </a:p>
          <a:p>
            <a:pPr indent="-342900" lvl="0" marL="457200" marR="0" rtl="0">
              <a:lnSpc>
                <a:spcPct val="100000"/>
              </a:lnSpc>
              <a:spcBef>
                <a:spcPts val="0"/>
              </a:spcBef>
              <a:spcAft>
                <a:spcPts val="0"/>
              </a:spcAft>
              <a:buSzPts val="1800"/>
              <a:buChar char="●"/>
            </a:pPr>
            <a:r>
              <a:rPr lang="nl" sz="1800"/>
              <a:t>SAW Expert werkt (momenteel) niet</a:t>
            </a:r>
          </a:p>
          <a:p>
            <a:pPr indent="-342900" lvl="0" marL="457200" marR="0" rtl="0">
              <a:lnSpc>
                <a:spcPct val="100000"/>
              </a:lnSpc>
              <a:spcBef>
                <a:spcPts val="0"/>
              </a:spcBef>
              <a:spcAft>
                <a:spcPts val="0"/>
              </a:spcAft>
              <a:buSzPts val="1800"/>
              <a:buChar char="●"/>
            </a:pPr>
            <a:r>
              <a:rPr lang="nl" sz="1800"/>
              <a:t>Handmatig detecteren van </a:t>
            </a:r>
            <a:r>
              <a:rPr lang="nl" sz="1800"/>
              <a:t>anomalieën</a:t>
            </a:r>
            <a:r>
              <a:rPr lang="nl" sz="1800"/>
              <a:t>. </a:t>
            </a:r>
          </a:p>
          <a:p>
            <a:pPr indent="0" lvl="0" marL="0" marR="0" rtl="0">
              <a:lnSpc>
                <a:spcPct val="100000"/>
              </a:lnSpc>
              <a:spcBef>
                <a:spcPts val="0"/>
              </a:spcBef>
              <a:spcAft>
                <a:spcPts val="0"/>
              </a:spcAft>
              <a:buClr>
                <a:srgbClr val="000000"/>
              </a:buClr>
              <a:buFont typeface="Arial"/>
              <a:buNone/>
            </a:pPr>
            <a:r>
              <a:t/>
            </a:r>
            <a:endParaRPr sz="1800"/>
          </a:p>
        </p:txBody>
      </p:sp>
      <p:pic>
        <p:nvPicPr>
          <p:cNvPr descr="Schermafbeelding 2017-11-03 om 13.31.37.png" id="75" name="Shape 75"/>
          <p:cNvPicPr preferRelativeResize="0"/>
          <p:nvPr/>
        </p:nvPicPr>
        <p:blipFill>
          <a:blip r:embed="rId4">
            <a:alphaModFix/>
          </a:blip>
          <a:stretch>
            <a:fillRect/>
          </a:stretch>
        </p:blipFill>
        <p:spPr>
          <a:xfrm>
            <a:off x="0" y="129600"/>
            <a:ext cx="4471448" cy="4392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cxnSp>
        <p:nvCxnSpPr>
          <p:cNvPr id="80" name="Shape 80"/>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sp>
        <p:nvSpPr>
          <p:cNvPr id="81" name="Shape 81"/>
          <p:cNvSpPr txBox="1"/>
          <p:nvPr/>
        </p:nvSpPr>
        <p:spPr>
          <a:xfrm>
            <a:off x="1434150" y="495100"/>
            <a:ext cx="6033900" cy="2962800"/>
          </a:xfrm>
          <a:prstGeom prst="rect">
            <a:avLst/>
          </a:prstGeom>
          <a:noFill/>
          <a:ln>
            <a:noFill/>
          </a:ln>
        </p:spPr>
        <p:txBody>
          <a:bodyPr anchorCtr="0" anchor="t" bIns="91425" lIns="91425" rIns="91425" wrap="square" tIns="91425">
            <a:noAutofit/>
          </a:bodyPr>
          <a:lstStyle/>
          <a:p>
            <a:pPr indent="0" lvl="0" marL="0" rtl="0">
              <a:spcBef>
                <a:spcPts val="0"/>
              </a:spcBef>
              <a:buNone/>
            </a:pPr>
            <a:r>
              <a:rPr b="1" lang="nl" sz="1800"/>
              <a:t>Factor Analyse</a:t>
            </a:r>
          </a:p>
          <a:p>
            <a:pPr indent="0" lvl="0" marL="0" marR="0" rtl="0" algn="l">
              <a:lnSpc>
                <a:spcPct val="100000"/>
              </a:lnSpc>
              <a:spcBef>
                <a:spcPts val="0"/>
              </a:spcBef>
              <a:spcAft>
                <a:spcPts val="0"/>
              </a:spcAft>
              <a:buNone/>
            </a:pPr>
            <a:r>
              <a:t/>
            </a:r>
            <a:endParaRPr sz="1800"/>
          </a:p>
          <a:p>
            <a:pPr indent="-317500" lvl="0" marL="457200" marR="0" rtl="0" algn="l">
              <a:lnSpc>
                <a:spcPct val="100000"/>
              </a:lnSpc>
              <a:spcBef>
                <a:spcPts val="0"/>
              </a:spcBef>
              <a:spcAft>
                <a:spcPts val="0"/>
              </a:spcAft>
              <a:buSzPts val="1400"/>
              <a:buChar char="-"/>
            </a:pPr>
            <a:r>
              <a:rPr lang="nl"/>
              <a:t>Bij alle 24 variabelen kwamen er 6 factoren uit. Deze factoren waren niet van toepassing op de belangrijkste waarden.</a:t>
            </a:r>
            <a:br>
              <a:rPr lang="nl"/>
            </a:br>
          </a:p>
          <a:p>
            <a:pPr indent="-317500" lvl="0" marL="457200" marR="0" rtl="0" algn="l">
              <a:lnSpc>
                <a:spcPct val="100000"/>
              </a:lnSpc>
              <a:spcBef>
                <a:spcPts val="0"/>
              </a:spcBef>
              <a:spcAft>
                <a:spcPts val="0"/>
              </a:spcAft>
              <a:buSzPts val="1400"/>
              <a:buChar char="-"/>
            </a:pPr>
            <a:r>
              <a:rPr lang="nl"/>
              <a:t>Bij vermindering van de variabelen kwamen er 3 factoren uit. </a:t>
            </a:r>
            <a:br>
              <a:rPr lang="nl"/>
            </a:br>
            <a:r>
              <a:rPr lang="nl"/>
              <a:t>(</a:t>
            </a:r>
            <a:r>
              <a:rPr lang="nl">
                <a:solidFill>
                  <a:schemeClr val="dk1"/>
                </a:solidFill>
              </a:rPr>
              <a:t>Licht aan, </a:t>
            </a:r>
            <a:r>
              <a:rPr lang="nl"/>
              <a:t>Klep open, Ventilatie aan)</a:t>
            </a:r>
          </a:p>
          <a:p>
            <a:pPr indent="0" lvl="0" marL="0" marR="0" rtl="0" algn="l">
              <a:lnSpc>
                <a:spcPct val="100000"/>
              </a:lnSpc>
              <a:spcBef>
                <a:spcPts val="0"/>
              </a:spcBef>
              <a:spcAft>
                <a:spcPts val="0"/>
              </a:spcAft>
              <a:buClr>
                <a:srgbClr val="000000"/>
              </a:buClr>
              <a:buFont typeface="Arial"/>
              <a:buNone/>
            </a:pPr>
            <a:r>
              <a:t/>
            </a:r>
            <a:endParaRPr sz="1800"/>
          </a:p>
        </p:txBody>
      </p:sp>
      <p:pic>
        <p:nvPicPr>
          <p:cNvPr id="82" name="Shape 82"/>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pic>
        <p:nvPicPr>
          <p:cNvPr descr="FA.PNG" id="83" name="Shape 83"/>
          <p:cNvPicPr preferRelativeResize="0"/>
          <p:nvPr/>
        </p:nvPicPr>
        <p:blipFill>
          <a:blip r:embed="rId4">
            <a:alphaModFix/>
          </a:blip>
          <a:stretch>
            <a:fillRect/>
          </a:stretch>
        </p:blipFill>
        <p:spPr>
          <a:xfrm>
            <a:off x="1434150" y="2393550"/>
            <a:ext cx="310515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cxnSp>
        <p:nvCxnSpPr>
          <p:cNvPr id="88" name="Shape 88"/>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89" name="Shape 89"/>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pic>
        <p:nvPicPr>
          <p:cNvPr descr="BBN.PNG" id="90" name="Shape 90"/>
          <p:cNvPicPr preferRelativeResize="0"/>
          <p:nvPr/>
        </p:nvPicPr>
        <p:blipFill rotWithShape="1">
          <a:blip r:embed="rId4">
            <a:alphaModFix/>
          </a:blip>
          <a:srcRect b="327" l="0" r="0" t="327"/>
          <a:stretch/>
        </p:blipFill>
        <p:spPr>
          <a:xfrm>
            <a:off x="5454175" y="348400"/>
            <a:ext cx="3321375" cy="3557475"/>
          </a:xfrm>
          <a:prstGeom prst="rect">
            <a:avLst/>
          </a:prstGeom>
          <a:noFill/>
          <a:ln>
            <a:noFill/>
          </a:ln>
        </p:spPr>
      </p:pic>
      <p:sp>
        <p:nvSpPr>
          <p:cNvPr id="91" name="Shape 91"/>
          <p:cNvSpPr txBox="1"/>
          <p:nvPr/>
        </p:nvSpPr>
        <p:spPr>
          <a:xfrm>
            <a:off x="460250" y="348400"/>
            <a:ext cx="4669800" cy="2834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lang="nl" sz="1800"/>
              <a:t>Bayesian Belief Network (BBN)</a:t>
            </a:r>
          </a:p>
          <a:p>
            <a:pPr indent="0" lvl="0" marL="0" marR="0" rtl="0" algn="l">
              <a:lnSpc>
                <a:spcPct val="100000"/>
              </a:lnSpc>
              <a:spcBef>
                <a:spcPts val="0"/>
              </a:spcBef>
              <a:spcAft>
                <a:spcPts val="0"/>
              </a:spcAft>
              <a:buClr>
                <a:srgbClr val="000000"/>
              </a:buClr>
              <a:buFont typeface="Arial"/>
              <a:buNone/>
            </a:pPr>
            <a:r>
              <a:t/>
            </a:r>
            <a:endParaRPr b="1"/>
          </a:p>
          <a:p>
            <a:pPr indent="-317500" lvl="0" marL="457200" marR="0" rtl="0" algn="l">
              <a:lnSpc>
                <a:spcPct val="100000"/>
              </a:lnSpc>
              <a:spcBef>
                <a:spcPts val="0"/>
              </a:spcBef>
              <a:spcAft>
                <a:spcPts val="0"/>
              </a:spcAft>
              <a:buSzPts val="1400"/>
              <a:buChar char="●"/>
            </a:pPr>
            <a:r>
              <a:rPr lang="nl"/>
              <a:t>Het programma verwacht een specifiek opgebouwd CSV bestand</a:t>
            </a:r>
          </a:p>
          <a:p>
            <a:pPr indent="-317500" lvl="1" marL="914400" rtl="0">
              <a:spcBef>
                <a:spcPts val="0"/>
              </a:spcBef>
              <a:buClr>
                <a:schemeClr val="dk1"/>
              </a:buClr>
              <a:buSzPts val="1400"/>
              <a:buChar char="○"/>
            </a:pPr>
            <a:r>
              <a:rPr lang="nl">
                <a:solidFill>
                  <a:schemeClr val="dk1"/>
                </a:solidFill>
              </a:rPr>
              <a:t>CSV mag alleen met ‘,’ gescheiden</a:t>
            </a:r>
          </a:p>
          <a:p>
            <a:pPr indent="-317500" lvl="1" marL="914400" rtl="0">
              <a:spcBef>
                <a:spcPts val="0"/>
              </a:spcBef>
              <a:buClr>
                <a:schemeClr val="dk1"/>
              </a:buClr>
              <a:buSzPts val="1400"/>
              <a:buChar char="○"/>
            </a:pPr>
            <a:r>
              <a:rPr lang="nl">
                <a:solidFill>
                  <a:schemeClr val="dk1"/>
                </a:solidFill>
              </a:rPr>
              <a:t>Mag geen ‘enter’ tussen data regels bevatten</a:t>
            </a:r>
          </a:p>
          <a:p>
            <a:pPr indent="-317500" lvl="1" marL="914400" rtl="0">
              <a:spcBef>
                <a:spcPts val="0"/>
              </a:spcBef>
              <a:buClr>
                <a:schemeClr val="dk1"/>
              </a:buClr>
              <a:buSzPts val="1400"/>
              <a:buChar char="○"/>
            </a:pPr>
            <a:r>
              <a:rPr lang="nl">
                <a:solidFill>
                  <a:schemeClr val="dk1"/>
                </a:solidFill>
              </a:rPr>
              <a:t>Moet een ‘enter’ na de data regels</a:t>
            </a:r>
          </a:p>
          <a:p>
            <a:pPr indent="-317500" lvl="0" marL="457200" marR="0" rtl="0" algn="l">
              <a:lnSpc>
                <a:spcPct val="100000"/>
              </a:lnSpc>
              <a:spcBef>
                <a:spcPts val="0"/>
              </a:spcBef>
              <a:spcAft>
                <a:spcPts val="0"/>
              </a:spcAft>
              <a:buSzPts val="1400"/>
              <a:buChar char="●"/>
            </a:pPr>
            <a:r>
              <a:rPr lang="nl"/>
              <a:t>Omzetten van data </a:t>
            </a:r>
            <a:r>
              <a:rPr lang="nl">
                <a:solidFill>
                  <a:schemeClr val="dk1"/>
                </a:solidFill>
              </a:rPr>
              <a:t>(‘normale gegevens’) naar rule-values (enen en nullen)</a:t>
            </a:r>
          </a:p>
          <a:p>
            <a:pPr indent="-317500" lvl="1" marL="914400" marR="0" rtl="0" algn="l">
              <a:lnSpc>
                <a:spcPct val="100000"/>
              </a:lnSpc>
              <a:spcBef>
                <a:spcPts val="0"/>
              </a:spcBef>
              <a:spcAft>
                <a:spcPts val="0"/>
              </a:spcAft>
              <a:buSzPts val="1400"/>
              <a:buChar char="○"/>
            </a:pPr>
            <a:r>
              <a:rPr lang="nl"/>
              <a:t>Moeilijk te bepalen wat “High air flow” en “Low air flow” (De max. air flow is per lokaal verschillend, en is niet makkelijk te vinden)</a:t>
            </a:r>
          </a:p>
          <a:p>
            <a:pPr indent="0" lvl="0" marL="0" marR="0" rtl="0" algn="l">
              <a:lnSpc>
                <a:spcPct val="100000"/>
              </a:lnSpc>
              <a:spcBef>
                <a:spcPts val="0"/>
              </a:spcBef>
              <a:spcAft>
                <a:spcPts val="0"/>
              </a:spcAft>
              <a:buClr>
                <a:srgbClr val="000000"/>
              </a:buClr>
              <a:buFont typeface="Arial"/>
              <a:buNone/>
            </a:pPr>
            <a:r>
              <a:t/>
            </a:r>
            <a:endParaRPr sz="1800"/>
          </a:p>
        </p:txBody>
      </p:sp>
      <p:pic>
        <p:nvPicPr>
          <p:cNvPr descr="PlotAirFlow.png" id="92" name="Shape 92"/>
          <p:cNvPicPr preferRelativeResize="0"/>
          <p:nvPr/>
        </p:nvPicPr>
        <p:blipFill>
          <a:blip r:embed="rId5">
            <a:alphaModFix/>
          </a:blip>
          <a:stretch>
            <a:fillRect/>
          </a:stretch>
        </p:blipFill>
        <p:spPr>
          <a:xfrm>
            <a:off x="5401734" y="745526"/>
            <a:ext cx="3426250" cy="248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cxnSp>
        <p:nvCxnSpPr>
          <p:cNvPr id="97" name="Shape 97"/>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98" name="Shape 98"/>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99" name="Shape 99"/>
          <p:cNvSpPr txBox="1"/>
          <p:nvPr/>
        </p:nvSpPr>
        <p:spPr>
          <a:xfrm>
            <a:off x="57650" y="200625"/>
            <a:ext cx="3821100" cy="2863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nl" sz="1800"/>
              <a:t>Artificial Neural Network</a:t>
            </a:r>
          </a:p>
          <a:p>
            <a:pPr indent="0" lvl="0" marL="0" marR="0" rtl="0" algn="l">
              <a:lnSpc>
                <a:spcPct val="100000"/>
              </a:lnSpc>
              <a:spcBef>
                <a:spcPts val="0"/>
              </a:spcBef>
              <a:spcAft>
                <a:spcPts val="0"/>
              </a:spcAft>
              <a:buNone/>
            </a:pPr>
            <a:r>
              <a:t/>
            </a:r>
            <a:endParaRPr sz="1800"/>
          </a:p>
          <a:p>
            <a:pPr indent="-342900" lvl="0" marL="457200" rtl="0">
              <a:spcBef>
                <a:spcPts val="0"/>
              </a:spcBef>
              <a:buSzPts val="1800"/>
              <a:buChar char="●"/>
            </a:pPr>
            <a:r>
              <a:rPr lang="nl" sz="1800">
                <a:solidFill>
                  <a:schemeClr val="dk1"/>
                </a:solidFill>
              </a:rPr>
              <a:t>Is een supervised learning oplossing</a:t>
            </a:r>
          </a:p>
          <a:p>
            <a:pPr indent="-342900" lvl="0" marL="457200" rtl="0">
              <a:spcBef>
                <a:spcPts val="0"/>
              </a:spcBef>
              <a:buClr>
                <a:schemeClr val="dk1"/>
              </a:buClr>
              <a:buSzPts val="1800"/>
              <a:buChar char="●"/>
            </a:pPr>
            <a:r>
              <a:rPr lang="nl" sz="1800">
                <a:solidFill>
                  <a:schemeClr val="dk1"/>
                </a:solidFill>
              </a:rPr>
              <a:t>We hebben geen gelabelde data</a:t>
            </a:r>
            <a:br>
              <a:rPr lang="nl" sz="1800">
                <a:solidFill>
                  <a:schemeClr val="dk1"/>
                </a:solidFill>
              </a:rPr>
            </a:br>
            <a:br>
              <a:rPr lang="nl" sz="1800">
                <a:solidFill>
                  <a:schemeClr val="dk1"/>
                </a:solidFill>
              </a:rPr>
            </a:br>
            <a:r>
              <a:rPr lang="nl" sz="1800">
                <a:solidFill>
                  <a:schemeClr val="dk1"/>
                </a:solidFill>
              </a:rPr>
              <a:t>Input: Sensor data</a:t>
            </a:r>
            <a:br>
              <a:rPr lang="nl" sz="1800">
                <a:solidFill>
                  <a:schemeClr val="dk1"/>
                </a:solidFill>
              </a:rPr>
            </a:br>
            <a:r>
              <a:rPr lang="nl" sz="1800">
                <a:solidFill>
                  <a:schemeClr val="dk1"/>
                </a:solidFill>
              </a:rPr>
              <a:t>Output: Wel/Niet anomalie. </a:t>
            </a:r>
            <a:br>
              <a:rPr lang="nl" sz="1800">
                <a:solidFill>
                  <a:schemeClr val="dk1"/>
                </a:solidFill>
              </a:rPr>
            </a:br>
            <a:r>
              <a:rPr lang="nl" sz="1800">
                <a:solidFill>
                  <a:schemeClr val="dk1"/>
                </a:solidFill>
              </a:rPr>
              <a:t>Hidden layer: bepaald zelf welke data relevant is.</a:t>
            </a:r>
            <a:br>
              <a:rPr lang="nl" sz="1800">
                <a:solidFill>
                  <a:schemeClr val="dk1"/>
                </a:solidFill>
              </a:rPr>
            </a:br>
          </a:p>
          <a:p>
            <a:pPr indent="0" lvl="0" marL="0" marR="0" rtl="0" algn="l">
              <a:lnSpc>
                <a:spcPct val="100000"/>
              </a:lnSpc>
              <a:spcBef>
                <a:spcPts val="0"/>
              </a:spcBef>
              <a:spcAft>
                <a:spcPts val="0"/>
              </a:spcAft>
              <a:buNone/>
            </a:pPr>
            <a:r>
              <a:t/>
            </a:r>
            <a:endParaRPr sz="1800"/>
          </a:p>
        </p:txBody>
      </p:sp>
      <p:pic>
        <p:nvPicPr>
          <p:cNvPr id="100" name="Shape 100"/>
          <p:cNvPicPr preferRelativeResize="0"/>
          <p:nvPr/>
        </p:nvPicPr>
        <p:blipFill>
          <a:blip r:embed="rId4">
            <a:alphaModFix/>
          </a:blip>
          <a:stretch>
            <a:fillRect/>
          </a:stretch>
        </p:blipFill>
        <p:spPr>
          <a:xfrm>
            <a:off x="3550400" y="801675"/>
            <a:ext cx="5530499" cy="293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cxnSp>
        <p:nvCxnSpPr>
          <p:cNvPr id="105" name="Shape 105"/>
          <p:cNvCxnSpPr/>
          <p:nvPr/>
        </p:nvCxnSpPr>
        <p:spPr>
          <a:xfrm flipH="1" rot="10800000">
            <a:off x="0" y="2920200"/>
            <a:ext cx="9147900" cy="1461300"/>
          </a:xfrm>
          <a:prstGeom prst="straightConnector1">
            <a:avLst/>
          </a:prstGeom>
          <a:noFill/>
          <a:ln cap="flat" cmpd="sng" w="28575">
            <a:solidFill>
              <a:srgbClr val="B6BA1D"/>
            </a:solidFill>
            <a:prstDash val="solid"/>
            <a:round/>
            <a:headEnd len="med" w="med" type="none"/>
            <a:tailEnd len="med" w="med" type="none"/>
          </a:ln>
        </p:spPr>
      </p:cxnSp>
      <p:pic>
        <p:nvPicPr>
          <p:cNvPr id="106" name="Shape 106"/>
          <p:cNvPicPr preferRelativeResize="0"/>
          <p:nvPr/>
        </p:nvPicPr>
        <p:blipFill rotWithShape="1">
          <a:blip r:embed="rId3">
            <a:alphaModFix/>
          </a:blip>
          <a:srcRect b="0" l="0" r="0" t="0"/>
          <a:stretch/>
        </p:blipFill>
        <p:spPr>
          <a:xfrm>
            <a:off x="5454175" y="4051775"/>
            <a:ext cx="3497087" cy="747151"/>
          </a:xfrm>
          <a:prstGeom prst="rect">
            <a:avLst/>
          </a:prstGeom>
          <a:noFill/>
          <a:ln>
            <a:noFill/>
          </a:ln>
        </p:spPr>
      </p:pic>
      <p:sp>
        <p:nvSpPr>
          <p:cNvPr id="107" name="Shape 107"/>
          <p:cNvSpPr txBox="1"/>
          <p:nvPr/>
        </p:nvSpPr>
        <p:spPr>
          <a:xfrm>
            <a:off x="341475" y="193525"/>
            <a:ext cx="3934200" cy="2863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nl" sz="1800"/>
              <a:t>Auto Encoder</a:t>
            </a: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nl" sz="1800"/>
              <a:t>Input nodes = output nodes</a:t>
            </a:r>
          </a:p>
          <a:p>
            <a:pPr indent="-342900" lvl="0" marL="457200" marR="0" rtl="0" algn="l">
              <a:lnSpc>
                <a:spcPct val="100000"/>
              </a:lnSpc>
              <a:spcBef>
                <a:spcPts val="0"/>
              </a:spcBef>
              <a:spcAft>
                <a:spcPts val="0"/>
              </a:spcAft>
              <a:buSzPts val="1800"/>
              <a:buChar char="●"/>
            </a:pPr>
            <a:r>
              <a:rPr lang="nl" sz="1800"/>
              <a:t>Hidden nodes &lt; input nodes</a:t>
            </a: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nl" sz="1800"/>
              <a:t>Unsupervised learning</a:t>
            </a:r>
          </a:p>
          <a:p>
            <a:pPr indent="-342900" lvl="0" marL="457200" marR="0" rtl="0" algn="l">
              <a:lnSpc>
                <a:spcPct val="100000"/>
              </a:lnSpc>
              <a:spcBef>
                <a:spcPts val="0"/>
              </a:spcBef>
              <a:spcAft>
                <a:spcPts val="0"/>
              </a:spcAft>
              <a:buSzPts val="1800"/>
              <a:buChar char="●"/>
            </a:pPr>
            <a:r>
              <a:rPr lang="nl" sz="1800"/>
              <a:t>Bepaald zelf welke features belangrijk zijn</a:t>
            </a:r>
          </a:p>
          <a:p>
            <a:pPr indent="0" lvl="0" marL="0" marR="0" rtl="0" algn="l">
              <a:lnSpc>
                <a:spcPct val="100000"/>
              </a:lnSpc>
              <a:spcBef>
                <a:spcPts val="0"/>
              </a:spcBef>
              <a:spcAft>
                <a:spcPts val="0"/>
              </a:spcAft>
              <a:buNone/>
            </a:pPr>
            <a:r>
              <a:t/>
            </a:r>
            <a:endParaRPr sz="1800"/>
          </a:p>
          <a:p>
            <a:pPr indent="-342900" lvl="0" marL="457200" rtl="0">
              <a:spcBef>
                <a:spcPts val="0"/>
              </a:spcBef>
              <a:buSzPts val="1800"/>
              <a:buChar char="●"/>
            </a:pPr>
            <a:r>
              <a:rPr lang="nl" sz="1800">
                <a:solidFill>
                  <a:schemeClr val="dk1"/>
                </a:solidFill>
              </a:rPr>
              <a:t>Houd geen rekening met tijd</a:t>
            </a:r>
          </a:p>
          <a:p>
            <a:pPr indent="0" lvl="0" marL="0" marR="0" rtl="0" algn="l">
              <a:lnSpc>
                <a:spcPct val="100000"/>
              </a:lnSpc>
              <a:spcBef>
                <a:spcPts val="0"/>
              </a:spcBef>
              <a:spcAft>
                <a:spcPts val="0"/>
              </a:spcAft>
              <a:buNone/>
            </a:pPr>
            <a:r>
              <a:t/>
            </a:r>
            <a:endParaRPr sz="1800"/>
          </a:p>
        </p:txBody>
      </p:sp>
      <p:pic>
        <p:nvPicPr>
          <p:cNvPr id="108" name="Shape 108"/>
          <p:cNvPicPr preferRelativeResize="0"/>
          <p:nvPr/>
        </p:nvPicPr>
        <p:blipFill>
          <a:blip r:embed="rId4">
            <a:alphaModFix/>
          </a:blip>
          <a:stretch>
            <a:fillRect/>
          </a:stretch>
        </p:blipFill>
        <p:spPr>
          <a:xfrm>
            <a:off x="4869024" y="457200"/>
            <a:ext cx="4274976" cy="3564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