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nl"/>
              <a:t>LInks: Hoge C02, Midden: Luchtklep niet open genoeg, Rechts: Ventilatie kapot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nl"/>
              <a:t>Bob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Connectie is geïntegreerd in de Smile App, nu bezig met data converteren naar rule values → programma crasht nu nog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0" y="0"/>
            <a:ext cx="2615400" cy="26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372300" y="3388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75" y="256725"/>
            <a:ext cx="6594475" cy="33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82000" y="256725"/>
            <a:ext cx="21039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nl"/>
              <a:t>Uhh wat is die grote stengel op 13 februari 2017?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450" y="248025"/>
            <a:ext cx="386199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443975" y="248025"/>
            <a:ext cx="43239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Hiernaast zie je het CO2 niveau van het Atrium op 13 februari 2017. Deze lopen op tot 2000 (daar lijkt hij gecapped te zijn.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Waar gaat het mis?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Wat zeggen de andere sensoren?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018" y="2028718"/>
            <a:ext cx="2369975" cy="18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025" y="125075"/>
            <a:ext cx="6979225" cy="37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655750" y="2445375"/>
            <a:ext cx="36339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Bayesian model in python. Deze kunnen we gebruiken op de mean te berekenen voor een data set.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Volgende week onze data set gebruiken voor een aantal lokalen.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Bayesian gebruiken tussen meerdere sensoren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925" y="206250"/>
            <a:ext cx="6034600" cy="36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62675" y="206250"/>
            <a:ext cx="36168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Factor analyse</a:t>
            </a:r>
            <a:r>
              <a:rPr b="1" lang="nl" sz="1800"/>
              <a:t>:</a:t>
            </a:r>
            <a:br>
              <a:rPr b="1" lang="nl" sz="1800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nl"/>
              <a:t>Met kleinere intervallen geplot: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Links:     Hoge C02, alles werkt.</a:t>
            </a:r>
            <a:br>
              <a:rPr lang="nl"/>
            </a:br>
            <a:r>
              <a:rPr lang="nl"/>
              <a:t>Midden:  Luchtklep</a:t>
            </a:r>
            <a:r>
              <a:rPr lang="nl"/>
              <a:t> niet open genoeg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Rechts:  Ventilatie kapot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hape 19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Shape 193"/>
          <p:cNvSpPr txBox="1"/>
          <p:nvPr/>
        </p:nvSpPr>
        <p:spPr>
          <a:xfrm>
            <a:off x="480150" y="272600"/>
            <a:ext cx="81837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/>
              <a:t>Planning RBS: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Saw expert code ontleden zodat specifieker een anomalie gedetecteerd wordt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Oorzaak van die anomalie achterhalen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Verbanden zoeken/plotten van resultaten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nl">
                <a:solidFill>
                  <a:schemeClr val="dk1"/>
                </a:solidFill>
              </a:rPr>
              <a:t>Planning DL: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Verder met maken van werkend neural network.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dk1"/>
                </a:solidFill>
              </a:rPr>
              <a:t>Planning BBN: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Doorspitten en verbeteren van de Smile App code (BBN)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✓"/>
            </a:pPr>
            <a:r>
              <a:rPr lang="nl">
                <a:solidFill>
                  <a:schemeClr val="dk1"/>
                </a:solidFill>
              </a:rPr>
              <a:t>Verschillende soorten delimiters accepteren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✓"/>
            </a:pPr>
            <a:r>
              <a:rPr lang="nl">
                <a:solidFill>
                  <a:schemeClr val="dk1"/>
                </a:solidFill>
              </a:rPr>
              <a:t>Laatste regel data wordt verwijderd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❏"/>
            </a:pPr>
            <a:r>
              <a:rPr lang="nl">
                <a:solidFill>
                  <a:schemeClr val="dk1"/>
                </a:solidFill>
              </a:rPr>
              <a:t>Connectie met database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❏"/>
            </a:pPr>
            <a:r>
              <a:rPr lang="nl">
                <a:solidFill>
                  <a:schemeClr val="dk1"/>
                </a:solidFill>
              </a:rPr>
              <a:t>Resultaten “mooi” weergeven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❏"/>
            </a:pPr>
            <a:r>
              <a:rPr lang="nl">
                <a:solidFill>
                  <a:schemeClr val="dk1"/>
                </a:solidFill>
              </a:rPr>
              <a:t>Automatiseren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hape 9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Korte introductie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Waar staan we op dit moment?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Factoranalyse?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>
                <a:solidFill>
                  <a:srgbClr val="000000"/>
                </a:solidFill>
              </a:rPr>
              <a:t>Bayesian Belief Network</a:t>
            </a:r>
            <a:r>
              <a:rPr lang="nl" sz="1800"/>
              <a:t> (BBN)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Aankomende weken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25100" y="492400"/>
            <a:ext cx="53031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434150" y="495100"/>
            <a:ext cx="60339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Korte introductie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Defecten of afwijkingen aan sensoren, in het klimaatsysteem, worden niet (tijdig) gedetecteerd in De Haagse Hogeschool Delft.</a:t>
            </a:r>
            <a:br>
              <a:rPr lang="nl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Onderzoek naar verschillende methoden voor de detectie van defecten/afwijkingen.</a:t>
            </a:r>
            <a:br>
              <a:rPr lang="nl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Het visualiseren van defecten/afwijkingen a.d.h.v. de ‘beste’ onderzochte methode in een systeem.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descr="HHS_Delft_Campus_01.jp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8" y="2992233"/>
            <a:ext cx="2976823" cy="198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434150" y="495100"/>
            <a:ext cx="60339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Waar staan we?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We onderzoeken drie methoden voor het detecteren van defecten/afwijkingen op basis van eerdere onderzoeken.</a:t>
            </a:r>
            <a:br>
              <a:rPr lang="nl" sz="1800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Er zijn verschillende virtualisatie tools onderzocht om de ruwe data weer te geven.</a:t>
            </a:r>
            <a:br>
              <a:rPr lang="nl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Een aantal anomalieën zijn bekend en worden in kaart gebracht.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Er wordt naar automatisering toegewerkt.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hape 118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22550" y="2768500"/>
            <a:ext cx="46746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br>
              <a:rPr b="1" lang="nl" sz="1800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nl"/>
              <a:t>Het toevoegen van het automatisch kunnen visualiseren van de opgehaalde data.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25" y="46925"/>
            <a:ext cx="7645199" cy="2655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rmafbeelding 2017-11-03 om 13.31.37.png"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4175" y="46925"/>
            <a:ext cx="3639725" cy="35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hape 12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N.PNG" id="131" name="Shape 131"/>
          <p:cNvPicPr preferRelativeResize="0"/>
          <p:nvPr/>
        </p:nvPicPr>
        <p:blipFill rotWithShape="1">
          <a:blip r:embed="rId4">
            <a:alphaModFix/>
          </a:blip>
          <a:srcRect b="327" l="0" r="0" t="327"/>
          <a:stretch/>
        </p:blipFill>
        <p:spPr>
          <a:xfrm>
            <a:off x="6374433" y="348400"/>
            <a:ext cx="2401116" cy="25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60250" y="348400"/>
            <a:ext cx="4669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Doorspitten en verbeteren van de Smile App code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Connectie maken met database i.p.v. CSV bestanden feeden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53" y="1794550"/>
            <a:ext cx="4812999" cy="289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hape 138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225" y="118550"/>
            <a:ext cx="6179575" cy="355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806025" y="163925"/>
            <a:ext cx="7486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150275" y="252750"/>
            <a:ext cx="25341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Connectie met de nieuwe SQL database (In python)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Tabelnamen van de database zijn onlogisch. Je kan niet afleiden om welke sensor het gaat.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Data per tabel(sensor) kent dezelfde kolom namen, geen lege velden in de dataset.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Kolommen per tabel: “Systeemtijd, Waarde, AangevuldeData, DataGemist, IntervalGewijzigd”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hape 14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725" y="241200"/>
            <a:ext cx="6211523" cy="29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2475" y="241200"/>
            <a:ext cx="24933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Met LINQPad 5 is er een verbinding gemaakt met de SQL database.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Hier kun je Query’s schrijven en direct het resultaat zien van je Query.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Tabel Punten bevat alle omschrijvingen van alle tabellen in de database.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nl"/>
              <a:t>Zoals je ziet zegt een regel helemaal niets over het lokaal, dit is ook niet af te leiden aan de hand van de tabelnaam.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2000" y="256725"/>
            <a:ext cx="21039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Laten we de data nemen van het atrium.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/>
              <a:t>Hoe ziet de data eruit als we het plotten, zien we dan iets geks?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925" y="244913"/>
            <a:ext cx="6653300" cy="326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