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1"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embeddedFontLst>
    <p:embeddedFont>
      <p:font typeface="Montserrat"/>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Montserrat-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ontserrat-italic.fntdata"/><Relationship Id="rId14" Type="http://schemas.openxmlformats.org/officeDocument/2006/relationships/font" Target="fonts/Montserrat-bold.fntdata"/><Relationship Id="rId16" Type="http://schemas.openxmlformats.org/officeDocument/2006/relationships/font" Target="fonts/Montserrat-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rIns="91425" wrap="square" tIns="91425"/>
          <a:lstStyle>
            <a:lvl1pPr indent="0" lvl="0" marL="0" marR="0" rtl="0" algn="r">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rIns="91425" wrap="square" tIns="91425"/>
          <a:lstStyle>
            <a:lvl1pPr indent="-228600" lvl="0" marL="4572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 name="Shape 35"/>
        <p:cNvGrpSpPr/>
        <p:nvPr/>
      </p:nvGrpSpPr>
      <p:grpSpPr>
        <a:xfrm>
          <a:off x="0" y="0"/>
          <a:ext cx="0" cy="0"/>
          <a:chOff x="0" y="0"/>
          <a:chExt cx="0" cy="0"/>
        </a:xfrm>
      </p:grpSpPr>
      <p:sp>
        <p:nvSpPr>
          <p:cNvPr id="36" name="Shape 36"/>
          <p:cNvSpPr txBox="1"/>
          <p:nvPr>
            <p:ph idx="1" type="body"/>
          </p:nvPr>
        </p:nvSpPr>
        <p:spPr>
          <a:xfrm>
            <a:off x="685800" y="4400550"/>
            <a:ext cx="5486400" cy="360045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Clr>
                <a:schemeClr val="dk1"/>
              </a:buClr>
              <a:buSzPts val="1400"/>
              <a:buFont typeface="Calibri"/>
              <a:buNone/>
            </a:pPr>
            <a:r>
              <a:t/>
            </a:r>
            <a:endParaRPr b="0" i="0" sz="1200" u="none" cap="none" strike="noStrike">
              <a:solidFill>
                <a:schemeClr val="dk1"/>
              </a:solidFill>
              <a:latin typeface="Calibri"/>
              <a:ea typeface="Calibri"/>
              <a:cs typeface="Calibri"/>
              <a:sym typeface="Calibri"/>
            </a:endParaRPr>
          </a:p>
        </p:txBody>
      </p:sp>
      <p:sp>
        <p:nvSpPr>
          <p:cNvPr id="37" name="Shape 3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 name="Shape 43"/>
        <p:cNvGrpSpPr/>
        <p:nvPr/>
      </p:nvGrpSpPr>
      <p:grpSpPr>
        <a:xfrm>
          <a:off x="0" y="0"/>
          <a:ext cx="0" cy="0"/>
          <a:chOff x="0" y="0"/>
          <a:chExt cx="0" cy="0"/>
        </a:xfrm>
      </p:grpSpPr>
      <p:sp>
        <p:nvSpPr>
          <p:cNvPr id="44" name="Shape 4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5" name="Shape 45"/>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Clr>
                <a:schemeClr val="dk1"/>
              </a:buClr>
              <a:buSzPts val="1400"/>
              <a:buFont typeface="Calibri"/>
              <a:buNone/>
            </a:pPr>
            <a:r>
              <a:t/>
            </a:r>
            <a:endParaRPr b="0" i="0" sz="1200" u="none" cap="none" strike="noStrike">
              <a:solidFill>
                <a:schemeClr val="lt1"/>
              </a:solidFill>
              <a:latin typeface="Calibri"/>
              <a:ea typeface="Calibri"/>
              <a:cs typeface="Calibri"/>
              <a:sym typeface="Calibri"/>
            </a:endParaRPr>
          </a:p>
        </p:txBody>
      </p:sp>
      <p:sp>
        <p:nvSpPr>
          <p:cNvPr id="46" name="Shape 46"/>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5" name="Shape 55"/>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Clr>
                <a:schemeClr val="lt1"/>
              </a:buClr>
              <a:buSzPts val="1400"/>
              <a:buFont typeface="Calibri"/>
              <a:buNone/>
            </a:pPr>
            <a:r>
              <a:rPr lang="en-US">
                <a:solidFill>
                  <a:srgbClr val="000000"/>
                </a:solidFill>
              </a:rPr>
              <a:t>Clusters worden wel gemaakt, maar de tijd om ze te analyseren is er niet meer.</a:t>
            </a:r>
            <a:endParaRPr>
              <a:solidFill>
                <a:srgbClr val="000000"/>
              </a:solidFill>
            </a:endParaRPr>
          </a:p>
        </p:txBody>
      </p:sp>
      <p:sp>
        <p:nvSpPr>
          <p:cNvPr id="56" name="Shape 56"/>
          <p:cNvSpPr txBox="1"/>
          <p:nvPr>
            <p:ph idx="12" type="sldNum"/>
          </p:nvPr>
        </p:nvSpPr>
        <p:spPr>
          <a:xfrm>
            <a:off x="3884613" y="8685213"/>
            <a:ext cx="2971800" cy="4587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5" name="Shape 65"/>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Clr>
                <a:schemeClr val="dk1"/>
              </a:buClr>
              <a:buSzPts val="1400"/>
              <a:buFont typeface="Calibri"/>
              <a:buNone/>
            </a:pPr>
            <a:r>
              <a:t/>
            </a:r>
            <a:endParaRPr b="0" i="0" sz="1200" u="none" cap="none" strike="noStrike">
              <a:solidFill>
                <a:schemeClr val="lt1"/>
              </a:solidFill>
              <a:latin typeface="Calibri"/>
              <a:ea typeface="Calibri"/>
              <a:cs typeface="Calibri"/>
              <a:sym typeface="Calibri"/>
            </a:endParaRPr>
          </a:p>
        </p:txBody>
      </p:sp>
      <p:sp>
        <p:nvSpPr>
          <p:cNvPr id="66" name="Shape 66"/>
          <p:cNvSpPr txBox="1"/>
          <p:nvPr>
            <p:ph idx="12" type="sldNum"/>
          </p:nvPr>
        </p:nvSpPr>
        <p:spPr>
          <a:xfrm>
            <a:off x="3884613" y="8685213"/>
            <a:ext cx="2971800" cy="4587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7" name="Shape 97"/>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Clr>
                <a:schemeClr val="lt1"/>
              </a:buClr>
              <a:buSzPts val="1400"/>
              <a:buFont typeface="Calibri"/>
              <a:buNone/>
            </a:pPr>
            <a:r>
              <a:rPr b="0" i="0" lang="en-US" sz="1200" u="none" cap="none" strike="noStrike">
                <a:solidFill>
                  <a:schemeClr val="lt1"/>
                </a:solidFill>
                <a:latin typeface="Calibri"/>
                <a:ea typeface="Calibri"/>
                <a:cs typeface="Calibri"/>
                <a:sym typeface="Calibri"/>
              </a:rPr>
              <a:t>Deze methode maakt gebruik van </a:t>
            </a:r>
            <a:endParaRPr/>
          </a:p>
        </p:txBody>
      </p:sp>
      <p:sp>
        <p:nvSpPr>
          <p:cNvPr id="98" name="Shape 98"/>
          <p:cNvSpPr txBox="1"/>
          <p:nvPr>
            <p:ph idx="12" type="sldNum"/>
          </p:nvPr>
        </p:nvSpPr>
        <p:spPr>
          <a:xfrm>
            <a:off x="3884613" y="8685213"/>
            <a:ext cx="2971800" cy="4587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7" name="Shape 107"/>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Clr>
                <a:schemeClr val="lt1"/>
              </a:buClr>
              <a:buSzPts val="1400"/>
              <a:buFont typeface="Calibri"/>
              <a:buNone/>
            </a:pPr>
            <a:r>
              <a:rPr b="0" i="0" lang="en-US" sz="1200" u="none" cap="none" strike="noStrike">
                <a:solidFill>
                  <a:schemeClr val="lt1"/>
                </a:solidFill>
                <a:latin typeface="Calibri"/>
                <a:ea typeface="Calibri"/>
                <a:cs typeface="Calibri"/>
                <a:sym typeface="Calibri"/>
              </a:rPr>
              <a:t>Deze methode maakt gebruik van </a:t>
            </a:r>
            <a:endParaRPr/>
          </a:p>
        </p:txBody>
      </p:sp>
      <p:sp>
        <p:nvSpPr>
          <p:cNvPr id="108" name="Shape 108"/>
          <p:cNvSpPr txBox="1"/>
          <p:nvPr>
            <p:ph idx="12" type="sldNum"/>
          </p:nvPr>
        </p:nvSpPr>
        <p:spPr>
          <a:xfrm>
            <a:off x="3884613" y="8685213"/>
            <a:ext cx="2971800" cy="4587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7" name="Shape 117"/>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Clr>
                <a:schemeClr val="lt1"/>
              </a:buClr>
              <a:buSzPts val="1400"/>
              <a:buFont typeface="Calibri"/>
              <a:buNone/>
            </a:pPr>
            <a:r>
              <a:rPr b="0" i="0" lang="en-US" sz="1200" u="none" cap="none" strike="noStrike">
                <a:solidFill>
                  <a:schemeClr val="lt1"/>
                </a:solidFill>
                <a:latin typeface="Calibri"/>
                <a:ea typeface="Calibri"/>
                <a:cs typeface="Calibri"/>
                <a:sym typeface="Calibri"/>
              </a:rPr>
              <a:t>Deze methode maakt gebruik van </a:t>
            </a:r>
            <a:endParaRPr/>
          </a:p>
        </p:txBody>
      </p:sp>
      <p:sp>
        <p:nvSpPr>
          <p:cNvPr id="118" name="Shape 118"/>
          <p:cNvSpPr txBox="1"/>
          <p:nvPr>
            <p:ph idx="12" type="sldNum"/>
          </p:nvPr>
        </p:nvSpPr>
        <p:spPr>
          <a:xfrm>
            <a:off x="3884613" y="8685213"/>
            <a:ext cx="2971800" cy="4587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8" name="Shape 128"/>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Samenvattend</a:t>
            </a:r>
            <a:br>
              <a:rPr b="0" i="0" lang="en-US" sz="1200" u="none" cap="none" strike="noStrike">
                <a:solidFill>
                  <a:srgbClr val="FFFFFF"/>
                </a:solidFill>
                <a:latin typeface="Calibri"/>
                <a:ea typeface="Calibri"/>
                <a:cs typeface="Calibri"/>
                <a:sym typeface="Calibri"/>
              </a:rPr>
            </a:br>
            <a:r>
              <a:rPr b="0" i="0" lang="en-US" sz="1200" u="none" cap="none" strike="noStrike">
                <a:solidFill>
                  <a:srgbClr val="FFFFFF"/>
                </a:solidFill>
                <a:latin typeface="Calibri"/>
                <a:ea typeface="Calibri"/>
                <a:cs typeface="Calibri"/>
                <a:sym typeface="Calibri"/>
              </a:rPr>
              <a:t>is in de loop der Jaren beschreven en uitgewerkt wat er precies gebeurd binnen het klimaatregelsysteem en wat er fout is gegaan.</a:t>
            </a:r>
            <a:endParaRPr/>
          </a:p>
          <a:p>
            <a:pPr indent="0" lvl="0" marL="0" marR="0" rtl="0" algn="l">
              <a:lnSpc>
                <a:spcPct val="10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Vervolgens is veel onderzoek gedaan naar de verschillende oorzaken hiervan. Dit hebben wij als input gebruikt voor ons project en hebben hier zelf een stukje onderzoek aan toegevoegd.</a:t>
            </a:r>
            <a:br>
              <a:rPr b="0" i="0" lang="en-US" sz="1200" u="none" cap="none" strike="noStrike">
                <a:solidFill>
                  <a:srgbClr val="FFFFFF"/>
                </a:solidFill>
                <a:latin typeface="Calibri"/>
                <a:ea typeface="Calibri"/>
                <a:cs typeface="Calibri"/>
                <a:sym typeface="Calibri"/>
              </a:rPr>
            </a:br>
            <a:r>
              <a:rPr b="0" i="0" lang="en-US" sz="1200" u="none" cap="none" strike="noStrike">
                <a:solidFill>
                  <a:srgbClr val="FFFFFF"/>
                </a:solidFill>
                <a:latin typeface="Calibri"/>
                <a:ea typeface="Calibri"/>
                <a:cs typeface="Calibri"/>
                <a:sym typeface="Calibri"/>
              </a:rPr>
              <a:t>Op dit moment bevinden we ons in de derde stap van dit model en proberen we via de drie genoemde methodes, rule based, Bayesian belief network en neurale netwerken uit de data te voorspellen welke  waardes en situaties “normaal” zijn en welke waardes en situaties afwijkingen vertonen.</a:t>
            </a:r>
            <a:endParaRPr/>
          </a:p>
          <a:p>
            <a:pPr indent="0" lvl="0" marL="0" marR="0" rtl="0" algn="l">
              <a:spcBef>
                <a:spcPts val="0"/>
              </a:spcBef>
              <a:spcAft>
                <a:spcPts val="0"/>
              </a:spcAft>
              <a:buClr>
                <a:schemeClr val="dk1"/>
              </a:buClr>
              <a:buSzPts val="1400"/>
              <a:buFont typeface="Calibri"/>
              <a:buNone/>
            </a:pPr>
            <a:r>
              <a:t/>
            </a:r>
            <a:endParaRPr b="0" i="0" sz="1200" u="none" cap="none" strike="noStrike">
              <a:solidFill>
                <a:schemeClr val="lt1"/>
              </a:solidFill>
              <a:latin typeface="Calibri"/>
              <a:ea typeface="Calibri"/>
              <a:cs typeface="Calibri"/>
              <a:sym typeface="Calibri"/>
            </a:endParaRPr>
          </a:p>
        </p:txBody>
      </p:sp>
      <p:sp>
        <p:nvSpPr>
          <p:cNvPr id="129" name="Shape 129"/>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5" name="Shape 15"/>
        <p:cNvGrpSpPr/>
        <p:nvPr/>
      </p:nvGrpSpPr>
      <p:grpSpPr>
        <a:xfrm>
          <a:off x="0" y="0"/>
          <a:ext cx="0" cy="0"/>
          <a:chOff x="0" y="0"/>
          <a:chExt cx="0" cy="0"/>
        </a:xfrm>
      </p:grpSpPr>
      <p:sp>
        <p:nvSpPr>
          <p:cNvPr id="16" name="Shape 16"/>
          <p:cNvSpPr txBox="1"/>
          <p:nvPr>
            <p:ph type="ctrTitle"/>
          </p:nvPr>
        </p:nvSpPr>
        <p:spPr>
          <a:xfrm>
            <a:off x="1524000" y="1122363"/>
            <a:ext cx="9144000" cy="2387600"/>
          </a:xfrm>
          <a:prstGeom prst="rect">
            <a:avLst/>
          </a:prstGeom>
          <a:noFill/>
          <a:ln>
            <a:noFill/>
          </a:ln>
        </p:spPr>
        <p:txBody>
          <a:bodyPr anchorCtr="0" anchor="b" bIns="91425" lIns="91425" rIns="91425" wrap="square" tIns="91425"/>
          <a:lstStyle>
            <a:lvl1pPr indent="0" lvl="0" marL="0" marR="0" rtl="0" algn="ctr">
              <a:lnSpc>
                <a:spcPct val="90000"/>
              </a:lnSpc>
              <a:spcBef>
                <a:spcPts val="0"/>
              </a:spcBef>
              <a:spcAft>
                <a:spcPts val="0"/>
              </a:spcAft>
              <a:buClr>
                <a:schemeClr val="lt1"/>
              </a:buClr>
              <a:buSzPts val="6000"/>
              <a:buFont typeface="Calibri"/>
              <a:buNone/>
              <a:defRPr b="0" i="0" sz="6000" u="none" cap="none" strike="noStrike">
                <a:solidFill>
                  <a:schemeClr val="lt1"/>
                </a:solidFill>
                <a:latin typeface="Calibri"/>
                <a:ea typeface="Calibri"/>
                <a:cs typeface="Calibri"/>
                <a:sym typeface="Calibri"/>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17" name="Shape 17"/>
          <p:cNvSpPr txBox="1"/>
          <p:nvPr>
            <p:ph idx="1" type="subTitle"/>
          </p:nvPr>
        </p:nvSpPr>
        <p:spPr>
          <a:xfrm>
            <a:off x="1524000" y="3602038"/>
            <a:ext cx="9144000" cy="1655762"/>
          </a:xfrm>
          <a:prstGeom prst="rect">
            <a:avLst/>
          </a:prstGeom>
          <a:noFill/>
          <a:ln>
            <a:noFill/>
          </a:ln>
        </p:spPr>
        <p:txBody>
          <a:bodyPr anchorCtr="0" anchor="t" bIns="91425" lIns="91425" rIns="91425" wrap="square" tIns="91425"/>
          <a:lstStyle>
            <a:lvl1pPr indent="0" lvl="0" marL="0" marR="0" rtl="0" algn="ctr">
              <a:lnSpc>
                <a:spcPct val="90000"/>
              </a:lnSpc>
              <a:spcBef>
                <a:spcPts val="100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1pPr>
            <a:lvl2pPr indent="0" lvl="1" marL="457200" marR="0" rtl="0" algn="ctr">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2pPr>
            <a:lvl3pPr indent="0" lvl="2" marL="914400" marR="0" rtl="0" algn="ctr">
              <a:lnSpc>
                <a:spcPct val="90000"/>
              </a:lnSpc>
              <a:spcBef>
                <a:spcPts val="50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3pPr>
            <a:lvl4pPr indent="0" lvl="3" marL="1371600"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4pPr>
            <a:lvl5pPr indent="0" lvl="4" marL="1828800"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5pPr>
            <a:lvl6pPr indent="0" lvl="5" marL="2286000"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6pPr>
            <a:lvl7pPr indent="0" lvl="6" marL="2743200"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7pPr>
            <a:lvl8pPr indent="0" lvl="7" marL="3200400"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8pPr>
            <a:lvl9pPr indent="0" lvl="8" marL="3657600"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9pPr>
          </a:lstStyle>
          <a:p/>
        </p:txBody>
      </p:sp>
      <p:sp>
        <p:nvSpPr>
          <p:cNvPr id="18" name="Shape 18"/>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19" name="Shape 19"/>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20" name="Shape 20"/>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1" name="Shape 21"/>
        <p:cNvGrpSpPr/>
        <p:nvPr/>
      </p:nvGrpSpPr>
      <p:grpSpPr>
        <a:xfrm>
          <a:off x="0" y="0"/>
          <a:ext cx="0" cy="0"/>
          <a:chOff x="0" y="0"/>
          <a:chExt cx="0" cy="0"/>
        </a:xfrm>
      </p:grpSpPr>
      <p:sp>
        <p:nvSpPr>
          <p:cNvPr id="22" name="Shape 22"/>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23" name="Shape 23"/>
          <p:cNvSpPr txBox="1"/>
          <p:nvPr>
            <p:ph idx="1" type="body"/>
          </p:nvPr>
        </p:nvSpPr>
        <p:spPr>
          <a:xfrm>
            <a:off x="4914899" y="1065862"/>
            <a:ext cx="7277100" cy="4726200"/>
          </a:xfrm>
          <a:prstGeom prst="rect">
            <a:avLst/>
          </a:prstGeom>
          <a:noFill/>
          <a:ln>
            <a:noFill/>
          </a:ln>
        </p:spPr>
        <p:txBody>
          <a:bodyPr anchorCtr="0" anchor="ctr" bIns="91425" lIns="91425" rIns="91425" wrap="square" tIns="91425"/>
          <a:lstStyle>
            <a:lvl1pPr indent="-355600" lvl="0" marL="457200" marR="0" rtl="0" algn="l">
              <a:lnSpc>
                <a:spcPct val="90000"/>
              </a:lnSpc>
              <a:spcBef>
                <a:spcPts val="0"/>
              </a:spcBef>
              <a:spcAft>
                <a:spcPts val="0"/>
              </a:spcAft>
              <a:buClr>
                <a:schemeClr val="lt1"/>
              </a:buClr>
              <a:buSzPts val="2000"/>
              <a:buFont typeface="Arial"/>
              <a:buChar char="•"/>
              <a:defRPr b="0" i="0" sz="2000" u="none" cap="none" strike="noStrike">
                <a:solidFill>
                  <a:schemeClr val="lt1"/>
                </a:solidFill>
                <a:latin typeface="Montserrat"/>
                <a:ea typeface="Montserrat"/>
                <a:cs typeface="Montserrat"/>
                <a:sym typeface="Montserrat"/>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4" name="Shape 24"/>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25" name="Shape 25"/>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26" name="Shape 26"/>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pic>
        <p:nvPicPr>
          <p:cNvPr id="27" name="Shape 27"/>
          <p:cNvPicPr preferRelativeResize="0"/>
          <p:nvPr/>
        </p:nvPicPr>
        <p:blipFill rotWithShape="1">
          <a:blip r:embed="rId2">
            <a:alphaModFix amt="50000"/>
          </a:blip>
          <a:srcRect b="2629" l="0" r="0" t="13096"/>
          <a:stretch/>
        </p:blipFill>
        <p:spPr>
          <a:xfrm>
            <a:off x="20" y="10"/>
            <a:ext cx="12191979" cy="685799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28" name="Shape 28"/>
        <p:cNvGrpSpPr/>
        <p:nvPr/>
      </p:nvGrpSpPr>
      <p:grpSpPr>
        <a:xfrm>
          <a:off x="0" y="0"/>
          <a:ext cx="0" cy="0"/>
          <a:chOff x="0" y="0"/>
          <a:chExt cx="0" cy="0"/>
        </a:xfrm>
      </p:grpSpPr>
      <p:sp>
        <p:nvSpPr>
          <p:cNvPr id="29" name="Shape 29"/>
          <p:cNvSpPr txBox="1"/>
          <p:nvPr>
            <p:ph type="title"/>
          </p:nvPr>
        </p:nvSpPr>
        <p:spPr>
          <a:xfrm>
            <a:off x="839788" y="457200"/>
            <a:ext cx="3932237" cy="16002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Clr>
                <a:schemeClr val="lt1"/>
              </a:buClr>
              <a:buSzPts val="3200"/>
              <a:buFont typeface="Calibri"/>
              <a:buNone/>
              <a:defRPr b="0" i="0" sz="3200" u="none" cap="none" strike="noStrike">
                <a:solidFill>
                  <a:schemeClr val="lt1"/>
                </a:solidFill>
                <a:latin typeface="Calibri"/>
                <a:ea typeface="Calibri"/>
                <a:cs typeface="Calibri"/>
                <a:sym typeface="Calibri"/>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30" name="Shape 30"/>
          <p:cNvSpPr txBox="1"/>
          <p:nvPr>
            <p:ph idx="1" type="body"/>
          </p:nvPr>
        </p:nvSpPr>
        <p:spPr>
          <a:xfrm>
            <a:off x="5183188" y="987425"/>
            <a:ext cx="6172200" cy="4873625"/>
          </a:xfrm>
          <a:prstGeom prst="rect">
            <a:avLst/>
          </a:prstGeom>
          <a:noFill/>
          <a:ln>
            <a:noFill/>
          </a:ln>
        </p:spPr>
        <p:txBody>
          <a:bodyPr anchorCtr="0" anchor="t" bIns="91425" lIns="91425" rIns="91425" wrap="square" tIns="91425"/>
          <a:lstStyle>
            <a:lvl1pPr indent="-431800" lvl="0" marL="457200" marR="0" rtl="0" algn="l">
              <a:lnSpc>
                <a:spcPct val="90000"/>
              </a:lnSpc>
              <a:spcBef>
                <a:spcPts val="100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31" name="Shape 31"/>
          <p:cNvSpPr txBox="1"/>
          <p:nvPr>
            <p:ph idx="2" type="body"/>
          </p:nvPr>
        </p:nvSpPr>
        <p:spPr>
          <a:xfrm>
            <a:off x="839788" y="2057400"/>
            <a:ext cx="3932237" cy="3811588"/>
          </a:xfrm>
          <a:prstGeom prst="rect">
            <a:avLst/>
          </a:prstGeom>
          <a:noFill/>
          <a:ln>
            <a:noFill/>
          </a:ln>
        </p:spPr>
        <p:txBody>
          <a:bodyPr anchorCtr="0" anchor="t" bIns="91425" lIns="91425" rIns="91425" wrap="square" tIns="91425"/>
          <a:lstStyle>
            <a:lvl1pPr indent="-228600" lvl="0" marL="457200" marR="0" rtl="0" algn="l">
              <a:lnSpc>
                <a:spcPct val="9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9pPr>
          </a:lstStyle>
          <a:p/>
        </p:txBody>
      </p:sp>
      <p:sp>
        <p:nvSpPr>
          <p:cNvPr id="32" name="Shape 32"/>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33" name="Shape 33"/>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34" name="Shape 34"/>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11" name="Shape 11"/>
          <p:cNvSpPr txBox="1"/>
          <p:nvPr>
            <p:ph idx="1" type="body"/>
          </p:nvPr>
        </p:nvSpPr>
        <p:spPr>
          <a:xfrm>
            <a:off x="838200" y="1825625"/>
            <a:ext cx="10515600" cy="4351338"/>
          </a:xfrm>
          <a:prstGeom prst="rect">
            <a:avLst/>
          </a:prstGeom>
          <a:noFill/>
          <a:ln>
            <a:noFill/>
          </a:ln>
        </p:spPr>
        <p:txBody>
          <a:bodyPr anchorCtr="0" anchor="t" bIns="91425" lIns="91425" rIns="91425" wrap="square" tIns="91425"/>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2" name="Shape 12"/>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13" name="Shape 13"/>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14" name="Shape 14"/>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5.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C0C0C"/>
        </a:solidFill>
      </p:bgPr>
    </p:bg>
    <p:spTree>
      <p:nvGrpSpPr>
        <p:cNvPr id="38" name="Shape 38"/>
        <p:cNvGrpSpPr/>
        <p:nvPr/>
      </p:nvGrpSpPr>
      <p:grpSpPr>
        <a:xfrm>
          <a:off x="0" y="0"/>
          <a:ext cx="0" cy="0"/>
          <a:chOff x="0" y="0"/>
          <a:chExt cx="0" cy="0"/>
        </a:xfrm>
      </p:grpSpPr>
      <p:pic>
        <p:nvPicPr>
          <p:cNvPr id="39" name="Shape 39"/>
          <p:cNvPicPr preferRelativeResize="0"/>
          <p:nvPr/>
        </p:nvPicPr>
        <p:blipFill rotWithShape="1">
          <a:blip r:embed="rId3">
            <a:alphaModFix/>
          </a:blip>
          <a:srcRect b="7220" l="0" r="0" t="36600"/>
          <a:stretch/>
        </p:blipFill>
        <p:spPr>
          <a:xfrm>
            <a:off x="20" y="10"/>
            <a:ext cx="12191980" cy="4571990"/>
          </a:xfrm>
          <a:prstGeom prst="rect">
            <a:avLst/>
          </a:prstGeom>
          <a:noFill/>
          <a:ln>
            <a:noFill/>
          </a:ln>
        </p:spPr>
      </p:pic>
      <p:cxnSp>
        <p:nvCxnSpPr>
          <p:cNvPr id="40" name="Shape 40"/>
          <p:cNvCxnSpPr/>
          <p:nvPr/>
        </p:nvCxnSpPr>
        <p:spPr>
          <a:xfrm rot="10800000">
            <a:off x="8386843" y="5340306"/>
            <a:ext cx="0" cy="914400"/>
          </a:xfrm>
          <a:prstGeom prst="straightConnector1">
            <a:avLst/>
          </a:prstGeom>
          <a:noFill/>
          <a:ln cap="flat" cmpd="sng" w="19050">
            <a:solidFill>
              <a:srgbClr val="FFFFFF">
                <a:alpha val="80000"/>
              </a:srgbClr>
            </a:solidFill>
            <a:prstDash val="solid"/>
            <a:miter lim="800000"/>
            <a:headEnd len="med" w="med" type="none"/>
            <a:tailEnd len="med" w="med" type="none"/>
          </a:ln>
        </p:spPr>
      </p:cxnSp>
      <p:sp>
        <p:nvSpPr>
          <p:cNvPr id="41" name="Shape 41"/>
          <p:cNvSpPr txBox="1"/>
          <p:nvPr>
            <p:ph type="ctrTitle"/>
          </p:nvPr>
        </p:nvSpPr>
        <p:spPr>
          <a:xfrm>
            <a:off x="433136" y="5091762"/>
            <a:ext cx="7834193" cy="1264588"/>
          </a:xfrm>
          <a:prstGeom prst="rect">
            <a:avLst/>
          </a:prstGeom>
          <a:noFill/>
          <a:ln>
            <a:noFill/>
          </a:ln>
        </p:spPr>
        <p:txBody>
          <a:bodyPr anchorCtr="0" anchor="ctr" bIns="45700" lIns="91425" rIns="91425" wrap="square" tIns="45700">
            <a:noAutofit/>
          </a:bodyPr>
          <a:lstStyle/>
          <a:p>
            <a:pPr indent="0" lvl="0" marL="0" marR="0" rtl="0" algn="ctr">
              <a:lnSpc>
                <a:spcPct val="90000"/>
              </a:lnSpc>
              <a:spcBef>
                <a:spcPts val="0"/>
              </a:spcBef>
              <a:spcAft>
                <a:spcPts val="0"/>
              </a:spcAft>
              <a:buClr>
                <a:schemeClr val="lt1"/>
              </a:buClr>
              <a:buSzPts val="5400"/>
              <a:buFont typeface="Montserrat"/>
              <a:buNone/>
            </a:pPr>
            <a:r>
              <a:rPr b="0" i="0" lang="en-US" sz="5400" u="none" cap="none" strike="noStrike">
                <a:solidFill>
                  <a:schemeClr val="lt1"/>
                </a:solidFill>
                <a:latin typeface="Montserrat"/>
                <a:ea typeface="Montserrat"/>
                <a:cs typeface="Montserrat"/>
                <a:sym typeface="Montserrat"/>
              </a:rPr>
              <a:t>Project: </a:t>
            </a:r>
            <a:br>
              <a:rPr b="0" i="0" lang="en-US" sz="5400" u="none" cap="none" strike="noStrike">
                <a:solidFill>
                  <a:schemeClr val="lt1"/>
                </a:solidFill>
                <a:latin typeface="Montserrat"/>
                <a:ea typeface="Montserrat"/>
                <a:cs typeface="Montserrat"/>
                <a:sym typeface="Montserrat"/>
              </a:rPr>
            </a:br>
            <a:r>
              <a:rPr b="0" i="0" lang="en-US" sz="5400" u="none" cap="none" strike="noStrike">
                <a:solidFill>
                  <a:schemeClr val="lt1"/>
                </a:solidFill>
                <a:latin typeface="Montserrat"/>
                <a:ea typeface="Montserrat"/>
                <a:cs typeface="Montserrat"/>
                <a:sym typeface="Montserrat"/>
              </a:rPr>
              <a:t>Smart Building HHS</a:t>
            </a:r>
            <a:endParaRPr/>
          </a:p>
        </p:txBody>
      </p:sp>
      <p:sp>
        <p:nvSpPr>
          <p:cNvPr id="42" name="Shape 42"/>
          <p:cNvSpPr txBox="1"/>
          <p:nvPr>
            <p:ph idx="1" type="subTitle"/>
          </p:nvPr>
        </p:nvSpPr>
        <p:spPr>
          <a:xfrm>
            <a:off x="8582997" y="5091763"/>
            <a:ext cx="2974200" cy="1264500"/>
          </a:xfrm>
          <a:prstGeom prst="rect">
            <a:avLst/>
          </a:prstGeom>
          <a:noFill/>
          <a:ln>
            <a:noFill/>
          </a:ln>
        </p:spPr>
        <p:txBody>
          <a:bodyPr anchorCtr="0" anchor="ctr" bIns="45700" lIns="91425" rIns="91425" wrap="square" tIns="45700">
            <a:noAutofit/>
          </a:bodyPr>
          <a:lstStyle/>
          <a:p>
            <a:pPr indent="0" lvl="0" marL="0" rtl="0" algn="l">
              <a:lnSpc>
                <a:spcPct val="100000"/>
              </a:lnSpc>
              <a:spcBef>
                <a:spcPts val="1000"/>
              </a:spcBef>
              <a:spcAft>
                <a:spcPts val="0"/>
              </a:spcAft>
              <a:buClr>
                <a:schemeClr val="lt1"/>
              </a:buClr>
              <a:buSzPts val="2000"/>
              <a:buFont typeface="Arial"/>
              <a:buNone/>
            </a:pPr>
            <a:r>
              <a:rPr lang="en-US" sz="2000">
                <a:latin typeface="Montserrat"/>
                <a:ea typeface="Montserrat"/>
                <a:cs typeface="Montserrat"/>
                <a:sym typeface="Montserrat"/>
              </a:rPr>
              <a:t>J. Kharpatoe</a:t>
            </a:r>
            <a:endParaRPr sz="2000">
              <a:latin typeface="Montserrat"/>
              <a:ea typeface="Montserrat"/>
              <a:cs typeface="Montserrat"/>
              <a:sym typeface="Montserrat"/>
            </a:endParaRPr>
          </a:p>
          <a:p>
            <a:pPr indent="0" lvl="0" marL="0" rtl="0" algn="l">
              <a:lnSpc>
                <a:spcPct val="100000"/>
              </a:lnSpc>
              <a:spcBef>
                <a:spcPts val="1000"/>
              </a:spcBef>
              <a:spcAft>
                <a:spcPts val="0"/>
              </a:spcAft>
              <a:buClr>
                <a:schemeClr val="lt1"/>
              </a:buClr>
              <a:buSzPts val="2000"/>
              <a:buFont typeface="Arial"/>
              <a:buNone/>
            </a:pPr>
            <a:r>
              <a:rPr lang="en-US" sz="2000">
                <a:latin typeface="Montserrat"/>
                <a:ea typeface="Montserrat"/>
                <a:cs typeface="Montserrat"/>
                <a:sym typeface="Montserrat"/>
              </a:rPr>
              <a:t>A. Roos</a:t>
            </a:r>
            <a:endParaRPr sz="2000">
              <a:latin typeface="Montserrat"/>
              <a:ea typeface="Montserrat"/>
              <a:cs typeface="Montserrat"/>
              <a:sym typeface="Montserrat"/>
            </a:endParaRPr>
          </a:p>
          <a:p>
            <a:pPr indent="0" lvl="0" marL="0" marR="0" rtl="0" algn="l">
              <a:lnSpc>
                <a:spcPct val="100000"/>
              </a:lnSpc>
              <a:spcBef>
                <a:spcPts val="1000"/>
              </a:spcBef>
              <a:spcAft>
                <a:spcPts val="0"/>
              </a:spcAft>
              <a:buClr>
                <a:schemeClr val="lt1"/>
              </a:buClr>
              <a:buSzPts val="2000"/>
              <a:buFont typeface="Arial"/>
              <a:buNone/>
            </a:pPr>
            <a:r>
              <a:rPr lang="en-US" sz="2000">
                <a:latin typeface="Montserrat"/>
                <a:ea typeface="Montserrat"/>
                <a:cs typeface="Montserrat"/>
                <a:sym typeface="Montserrat"/>
              </a:rPr>
              <a:t>M. Bennis</a:t>
            </a:r>
            <a:endParaRPr sz="200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alpha val="7058"/>
          </a:schemeClr>
        </a:solidFill>
      </p:bgPr>
    </p:bg>
    <p:spTree>
      <p:nvGrpSpPr>
        <p:cNvPr id="47" name="Shape 47"/>
        <p:cNvGrpSpPr/>
        <p:nvPr/>
      </p:nvGrpSpPr>
      <p:grpSpPr>
        <a:xfrm>
          <a:off x="0" y="0"/>
          <a:ext cx="0" cy="0"/>
          <a:chOff x="0" y="0"/>
          <a:chExt cx="0" cy="0"/>
        </a:xfrm>
      </p:grpSpPr>
      <p:sp>
        <p:nvSpPr>
          <p:cNvPr id="48" name="Shape 48"/>
          <p:cNvSpPr/>
          <p:nvPr/>
        </p:nvSpPr>
        <p:spPr>
          <a:xfrm>
            <a:off x="0" y="0"/>
            <a:ext cx="12192000" cy="6858000"/>
          </a:xfrm>
          <a:prstGeom prst="rect">
            <a:avLst/>
          </a:prstGeom>
          <a:solidFill>
            <a:srgbClr val="000000"/>
          </a:solid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49" name="Shape 49"/>
          <p:cNvPicPr preferRelativeResize="0"/>
          <p:nvPr/>
        </p:nvPicPr>
        <p:blipFill rotWithShape="1">
          <a:blip r:embed="rId3">
            <a:alphaModFix amt="35000"/>
          </a:blip>
          <a:srcRect b="0" l="0" r="0" t="15730"/>
          <a:stretch/>
        </p:blipFill>
        <p:spPr>
          <a:xfrm>
            <a:off x="0" y="0"/>
            <a:ext cx="12191980" cy="6857999"/>
          </a:xfrm>
          <a:prstGeom prst="rect">
            <a:avLst/>
          </a:prstGeom>
          <a:noFill/>
          <a:ln>
            <a:noFill/>
          </a:ln>
          <a:effectLst>
            <a:outerShdw blurRad="50800" rotWithShape="0" algn="ctr" dir="5400000" dist="50800">
              <a:srgbClr val="000000">
                <a:alpha val="27058"/>
              </a:srgbClr>
            </a:outerShdw>
          </a:effectLst>
        </p:spPr>
      </p:pic>
      <p:cxnSp>
        <p:nvCxnSpPr>
          <p:cNvPr id="50" name="Shape 50"/>
          <p:cNvCxnSpPr/>
          <p:nvPr/>
        </p:nvCxnSpPr>
        <p:spPr>
          <a:xfrm>
            <a:off x="4653372" y="2286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51" name="Shape 51"/>
          <p:cNvSpPr txBox="1"/>
          <p:nvPr>
            <p:ph type="title"/>
          </p:nvPr>
        </p:nvSpPr>
        <p:spPr>
          <a:xfrm>
            <a:off x="838201" y="1065862"/>
            <a:ext cx="3313164" cy="4726276"/>
          </a:xfrm>
          <a:prstGeom prst="rect">
            <a:avLst/>
          </a:prstGeom>
          <a:noFill/>
          <a:ln>
            <a:noFill/>
          </a:ln>
        </p:spPr>
        <p:txBody>
          <a:bodyPr anchorCtr="0" anchor="ctr" bIns="45700" lIns="91425" rIns="91425" wrap="square" tIns="45700">
            <a:noAutofit/>
          </a:bodyPr>
          <a:lstStyle/>
          <a:p>
            <a:pPr indent="0" lvl="0" marL="0" marR="0" rtl="0" algn="r">
              <a:lnSpc>
                <a:spcPct val="90000"/>
              </a:lnSpc>
              <a:spcBef>
                <a:spcPts val="0"/>
              </a:spcBef>
              <a:spcAft>
                <a:spcPts val="0"/>
              </a:spcAft>
              <a:buClr>
                <a:srgbClr val="FFFFFF"/>
              </a:buClr>
              <a:buSzPts val="4000"/>
              <a:buFont typeface="Montserrat"/>
              <a:buNone/>
            </a:pPr>
            <a:r>
              <a:rPr b="0" i="0" lang="en-US" sz="4000" u="none" cap="none" strike="noStrike">
                <a:solidFill>
                  <a:srgbClr val="FFFFFF"/>
                </a:solidFill>
                <a:latin typeface="Montserrat"/>
                <a:ea typeface="Montserrat"/>
                <a:cs typeface="Montserrat"/>
                <a:sym typeface="Montserrat"/>
              </a:rPr>
              <a:t>Inhoud</a:t>
            </a:r>
            <a:endParaRPr/>
          </a:p>
        </p:txBody>
      </p:sp>
      <p:sp>
        <p:nvSpPr>
          <p:cNvPr id="52" name="Shape 52"/>
          <p:cNvSpPr txBox="1"/>
          <p:nvPr>
            <p:ph idx="1" type="body"/>
          </p:nvPr>
        </p:nvSpPr>
        <p:spPr>
          <a:xfrm>
            <a:off x="5143499" y="1065862"/>
            <a:ext cx="7277100" cy="4726200"/>
          </a:xfrm>
          <a:prstGeom prst="rect">
            <a:avLst/>
          </a:prstGeom>
          <a:noFill/>
          <a:ln>
            <a:noFill/>
          </a:ln>
        </p:spPr>
        <p:txBody>
          <a:bodyPr anchorCtr="0" anchor="ctr" bIns="45700" lIns="91425" rIns="91425" wrap="square" tIns="45700">
            <a:noAutofit/>
          </a:bodyPr>
          <a:lstStyle/>
          <a:p>
            <a:pPr indent="-228600" lvl="0" marL="228600" marR="0" rtl="0" algn="l">
              <a:lnSpc>
                <a:spcPct val="90000"/>
              </a:lnSpc>
              <a:spcBef>
                <a:spcPts val="0"/>
              </a:spcBef>
              <a:spcAft>
                <a:spcPts val="0"/>
              </a:spcAft>
              <a:buClr>
                <a:srgbClr val="FFFFFF"/>
              </a:buClr>
              <a:buSzPts val="2000"/>
              <a:buFont typeface="Arial"/>
              <a:buChar char="•"/>
            </a:pPr>
            <a:r>
              <a:rPr lang="en-US">
                <a:solidFill>
                  <a:srgbClr val="FFFFFF"/>
                </a:solidFill>
              </a:rPr>
              <a:t>Processing on JupyterHub</a:t>
            </a:r>
            <a:endParaRPr>
              <a:solidFill>
                <a:srgbClr val="FFFFFF"/>
              </a:solidFill>
            </a:endParaRPr>
          </a:p>
          <a:p>
            <a:pPr indent="-228600" lvl="0" marL="228600" marR="0" rtl="0" algn="l">
              <a:lnSpc>
                <a:spcPct val="90000"/>
              </a:lnSpc>
              <a:spcBef>
                <a:spcPts val="0"/>
              </a:spcBef>
              <a:spcAft>
                <a:spcPts val="0"/>
              </a:spcAft>
              <a:buClr>
                <a:srgbClr val="FFFFFF"/>
              </a:buClr>
              <a:buSzPts val="2000"/>
              <a:buFont typeface="Arial"/>
              <a:buChar char="•"/>
            </a:pPr>
            <a:r>
              <a:rPr lang="en-US">
                <a:solidFill>
                  <a:srgbClr val="FFFFFF"/>
                </a:solidFill>
              </a:rPr>
              <a:t>Task groups</a:t>
            </a:r>
            <a:endParaRPr>
              <a:solidFill>
                <a:srgbClr val="FFFFFF"/>
              </a:solidFill>
            </a:endParaRPr>
          </a:p>
          <a:p>
            <a:pPr indent="-228600" lvl="0" marL="228600" marR="0" rtl="0" algn="l">
              <a:lnSpc>
                <a:spcPct val="90000"/>
              </a:lnSpc>
              <a:spcBef>
                <a:spcPts val="0"/>
              </a:spcBef>
              <a:spcAft>
                <a:spcPts val="0"/>
              </a:spcAft>
              <a:buClr>
                <a:srgbClr val="FFFFFF"/>
              </a:buClr>
              <a:buSzPts val="2000"/>
              <a:buFont typeface="Arial"/>
              <a:buChar char="•"/>
            </a:pPr>
            <a:r>
              <a:rPr lang="en-US">
                <a:solidFill>
                  <a:srgbClr val="FFFFFF"/>
                </a:solidFill>
              </a:rPr>
              <a:t>Onderzoeksrapport</a:t>
            </a:r>
            <a:endParaRPr>
              <a:solidFill>
                <a:srgbClr val="FFFFFF"/>
              </a:solidFill>
            </a:endParaRPr>
          </a:p>
          <a:p>
            <a:pPr indent="-228600" lvl="0" marL="228600" marR="0" rtl="0" algn="l">
              <a:lnSpc>
                <a:spcPct val="90000"/>
              </a:lnSpc>
              <a:spcBef>
                <a:spcPts val="0"/>
              </a:spcBef>
              <a:spcAft>
                <a:spcPts val="0"/>
              </a:spcAft>
              <a:buClr>
                <a:srgbClr val="FFFFFF"/>
              </a:buClr>
              <a:buSzPts val="2000"/>
              <a:buFont typeface="Arial"/>
              <a:buChar char="•"/>
            </a:pPr>
            <a:r>
              <a:rPr lang="en-US">
                <a:solidFill>
                  <a:srgbClr val="FFFFFF"/>
                </a:solidFill>
              </a:rPr>
              <a:t>Planning voor afronding</a:t>
            </a:r>
            <a:endParaRPr>
              <a:solidFill>
                <a:srgbClr val="FFFFFF"/>
              </a:solidFill>
            </a:endParaRPr>
          </a:p>
          <a:p>
            <a:pPr indent="-228600" lvl="0" marL="228600" marR="0" rtl="0" algn="l">
              <a:lnSpc>
                <a:spcPct val="90000"/>
              </a:lnSpc>
              <a:spcBef>
                <a:spcPts val="0"/>
              </a:spcBef>
              <a:spcAft>
                <a:spcPts val="0"/>
              </a:spcAft>
              <a:buClr>
                <a:srgbClr val="FFFFFF"/>
              </a:buClr>
              <a:buSzPts val="2000"/>
              <a:buFont typeface="Arial"/>
              <a:buChar char="•"/>
            </a:pPr>
            <a:r>
              <a:rPr lang="en-US">
                <a:solidFill>
                  <a:srgbClr val="FFFFFF"/>
                </a:solidFill>
              </a:rPr>
              <a:t>*Belangrijke mededeling!*</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7" name="Shape 57"/>
        <p:cNvGrpSpPr/>
        <p:nvPr/>
      </p:nvGrpSpPr>
      <p:grpSpPr>
        <a:xfrm>
          <a:off x="0" y="0"/>
          <a:ext cx="0" cy="0"/>
          <a:chOff x="0" y="0"/>
          <a:chExt cx="0" cy="0"/>
        </a:xfrm>
      </p:grpSpPr>
      <p:sp>
        <p:nvSpPr>
          <p:cNvPr id="58" name="Shape 58"/>
          <p:cNvSpPr/>
          <p:nvPr/>
        </p:nvSpPr>
        <p:spPr>
          <a:xfrm>
            <a:off x="0" y="0"/>
            <a:ext cx="12192000" cy="6858000"/>
          </a:xfrm>
          <a:prstGeom prst="rect">
            <a:avLst/>
          </a:prstGeom>
          <a:solidFill>
            <a:srgbClr val="000000"/>
          </a:solid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59" name="Shape 59"/>
          <p:cNvPicPr preferRelativeResize="0"/>
          <p:nvPr>
            <p:ph idx="1" type="body"/>
          </p:nvPr>
        </p:nvPicPr>
        <p:blipFill rotWithShape="1">
          <a:blip r:embed="rId3">
            <a:alphaModFix amt="35000"/>
          </a:blip>
          <a:srcRect b="0" l="0" r="0" t="17884"/>
          <a:stretch/>
        </p:blipFill>
        <p:spPr>
          <a:xfrm>
            <a:off x="20" y="1"/>
            <a:ext cx="12192000" cy="6858000"/>
          </a:xfrm>
          <a:prstGeom prst="rect">
            <a:avLst/>
          </a:prstGeom>
          <a:noFill/>
          <a:ln>
            <a:noFill/>
          </a:ln>
        </p:spPr>
      </p:pic>
      <p:cxnSp>
        <p:nvCxnSpPr>
          <p:cNvPr id="60" name="Shape 60"/>
          <p:cNvCxnSpPr/>
          <p:nvPr/>
        </p:nvCxnSpPr>
        <p:spPr>
          <a:xfrm>
            <a:off x="4653372" y="2286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61" name="Shape 61"/>
          <p:cNvSpPr txBox="1"/>
          <p:nvPr>
            <p:ph type="title"/>
          </p:nvPr>
        </p:nvSpPr>
        <p:spPr>
          <a:xfrm>
            <a:off x="838201" y="1065862"/>
            <a:ext cx="3313200" cy="4726200"/>
          </a:xfrm>
          <a:prstGeom prst="rect">
            <a:avLst/>
          </a:prstGeom>
          <a:noFill/>
          <a:ln>
            <a:noFill/>
          </a:ln>
        </p:spPr>
        <p:txBody>
          <a:bodyPr anchorCtr="0" anchor="ctr" bIns="45700" lIns="91425" rIns="91425" wrap="square" tIns="45700">
            <a:noAutofit/>
          </a:bodyPr>
          <a:lstStyle/>
          <a:p>
            <a:pPr indent="0" lvl="0" marL="0" marR="0" rtl="0" algn="ctr">
              <a:lnSpc>
                <a:spcPct val="90000"/>
              </a:lnSpc>
              <a:spcBef>
                <a:spcPts val="0"/>
              </a:spcBef>
              <a:spcAft>
                <a:spcPts val="0"/>
              </a:spcAft>
              <a:buClr>
                <a:srgbClr val="FFFFFF"/>
              </a:buClr>
              <a:buSzPts val="4000"/>
              <a:buFont typeface="Calibri"/>
              <a:buNone/>
            </a:pPr>
            <a:r>
              <a:rPr lang="en-US" sz="4000">
                <a:solidFill>
                  <a:srgbClr val="FFFFFF"/>
                </a:solidFill>
              </a:rPr>
              <a:t>Processing on JupyterHub</a:t>
            </a:r>
            <a:endParaRPr/>
          </a:p>
        </p:txBody>
      </p:sp>
      <p:sp>
        <p:nvSpPr>
          <p:cNvPr id="62" name="Shape 62"/>
          <p:cNvSpPr txBox="1"/>
          <p:nvPr>
            <p:ph idx="2" type="body"/>
          </p:nvPr>
        </p:nvSpPr>
        <p:spPr>
          <a:xfrm>
            <a:off x="5155379" y="1065862"/>
            <a:ext cx="5744700" cy="4726200"/>
          </a:xfrm>
          <a:prstGeom prst="rect">
            <a:avLst/>
          </a:prstGeom>
          <a:noFill/>
          <a:ln>
            <a:noFill/>
          </a:ln>
        </p:spPr>
        <p:txBody>
          <a:bodyPr anchorCtr="0" anchor="ctr" bIns="45700" lIns="91425" rIns="91425" wrap="square" tIns="45700">
            <a:noAutofit/>
          </a:bodyPr>
          <a:lstStyle/>
          <a:p>
            <a:pPr indent="-228600" lvl="0" marL="228600" marR="0" rtl="0" algn="l">
              <a:lnSpc>
                <a:spcPct val="90000"/>
              </a:lnSpc>
              <a:spcBef>
                <a:spcPts val="0"/>
              </a:spcBef>
              <a:spcAft>
                <a:spcPts val="0"/>
              </a:spcAft>
              <a:buClr>
                <a:schemeClr val="lt1"/>
              </a:buClr>
              <a:buSzPts val="2000"/>
              <a:buFont typeface="Arial"/>
              <a:buChar char="•"/>
            </a:pPr>
            <a:r>
              <a:rPr lang="en-US" sz="2000">
                <a:latin typeface="Montserrat"/>
                <a:ea typeface="Montserrat"/>
                <a:cs typeface="Montserrat"/>
                <a:sym typeface="Montserrat"/>
              </a:rPr>
              <a:t>Hoge airflow bepalen</a:t>
            </a:r>
            <a:endParaRPr sz="2000">
              <a:latin typeface="Montserrat"/>
              <a:ea typeface="Montserrat"/>
              <a:cs typeface="Montserrat"/>
              <a:sym typeface="Montserrat"/>
            </a:endParaRPr>
          </a:p>
          <a:p>
            <a:pPr indent="-203200" lvl="1" marL="685800" rtl="0">
              <a:spcBef>
                <a:spcPts val="0"/>
              </a:spcBef>
              <a:spcAft>
                <a:spcPts val="0"/>
              </a:spcAft>
              <a:buClr>
                <a:schemeClr val="lt1"/>
              </a:buClr>
              <a:buSzPts val="2000"/>
              <a:buFont typeface="Arial"/>
              <a:buChar char="•"/>
            </a:pPr>
            <a:r>
              <a:rPr lang="en-US" sz="2000">
                <a:latin typeface="Montserrat"/>
                <a:ea typeface="Montserrat"/>
                <a:cs typeface="Montserrat"/>
                <a:sym typeface="Montserrat"/>
              </a:rPr>
              <a:t>Van 131 miljoen regels (2012 t/m 2016) naar 114 miljoen regels om de outliers te verwijderen.</a:t>
            </a:r>
            <a:endParaRPr sz="2000">
              <a:latin typeface="Montserrat"/>
              <a:ea typeface="Montserrat"/>
              <a:cs typeface="Montserrat"/>
              <a:sym typeface="Montserrat"/>
            </a:endParaRPr>
          </a:p>
          <a:p>
            <a:pPr indent="-228600" lvl="0" marL="228600" marR="0" rtl="0" algn="l">
              <a:lnSpc>
                <a:spcPct val="90000"/>
              </a:lnSpc>
              <a:spcBef>
                <a:spcPts val="0"/>
              </a:spcBef>
              <a:spcAft>
                <a:spcPts val="0"/>
              </a:spcAft>
              <a:buClr>
                <a:schemeClr val="lt1"/>
              </a:buClr>
              <a:buSzPts val="2000"/>
              <a:buFont typeface="Arial"/>
              <a:buChar char="•"/>
            </a:pPr>
            <a:r>
              <a:rPr lang="en-US" sz="2000">
                <a:latin typeface="Montserrat"/>
                <a:ea typeface="Montserrat"/>
                <a:cs typeface="Montserrat"/>
                <a:sym typeface="Montserrat"/>
              </a:rPr>
              <a:t>Factor analyse:</a:t>
            </a:r>
            <a:endParaRPr sz="2000">
              <a:latin typeface="Montserrat"/>
              <a:ea typeface="Montserrat"/>
              <a:cs typeface="Montserrat"/>
              <a:sym typeface="Montserrat"/>
            </a:endParaRPr>
          </a:p>
          <a:p>
            <a:pPr indent="-203200" lvl="1" marL="685800" marR="0" rtl="0" algn="l">
              <a:lnSpc>
                <a:spcPct val="90000"/>
              </a:lnSpc>
              <a:spcBef>
                <a:spcPts val="0"/>
              </a:spcBef>
              <a:spcAft>
                <a:spcPts val="0"/>
              </a:spcAft>
              <a:buClr>
                <a:schemeClr val="lt1"/>
              </a:buClr>
              <a:buSzPts val="2000"/>
              <a:buFont typeface="Arial"/>
              <a:buChar char="•"/>
            </a:pPr>
            <a:r>
              <a:rPr lang="en-US" sz="2000">
                <a:latin typeface="Montserrat"/>
                <a:ea typeface="Montserrat"/>
                <a:cs typeface="Montserrat"/>
                <a:sym typeface="Montserrat"/>
              </a:rPr>
              <a:t>Data ophalen.</a:t>
            </a:r>
            <a:endParaRPr sz="2000">
              <a:latin typeface="Montserrat"/>
              <a:ea typeface="Montserrat"/>
              <a:cs typeface="Montserrat"/>
              <a:sym typeface="Montserrat"/>
            </a:endParaRPr>
          </a:p>
          <a:p>
            <a:pPr indent="-203200" lvl="1" marL="685800" marR="0" rtl="0" algn="l">
              <a:lnSpc>
                <a:spcPct val="90000"/>
              </a:lnSpc>
              <a:spcBef>
                <a:spcPts val="0"/>
              </a:spcBef>
              <a:spcAft>
                <a:spcPts val="0"/>
              </a:spcAft>
              <a:buClr>
                <a:schemeClr val="lt1"/>
              </a:buClr>
              <a:buSzPts val="2000"/>
              <a:buFont typeface="Arial"/>
              <a:buChar char="•"/>
            </a:pPr>
            <a:r>
              <a:rPr lang="en-US" sz="2000">
                <a:latin typeface="Montserrat"/>
                <a:ea typeface="Montserrat"/>
                <a:cs typeface="Montserrat"/>
                <a:sym typeface="Montserrat"/>
              </a:rPr>
              <a:t>Voorbewerken</a:t>
            </a:r>
            <a:endParaRPr sz="2000">
              <a:latin typeface="Montserrat"/>
              <a:ea typeface="Montserrat"/>
              <a:cs typeface="Montserrat"/>
              <a:sym typeface="Montserrat"/>
            </a:endParaRPr>
          </a:p>
          <a:p>
            <a:pPr indent="-292100" lvl="0" marL="1371600" marR="0" rtl="0" algn="l">
              <a:lnSpc>
                <a:spcPct val="90000"/>
              </a:lnSpc>
              <a:spcBef>
                <a:spcPts val="0"/>
              </a:spcBef>
              <a:spcAft>
                <a:spcPts val="0"/>
              </a:spcAft>
              <a:buSzPts val="1000"/>
              <a:buChar char="●"/>
            </a:pPr>
            <a:r>
              <a:rPr lang="en-US" sz="2000">
                <a:latin typeface="Montserrat"/>
                <a:ea typeface="Montserrat"/>
                <a:cs typeface="Montserrat"/>
                <a:sym typeface="Montserrat"/>
              </a:rPr>
              <a:t>Van 20/30 miljoen naar 300.000/400.000 regels data per lokaal.</a:t>
            </a:r>
            <a:endParaRPr sz="2000">
              <a:latin typeface="Montserrat"/>
              <a:ea typeface="Montserrat"/>
              <a:cs typeface="Montserrat"/>
              <a:sym typeface="Montserrat"/>
            </a:endParaRPr>
          </a:p>
          <a:p>
            <a:pPr indent="-203200" lvl="1" marL="685800" marR="0" rtl="0" algn="l">
              <a:lnSpc>
                <a:spcPct val="90000"/>
              </a:lnSpc>
              <a:spcBef>
                <a:spcPts val="0"/>
              </a:spcBef>
              <a:spcAft>
                <a:spcPts val="0"/>
              </a:spcAft>
              <a:buClr>
                <a:schemeClr val="lt1"/>
              </a:buClr>
              <a:buSzPts val="2000"/>
              <a:buFont typeface="Arial"/>
              <a:buChar char="•"/>
            </a:pPr>
            <a:r>
              <a:rPr lang="en-US" sz="2000">
                <a:latin typeface="Montserrat"/>
                <a:ea typeface="Montserrat"/>
                <a:cs typeface="Montserrat"/>
                <a:sym typeface="Montserrat"/>
              </a:rPr>
              <a:t>Clusteren </a:t>
            </a:r>
            <a:endParaRPr sz="20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alpha val="7060"/>
          </a:schemeClr>
        </a:solidFill>
      </p:bgPr>
    </p:bg>
    <p:spTree>
      <p:nvGrpSpPr>
        <p:cNvPr id="67" name="Shape 67"/>
        <p:cNvGrpSpPr/>
        <p:nvPr/>
      </p:nvGrpSpPr>
      <p:grpSpPr>
        <a:xfrm>
          <a:off x="0" y="0"/>
          <a:ext cx="0" cy="0"/>
          <a:chOff x="0" y="0"/>
          <a:chExt cx="0" cy="0"/>
        </a:xfrm>
      </p:grpSpPr>
      <p:sp>
        <p:nvSpPr>
          <p:cNvPr id="68" name="Shape 68"/>
          <p:cNvSpPr/>
          <p:nvPr/>
        </p:nvSpPr>
        <p:spPr>
          <a:xfrm>
            <a:off x="0" y="0"/>
            <a:ext cx="12192000" cy="6858000"/>
          </a:xfrm>
          <a:prstGeom prst="rect">
            <a:avLst/>
          </a:prstGeom>
          <a:solidFill>
            <a:srgbClr val="000000"/>
          </a:solid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69" name="Shape 69"/>
          <p:cNvPicPr preferRelativeResize="0"/>
          <p:nvPr/>
        </p:nvPicPr>
        <p:blipFill rotWithShape="1">
          <a:blip r:embed="rId3">
            <a:alphaModFix amt="35000"/>
          </a:blip>
          <a:srcRect b="0" l="0" r="0" t="15732"/>
          <a:stretch/>
        </p:blipFill>
        <p:spPr>
          <a:xfrm>
            <a:off x="0" y="0"/>
            <a:ext cx="12191981" cy="6858000"/>
          </a:xfrm>
          <a:prstGeom prst="rect">
            <a:avLst/>
          </a:prstGeom>
          <a:noFill/>
          <a:ln>
            <a:noFill/>
          </a:ln>
          <a:effectLst>
            <a:outerShdw blurRad="50800" rotWithShape="0" algn="ctr" dir="5400000" dist="50800">
              <a:srgbClr val="000000">
                <a:alpha val="27060"/>
              </a:srgbClr>
            </a:outerShdw>
          </a:effectLst>
        </p:spPr>
      </p:pic>
      <p:cxnSp>
        <p:nvCxnSpPr>
          <p:cNvPr id="70" name="Shape 70"/>
          <p:cNvCxnSpPr/>
          <p:nvPr/>
        </p:nvCxnSpPr>
        <p:spPr>
          <a:xfrm>
            <a:off x="4653372" y="2286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71" name="Shape 71"/>
          <p:cNvSpPr txBox="1"/>
          <p:nvPr>
            <p:ph type="title"/>
          </p:nvPr>
        </p:nvSpPr>
        <p:spPr>
          <a:xfrm>
            <a:off x="838201" y="1065862"/>
            <a:ext cx="3313200" cy="4726200"/>
          </a:xfrm>
          <a:prstGeom prst="rect">
            <a:avLst/>
          </a:prstGeom>
          <a:noFill/>
          <a:ln>
            <a:noFill/>
          </a:ln>
        </p:spPr>
        <p:txBody>
          <a:bodyPr anchorCtr="0" anchor="ctr" bIns="45700" lIns="91425" rIns="91425" wrap="square" tIns="45700">
            <a:noAutofit/>
          </a:bodyPr>
          <a:lstStyle/>
          <a:p>
            <a:pPr indent="0" lvl="0" marL="0" marR="0" rtl="0" algn="r">
              <a:lnSpc>
                <a:spcPct val="90000"/>
              </a:lnSpc>
              <a:spcBef>
                <a:spcPts val="0"/>
              </a:spcBef>
              <a:spcAft>
                <a:spcPts val="0"/>
              </a:spcAft>
              <a:buClr>
                <a:srgbClr val="FFFFFF"/>
              </a:buClr>
              <a:buSzPts val="4000"/>
              <a:buFont typeface="Montserrat"/>
              <a:buNone/>
            </a:pPr>
            <a:r>
              <a:rPr lang="en-US" sz="4000">
                <a:solidFill>
                  <a:srgbClr val="FFFFFF"/>
                </a:solidFill>
                <a:latin typeface="Montserrat"/>
                <a:ea typeface="Montserrat"/>
                <a:cs typeface="Montserrat"/>
                <a:sym typeface="Montserrat"/>
              </a:rPr>
              <a:t>Task groups</a:t>
            </a:r>
            <a:endParaRPr/>
          </a:p>
        </p:txBody>
      </p:sp>
      <p:sp>
        <p:nvSpPr>
          <p:cNvPr id="72" name="Shape 72"/>
          <p:cNvSpPr/>
          <p:nvPr/>
        </p:nvSpPr>
        <p:spPr>
          <a:xfrm>
            <a:off x="7415009" y="3181143"/>
            <a:ext cx="1629300" cy="854100"/>
          </a:xfrm>
          <a:prstGeom prst="rect">
            <a:avLst/>
          </a:prstGeom>
          <a:solidFill>
            <a:srgbClr val="92D050"/>
          </a:solidFill>
          <a:ln>
            <a:noFill/>
          </a:ln>
        </p:spPr>
        <p:txBody>
          <a:bodyPr anchorCtr="0" anchor="ctr" bIns="45700" lIns="91425"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3" name="Shape 73"/>
          <p:cNvSpPr txBox="1"/>
          <p:nvPr/>
        </p:nvSpPr>
        <p:spPr>
          <a:xfrm>
            <a:off x="7415009" y="3410356"/>
            <a:ext cx="1629300" cy="313200"/>
          </a:xfrm>
          <a:prstGeom prst="rect">
            <a:avLst/>
          </a:prstGeom>
          <a:noFill/>
          <a:ln>
            <a:noFill/>
          </a:ln>
        </p:spPr>
        <p:txBody>
          <a:bodyPr anchorCtr="0" anchor="t" bIns="45700" lIns="91425" rIns="91425" wrap="square" tIns="45700">
            <a:noAutofit/>
          </a:bodyPr>
          <a:lstStyle/>
          <a:p>
            <a:pPr indent="0" lvl="0" marL="0" marR="0" rtl="0" algn="ctr">
              <a:spcBef>
                <a:spcPts val="0"/>
              </a:spcBef>
              <a:spcAft>
                <a:spcPts val="0"/>
              </a:spcAft>
              <a:buNone/>
            </a:pPr>
            <a:r>
              <a:rPr b="0" i="0" lang="en-US" sz="1800" u="none" cap="none" strike="noStrike">
                <a:solidFill>
                  <a:srgbClr val="000000"/>
                </a:solidFill>
                <a:latin typeface="Arial"/>
                <a:ea typeface="Arial"/>
                <a:cs typeface="Arial"/>
                <a:sym typeface="Arial"/>
              </a:rPr>
              <a:t>Data driven</a:t>
            </a:r>
            <a:endParaRPr sz="1800">
              <a:solidFill>
                <a:srgbClr val="000000"/>
              </a:solidFill>
              <a:latin typeface="Arial"/>
              <a:ea typeface="Arial"/>
              <a:cs typeface="Arial"/>
              <a:sym typeface="Arial"/>
            </a:endParaRPr>
          </a:p>
        </p:txBody>
      </p:sp>
      <p:sp>
        <p:nvSpPr>
          <p:cNvPr id="74" name="Shape 74"/>
          <p:cNvSpPr/>
          <p:nvPr/>
        </p:nvSpPr>
        <p:spPr>
          <a:xfrm>
            <a:off x="6885481" y="778800"/>
            <a:ext cx="2511600" cy="1034700"/>
          </a:xfrm>
          <a:prstGeom prst="rect">
            <a:avLst/>
          </a:prstGeom>
          <a:solidFill>
            <a:srgbClr val="EEEEEE"/>
          </a:solidFill>
          <a:ln cap="flat" cmpd="sng" w="12700">
            <a:solidFill>
              <a:srgbClr val="31538F"/>
            </a:solidFill>
            <a:prstDash val="solid"/>
            <a:miter lim="800000"/>
            <a:headEnd len="med" w="med" type="none"/>
            <a:tailEnd len="med" w="med" type="none"/>
          </a:ln>
        </p:spPr>
        <p:txBody>
          <a:bodyPr anchorCtr="0" anchor="ctr" bIns="45700" lIns="91425" rIns="91425" wrap="square" tIns="45700">
            <a:noAutofit/>
          </a:bodyPr>
          <a:lstStyle/>
          <a:p>
            <a:pPr indent="0" lvl="0" marL="0" marR="0" rtl="0" algn="ctr">
              <a:spcBef>
                <a:spcPts val="0"/>
              </a:spcBef>
              <a:spcAft>
                <a:spcPts val="0"/>
              </a:spcAft>
              <a:buNone/>
            </a:pPr>
            <a:r>
              <a:rPr lang="en-US" sz="1800">
                <a:solidFill>
                  <a:srgbClr val="000000"/>
                </a:solidFill>
                <a:latin typeface="Arial"/>
                <a:ea typeface="Arial"/>
                <a:cs typeface="Arial"/>
                <a:sym typeface="Arial"/>
              </a:rPr>
              <a:t>Foutdetectie &amp; diagnose</a:t>
            </a:r>
            <a:endParaRPr/>
          </a:p>
        </p:txBody>
      </p:sp>
      <p:sp>
        <p:nvSpPr>
          <p:cNvPr id="75" name="Shape 75"/>
          <p:cNvSpPr/>
          <p:nvPr/>
        </p:nvSpPr>
        <p:spPr>
          <a:xfrm>
            <a:off x="9802918" y="3195687"/>
            <a:ext cx="1629300" cy="854100"/>
          </a:xfrm>
          <a:prstGeom prst="rect">
            <a:avLst/>
          </a:prstGeom>
          <a:solidFill>
            <a:srgbClr val="92D050"/>
          </a:solidFill>
          <a:ln>
            <a:noFill/>
          </a:ln>
        </p:spPr>
        <p:txBody>
          <a:bodyPr anchorCtr="0" anchor="ctr" bIns="45700" lIns="91425"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6" name="Shape 76"/>
          <p:cNvSpPr/>
          <p:nvPr/>
        </p:nvSpPr>
        <p:spPr>
          <a:xfrm>
            <a:off x="4938660" y="3168307"/>
            <a:ext cx="1629300" cy="854100"/>
          </a:xfrm>
          <a:prstGeom prst="rect">
            <a:avLst/>
          </a:prstGeom>
          <a:solidFill>
            <a:srgbClr val="92D050"/>
          </a:solidFill>
          <a:ln>
            <a:noFill/>
          </a:ln>
        </p:spPr>
        <p:txBody>
          <a:bodyPr anchorCtr="0" anchor="ctr" bIns="45700" lIns="91425"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7" name="Shape 77"/>
          <p:cNvSpPr txBox="1"/>
          <p:nvPr/>
        </p:nvSpPr>
        <p:spPr>
          <a:xfrm>
            <a:off x="4938660" y="3292890"/>
            <a:ext cx="1629300" cy="548100"/>
          </a:xfrm>
          <a:prstGeom prst="rect">
            <a:avLst/>
          </a:prstGeom>
          <a:noFill/>
          <a:ln>
            <a:noFill/>
          </a:ln>
        </p:spPr>
        <p:txBody>
          <a:bodyPr anchorCtr="0" anchor="t" bIns="45700" lIns="91425" rIns="91425" wrap="square" tIns="45700">
            <a:noAutofit/>
          </a:bodyPr>
          <a:lstStyle/>
          <a:p>
            <a:pPr indent="0" lvl="0" marL="0" marR="0" rtl="0" algn="ctr">
              <a:spcBef>
                <a:spcPts val="0"/>
              </a:spcBef>
              <a:spcAft>
                <a:spcPts val="0"/>
              </a:spcAft>
              <a:buNone/>
            </a:pPr>
            <a:r>
              <a:rPr lang="en-US" sz="1800">
                <a:solidFill>
                  <a:srgbClr val="000000"/>
                </a:solidFill>
                <a:latin typeface="Arial"/>
                <a:ea typeface="Arial"/>
                <a:cs typeface="Arial"/>
                <a:sym typeface="Arial"/>
              </a:rPr>
              <a:t>Rule based system</a:t>
            </a:r>
            <a:endParaRPr/>
          </a:p>
        </p:txBody>
      </p:sp>
      <p:sp>
        <p:nvSpPr>
          <p:cNvPr id="78" name="Shape 78"/>
          <p:cNvSpPr txBox="1"/>
          <p:nvPr/>
        </p:nvSpPr>
        <p:spPr>
          <a:xfrm>
            <a:off x="9802918" y="3407131"/>
            <a:ext cx="1629300" cy="313200"/>
          </a:xfrm>
          <a:prstGeom prst="rect">
            <a:avLst/>
          </a:prstGeom>
          <a:noFill/>
          <a:ln>
            <a:noFill/>
          </a:ln>
        </p:spPr>
        <p:txBody>
          <a:bodyPr anchorCtr="0" anchor="t" bIns="45700" lIns="91425" rIns="91425" wrap="square" tIns="45700">
            <a:noAutofit/>
          </a:bodyPr>
          <a:lstStyle/>
          <a:p>
            <a:pPr indent="0" lvl="0" marL="0" marR="0" rtl="0" algn="ctr">
              <a:spcBef>
                <a:spcPts val="0"/>
              </a:spcBef>
              <a:spcAft>
                <a:spcPts val="0"/>
              </a:spcAft>
              <a:buNone/>
            </a:pPr>
            <a:r>
              <a:rPr lang="en-US" sz="1800">
                <a:solidFill>
                  <a:srgbClr val="000000"/>
                </a:solidFill>
                <a:latin typeface="Arial"/>
                <a:ea typeface="Arial"/>
                <a:cs typeface="Arial"/>
                <a:sym typeface="Arial"/>
              </a:rPr>
              <a:t>Model based</a:t>
            </a:r>
            <a:endParaRPr sz="1800">
              <a:solidFill>
                <a:srgbClr val="000000"/>
              </a:solidFill>
              <a:latin typeface="Arial"/>
              <a:ea typeface="Arial"/>
              <a:cs typeface="Arial"/>
              <a:sym typeface="Arial"/>
            </a:endParaRPr>
          </a:p>
        </p:txBody>
      </p:sp>
      <p:cxnSp>
        <p:nvCxnSpPr>
          <p:cNvPr id="79" name="Shape 79"/>
          <p:cNvCxnSpPr>
            <a:stCxn id="76" idx="0"/>
          </p:cNvCxnSpPr>
          <p:nvPr/>
        </p:nvCxnSpPr>
        <p:spPr>
          <a:xfrm flipH="1" rot="10800000">
            <a:off x="5753310" y="1813807"/>
            <a:ext cx="1661400" cy="1354500"/>
          </a:xfrm>
          <a:prstGeom prst="straightConnector1">
            <a:avLst/>
          </a:prstGeom>
          <a:noFill/>
          <a:ln cap="flat" cmpd="sng" w="9525">
            <a:solidFill>
              <a:srgbClr val="FFFFFF"/>
            </a:solidFill>
            <a:prstDash val="solid"/>
            <a:miter lim="800000"/>
            <a:headEnd len="med" w="med" type="none"/>
            <a:tailEnd len="lg" w="lg" type="triangle"/>
          </a:ln>
        </p:spPr>
      </p:cxnSp>
      <p:cxnSp>
        <p:nvCxnSpPr>
          <p:cNvPr id="80" name="Shape 80"/>
          <p:cNvCxnSpPr>
            <a:stCxn id="72" idx="0"/>
          </p:cNvCxnSpPr>
          <p:nvPr/>
        </p:nvCxnSpPr>
        <p:spPr>
          <a:xfrm rot="10800000">
            <a:off x="8229659" y="1813443"/>
            <a:ext cx="0" cy="1367700"/>
          </a:xfrm>
          <a:prstGeom prst="straightConnector1">
            <a:avLst/>
          </a:prstGeom>
          <a:noFill/>
          <a:ln cap="flat" cmpd="sng" w="9525">
            <a:solidFill>
              <a:srgbClr val="FFFFFF"/>
            </a:solidFill>
            <a:prstDash val="solid"/>
            <a:miter lim="800000"/>
            <a:headEnd len="med" w="med" type="none"/>
            <a:tailEnd len="lg" w="lg" type="triangle"/>
          </a:ln>
        </p:spPr>
      </p:cxnSp>
      <p:cxnSp>
        <p:nvCxnSpPr>
          <p:cNvPr id="81" name="Shape 81"/>
          <p:cNvCxnSpPr>
            <a:stCxn id="75" idx="0"/>
          </p:cNvCxnSpPr>
          <p:nvPr/>
        </p:nvCxnSpPr>
        <p:spPr>
          <a:xfrm rot="10800000">
            <a:off x="8938768" y="1813587"/>
            <a:ext cx="1678800" cy="1382100"/>
          </a:xfrm>
          <a:prstGeom prst="straightConnector1">
            <a:avLst/>
          </a:prstGeom>
          <a:noFill/>
          <a:ln cap="flat" cmpd="sng" w="9525">
            <a:solidFill>
              <a:srgbClr val="FFFFFF"/>
            </a:solidFill>
            <a:prstDash val="solid"/>
            <a:miter lim="800000"/>
            <a:headEnd len="med" w="med" type="none"/>
            <a:tailEnd len="lg" w="lg" type="triangle"/>
          </a:ln>
        </p:spPr>
      </p:cxnSp>
      <p:sp>
        <p:nvSpPr>
          <p:cNvPr id="82" name="Shape 82"/>
          <p:cNvSpPr/>
          <p:nvPr/>
        </p:nvSpPr>
        <p:spPr>
          <a:xfrm>
            <a:off x="4931950" y="4553570"/>
            <a:ext cx="1629300" cy="854100"/>
          </a:xfrm>
          <a:prstGeom prst="rect">
            <a:avLst/>
          </a:prstGeom>
          <a:solidFill>
            <a:srgbClr val="92D050"/>
          </a:solidFill>
          <a:ln>
            <a:noFill/>
          </a:ln>
        </p:spPr>
        <p:txBody>
          <a:bodyPr anchorCtr="0" anchor="ctr" bIns="45700" lIns="91425" rIns="91425" wrap="square" tIns="45700">
            <a:noAutofit/>
          </a:bodyPr>
          <a:lstStyle/>
          <a:p>
            <a:pPr indent="0" lvl="0" marL="0" marR="0" rtl="0" algn="ctr">
              <a:spcBef>
                <a:spcPts val="0"/>
              </a:spcBef>
              <a:spcAft>
                <a:spcPts val="0"/>
              </a:spcAft>
              <a:buNone/>
            </a:pPr>
            <a:r>
              <a:rPr lang="en-US" sz="1800">
                <a:solidFill>
                  <a:srgbClr val="000000"/>
                </a:solidFill>
                <a:latin typeface="Arial"/>
                <a:ea typeface="Arial"/>
                <a:cs typeface="Arial"/>
                <a:sym typeface="Arial"/>
              </a:rPr>
              <a:t>Expert</a:t>
            </a:r>
            <a:endParaRPr sz="1800">
              <a:solidFill>
                <a:srgbClr val="000000"/>
              </a:solidFill>
              <a:latin typeface="Arial"/>
              <a:ea typeface="Arial"/>
              <a:cs typeface="Arial"/>
              <a:sym typeface="Arial"/>
            </a:endParaRPr>
          </a:p>
          <a:p>
            <a:pPr indent="0" lvl="0" marL="0" marR="0" rtl="0" algn="ctr">
              <a:spcBef>
                <a:spcPts val="0"/>
              </a:spcBef>
              <a:spcAft>
                <a:spcPts val="0"/>
              </a:spcAft>
              <a:buNone/>
            </a:pPr>
            <a:r>
              <a:rPr lang="en-US" sz="1800">
                <a:solidFill>
                  <a:srgbClr val="000000"/>
                </a:solidFill>
                <a:latin typeface="Arial"/>
                <a:ea typeface="Arial"/>
                <a:cs typeface="Arial"/>
                <a:sym typeface="Arial"/>
              </a:rPr>
              <a:t>systeem</a:t>
            </a:r>
            <a:endParaRPr sz="1800"/>
          </a:p>
        </p:txBody>
      </p:sp>
      <p:sp>
        <p:nvSpPr>
          <p:cNvPr id="83" name="Shape 83"/>
          <p:cNvSpPr/>
          <p:nvPr/>
        </p:nvSpPr>
        <p:spPr>
          <a:xfrm>
            <a:off x="7348467" y="4548646"/>
            <a:ext cx="1815300" cy="854100"/>
          </a:xfrm>
          <a:prstGeom prst="rect">
            <a:avLst/>
          </a:prstGeom>
          <a:solidFill>
            <a:srgbClr val="92D050"/>
          </a:solidFill>
          <a:ln>
            <a:noFill/>
          </a:ln>
        </p:spPr>
        <p:txBody>
          <a:bodyPr anchorCtr="0" anchor="ctr" bIns="45700" lIns="91425" rIns="91425" wrap="square" tIns="45700">
            <a:noAutofit/>
          </a:bodyPr>
          <a:lstStyle/>
          <a:p>
            <a:pPr indent="0" lvl="0" marL="0" marR="0" rtl="0" algn="ctr">
              <a:spcBef>
                <a:spcPts val="0"/>
              </a:spcBef>
              <a:spcAft>
                <a:spcPts val="0"/>
              </a:spcAft>
              <a:buNone/>
            </a:pPr>
            <a:r>
              <a:rPr lang="en-US" sz="1800">
                <a:solidFill>
                  <a:srgbClr val="000000"/>
                </a:solidFill>
                <a:latin typeface="Arial"/>
                <a:ea typeface="Arial"/>
                <a:cs typeface="Arial"/>
                <a:sym typeface="Arial"/>
              </a:rPr>
              <a:t>Deeplearning &amp; pattern recognition</a:t>
            </a:r>
            <a:endParaRPr sz="1800">
              <a:solidFill>
                <a:srgbClr val="000000"/>
              </a:solidFill>
              <a:latin typeface="Arial"/>
              <a:ea typeface="Arial"/>
              <a:cs typeface="Arial"/>
              <a:sym typeface="Arial"/>
            </a:endParaRPr>
          </a:p>
        </p:txBody>
      </p:sp>
      <p:sp>
        <p:nvSpPr>
          <p:cNvPr id="84" name="Shape 84"/>
          <p:cNvSpPr/>
          <p:nvPr/>
        </p:nvSpPr>
        <p:spPr>
          <a:xfrm>
            <a:off x="9802918" y="4553569"/>
            <a:ext cx="1629300" cy="854100"/>
          </a:xfrm>
          <a:prstGeom prst="rect">
            <a:avLst/>
          </a:prstGeom>
          <a:solidFill>
            <a:srgbClr val="92D050"/>
          </a:solidFill>
          <a:ln>
            <a:noFill/>
          </a:ln>
        </p:spPr>
        <p:txBody>
          <a:bodyPr anchorCtr="0" anchor="ctr" bIns="45700" lIns="91425" rIns="91425" wrap="square" tIns="45700">
            <a:noAutofit/>
          </a:bodyPr>
          <a:lstStyle/>
          <a:p>
            <a:pPr indent="0" lvl="0" marL="0" marR="0" rtl="0" algn="ctr">
              <a:spcBef>
                <a:spcPts val="0"/>
              </a:spcBef>
              <a:spcAft>
                <a:spcPts val="0"/>
              </a:spcAft>
              <a:buNone/>
            </a:pPr>
            <a:r>
              <a:rPr lang="en-US" sz="1800">
                <a:solidFill>
                  <a:srgbClr val="000000"/>
                </a:solidFill>
                <a:latin typeface="Arial"/>
                <a:ea typeface="Arial"/>
                <a:cs typeface="Arial"/>
                <a:sym typeface="Arial"/>
              </a:rPr>
              <a:t>Bayesian model</a:t>
            </a:r>
            <a:endParaRPr/>
          </a:p>
        </p:txBody>
      </p:sp>
      <p:cxnSp>
        <p:nvCxnSpPr>
          <p:cNvPr id="85" name="Shape 85"/>
          <p:cNvCxnSpPr>
            <a:stCxn id="82" idx="0"/>
            <a:endCxn id="76" idx="2"/>
          </p:cNvCxnSpPr>
          <p:nvPr/>
        </p:nvCxnSpPr>
        <p:spPr>
          <a:xfrm flipH="1" rot="10800000">
            <a:off x="5746600" y="4022270"/>
            <a:ext cx="6600" cy="531300"/>
          </a:xfrm>
          <a:prstGeom prst="straightConnector1">
            <a:avLst/>
          </a:prstGeom>
          <a:noFill/>
          <a:ln cap="flat" cmpd="sng" w="9525">
            <a:solidFill>
              <a:srgbClr val="FFFFFF"/>
            </a:solidFill>
            <a:prstDash val="solid"/>
            <a:miter lim="800000"/>
            <a:headEnd len="med" w="med" type="none"/>
            <a:tailEnd len="med" w="med" type="none"/>
          </a:ln>
        </p:spPr>
      </p:cxnSp>
      <p:cxnSp>
        <p:nvCxnSpPr>
          <p:cNvPr id="86" name="Shape 86"/>
          <p:cNvCxnSpPr>
            <a:stCxn id="83" idx="0"/>
          </p:cNvCxnSpPr>
          <p:nvPr/>
        </p:nvCxnSpPr>
        <p:spPr>
          <a:xfrm flipH="1" rot="10800000">
            <a:off x="8256117" y="4036846"/>
            <a:ext cx="600" cy="511800"/>
          </a:xfrm>
          <a:prstGeom prst="straightConnector1">
            <a:avLst/>
          </a:prstGeom>
          <a:noFill/>
          <a:ln cap="flat" cmpd="sng" w="9525">
            <a:solidFill>
              <a:srgbClr val="FFFFFF"/>
            </a:solidFill>
            <a:prstDash val="solid"/>
            <a:miter lim="800000"/>
            <a:headEnd len="med" w="med" type="none"/>
            <a:tailEnd len="med" w="med" type="none"/>
          </a:ln>
        </p:spPr>
      </p:cxnSp>
      <p:cxnSp>
        <p:nvCxnSpPr>
          <p:cNvPr id="87" name="Shape 87"/>
          <p:cNvCxnSpPr/>
          <p:nvPr/>
        </p:nvCxnSpPr>
        <p:spPr>
          <a:xfrm flipH="1" rot="10800000">
            <a:off x="10617664" y="4062786"/>
            <a:ext cx="24300" cy="531000"/>
          </a:xfrm>
          <a:prstGeom prst="straightConnector1">
            <a:avLst/>
          </a:prstGeom>
          <a:noFill/>
          <a:ln cap="flat" cmpd="sng" w="9525">
            <a:solidFill>
              <a:srgbClr val="FFFFFF"/>
            </a:solidFill>
            <a:prstDash val="solid"/>
            <a:miter lim="800000"/>
            <a:headEnd len="med" w="med" type="none"/>
            <a:tailEnd len="med" w="med" type="none"/>
          </a:ln>
        </p:spPr>
      </p:cxnSp>
      <p:sp>
        <p:nvSpPr>
          <p:cNvPr id="88" name="Shape 88"/>
          <p:cNvSpPr txBox="1"/>
          <p:nvPr/>
        </p:nvSpPr>
        <p:spPr>
          <a:xfrm>
            <a:off x="5332900" y="5578375"/>
            <a:ext cx="827400" cy="360000"/>
          </a:xfrm>
          <a:prstGeom prst="rect">
            <a:avLst/>
          </a:prstGeom>
          <a:noFill/>
          <a:ln>
            <a:noFill/>
          </a:ln>
        </p:spPr>
        <p:txBody>
          <a:bodyPr anchorCtr="0" anchor="t" bIns="91425" lIns="91425" rIns="91425" wrap="square" tIns="91425">
            <a:noAutofit/>
          </a:bodyPr>
          <a:lstStyle/>
          <a:p>
            <a:pPr indent="0" lvl="0" marL="0" algn="ctr">
              <a:spcBef>
                <a:spcPts val="0"/>
              </a:spcBef>
              <a:spcAft>
                <a:spcPts val="0"/>
              </a:spcAft>
              <a:buNone/>
            </a:pPr>
            <a:r>
              <a:rPr lang="en-US" sz="1800">
                <a:solidFill>
                  <a:srgbClr val="FFFFFF"/>
                </a:solidFill>
              </a:rPr>
              <a:t>RBS</a:t>
            </a:r>
            <a:endParaRPr sz="1800">
              <a:solidFill>
                <a:srgbClr val="FFFFFF"/>
              </a:solidFill>
            </a:endParaRPr>
          </a:p>
        </p:txBody>
      </p:sp>
      <p:sp>
        <p:nvSpPr>
          <p:cNvPr id="89" name="Shape 89"/>
          <p:cNvSpPr txBox="1"/>
          <p:nvPr/>
        </p:nvSpPr>
        <p:spPr>
          <a:xfrm>
            <a:off x="7448025" y="5578375"/>
            <a:ext cx="1596300" cy="360000"/>
          </a:xfrm>
          <a:prstGeom prst="rect">
            <a:avLst/>
          </a:prstGeom>
          <a:noFill/>
          <a:ln>
            <a:noFill/>
          </a:ln>
        </p:spPr>
        <p:txBody>
          <a:bodyPr anchorCtr="0" anchor="t" bIns="91425" lIns="91425" rIns="91425" wrap="square" tIns="91425">
            <a:noAutofit/>
          </a:bodyPr>
          <a:lstStyle/>
          <a:p>
            <a:pPr indent="0" lvl="0" marL="0" rtl="0" algn="ctr">
              <a:spcBef>
                <a:spcPts val="0"/>
              </a:spcBef>
              <a:spcAft>
                <a:spcPts val="0"/>
              </a:spcAft>
              <a:buNone/>
            </a:pPr>
            <a:r>
              <a:rPr lang="en-US" sz="1800">
                <a:solidFill>
                  <a:srgbClr val="FFFFFF"/>
                </a:solidFill>
              </a:rPr>
              <a:t>Deeplearning</a:t>
            </a:r>
            <a:endParaRPr sz="1800">
              <a:solidFill>
                <a:srgbClr val="FFFFFF"/>
              </a:solidFill>
            </a:endParaRPr>
          </a:p>
        </p:txBody>
      </p:sp>
      <p:sp>
        <p:nvSpPr>
          <p:cNvPr id="90" name="Shape 90"/>
          <p:cNvSpPr txBox="1"/>
          <p:nvPr/>
        </p:nvSpPr>
        <p:spPr>
          <a:xfrm>
            <a:off x="10203875" y="5578375"/>
            <a:ext cx="827400" cy="360000"/>
          </a:xfrm>
          <a:prstGeom prst="rect">
            <a:avLst/>
          </a:prstGeom>
          <a:noFill/>
          <a:ln>
            <a:noFill/>
          </a:ln>
        </p:spPr>
        <p:txBody>
          <a:bodyPr anchorCtr="0" anchor="t" bIns="91425" lIns="91425" rIns="91425" wrap="square" tIns="91425">
            <a:noAutofit/>
          </a:bodyPr>
          <a:lstStyle/>
          <a:p>
            <a:pPr indent="0" lvl="0" marL="0" rtl="0" algn="ctr">
              <a:spcBef>
                <a:spcPts val="0"/>
              </a:spcBef>
              <a:spcAft>
                <a:spcPts val="0"/>
              </a:spcAft>
              <a:buNone/>
            </a:pPr>
            <a:r>
              <a:rPr lang="en-US" sz="1800">
                <a:solidFill>
                  <a:srgbClr val="FFFFFF"/>
                </a:solidFill>
              </a:rPr>
              <a:t>BBN</a:t>
            </a:r>
            <a:endParaRPr sz="1800">
              <a:solidFill>
                <a:srgbClr val="FFFFFF"/>
              </a:solidFill>
            </a:endParaRPr>
          </a:p>
        </p:txBody>
      </p:sp>
      <p:sp>
        <p:nvSpPr>
          <p:cNvPr id="91" name="Shape 91"/>
          <p:cNvSpPr txBox="1"/>
          <p:nvPr/>
        </p:nvSpPr>
        <p:spPr>
          <a:xfrm>
            <a:off x="5332900" y="5991300"/>
            <a:ext cx="827400" cy="360000"/>
          </a:xfrm>
          <a:prstGeom prst="rect">
            <a:avLst/>
          </a:prstGeom>
          <a:noFill/>
          <a:ln>
            <a:noFill/>
          </a:ln>
        </p:spPr>
        <p:txBody>
          <a:bodyPr anchorCtr="0" anchor="t" bIns="91425" lIns="91425" rIns="91425" wrap="square" tIns="91425">
            <a:noAutofit/>
          </a:bodyPr>
          <a:lstStyle/>
          <a:p>
            <a:pPr indent="0" lvl="0" marL="0" rtl="0" algn="ctr">
              <a:spcBef>
                <a:spcPts val="0"/>
              </a:spcBef>
              <a:spcAft>
                <a:spcPts val="0"/>
              </a:spcAft>
              <a:buNone/>
            </a:pPr>
            <a:r>
              <a:rPr lang="en-US" sz="1800">
                <a:solidFill>
                  <a:srgbClr val="92D050"/>
                </a:solidFill>
              </a:rPr>
              <a:t>Done</a:t>
            </a:r>
            <a:endParaRPr sz="1800">
              <a:solidFill>
                <a:srgbClr val="92D050"/>
              </a:solidFill>
            </a:endParaRPr>
          </a:p>
        </p:txBody>
      </p:sp>
      <p:sp>
        <p:nvSpPr>
          <p:cNvPr id="92" name="Shape 92"/>
          <p:cNvSpPr txBox="1"/>
          <p:nvPr/>
        </p:nvSpPr>
        <p:spPr>
          <a:xfrm>
            <a:off x="7500575" y="5991300"/>
            <a:ext cx="1458300" cy="360000"/>
          </a:xfrm>
          <a:prstGeom prst="rect">
            <a:avLst/>
          </a:prstGeom>
          <a:noFill/>
          <a:ln>
            <a:noFill/>
          </a:ln>
        </p:spPr>
        <p:txBody>
          <a:bodyPr anchorCtr="0" anchor="t" bIns="91425" lIns="91425" rIns="91425" wrap="square" tIns="91425">
            <a:noAutofit/>
          </a:bodyPr>
          <a:lstStyle/>
          <a:p>
            <a:pPr indent="0" lvl="0" marL="0" rtl="0" algn="ctr">
              <a:spcBef>
                <a:spcPts val="0"/>
              </a:spcBef>
              <a:spcAft>
                <a:spcPts val="0"/>
              </a:spcAft>
              <a:buNone/>
            </a:pPr>
            <a:r>
              <a:rPr lang="en-US" sz="1800">
                <a:solidFill>
                  <a:srgbClr val="E06666"/>
                </a:solidFill>
              </a:rPr>
              <a:t>Processing</a:t>
            </a:r>
            <a:endParaRPr sz="1800">
              <a:solidFill>
                <a:srgbClr val="E06666"/>
              </a:solidFill>
            </a:endParaRPr>
          </a:p>
        </p:txBody>
      </p:sp>
      <p:sp>
        <p:nvSpPr>
          <p:cNvPr id="93" name="Shape 93"/>
          <p:cNvSpPr txBox="1"/>
          <p:nvPr/>
        </p:nvSpPr>
        <p:spPr>
          <a:xfrm>
            <a:off x="10042925" y="5991300"/>
            <a:ext cx="1149300" cy="360000"/>
          </a:xfrm>
          <a:prstGeom prst="rect">
            <a:avLst/>
          </a:prstGeom>
          <a:noFill/>
          <a:ln>
            <a:noFill/>
          </a:ln>
        </p:spPr>
        <p:txBody>
          <a:bodyPr anchorCtr="0" anchor="t" bIns="91425" lIns="91425" rIns="91425" wrap="square" tIns="91425">
            <a:noAutofit/>
          </a:bodyPr>
          <a:lstStyle/>
          <a:p>
            <a:pPr indent="0" lvl="0" marL="0" rtl="0" algn="ctr">
              <a:spcBef>
                <a:spcPts val="0"/>
              </a:spcBef>
              <a:spcAft>
                <a:spcPts val="0"/>
              </a:spcAft>
              <a:buNone/>
            </a:pPr>
            <a:r>
              <a:rPr lang="en-US" sz="1800">
                <a:solidFill>
                  <a:srgbClr val="F6B26B"/>
                </a:solidFill>
              </a:rPr>
              <a:t>Finalizing</a:t>
            </a:r>
            <a:endParaRPr sz="1800">
              <a:solidFill>
                <a:srgbClr val="F6B26B"/>
              </a:solidFill>
            </a:endParaRPr>
          </a:p>
        </p:txBody>
      </p:sp>
      <p:sp>
        <p:nvSpPr>
          <p:cNvPr id="94" name="Shape 94"/>
          <p:cNvSpPr txBox="1"/>
          <p:nvPr/>
        </p:nvSpPr>
        <p:spPr>
          <a:xfrm>
            <a:off x="4329350" y="5991300"/>
            <a:ext cx="895200" cy="360000"/>
          </a:xfrm>
          <a:prstGeom prst="rect">
            <a:avLst/>
          </a:prstGeom>
          <a:noFill/>
          <a:ln>
            <a:noFill/>
          </a:ln>
        </p:spPr>
        <p:txBody>
          <a:bodyPr anchorCtr="0" anchor="t" bIns="91425" lIns="91425" rIns="91425" wrap="square" tIns="91425">
            <a:noAutofit/>
          </a:bodyPr>
          <a:lstStyle/>
          <a:p>
            <a:pPr indent="0" lvl="0" marL="0" rtl="0" algn="ctr">
              <a:spcBef>
                <a:spcPts val="0"/>
              </a:spcBef>
              <a:spcAft>
                <a:spcPts val="0"/>
              </a:spcAft>
              <a:buNone/>
            </a:pPr>
            <a:r>
              <a:rPr lang="en-US" sz="1800">
                <a:solidFill>
                  <a:srgbClr val="FFFFFF"/>
                </a:solidFill>
              </a:rPr>
              <a:t>Status</a:t>
            </a:r>
            <a:endParaRPr sz="18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9" name="Shape 99"/>
        <p:cNvGrpSpPr/>
        <p:nvPr/>
      </p:nvGrpSpPr>
      <p:grpSpPr>
        <a:xfrm>
          <a:off x="0" y="0"/>
          <a:ext cx="0" cy="0"/>
          <a:chOff x="0" y="0"/>
          <a:chExt cx="0" cy="0"/>
        </a:xfrm>
      </p:grpSpPr>
      <p:sp>
        <p:nvSpPr>
          <p:cNvPr id="100" name="Shape 100"/>
          <p:cNvSpPr/>
          <p:nvPr/>
        </p:nvSpPr>
        <p:spPr>
          <a:xfrm>
            <a:off x="0" y="0"/>
            <a:ext cx="12192000" cy="6858000"/>
          </a:xfrm>
          <a:prstGeom prst="rect">
            <a:avLst/>
          </a:prstGeom>
          <a:solidFill>
            <a:srgbClr val="000000"/>
          </a:solid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01" name="Shape 101"/>
          <p:cNvPicPr preferRelativeResize="0"/>
          <p:nvPr>
            <p:ph idx="1" type="body"/>
          </p:nvPr>
        </p:nvPicPr>
        <p:blipFill rotWithShape="1">
          <a:blip r:embed="rId3">
            <a:alphaModFix amt="35000"/>
          </a:blip>
          <a:srcRect b="0" l="0" r="0" t="17884"/>
          <a:stretch/>
        </p:blipFill>
        <p:spPr>
          <a:xfrm>
            <a:off x="20" y="1"/>
            <a:ext cx="12192000" cy="6858000"/>
          </a:xfrm>
          <a:prstGeom prst="rect">
            <a:avLst/>
          </a:prstGeom>
          <a:noFill/>
          <a:ln>
            <a:noFill/>
          </a:ln>
        </p:spPr>
      </p:pic>
      <p:cxnSp>
        <p:nvCxnSpPr>
          <p:cNvPr id="102" name="Shape 102"/>
          <p:cNvCxnSpPr/>
          <p:nvPr/>
        </p:nvCxnSpPr>
        <p:spPr>
          <a:xfrm>
            <a:off x="4653372" y="2286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103" name="Shape 103"/>
          <p:cNvSpPr txBox="1"/>
          <p:nvPr>
            <p:ph type="title"/>
          </p:nvPr>
        </p:nvSpPr>
        <p:spPr>
          <a:xfrm>
            <a:off x="838201" y="1065862"/>
            <a:ext cx="3313200" cy="4726200"/>
          </a:xfrm>
          <a:prstGeom prst="rect">
            <a:avLst/>
          </a:prstGeom>
          <a:noFill/>
          <a:ln>
            <a:noFill/>
          </a:ln>
        </p:spPr>
        <p:txBody>
          <a:bodyPr anchorCtr="0" anchor="ctr" bIns="45700" lIns="91425" rIns="91425" wrap="square" tIns="45700">
            <a:noAutofit/>
          </a:bodyPr>
          <a:lstStyle/>
          <a:p>
            <a:pPr indent="0" lvl="0" marL="0" marR="0" rtl="0" algn="ctr">
              <a:lnSpc>
                <a:spcPct val="90000"/>
              </a:lnSpc>
              <a:spcBef>
                <a:spcPts val="0"/>
              </a:spcBef>
              <a:spcAft>
                <a:spcPts val="0"/>
              </a:spcAft>
              <a:buClr>
                <a:srgbClr val="FFFFFF"/>
              </a:buClr>
              <a:buSzPts val="4000"/>
              <a:buFont typeface="Calibri"/>
              <a:buNone/>
            </a:pPr>
            <a:r>
              <a:rPr lang="en-US" sz="4000">
                <a:solidFill>
                  <a:srgbClr val="FFFFFF"/>
                </a:solidFill>
              </a:rPr>
              <a:t>Onderzoeks-</a:t>
            </a:r>
            <a:endParaRPr sz="4000">
              <a:solidFill>
                <a:srgbClr val="FFFFFF"/>
              </a:solidFill>
            </a:endParaRPr>
          </a:p>
          <a:p>
            <a:pPr indent="0" lvl="0" marL="0" marR="0" rtl="0" algn="ctr">
              <a:lnSpc>
                <a:spcPct val="90000"/>
              </a:lnSpc>
              <a:spcBef>
                <a:spcPts val="0"/>
              </a:spcBef>
              <a:spcAft>
                <a:spcPts val="0"/>
              </a:spcAft>
              <a:buClr>
                <a:srgbClr val="FFFFFF"/>
              </a:buClr>
              <a:buSzPts val="4000"/>
              <a:buFont typeface="Calibri"/>
              <a:buNone/>
            </a:pPr>
            <a:r>
              <a:rPr lang="en-US" sz="4000">
                <a:solidFill>
                  <a:srgbClr val="FFFFFF"/>
                </a:solidFill>
              </a:rPr>
              <a:t>rapport</a:t>
            </a:r>
            <a:endParaRPr/>
          </a:p>
        </p:txBody>
      </p:sp>
      <p:sp>
        <p:nvSpPr>
          <p:cNvPr id="104" name="Shape 104"/>
          <p:cNvSpPr txBox="1"/>
          <p:nvPr>
            <p:ph idx="2" type="body"/>
          </p:nvPr>
        </p:nvSpPr>
        <p:spPr>
          <a:xfrm>
            <a:off x="5155379" y="1065862"/>
            <a:ext cx="5744700" cy="4726200"/>
          </a:xfrm>
          <a:prstGeom prst="rect">
            <a:avLst/>
          </a:prstGeom>
          <a:noFill/>
          <a:ln>
            <a:noFill/>
          </a:ln>
        </p:spPr>
        <p:txBody>
          <a:bodyPr anchorCtr="0" anchor="ctr" bIns="45700" lIns="91425" rIns="91425" wrap="square" tIns="45700">
            <a:noAutofit/>
          </a:bodyPr>
          <a:lstStyle/>
          <a:p>
            <a:pPr indent="-228600" lvl="0" marL="228600" marR="0" rtl="0" algn="l">
              <a:lnSpc>
                <a:spcPct val="90000"/>
              </a:lnSpc>
              <a:spcBef>
                <a:spcPts val="0"/>
              </a:spcBef>
              <a:spcAft>
                <a:spcPts val="0"/>
              </a:spcAft>
              <a:buClr>
                <a:schemeClr val="lt1"/>
              </a:buClr>
              <a:buSzPts val="2000"/>
              <a:buFont typeface="Arial"/>
              <a:buChar char="•"/>
            </a:pPr>
            <a:r>
              <a:rPr lang="en-US" sz="2000">
                <a:latin typeface="Montserrat"/>
                <a:ea typeface="Montserrat"/>
                <a:cs typeface="Montserrat"/>
                <a:sym typeface="Montserrat"/>
              </a:rPr>
              <a:t>Opdracht context beschreven</a:t>
            </a:r>
            <a:endParaRPr sz="2000">
              <a:latin typeface="Montserrat"/>
              <a:ea typeface="Montserrat"/>
              <a:cs typeface="Montserrat"/>
              <a:sym typeface="Montserrat"/>
            </a:endParaRPr>
          </a:p>
          <a:p>
            <a:pPr indent="-228600" lvl="0" marL="228600" marR="0" rtl="0" algn="l">
              <a:lnSpc>
                <a:spcPct val="90000"/>
              </a:lnSpc>
              <a:spcBef>
                <a:spcPts val="0"/>
              </a:spcBef>
              <a:spcAft>
                <a:spcPts val="0"/>
              </a:spcAft>
              <a:buClr>
                <a:schemeClr val="lt1"/>
              </a:buClr>
              <a:buSzPts val="2000"/>
              <a:buFont typeface="Arial"/>
              <a:buChar char="•"/>
            </a:pPr>
            <a:r>
              <a:rPr lang="en-US" sz="2000">
                <a:latin typeface="Montserrat"/>
                <a:ea typeface="Montserrat"/>
                <a:cs typeface="Montserrat"/>
                <a:sym typeface="Montserrat"/>
              </a:rPr>
              <a:t>Aanleiding/probleemstelling</a:t>
            </a:r>
            <a:endParaRPr sz="2000">
              <a:latin typeface="Montserrat"/>
              <a:ea typeface="Montserrat"/>
              <a:cs typeface="Montserrat"/>
              <a:sym typeface="Montserrat"/>
            </a:endParaRPr>
          </a:p>
          <a:p>
            <a:pPr indent="-228600" lvl="0" marL="228600" marR="0" rtl="0" algn="l">
              <a:lnSpc>
                <a:spcPct val="90000"/>
              </a:lnSpc>
              <a:spcBef>
                <a:spcPts val="0"/>
              </a:spcBef>
              <a:spcAft>
                <a:spcPts val="0"/>
              </a:spcAft>
              <a:buClr>
                <a:schemeClr val="lt1"/>
              </a:buClr>
              <a:buSzPts val="2000"/>
              <a:buFont typeface="Arial"/>
              <a:buChar char="•"/>
            </a:pPr>
            <a:r>
              <a:rPr lang="en-US" sz="2000">
                <a:latin typeface="Montserrat"/>
                <a:ea typeface="Montserrat"/>
                <a:cs typeface="Montserrat"/>
                <a:sym typeface="Montserrat"/>
              </a:rPr>
              <a:t>Structuur opgezet</a:t>
            </a:r>
            <a:endParaRPr sz="20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09" name="Shape 109"/>
        <p:cNvGrpSpPr/>
        <p:nvPr/>
      </p:nvGrpSpPr>
      <p:grpSpPr>
        <a:xfrm>
          <a:off x="0" y="0"/>
          <a:ext cx="0" cy="0"/>
          <a:chOff x="0" y="0"/>
          <a:chExt cx="0" cy="0"/>
        </a:xfrm>
      </p:grpSpPr>
      <p:sp>
        <p:nvSpPr>
          <p:cNvPr id="110" name="Shape 110"/>
          <p:cNvSpPr/>
          <p:nvPr/>
        </p:nvSpPr>
        <p:spPr>
          <a:xfrm>
            <a:off x="0" y="0"/>
            <a:ext cx="12192000" cy="6858000"/>
          </a:xfrm>
          <a:prstGeom prst="rect">
            <a:avLst/>
          </a:prstGeom>
          <a:solidFill>
            <a:srgbClr val="000000"/>
          </a:solid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11" name="Shape 111"/>
          <p:cNvPicPr preferRelativeResize="0"/>
          <p:nvPr>
            <p:ph idx="1" type="body"/>
          </p:nvPr>
        </p:nvPicPr>
        <p:blipFill rotWithShape="1">
          <a:blip r:embed="rId3">
            <a:alphaModFix amt="35000"/>
          </a:blip>
          <a:srcRect b="0" l="0" r="0" t="17884"/>
          <a:stretch/>
        </p:blipFill>
        <p:spPr>
          <a:xfrm>
            <a:off x="20" y="1"/>
            <a:ext cx="12192000" cy="6858000"/>
          </a:xfrm>
          <a:prstGeom prst="rect">
            <a:avLst/>
          </a:prstGeom>
          <a:noFill/>
          <a:ln>
            <a:noFill/>
          </a:ln>
        </p:spPr>
      </p:pic>
      <p:cxnSp>
        <p:nvCxnSpPr>
          <p:cNvPr id="112" name="Shape 112"/>
          <p:cNvCxnSpPr/>
          <p:nvPr/>
        </p:nvCxnSpPr>
        <p:spPr>
          <a:xfrm>
            <a:off x="4653372" y="2286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113" name="Shape 113"/>
          <p:cNvSpPr txBox="1"/>
          <p:nvPr>
            <p:ph type="title"/>
          </p:nvPr>
        </p:nvSpPr>
        <p:spPr>
          <a:xfrm>
            <a:off x="838176" y="1065862"/>
            <a:ext cx="3313200" cy="4726200"/>
          </a:xfrm>
          <a:prstGeom prst="rect">
            <a:avLst/>
          </a:prstGeom>
          <a:noFill/>
          <a:ln>
            <a:noFill/>
          </a:ln>
        </p:spPr>
        <p:txBody>
          <a:bodyPr anchorCtr="0" anchor="ctr" bIns="45700" lIns="91425" rIns="91425" wrap="square" tIns="45700">
            <a:noAutofit/>
          </a:bodyPr>
          <a:lstStyle/>
          <a:p>
            <a:pPr indent="0" lvl="0" marL="0" marR="0" rtl="0" algn="r">
              <a:lnSpc>
                <a:spcPct val="90000"/>
              </a:lnSpc>
              <a:spcBef>
                <a:spcPts val="0"/>
              </a:spcBef>
              <a:spcAft>
                <a:spcPts val="0"/>
              </a:spcAft>
              <a:buClr>
                <a:srgbClr val="FFFFFF"/>
              </a:buClr>
              <a:buSzPts val="4000"/>
              <a:buFont typeface="Calibri"/>
              <a:buNone/>
            </a:pPr>
            <a:r>
              <a:rPr lang="en-US" sz="4000">
                <a:solidFill>
                  <a:srgbClr val="FFFFFF"/>
                </a:solidFill>
              </a:rPr>
              <a:t>Planning</a:t>
            </a:r>
            <a:endParaRPr/>
          </a:p>
        </p:txBody>
      </p:sp>
      <p:sp>
        <p:nvSpPr>
          <p:cNvPr id="114" name="Shape 114"/>
          <p:cNvSpPr txBox="1"/>
          <p:nvPr>
            <p:ph idx="2" type="body"/>
          </p:nvPr>
        </p:nvSpPr>
        <p:spPr>
          <a:xfrm>
            <a:off x="5155375" y="1065850"/>
            <a:ext cx="5940300" cy="4726200"/>
          </a:xfrm>
          <a:prstGeom prst="rect">
            <a:avLst/>
          </a:prstGeom>
          <a:noFill/>
          <a:ln>
            <a:noFill/>
          </a:ln>
        </p:spPr>
        <p:txBody>
          <a:bodyPr anchorCtr="0" anchor="ctr" bIns="45700" lIns="91425" rIns="91425" wrap="square" tIns="45700">
            <a:noAutofit/>
          </a:bodyPr>
          <a:lstStyle/>
          <a:p>
            <a:pPr indent="-228600" lvl="0" marL="228600" marR="0" rtl="0" algn="l">
              <a:lnSpc>
                <a:spcPct val="90000"/>
              </a:lnSpc>
              <a:spcBef>
                <a:spcPts val="0"/>
              </a:spcBef>
              <a:spcAft>
                <a:spcPts val="0"/>
              </a:spcAft>
              <a:buClr>
                <a:schemeClr val="lt1"/>
              </a:buClr>
              <a:buSzPts val="2000"/>
              <a:buFont typeface="Arial"/>
              <a:buChar char="•"/>
            </a:pPr>
            <a:r>
              <a:rPr lang="en-US" sz="2000">
                <a:latin typeface="Montserrat"/>
                <a:ea typeface="Montserrat"/>
                <a:cs typeface="Montserrat"/>
                <a:sym typeface="Montserrat"/>
              </a:rPr>
              <a:t>Afronden werkzaamheden</a:t>
            </a:r>
            <a:endParaRPr sz="2000">
              <a:latin typeface="Montserrat"/>
              <a:ea typeface="Montserrat"/>
              <a:cs typeface="Montserrat"/>
              <a:sym typeface="Montserrat"/>
            </a:endParaRPr>
          </a:p>
          <a:p>
            <a:pPr indent="-228600" lvl="0" marL="228600" rtl="0">
              <a:spcBef>
                <a:spcPts val="0"/>
              </a:spcBef>
              <a:spcAft>
                <a:spcPts val="0"/>
              </a:spcAft>
              <a:buClr>
                <a:schemeClr val="lt1"/>
              </a:buClr>
              <a:buSzPts val="2000"/>
              <a:buFont typeface="Arial"/>
              <a:buChar char="•"/>
            </a:pPr>
            <a:r>
              <a:rPr lang="en-US" sz="2000">
                <a:latin typeface="Montserrat"/>
                <a:ea typeface="Montserrat"/>
                <a:cs typeface="Montserrat"/>
                <a:sym typeface="Montserrat"/>
              </a:rPr>
              <a:t>Onderzoeksrapport afmaken</a:t>
            </a:r>
            <a:endParaRPr sz="2000">
              <a:latin typeface="Montserrat"/>
              <a:ea typeface="Montserrat"/>
              <a:cs typeface="Montserrat"/>
              <a:sym typeface="Montserrat"/>
            </a:endParaRPr>
          </a:p>
          <a:p>
            <a:pPr indent="-228600" lvl="0" marL="228600" marR="0" rtl="0" algn="l">
              <a:lnSpc>
                <a:spcPct val="90000"/>
              </a:lnSpc>
              <a:spcBef>
                <a:spcPts val="0"/>
              </a:spcBef>
              <a:spcAft>
                <a:spcPts val="0"/>
              </a:spcAft>
              <a:buClr>
                <a:schemeClr val="lt1"/>
              </a:buClr>
              <a:buSzPts val="2000"/>
              <a:buFont typeface="Arial"/>
              <a:buChar char="•"/>
            </a:pPr>
            <a:r>
              <a:rPr lang="en-US" sz="2000">
                <a:latin typeface="Montserrat"/>
                <a:ea typeface="Montserrat"/>
                <a:cs typeface="Montserrat"/>
                <a:sym typeface="Montserrat"/>
              </a:rPr>
              <a:t>Paper schrijven (soort van samenvatting van het onderzoeksrapport)</a:t>
            </a:r>
            <a:endParaRPr sz="20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19" name="Shape 119"/>
        <p:cNvGrpSpPr/>
        <p:nvPr/>
      </p:nvGrpSpPr>
      <p:grpSpPr>
        <a:xfrm>
          <a:off x="0" y="0"/>
          <a:ext cx="0" cy="0"/>
          <a:chOff x="0" y="0"/>
          <a:chExt cx="0" cy="0"/>
        </a:xfrm>
      </p:grpSpPr>
      <p:sp>
        <p:nvSpPr>
          <p:cNvPr id="120" name="Shape 120"/>
          <p:cNvSpPr/>
          <p:nvPr/>
        </p:nvSpPr>
        <p:spPr>
          <a:xfrm>
            <a:off x="0" y="0"/>
            <a:ext cx="12192000" cy="6858000"/>
          </a:xfrm>
          <a:prstGeom prst="rect">
            <a:avLst/>
          </a:prstGeom>
          <a:solidFill>
            <a:srgbClr val="000000"/>
          </a:solid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21" name="Shape 121"/>
          <p:cNvPicPr preferRelativeResize="0"/>
          <p:nvPr>
            <p:ph idx="1" type="body"/>
          </p:nvPr>
        </p:nvPicPr>
        <p:blipFill rotWithShape="1">
          <a:blip r:embed="rId3">
            <a:alphaModFix amt="35000"/>
          </a:blip>
          <a:srcRect b="0" l="0" r="0" t="17884"/>
          <a:stretch/>
        </p:blipFill>
        <p:spPr>
          <a:xfrm>
            <a:off x="20" y="1"/>
            <a:ext cx="12192000" cy="6858000"/>
          </a:xfrm>
          <a:prstGeom prst="rect">
            <a:avLst/>
          </a:prstGeom>
          <a:noFill/>
          <a:ln>
            <a:noFill/>
          </a:ln>
        </p:spPr>
      </p:pic>
      <p:cxnSp>
        <p:nvCxnSpPr>
          <p:cNvPr id="122" name="Shape 122"/>
          <p:cNvCxnSpPr/>
          <p:nvPr/>
        </p:nvCxnSpPr>
        <p:spPr>
          <a:xfrm>
            <a:off x="5082472" y="23243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123" name="Shape 123"/>
          <p:cNvSpPr txBox="1"/>
          <p:nvPr>
            <p:ph type="title"/>
          </p:nvPr>
        </p:nvSpPr>
        <p:spPr>
          <a:xfrm>
            <a:off x="271150" y="865025"/>
            <a:ext cx="3996900" cy="2152500"/>
          </a:xfrm>
          <a:prstGeom prst="rect">
            <a:avLst/>
          </a:prstGeom>
          <a:noFill/>
          <a:ln>
            <a:noFill/>
          </a:ln>
        </p:spPr>
        <p:txBody>
          <a:bodyPr anchorCtr="0" anchor="ctr" bIns="45700" lIns="91425" rIns="91425" wrap="square" tIns="45700">
            <a:noAutofit/>
          </a:bodyPr>
          <a:lstStyle/>
          <a:p>
            <a:pPr indent="0" lvl="0" marL="0" marR="0" rtl="0" algn="l">
              <a:lnSpc>
                <a:spcPct val="90000"/>
              </a:lnSpc>
              <a:spcBef>
                <a:spcPts val="0"/>
              </a:spcBef>
              <a:spcAft>
                <a:spcPts val="0"/>
              </a:spcAft>
              <a:buClr>
                <a:srgbClr val="FFFFFF"/>
              </a:buClr>
              <a:buSzPts val="4000"/>
              <a:buFont typeface="Calibri"/>
              <a:buNone/>
            </a:pPr>
            <a:r>
              <a:rPr lang="en-US"/>
              <a:t>Applied Data Science goes Chinese!</a:t>
            </a:r>
            <a:endParaRPr/>
          </a:p>
        </p:txBody>
      </p:sp>
      <p:sp>
        <p:nvSpPr>
          <p:cNvPr id="124" name="Shape 124"/>
          <p:cNvSpPr txBox="1"/>
          <p:nvPr>
            <p:ph type="title"/>
          </p:nvPr>
        </p:nvSpPr>
        <p:spPr>
          <a:xfrm>
            <a:off x="271150" y="2773825"/>
            <a:ext cx="4479600" cy="2457300"/>
          </a:xfrm>
          <a:prstGeom prst="rect">
            <a:avLst/>
          </a:prstGeom>
          <a:noFill/>
          <a:ln>
            <a:noFill/>
          </a:ln>
        </p:spPr>
        <p:txBody>
          <a:bodyPr anchorCtr="0" anchor="ctr" bIns="45700" lIns="91425" rIns="91425" wrap="square" tIns="45700">
            <a:noAutofit/>
          </a:bodyPr>
          <a:lstStyle/>
          <a:p>
            <a:pPr indent="0" lvl="0" marL="0" marR="0" rtl="0" algn="l">
              <a:lnSpc>
                <a:spcPct val="90000"/>
              </a:lnSpc>
              <a:spcBef>
                <a:spcPts val="0"/>
              </a:spcBef>
              <a:spcAft>
                <a:spcPts val="0"/>
              </a:spcAft>
              <a:buClr>
                <a:srgbClr val="FFFFFF"/>
              </a:buClr>
              <a:buSzPts val="4000"/>
              <a:buFont typeface="Calibri"/>
              <a:buNone/>
            </a:pPr>
            <a:r>
              <a:rPr lang="en-US" sz="2800"/>
              <a:t>Wanneer: Vr. 02-02-2018</a:t>
            </a:r>
            <a:endParaRPr sz="2800"/>
          </a:p>
          <a:p>
            <a:pPr indent="0" lvl="0" marL="0" marR="0" rtl="0" algn="l">
              <a:lnSpc>
                <a:spcPct val="90000"/>
              </a:lnSpc>
              <a:spcBef>
                <a:spcPts val="0"/>
              </a:spcBef>
              <a:spcAft>
                <a:spcPts val="0"/>
              </a:spcAft>
              <a:buClr>
                <a:srgbClr val="FFFFFF"/>
              </a:buClr>
              <a:buSzPts val="4000"/>
              <a:buFont typeface="Calibri"/>
              <a:buNone/>
            </a:pPr>
            <a:r>
              <a:rPr lang="en-US" sz="2800"/>
              <a:t>Waar: Royal Palace, Delft</a:t>
            </a:r>
            <a:endParaRPr sz="2800"/>
          </a:p>
          <a:p>
            <a:pPr indent="0" lvl="0" marL="0" marR="0" rtl="0" algn="l">
              <a:lnSpc>
                <a:spcPct val="90000"/>
              </a:lnSpc>
              <a:spcBef>
                <a:spcPts val="0"/>
              </a:spcBef>
              <a:spcAft>
                <a:spcPts val="0"/>
              </a:spcAft>
              <a:buClr>
                <a:srgbClr val="FFFFFF"/>
              </a:buClr>
              <a:buSzPts val="4000"/>
              <a:buFont typeface="Calibri"/>
              <a:buNone/>
            </a:pPr>
            <a:r>
              <a:t/>
            </a:r>
            <a:endParaRPr sz="2800"/>
          </a:p>
          <a:p>
            <a:pPr indent="0" lvl="0" marL="0" marR="0" rtl="0" algn="l">
              <a:lnSpc>
                <a:spcPct val="90000"/>
              </a:lnSpc>
              <a:spcBef>
                <a:spcPts val="0"/>
              </a:spcBef>
              <a:spcAft>
                <a:spcPts val="0"/>
              </a:spcAft>
              <a:buClr>
                <a:srgbClr val="FFFFFF"/>
              </a:buClr>
              <a:buSzPts val="4000"/>
              <a:buFont typeface="Calibri"/>
              <a:buNone/>
            </a:pPr>
            <a:r>
              <a:rPr lang="en-US" sz="2800"/>
              <a:t>Opgeven bij: Gudjon of Laura</a:t>
            </a:r>
            <a:endParaRPr sz="2800"/>
          </a:p>
          <a:p>
            <a:pPr indent="0" lvl="0" marL="0" marR="0" rtl="0" algn="l">
              <a:lnSpc>
                <a:spcPct val="90000"/>
              </a:lnSpc>
              <a:spcBef>
                <a:spcPts val="0"/>
              </a:spcBef>
              <a:spcAft>
                <a:spcPts val="0"/>
              </a:spcAft>
              <a:buClr>
                <a:srgbClr val="FFFFFF"/>
              </a:buClr>
              <a:buSzPts val="4000"/>
              <a:buFont typeface="Calibri"/>
              <a:buNone/>
            </a:pPr>
            <a:r>
              <a:rPr lang="en-US" sz="2800"/>
              <a:t>Kosten: € 26,50 3 uur lang</a:t>
            </a:r>
            <a:endParaRPr sz="2800"/>
          </a:p>
          <a:p>
            <a:pPr indent="0" lvl="0" marL="0" marR="0" rtl="0" algn="l">
              <a:lnSpc>
                <a:spcPct val="90000"/>
              </a:lnSpc>
              <a:spcBef>
                <a:spcPts val="0"/>
              </a:spcBef>
              <a:spcAft>
                <a:spcPts val="0"/>
              </a:spcAft>
              <a:buClr>
                <a:srgbClr val="FFFFFF"/>
              </a:buClr>
              <a:buSzPts val="4000"/>
              <a:buFont typeface="Calibri"/>
              <a:buNone/>
            </a:pPr>
            <a:r>
              <a:t/>
            </a:r>
            <a:endParaRPr sz="2800"/>
          </a:p>
          <a:p>
            <a:pPr indent="0" lvl="0" marL="0" marR="0" rtl="0" algn="l">
              <a:lnSpc>
                <a:spcPct val="90000"/>
              </a:lnSpc>
              <a:spcBef>
                <a:spcPts val="0"/>
              </a:spcBef>
              <a:spcAft>
                <a:spcPts val="0"/>
              </a:spcAft>
              <a:buClr>
                <a:srgbClr val="FFFFFF"/>
              </a:buClr>
              <a:buSzPts val="4000"/>
              <a:buFont typeface="Calibri"/>
              <a:buNone/>
            </a:pPr>
            <a:r>
              <a:rPr lang="en-US" sz="2800"/>
              <a:t>               </a:t>
            </a:r>
            <a:r>
              <a:rPr b="1" lang="en-US" sz="2800"/>
              <a:t>¡Vooraf betalen!</a:t>
            </a:r>
            <a:endParaRPr b="1" sz="2800"/>
          </a:p>
        </p:txBody>
      </p:sp>
      <p:pic>
        <p:nvPicPr>
          <p:cNvPr id="125" name="Shape 125"/>
          <p:cNvPicPr preferRelativeResize="0"/>
          <p:nvPr/>
        </p:nvPicPr>
        <p:blipFill>
          <a:blip r:embed="rId4">
            <a:alphaModFix/>
          </a:blip>
          <a:stretch>
            <a:fillRect/>
          </a:stretch>
        </p:blipFill>
        <p:spPr>
          <a:xfrm>
            <a:off x="8780025" y="1981600"/>
            <a:ext cx="1905000" cy="3390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30" name="Shape 130"/>
        <p:cNvGrpSpPr/>
        <p:nvPr/>
      </p:nvGrpSpPr>
      <p:grpSpPr>
        <a:xfrm>
          <a:off x="0" y="0"/>
          <a:ext cx="0" cy="0"/>
          <a:chOff x="0" y="0"/>
          <a:chExt cx="0" cy="0"/>
        </a:xfrm>
      </p:grpSpPr>
      <p:sp>
        <p:nvSpPr>
          <p:cNvPr id="131" name="Shape 131"/>
          <p:cNvSpPr/>
          <p:nvPr/>
        </p:nvSpPr>
        <p:spPr>
          <a:xfrm>
            <a:off x="0" y="0"/>
            <a:ext cx="12192000" cy="6857999"/>
          </a:xfrm>
          <a:prstGeom prst="rect">
            <a:avLst/>
          </a:prstGeom>
          <a:solidFill>
            <a:srgbClr val="000000"/>
          </a:solid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32" name="Shape 132"/>
          <p:cNvPicPr preferRelativeResize="0"/>
          <p:nvPr/>
        </p:nvPicPr>
        <p:blipFill rotWithShape="1">
          <a:blip r:embed="rId3">
            <a:alphaModFix amt="50000"/>
          </a:blip>
          <a:srcRect b="2631" l="0" r="0" t="13098"/>
          <a:stretch/>
        </p:blipFill>
        <p:spPr>
          <a:xfrm>
            <a:off x="20" y="10"/>
            <a:ext cx="12191980" cy="6857990"/>
          </a:xfrm>
          <a:prstGeom prst="rect">
            <a:avLst/>
          </a:prstGeom>
          <a:noFill/>
          <a:ln>
            <a:noFill/>
          </a:ln>
        </p:spPr>
      </p:pic>
      <p:sp>
        <p:nvSpPr>
          <p:cNvPr id="133" name="Shape 133"/>
          <p:cNvSpPr txBox="1"/>
          <p:nvPr/>
        </p:nvSpPr>
        <p:spPr>
          <a:xfrm>
            <a:off x="161060" y="3068311"/>
            <a:ext cx="11869880" cy="721375"/>
          </a:xfrm>
          <a:prstGeom prst="rect">
            <a:avLst/>
          </a:prstGeom>
          <a:no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Clr>
                <a:srgbClr val="FFFFFF"/>
              </a:buClr>
              <a:buSzPts val="4000"/>
              <a:buFont typeface="Montserrat"/>
              <a:buNone/>
            </a:pPr>
            <a:r>
              <a:rPr b="0" i="0" lang="en-US" sz="4000" u="none" cap="none" strike="noStrike">
                <a:solidFill>
                  <a:srgbClr val="FFFFFF"/>
                </a:solidFill>
                <a:latin typeface="Montserrat"/>
                <a:ea typeface="Montserrat"/>
                <a:cs typeface="Montserrat"/>
                <a:sym typeface="Montserrat"/>
              </a:rPr>
              <a:t>Vragen?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