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9850" lvl="2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9850" lvl="3" marL="1371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850" lvl="5" marL="2286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850" lvl="6" marL="274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850" lvl="7" marL="3200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850" lvl="8" marL="3657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hape 42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3614075" y="1260450"/>
            <a:ext cx="6033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Data Science: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		Smart Building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hape 105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sApp Image 2017-09-29 at 13.48.30.jpeg" id="107" name="Shape 107"/>
          <p:cNvPicPr preferRelativeResize="0"/>
          <p:nvPr/>
        </p:nvPicPr>
        <p:blipFill rotWithShape="1">
          <a:blip r:embed="rId4">
            <a:alphaModFix/>
          </a:blip>
          <a:srcRect b="845" l="0" r="0" t="855"/>
          <a:stretch/>
        </p:blipFill>
        <p:spPr>
          <a:xfrm>
            <a:off x="203113" y="73438"/>
            <a:ext cx="8737773" cy="499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hape 112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434145" y="805325"/>
            <a:ext cx="6033900" cy="2352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 diagnostics methods: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-"/>
            </a:pPr>
            <a: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Voor aankomende week gepland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hape 119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type="title"/>
          </p:nvPr>
        </p:nvSpPr>
        <p:spPr>
          <a:xfrm>
            <a:off x="313650" y="14953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Vragen?</a:t>
            </a:r>
            <a:b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1434145" y="805325"/>
            <a:ext cx="6033900" cy="2352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Inhoudsopgave: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-"/>
            </a:pPr>
            <a:r>
              <a:rPr lang="nl" sz="1800"/>
              <a:t>Nevenactiviteiten</a:t>
            </a:r>
            <a:b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-"/>
            </a:pPr>
            <a:r>
              <a:rPr lang="nl" sz="1800">
                <a:solidFill>
                  <a:schemeClr val="dk1"/>
                </a:solidFill>
              </a:rPr>
              <a:t>Waar zijn we ook alweer mee bezig?</a:t>
            </a:r>
            <a:b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-"/>
            </a:pPr>
            <a: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 is er tot nu toe uitgekomen?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nl" sz="1800"/>
              <a:t>Nevenactiviteiten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-"/>
            </a:pPr>
            <a:r>
              <a:rPr lang="nl" sz="1800"/>
              <a:t>Afspraak met Laure Itard</a:t>
            </a:r>
            <a:b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-"/>
            </a:pPr>
            <a:r>
              <a:rPr lang="nl" sz="1800"/>
              <a:t>Twee nieuwe filmsterren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hape 63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1434145" y="805325"/>
            <a:ext cx="6033900" cy="2352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Waar zijn we ook alweer mee bezig?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-"/>
            </a:pPr>
            <a: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Visualisatie programma’s ontdekken</a:t>
            </a:r>
            <a:b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-"/>
            </a:pPr>
            <a: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 diagnostics methods uitzoeken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hape 70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313650" y="14953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 is er tot nu toe uitgekomen?</a:t>
            </a:r>
            <a:b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1434145" y="805325"/>
            <a:ext cx="6033900" cy="2352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Visualisatie programma’s ontdekken: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-"/>
            </a:pPr>
            <a: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Twee programma’s gecrasht</a:t>
            </a:r>
            <a:b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-"/>
            </a:pPr>
            <a: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BI tot nu toe het overzichtelijkst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hape 84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25" y="76200"/>
            <a:ext cx="8614961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475" y="76200"/>
            <a:ext cx="8711046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hape 98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00" y="76200"/>
            <a:ext cx="8653701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