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3" r:id="rId2"/>
    <p:sldId id="274" r:id="rId3"/>
    <p:sldId id="275" r:id="rId4"/>
    <p:sldId id="276" r:id="rId5"/>
    <p:sldId id="277" r:id="rId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16" d="100"/>
          <a:sy n="116"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411051446"/>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1483399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401064250"/>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extLst>
      <p:ext uri="{BB962C8B-B14F-4D97-AF65-F5344CB8AC3E}">
        <p14:creationId xmlns:p14="http://schemas.microsoft.com/office/powerpoint/2010/main" val="143066488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extLst>
      <p:ext uri="{BB962C8B-B14F-4D97-AF65-F5344CB8AC3E}">
        <p14:creationId xmlns:p14="http://schemas.microsoft.com/office/powerpoint/2010/main" val="312345330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extLst>
      <p:ext uri="{BB962C8B-B14F-4D97-AF65-F5344CB8AC3E}">
        <p14:creationId xmlns:p14="http://schemas.microsoft.com/office/powerpoint/2010/main" val="2874965155"/>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TotalTime>
  <Words>35</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6</cp:revision>
  <dcterms:modified xsi:type="dcterms:W3CDTF">2021-12-13T14:44:18Z</dcterms:modified>
</cp:coreProperties>
</file>