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73" r:id="rId2"/>
    <p:sldId id="274" r:id="rId3"/>
    <p:sldId id="275" r:id="rId4"/>
    <p:sldId id="276" r:id="rId5"/>
    <p:sldId id="277" r:id="rId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68"/>
    <p:restoredTop sz="94690"/>
  </p:normalViewPr>
  <p:slideViewPr>
    <p:cSldViewPr snapToGrid="0" snapToObjects="1">
      <p:cViewPr varScale="1">
        <p:scale>
          <a:sx n="116" d="100"/>
          <a:sy n="116" d="100"/>
        </p:scale>
        <p:origin x="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D3FC-4320-8873-ED97C4C61B00}"/>
            </c:ext>
          </c:extLst>
        </c:ser>
        <c:dLbls>
          <c:showLegendKey val="0"/>
          <c:showVal val="0"/>
          <c:showCatName val="0"/>
          <c:showSerName val="0"/>
          <c:showPercent val="0"/>
          <c:showBubbleSize val="0"/>
        </c:dLbls>
        <c:axId val="147097424"/>
        <c:axId val="147098672"/>
      </c:scatterChart>
      <c:valAx>
        <c:axId val="14709742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A308-4C29-8B2C-E1F8EA5500B2}"/>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A308-4C29-8B2C-E1F8EA5500B2}"/>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Cumulative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harris'!$C$2:$C$44</c:f>
              <c:numCache>
                <c:formatCode>General</c:formatCode>
                <c:ptCount val="43"/>
                <c:pt idx="0">
                  <c:v>1</c:v>
                </c:pt>
                <c:pt idx="1">
                  <c:v>1</c:v>
                </c:pt>
                <c:pt idx="2">
                  <c:v>1</c:v>
                </c:pt>
                <c:pt idx="3">
                  <c:v>1</c:v>
                </c:pt>
                <c:pt idx="4">
                  <c:v>2</c:v>
                </c:pt>
                <c:pt idx="5">
                  <c:v>2</c:v>
                </c:pt>
                <c:pt idx="6">
                  <c:v>3</c:v>
                </c:pt>
                <c:pt idx="7">
                  <c:v>5</c:v>
                </c:pt>
                <c:pt idx="8">
                  <c:v>8</c:v>
                </c:pt>
                <c:pt idx="9">
                  <c:v>15</c:v>
                </c:pt>
                <c:pt idx="10">
                  <c:v>26</c:v>
                </c:pt>
                <c:pt idx="11">
                  <c:v>55</c:v>
                </c:pt>
                <c:pt idx="12">
                  <c:v>110</c:v>
                </c:pt>
                <c:pt idx="13">
                  <c:v>194</c:v>
                </c:pt>
                <c:pt idx="14">
                  <c:v>318</c:v>
                </c:pt>
                <c:pt idx="15">
                  <c:v>488</c:v>
                </c:pt>
                <c:pt idx="16">
                  <c:v>745</c:v>
                </c:pt>
                <c:pt idx="17">
                  <c:v>1096</c:v>
                </c:pt>
                <c:pt idx="18">
                  <c:v>1621</c:v>
                </c:pt>
                <c:pt idx="19">
                  <c:v>2201</c:v>
                </c:pt>
                <c:pt idx="20">
                  <c:v>2909</c:v>
                </c:pt>
                <c:pt idx="21">
                  <c:v>3598</c:v>
                </c:pt>
                <c:pt idx="22">
                  <c:v>4306</c:v>
                </c:pt>
                <c:pt idx="23">
                  <c:v>4986</c:v>
                </c:pt>
                <c:pt idx="24">
                  <c:v>5577</c:v>
                </c:pt>
                <c:pt idx="25">
                  <c:v>6114</c:v>
                </c:pt>
                <c:pt idx="26">
                  <c:v>6619</c:v>
                </c:pt>
                <c:pt idx="27">
                  <c:v>7113</c:v>
                </c:pt>
                <c:pt idx="28">
                  <c:v>7612</c:v>
                </c:pt>
                <c:pt idx="29">
                  <c:v>8154</c:v>
                </c:pt>
                <c:pt idx="30">
                  <c:v>8719</c:v>
                </c:pt>
                <c:pt idx="31">
                  <c:v>9244</c:v>
                </c:pt>
                <c:pt idx="32">
                  <c:v>9727</c:v>
                </c:pt>
                <c:pt idx="33">
                  <c:v>10095</c:v>
                </c:pt>
                <c:pt idx="34">
                  <c:v>10445</c:v>
                </c:pt>
                <c:pt idx="35">
                  <c:v>10682</c:v>
                </c:pt>
                <c:pt idx="36">
                  <c:v>10851</c:v>
                </c:pt>
                <c:pt idx="37">
                  <c:v>10963</c:v>
                </c:pt>
                <c:pt idx="38">
                  <c:v>11036</c:v>
                </c:pt>
                <c:pt idx="39">
                  <c:v>11068</c:v>
                </c:pt>
                <c:pt idx="40">
                  <c:v>11100</c:v>
                </c:pt>
                <c:pt idx="41">
                  <c:v>11116</c:v>
                </c:pt>
                <c:pt idx="42">
                  <c:v>11132</c:v>
                </c:pt>
              </c:numCache>
            </c:numRef>
          </c:yVal>
          <c:smooth val="1"/>
          <c:extLst>
            <c:ext xmlns:c16="http://schemas.microsoft.com/office/drawing/2014/chart" uri="{C3380CC4-5D6E-409C-BE32-E72D297353CC}">
              <c16:uniqueId val="{00000000-E04E-4563-9E3C-C95E9BC2F9D6}"/>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harris'!$F$2:$F$44</c:f>
              <c:numCache>
                <c:formatCode>0.00E+00</c:formatCode>
                <c:ptCount val="43"/>
                <c:pt idx="0">
                  <c:v>1.0101010101010102</c:v>
                </c:pt>
                <c:pt idx="1">
                  <c:v>1.0101010101010102</c:v>
                </c:pt>
                <c:pt idx="2">
                  <c:v>1.0101010101010102</c:v>
                </c:pt>
                <c:pt idx="3">
                  <c:v>1.0101010101010102</c:v>
                </c:pt>
                <c:pt idx="4">
                  <c:v>2.0202020202020203</c:v>
                </c:pt>
                <c:pt idx="5">
                  <c:v>2.0202020202020203</c:v>
                </c:pt>
                <c:pt idx="6">
                  <c:v>3.0303030303030303</c:v>
                </c:pt>
                <c:pt idx="7">
                  <c:v>5.0505050505050502</c:v>
                </c:pt>
                <c:pt idx="8">
                  <c:v>8.0808080808080796</c:v>
                </c:pt>
                <c:pt idx="9">
                  <c:v>15.15151515151515</c:v>
                </c:pt>
                <c:pt idx="10">
                  <c:v>26.341749129134683</c:v>
                </c:pt>
                <c:pt idx="11">
                  <c:v>55.873317357240595</c:v>
                </c:pt>
                <c:pt idx="12">
                  <c:v>112.11053617114652</c:v>
                </c:pt>
                <c:pt idx="13">
                  <c:v>198.79784267269451</c:v>
                </c:pt>
                <c:pt idx="14">
                  <c:v>328.91326764646158</c:v>
                </c:pt>
                <c:pt idx="15">
                  <c:v>512.30053841237304</c:v>
                </c:pt>
                <c:pt idx="16">
                  <c:v>802.36825850266655</c:v>
                </c:pt>
                <c:pt idx="17">
                  <c:v>1227.3077258150151</c:v>
                </c:pt>
                <c:pt idx="18">
                  <c:v>1936.7671852744747</c:v>
                </c:pt>
                <c:pt idx="19">
                  <c:v>2855.9430965264555</c:v>
                </c:pt>
                <c:pt idx="20">
                  <c:v>4246.9057684321524</c:v>
                </c:pt>
                <c:pt idx="21">
                  <c:v>6027.2675255380955</c:v>
                </c:pt>
                <c:pt idx="22">
                  <c:v>8592.4849168424425</c:v>
                </c:pt>
                <c:pt idx="23">
                  <c:v>12268.160592518117</c:v>
                </c:pt>
                <c:pt idx="24">
                  <c:v>17407.291027300726</c:v>
                </c:pt>
                <c:pt idx="25">
                  <c:v>25494.640424891088</c:v>
                </c:pt>
                <c:pt idx="26">
                  <c:v>39640.29868819641</c:v>
                </c:pt>
                <c:pt idx="27">
                  <c:v>67393.107676960455</c:v>
                </c:pt>
                <c:pt idx="28">
                  <c:v>126656.76563420511</c:v>
                </c:pt>
                <c:pt idx="29">
                  <c:v>268913.98348197411</c:v>
                </c:pt>
                <c:pt idx="30">
                  <c:v>631093.47066146135</c:v>
                </c:pt>
                <c:pt idx="31">
                  <c:v>1479235.6354433675</c:v>
                </c:pt>
                <c:pt idx="32">
                  <c:v>3434701.2224879023</c:v>
                </c:pt>
                <c:pt idx="33">
                  <c:v>7185975.4324777089</c:v>
                </c:pt>
                <c:pt idx="34">
                  <c:v>16137382.082094077</c:v>
                </c:pt>
                <c:pt idx="35">
                  <c:v>31329689.774401769</c:v>
                </c:pt>
                <c:pt idx="36">
                  <c:v>58631789.935952656</c:v>
                </c:pt>
                <c:pt idx="37">
                  <c:v>104160245.22050551</c:v>
                </c:pt>
                <c:pt idx="38">
                  <c:v>178574108.62519461</c:v>
                </c:pt>
                <c:pt idx="39">
                  <c:v>260415540.85025853</c:v>
                </c:pt>
                <c:pt idx="40">
                  <c:v>465543745.97846365</c:v>
                </c:pt>
                <c:pt idx="41">
                  <c:v>724025167.62628269</c:v>
                </c:pt>
                <c:pt idx="42">
                  <c:v>1374431671.6913233</c:v>
                </c:pt>
              </c:numCache>
            </c:numRef>
          </c:yVal>
          <c:smooth val="1"/>
          <c:extLst>
            <c:ext xmlns:c16="http://schemas.microsoft.com/office/drawing/2014/chart" uri="{C3380CC4-5D6E-409C-BE32-E72D297353CC}">
              <c16:uniqueId val="{00000001-E04E-4563-9E3C-C95E9BC2F9D6}"/>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(&lt;H)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B64C-4ECB-9EEC-B0CEE15088E7}"/>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B64C-4ECB-9EEC-B0CEE15088E7}"/>
            </c:ext>
          </c:extLst>
        </c:ser>
        <c:dLbls>
          <c:showLegendKey val="0"/>
          <c:showVal val="0"/>
          <c:showCatName val="0"/>
          <c:showSerName val="0"/>
          <c:showPercent val="0"/>
          <c:showBubbleSize val="0"/>
        </c:dLbls>
        <c:axId val="141526528"/>
        <c:axId val="2139265120"/>
      </c:scatterChart>
      <c:valAx>
        <c:axId val="141526528"/>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4A49-459E-923F-6F558D9BBAB0}"/>
            </c:ext>
          </c:extLst>
        </c:ser>
        <c:dLbls>
          <c:showLegendKey val="0"/>
          <c:showVal val="0"/>
          <c:showCatName val="0"/>
          <c:showSerName val="0"/>
          <c:showPercent val="0"/>
          <c:showBubbleSize val="0"/>
        </c:dLbls>
        <c:axId val="147097424"/>
        <c:axId val="147098672"/>
      </c:scatterChart>
      <c:valAx>
        <c:axId val="147097424"/>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a:t>
                </a:r>
                <a:r>
                  <a:rPr lang="en-US" baseline="0"/>
                  <a:t> Magnitude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Statistics'!$L$1</c:f>
              <c:strCache>
                <c:ptCount val="1"/>
                <c:pt idx="0">
                  <c:v>Other </c:v>
                </c:pt>
              </c:strCache>
            </c:strRef>
          </c:tx>
          <c:spPr>
            <a:solidFill>
              <a:schemeClr val="accent5"/>
            </a:solidFill>
            <a:ln>
              <a:noFill/>
            </a:ln>
            <a:effectLst/>
          </c:spPr>
          <c:invertIfNegative val="0"/>
          <c:val>
            <c:numRef>
              <c:f>'Discovery Statistics'!$L$2:$L$29</c:f>
              <c:numCache>
                <c:formatCode>General</c:formatCode>
                <c:ptCount val="28"/>
                <c:pt idx="0">
                  <c:v>222</c:v>
                </c:pt>
                <c:pt idx="1">
                  <c:v>89</c:v>
                </c:pt>
                <c:pt idx="2">
                  <c:v>100</c:v>
                </c:pt>
                <c:pt idx="3">
                  <c:v>96</c:v>
                </c:pt>
                <c:pt idx="4">
                  <c:v>49</c:v>
                </c:pt>
                <c:pt idx="5">
                  <c:v>144</c:v>
                </c:pt>
                <c:pt idx="6">
                  <c:v>201</c:v>
                </c:pt>
                <c:pt idx="7">
                  <c:v>207</c:v>
                </c:pt>
                <c:pt idx="8">
                  <c:v>74</c:v>
                </c:pt>
                <c:pt idx="9">
                  <c:v>114</c:v>
                </c:pt>
                <c:pt idx="10">
                  <c:v>133</c:v>
                </c:pt>
                <c:pt idx="11">
                  <c:v>169</c:v>
                </c:pt>
                <c:pt idx="12">
                  <c:v>208</c:v>
                </c:pt>
                <c:pt idx="13">
                  <c:v>242</c:v>
                </c:pt>
                <c:pt idx="14">
                  <c:v>184</c:v>
                </c:pt>
                <c:pt idx="15">
                  <c:v>247</c:v>
                </c:pt>
                <c:pt idx="16">
                  <c:v>320</c:v>
                </c:pt>
                <c:pt idx="17">
                  <c:v>453</c:v>
                </c:pt>
                <c:pt idx="18">
                  <c:v>432</c:v>
                </c:pt>
                <c:pt idx="19">
                  <c:v>489</c:v>
                </c:pt>
                <c:pt idx="20">
                  <c:v>443</c:v>
                </c:pt>
                <c:pt idx="21">
                  <c:v>348</c:v>
                </c:pt>
                <c:pt idx="22">
                  <c:v>199</c:v>
                </c:pt>
                <c:pt idx="23">
                  <c:v>202</c:v>
                </c:pt>
                <c:pt idx="24">
                  <c:v>54</c:v>
                </c:pt>
                <c:pt idx="25">
                  <c:v>45</c:v>
                </c:pt>
                <c:pt idx="26">
                  <c:v>33</c:v>
                </c:pt>
              </c:numCache>
            </c:numRef>
          </c:val>
          <c:extLst>
            <c:ext xmlns:c16="http://schemas.microsoft.com/office/drawing/2014/chart" uri="{C3380CC4-5D6E-409C-BE32-E72D297353CC}">
              <c16:uniqueId val="{00000000-ABDB-4F14-A460-6899B2009381}"/>
            </c:ext>
          </c:extLst>
        </c:ser>
        <c:ser>
          <c:idx val="3"/>
          <c:order val="1"/>
          <c:tx>
            <c:strRef>
              <c:f>'Discovery Statistics'!$I$1</c:f>
              <c:strCache>
                <c:ptCount val="1"/>
                <c:pt idx="0">
                  <c:v>ATLAS</c:v>
                </c:pt>
              </c:strCache>
            </c:strRef>
          </c:tx>
          <c:spPr>
            <a:solidFill>
              <a:schemeClr val="accent4"/>
            </a:solidFill>
            <a:ln>
              <a:noFill/>
            </a:ln>
            <a:effectLst/>
          </c:spPr>
          <c:invertIfNegative val="0"/>
          <c:val>
            <c:numRef>
              <c:f>'Discovery Statistics'!$I$2:$I$29</c:f>
              <c:numCache>
                <c:formatCode>General</c:formatCode>
                <c:ptCount val="28"/>
                <c:pt idx="0">
                  <c:v>159</c:v>
                </c:pt>
                <c:pt idx="1">
                  <c:v>148</c:v>
                </c:pt>
                <c:pt idx="2">
                  <c:v>155</c:v>
                </c:pt>
                <c:pt idx="3">
                  <c:v>123</c:v>
                </c:pt>
                <c:pt idx="4">
                  <c:v>98</c:v>
                </c:pt>
                <c:pt idx="5">
                  <c:v>20</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ABDB-4F14-A460-6899B2009381}"/>
            </c:ext>
          </c:extLst>
        </c:ser>
        <c:ser>
          <c:idx val="2"/>
          <c:order val="2"/>
          <c:tx>
            <c:strRef>
              <c:f>'Discovery Statistics'!$H$1</c:f>
              <c:strCache>
                <c:ptCount val="1"/>
                <c:pt idx="0">
                  <c:v>NEOWISE</c:v>
                </c:pt>
              </c:strCache>
            </c:strRef>
          </c:tx>
          <c:spPr>
            <a:solidFill>
              <a:schemeClr val="accent3"/>
            </a:solidFill>
            <a:ln>
              <a:noFill/>
            </a:ln>
            <a:effectLst/>
          </c:spPr>
          <c:invertIfNegative val="0"/>
          <c:val>
            <c:numRef>
              <c:f>'Discovery Statistics'!$H$2:$H$28</c:f>
              <c:numCache>
                <c:formatCode>General</c:formatCode>
                <c:ptCount val="27"/>
                <c:pt idx="0">
                  <c:v>11</c:v>
                </c:pt>
                <c:pt idx="1">
                  <c:v>21</c:v>
                </c:pt>
                <c:pt idx="2">
                  <c:v>15</c:v>
                </c:pt>
                <c:pt idx="3">
                  <c:v>22</c:v>
                </c:pt>
                <c:pt idx="4">
                  <c:v>24</c:v>
                </c:pt>
                <c:pt idx="5">
                  <c:v>29</c:v>
                </c:pt>
                <c:pt idx="6">
                  <c:v>33</c:v>
                </c:pt>
                <c:pt idx="7">
                  <c:v>42</c:v>
                </c:pt>
                <c:pt idx="8">
                  <c:v>1</c:v>
                </c:pt>
                <c:pt idx="9">
                  <c:v>0</c:v>
                </c:pt>
                <c:pt idx="10">
                  <c:v>3</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ABDB-4F14-A460-6899B2009381}"/>
            </c:ext>
          </c:extLst>
        </c:ser>
        <c:ser>
          <c:idx val="1"/>
          <c:order val="3"/>
          <c:tx>
            <c:strRef>
              <c:f>'Discovery Statistics'!$G$1</c:f>
              <c:strCache>
                <c:ptCount val="1"/>
                <c:pt idx="0">
                  <c:v>Pan-STARRS</c:v>
                </c:pt>
              </c:strCache>
            </c:strRef>
          </c:tx>
          <c:spPr>
            <a:solidFill>
              <a:schemeClr val="accent2"/>
            </a:solidFill>
            <a:ln>
              <a:noFill/>
            </a:ln>
            <a:effectLst/>
          </c:spPr>
          <c:invertIfNegative val="0"/>
          <c:val>
            <c:numRef>
              <c:f>'Discovery Statistics'!$G$2:$G$28</c:f>
              <c:numCache>
                <c:formatCode>General</c:formatCode>
                <c:ptCount val="27"/>
                <c:pt idx="0">
                  <c:v>1285</c:v>
                </c:pt>
                <c:pt idx="1">
                  <c:v>1153</c:v>
                </c:pt>
                <c:pt idx="2">
                  <c:v>1104</c:v>
                </c:pt>
                <c:pt idx="3">
                  <c:v>545</c:v>
                </c:pt>
                <c:pt idx="4">
                  <c:v>894</c:v>
                </c:pt>
                <c:pt idx="5">
                  <c:v>769</c:v>
                </c:pt>
                <c:pt idx="6">
                  <c:v>758</c:v>
                </c:pt>
                <c:pt idx="7">
                  <c:v>620</c:v>
                </c:pt>
                <c:pt idx="8">
                  <c:v>359</c:v>
                </c:pt>
                <c:pt idx="9">
                  <c:v>254</c:v>
                </c:pt>
                <c:pt idx="10">
                  <c:v>175</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ABDB-4F14-A460-6899B2009381}"/>
            </c:ext>
          </c:extLst>
        </c:ser>
        <c:ser>
          <c:idx val="0"/>
          <c:order val="4"/>
          <c:tx>
            <c:strRef>
              <c:f>'Discovery Statistics'!$F$1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Statistics'!$F$2:$F$28</c:f>
              <c:numCache>
                <c:formatCode>General</c:formatCode>
                <c:ptCount val="27"/>
                <c:pt idx="0">
                  <c:v>1374</c:v>
                </c:pt>
                <c:pt idx="1">
                  <c:v>1548</c:v>
                </c:pt>
                <c:pt idx="2">
                  <c:v>1070</c:v>
                </c:pt>
                <c:pt idx="3">
                  <c:v>1053</c:v>
                </c:pt>
                <c:pt idx="4">
                  <c:v>988</c:v>
                </c:pt>
                <c:pt idx="5">
                  <c:v>931</c:v>
                </c:pt>
                <c:pt idx="6">
                  <c:v>569</c:v>
                </c:pt>
                <c:pt idx="7">
                  <c:v>615</c:v>
                </c:pt>
                <c:pt idx="8">
                  <c:v>598</c:v>
                </c:pt>
                <c:pt idx="9">
                  <c:v>627</c:v>
                </c:pt>
                <c:pt idx="10">
                  <c:v>575</c:v>
                </c:pt>
                <c:pt idx="11">
                  <c:v>601</c:v>
                </c:pt>
                <c:pt idx="12">
                  <c:v>572</c:v>
                </c:pt>
                <c:pt idx="13">
                  <c:v>562</c:v>
                </c:pt>
                <c:pt idx="14">
                  <c:v>468</c:v>
                </c:pt>
                <c:pt idx="15">
                  <c:v>394</c:v>
                </c:pt>
                <c:pt idx="16">
                  <c:v>310</c:v>
                </c:pt>
                <c:pt idx="17">
                  <c:v>85</c:v>
                </c:pt>
                <c:pt idx="18">
                  <c:v>7</c:v>
                </c:pt>
                <c:pt idx="19">
                  <c:v>1</c:v>
                </c:pt>
                <c:pt idx="20">
                  <c:v>0</c:v>
                </c:pt>
                <c:pt idx="21">
                  <c:v>14</c:v>
                </c:pt>
                <c:pt idx="22">
                  <c:v>30</c:v>
                </c:pt>
                <c:pt idx="23">
                  <c:v>3</c:v>
                </c:pt>
                <c:pt idx="24">
                  <c:v>0</c:v>
                </c:pt>
                <c:pt idx="25">
                  <c:v>0</c:v>
                </c:pt>
                <c:pt idx="26">
                  <c:v>0</c:v>
                </c:pt>
              </c:numCache>
            </c:numRef>
          </c:val>
          <c:extLst>
            <c:ext xmlns:c16="http://schemas.microsoft.com/office/drawing/2014/chart" uri="{C3380CC4-5D6E-409C-BE32-E72D297353CC}">
              <c16:uniqueId val="{00000004-ABDB-4F14-A460-6899B2009381}"/>
            </c:ext>
          </c:extLst>
        </c:ser>
        <c:dLbls>
          <c:showLegendKey val="0"/>
          <c:showVal val="0"/>
          <c:showCatName val="0"/>
          <c:showSerName val="0"/>
          <c:showPercent val="0"/>
          <c:showBubbleSize val="0"/>
        </c:dLbls>
        <c:gapWidth val="150"/>
        <c:overlap val="100"/>
        <c:axId val="943765584"/>
        <c:axId val="943749776"/>
      </c:barChart>
      <c:catAx>
        <c:axId val="943765584"/>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49776"/>
        <c:crosses val="autoZero"/>
        <c:auto val="1"/>
        <c:lblAlgn val="ctr"/>
        <c:lblOffset val="100"/>
        <c:noMultiLvlLbl val="0"/>
      </c:catAx>
      <c:valAx>
        <c:axId val="943749776"/>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NEAs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65584"/>
        <c:crosses val="autoZero"/>
        <c:crossBetween val="between"/>
      </c:valAx>
      <c:spPr>
        <a:noFill/>
        <a:ln>
          <a:noFill/>
        </a:ln>
        <a:effectLst/>
      </c:spPr>
    </c:plotArea>
    <c:legend>
      <c:legendPos val="r"/>
      <c:layout>
        <c:manualLayout>
          <c:xMode val="edge"/>
          <c:yMode val="edge"/>
          <c:x val="2.5498343319329982E-2"/>
          <c:y val="0.1650750480702447"/>
          <c:w val="0.19149457629749633"/>
          <c:h val="0.3917158335709429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Cumulative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Statistics'!$S$1</c:f>
              <c:strCache>
                <c:ptCount val="1"/>
                <c:pt idx="0">
                  <c:v>Other</c:v>
                </c:pt>
              </c:strCache>
            </c:strRef>
          </c:tx>
          <c:spPr>
            <a:solidFill>
              <a:schemeClr val="accent5"/>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Statistics'!$S$2:$S$28</c:f>
              <c:numCache>
                <c:formatCode>General</c:formatCode>
                <c:ptCount val="27"/>
                <c:pt idx="0">
                  <c:v>5497</c:v>
                </c:pt>
                <c:pt idx="1">
                  <c:v>5275</c:v>
                </c:pt>
                <c:pt idx="2">
                  <c:v>5186</c:v>
                </c:pt>
                <c:pt idx="3">
                  <c:v>5086</c:v>
                </c:pt>
                <c:pt idx="4">
                  <c:v>4990</c:v>
                </c:pt>
                <c:pt idx="5">
                  <c:v>4941</c:v>
                </c:pt>
                <c:pt idx="6">
                  <c:v>4797</c:v>
                </c:pt>
                <c:pt idx="7">
                  <c:v>4596</c:v>
                </c:pt>
                <c:pt idx="8">
                  <c:v>4389</c:v>
                </c:pt>
                <c:pt idx="9">
                  <c:v>4315</c:v>
                </c:pt>
                <c:pt idx="10">
                  <c:v>4201</c:v>
                </c:pt>
                <c:pt idx="11">
                  <c:v>4068</c:v>
                </c:pt>
                <c:pt idx="12">
                  <c:v>3899</c:v>
                </c:pt>
                <c:pt idx="13">
                  <c:v>3691</c:v>
                </c:pt>
                <c:pt idx="14">
                  <c:v>3449</c:v>
                </c:pt>
                <c:pt idx="15">
                  <c:v>3265</c:v>
                </c:pt>
                <c:pt idx="16">
                  <c:v>3018</c:v>
                </c:pt>
                <c:pt idx="17">
                  <c:v>2698</c:v>
                </c:pt>
                <c:pt idx="18">
                  <c:v>2245</c:v>
                </c:pt>
                <c:pt idx="19">
                  <c:v>1813</c:v>
                </c:pt>
                <c:pt idx="20">
                  <c:v>1324</c:v>
                </c:pt>
                <c:pt idx="21">
                  <c:v>881</c:v>
                </c:pt>
                <c:pt idx="22">
                  <c:v>533</c:v>
                </c:pt>
                <c:pt idx="23">
                  <c:v>334</c:v>
                </c:pt>
                <c:pt idx="24">
                  <c:v>132</c:v>
                </c:pt>
                <c:pt idx="25">
                  <c:v>78</c:v>
                </c:pt>
                <c:pt idx="26">
                  <c:v>33</c:v>
                </c:pt>
              </c:numCache>
            </c:numRef>
          </c:val>
          <c:extLst>
            <c:ext xmlns:c16="http://schemas.microsoft.com/office/drawing/2014/chart" uri="{C3380CC4-5D6E-409C-BE32-E72D297353CC}">
              <c16:uniqueId val="{00000000-EADE-48DE-971B-89DF12DEECDE}"/>
            </c:ext>
          </c:extLst>
        </c:ser>
        <c:ser>
          <c:idx val="3"/>
          <c:order val="1"/>
          <c:tx>
            <c:strRef>
              <c:f>'Discovery Statistics'!$R$1</c:f>
              <c:strCache>
                <c:ptCount val="1"/>
                <c:pt idx="0">
                  <c:v>ATLAS</c:v>
                </c:pt>
              </c:strCache>
            </c:strRef>
          </c:tx>
          <c:spPr>
            <a:solidFill>
              <a:schemeClr val="accent4"/>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Statistics'!$R$2:$R$28</c:f>
              <c:numCache>
                <c:formatCode>General</c:formatCode>
                <c:ptCount val="27"/>
                <c:pt idx="0">
                  <c:v>706</c:v>
                </c:pt>
                <c:pt idx="1">
                  <c:v>547</c:v>
                </c:pt>
                <c:pt idx="2">
                  <c:v>399</c:v>
                </c:pt>
                <c:pt idx="3">
                  <c:v>244</c:v>
                </c:pt>
                <c:pt idx="4">
                  <c:v>121</c:v>
                </c:pt>
                <c:pt idx="5">
                  <c:v>23</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EADE-48DE-971B-89DF12DEECDE}"/>
            </c:ext>
          </c:extLst>
        </c:ser>
        <c:ser>
          <c:idx val="2"/>
          <c:order val="2"/>
          <c:tx>
            <c:strRef>
              <c:f>'Discovery Statistics'!$Q$1</c:f>
              <c:strCache>
                <c:ptCount val="1"/>
                <c:pt idx="0">
                  <c:v>NEOWISE</c:v>
                </c:pt>
              </c:strCache>
            </c:strRef>
          </c:tx>
          <c:spPr>
            <a:solidFill>
              <a:schemeClr val="accent3"/>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Statistics'!$Q$2:$Q$28</c:f>
              <c:numCache>
                <c:formatCode>General</c:formatCode>
                <c:ptCount val="27"/>
                <c:pt idx="0">
                  <c:v>342</c:v>
                </c:pt>
                <c:pt idx="1">
                  <c:v>331</c:v>
                </c:pt>
                <c:pt idx="2">
                  <c:v>310</c:v>
                </c:pt>
                <c:pt idx="3">
                  <c:v>295</c:v>
                </c:pt>
                <c:pt idx="4">
                  <c:v>273</c:v>
                </c:pt>
                <c:pt idx="5">
                  <c:v>249</c:v>
                </c:pt>
                <c:pt idx="6">
                  <c:v>220</c:v>
                </c:pt>
                <c:pt idx="7">
                  <c:v>187</c:v>
                </c:pt>
                <c:pt idx="8">
                  <c:v>145</c:v>
                </c:pt>
                <c:pt idx="9">
                  <c:v>144</c:v>
                </c:pt>
                <c:pt idx="10">
                  <c:v>144</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EADE-48DE-971B-89DF12DEECDE}"/>
            </c:ext>
          </c:extLst>
        </c:ser>
        <c:ser>
          <c:idx val="1"/>
          <c:order val="3"/>
          <c:tx>
            <c:strRef>
              <c:f>'Discovery Statistics'!$P$1</c:f>
              <c:strCache>
                <c:ptCount val="1"/>
                <c:pt idx="0">
                  <c:v>Pan-STARRS</c:v>
                </c:pt>
              </c:strCache>
            </c:strRef>
          </c:tx>
          <c:spPr>
            <a:solidFill>
              <a:schemeClr val="accent2"/>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Statistics'!$P$2:$P$28</c:f>
              <c:numCache>
                <c:formatCode>General</c:formatCode>
                <c:ptCount val="27"/>
                <c:pt idx="0">
                  <c:v>7934</c:v>
                </c:pt>
                <c:pt idx="1">
                  <c:v>6649</c:v>
                </c:pt>
                <c:pt idx="2">
                  <c:v>5496</c:v>
                </c:pt>
                <c:pt idx="3">
                  <c:v>4392</c:v>
                </c:pt>
                <c:pt idx="4">
                  <c:v>3847</c:v>
                </c:pt>
                <c:pt idx="5">
                  <c:v>2953</c:v>
                </c:pt>
                <c:pt idx="6">
                  <c:v>2184</c:v>
                </c:pt>
                <c:pt idx="7">
                  <c:v>1426</c:v>
                </c:pt>
                <c:pt idx="8">
                  <c:v>806</c:v>
                </c:pt>
                <c:pt idx="9">
                  <c:v>447</c:v>
                </c:pt>
                <c:pt idx="10">
                  <c:v>193</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EADE-48DE-971B-89DF12DEECDE}"/>
            </c:ext>
          </c:extLst>
        </c:ser>
        <c:ser>
          <c:idx val="0"/>
          <c:order val="4"/>
          <c:tx>
            <c:strRef>
              <c:f>'Discovery Statistics'!$O$1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Statistics'!$O$2:$O$28</c:f>
              <c:numCache>
                <c:formatCode>General</c:formatCode>
                <c:ptCount val="27"/>
                <c:pt idx="0">
                  <c:v>12995</c:v>
                </c:pt>
                <c:pt idx="1">
                  <c:v>11621</c:v>
                </c:pt>
                <c:pt idx="2">
                  <c:v>10073</c:v>
                </c:pt>
                <c:pt idx="3">
                  <c:v>9003</c:v>
                </c:pt>
                <c:pt idx="4">
                  <c:v>7950</c:v>
                </c:pt>
                <c:pt idx="5">
                  <c:v>6962</c:v>
                </c:pt>
                <c:pt idx="6">
                  <c:v>6031</c:v>
                </c:pt>
                <c:pt idx="7">
                  <c:v>5462</c:v>
                </c:pt>
                <c:pt idx="8">
                  <c:v>4847</c:v>
                </c:pt>
                <c:pt idx="9">
                  <c:v>4249</c:v>
                </c:pt>
                <c:pt idx="10">
                  <c:v>3622</c:v>
                </c:pt>
                <c:pt idx="11">
                  <c:v>3047</c:v>
                </c:pt>
                <c:pt idx="12">
                  <c:v>2446</c:v>
                </c:pt>
                <c:pt idx="13">
                  <c:v>1874</c:v>
                </c:pt>
                <c:pt idx="14">
                  <c:v>1312</c:v>
                </c:pt>
                <c:pt idx="15">
                  <c:v>844</c:v>
                </c:pt>
                <c:pt idx="16">
                  <c:v>450</c:v>
                </c:pt>
                <c:pt idx="17">
                  <c:v>140</c:v>
                </c:pt>
                <c:pt idx="18">
                  <c:v>55</c:v>
                </c:pt>
                <c:pt idx="19">
                  <c:v>48</c:v>
                </c:pt>
                <c:pt idx="20">
                  <c:v>47</c:v>
                </c:pt>
                <c:pt idx="21">
                  <c:v>47</c:v>
                </c:pt>
                <c:pt idx="22">
                  <c:v>33</c:v>
                </c:pt>
                <c:pt idx="23">
                  <c:v>3</c:v>
                </c:pt>
                <c:pt idx="24">
                  <c:v>0</c:v>
                </c:pt>
                <c:pt idx="25">
                  <c:v>0</c:v>
                </c:pt>
                <c:pt idx="26">
                  <c:v>0</c:v>
                </c:pt>
              </c:numCache>
            </c:numRef>
          </c:val>
          <c:extLst>
            <c:ext xmlns:c16="http://schemas.microsoft.com/office/drawing/2014/chart" uri="{C3380CC4-5D6E-409C-BE32-E72D297353CC}">
              <c16:uniqueId val="{00000004-EADE-48DE-971B-89DF12DEECDE}"/>
            </c:ext>
          </c:extLst>
        </c:ser>
        <c:dLbls>
          <c:showLegendKey val="0"/>
          <c:showVal val="0"/>
          <c:showCatName val="0"/>
          <c:showSerName val="0"/>
          <c:showPercent val="0"/>
          <c:showBubbleSize val="0"/>
        </c:dLbls>
        <c:gapWidth val="150"/>
        <c:overlap val="100"/>
        <c:axId val="1024376656"/>
        <c:axId val="1024377904"/>
      </c:barChart>
      <c:catAx>
        <c:axId val="1024376656"/>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7904"/>
        <c:crosses val="autoZero"/>
        <c:auto val="1"/>
        <c:lblAlgn val="ctr"/>
        <c:lblOffset val="100"/>
        <c:noMultiLvlLbl val="0"/>
      </c:catAx>
      <c:valAx>
        <c:axId val="1024377904"/>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NEAs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6656"/>
        <c:crosses val="autoZero"/>
        <c:crossBetween val="between"/>
      </c:valAx>
      <c:spPr>
        <a:noFill/>
        <a:ln>
          <a:noFill/>
        </a:ln>
        <a:effectLst/>
      </c:spPr>
    </c:plotArea>
    <c:legend>
      <c:legendPos val="r"/>
      <c:layout>
        <c:manualLayout>
          <c:xMode val="edge"/>
          <c:yMode val="edge"/>
          <c:x val="2.6714443556452281E-2"/>
          <c:y val="0.16184542466172311"/>
          <c:w val="0.19125560636035305"/>
          <c:h val="0.390085947994364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Completeness projection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'Completeness projection'!$C$1</c:f>
              <c:strCache>
                <c:ptCount val="1"/>
                <c:pt idx="0">
                  <c:v>Current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projection'!$C$2:$C$17</c:f>
              <c:numCache>
                <c:formatCode>0.00%</c:formatCode>
                <c:ptCount val="16"/>
                <c:pt idx="0">
                  <c:v>0</c:v>
                </c:pt>
                <c:pt idx="1">
                  <c:v>2.0000000000000002E-5</c:v>
                </c:pt>
                <c:pt idx="2">
                  <c:v>1E-4</c:v>
                </c:pt>
                <c:pt idx="3">
                  <c:v>6.2E-4</c:v>
                </c:pt>
                <c:pt idx="4">
                  <c:v>3.81E-3</c:v>
                </c:pt>
                <c:pt idx="5">
                  <c:v>1.78E-2</c:v>
                </c:pt>
                <c:pt idx="6">
                  <c:v>6.6400000000000001E-2</c:v>
                </c:pt>
                <c:pt idx="7">
                  <c:v>0.185</c:v>
                </c:pt>
                <c:pt idx="8">
                  <c:v>0.38700000000000001</c:v>
                </c:pt>
                <c:pt idx="9">
                  <c:v>0.63100000000000001</c:v>
                </c:pt>
                <c:pt idx="10">
                  <c:v>0.82599999999999996</c:v>
                </c:pt>
                <c:pt idx="11">
                  <c:v>0.92700000000000005</c:v>
                </c:pt>
                <c:pt idx="12">
                  <c:v>0.96899999999999997</c:v>
                </c:pt>
                <c:pt idx="13">
                  <c:v>0.98199999999999998</c:v>
                </c:pt>
                <c:pt idx="14">
                  <c:v>0.99</c:v>
                </c:pt>
                <c:pt idx="15">
                  <c:v>0.99</c:v>
                </c:pt>
              </c:numCache>
            </c:numRef>
          </c:yVal>
          <c:smooth val="1"/>
          <c:extLst>
            <c:ext xmlns:c16="http://schemas.microsoft.com/office/drawing/2014/chart" uri="{C3380CC4-5D6E-409C-BE32-E72D297353CC}">
              <c16:uniqueId val="{00000000-DBC2-4E49-84FA-6BBCA8FBD7D0}"/>
            </c:ext>
          </c:extLst>
        </c:ser>
        <c:ser>
          <c:idx val="1"/>
          <c:order val="1"/>
          <c:tx>
            <c:strRef>
              <c:f>'Completeness projection'!$D$1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projection'!$D$2:$D$17</c:f>
              <c:numCache>
                <c:formatCode>0.00%</c:formatCode>
                <c:ptCount val="16"/>
                <c:pt idx="0">
                  <c:v>0</c:v>
                </c:pt>
                <c:pt idx="1">
                  <c:v>0</c:v>
                </c:pt>
                <c:pt idx="2">
                  <c:v>0.02</c:v>
                </c:pt>
                <c:pt idx="3">
                  <c:v>0.05</c:v>
                </c:pt>
                <c:pt idx="4">
                  <c:v>0.12</c:v>
                </c:pt>
                <c:pt idx="5">
                  <c:v>0.28999999999999998</c:v>
                </c:pt>
                <c:pt idx="6">
                  <c:v>0.46</c:v>
                </c:pt>
                <c:pt idx="7">
                  <c:v>0.63</c:v>
                </c:pt>
                <c:pt idx="8">
                  <c:v>0.77</c:v>
                </c:pt>
                <c:pt idx="9">
                  <c:v>0.86</c:v>
                </c:pt>
                <c:pt idx="10">
                  <c:v>0.92</c:v>
                </c:pt>
                <c:pt idx="11">
                  <c:v>0.95</c:v>
                </c:pt>
                <c:pt idx="12">
                  <c:v>0.97</c:v>
                </c:pt>
                <c:pt idx="13">
                  <c:v>0.99</c:v>
                </c:pt>
                <c:pt idx="14">
                  <c:v>0.99</c:v>
                </c:pt>
                <c:pt idx="15">
                  <c:v>0.99</c:v>
                </c:pt>
              </c:numCache>
            </c:numRef>
          </c:yVal>
          <c:smooth val="1"/>
          <c:extLst>
            <c:ext xmlns:c16="http://schemas.microsoft.com/office/drawing/2014/chart" uri="{C3380CC4-5D6E-409C-BE32-E72D297353CC}">
              <c16:uniqueId val="{00000001-DBC2-4E49-84FA-6BBCA8FBD7D0}"/>
            </c:ext>
          </c:extLst>
        </c:ser>
        <c:ser>
          <c:idx val="2"/>
          <c:order val="2"/>
          <c:tx>
            <c:strRef>
              <c:f>'Completeness projection'!$E$1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projection'!$E$2:$E$17</c:f>
              <c:numCache>
                <c:formatCode>0.00%</c:formatCode>
                <c:ptCount val="16"/>
                <c:pt idx="0">
                  <c:v>4.0000000000000002E-4</c:v>
                </c:pt>
                <c:pt idx="1">
                  <c:v>0.02</c:v>
                </c:pt>
                <c:pt idx="2">
                  <c:v>0.05</c:v>
                </c:pt>
                <c:pt idx="3">
                  <c:v>0.14000000000000001</c:v>
                </c:pt>
                <c:pt idx="4">
                  <c:v>0.32</c:v>
                </c:pt>
                <c:pt idx="5">
                  <c:v>0.56000000000000005</c:v>
                </c:pt>
                <c:pt idx="6">
                  <c:v>0.73</c:v>
                </c:pt>
                <c:pt idx="7">
                  <c:v>0.85</c:v>
                </c:pt>
                <c:pt idx="8">
                  <c:v>0.93</c:v>
                </c:pt>
                <c:pt idx="9">
                  <c:v>0.96</c:v>
                </c:pt>
                <c:pt idx="10">
                  <c:v>0.98</c:v>
                </c:pt>
                <c:pt idx="11">
                  <c:v>0.99</c:v>
                </c:pt>
                <c:pt idx="12">
                  <c:v>0.99</c:v>
                </c:pt>
                <c:pt idx="13">
                  <c:v>0.99</c:v>
                </c:pt>
                <c:pt idx="14">
                  <c:v>0.99</c:v>
                </c:pt>
                <c:pt idx="15">
                  <c:v>0.99</c:v>
                </c:pt>
              </c:numCache>
            </c:numRef>
          </c:yVal>
          <c:smooth val="1"/>
          <c:extLst>
            <c:ext xmlns:c16="http://schemas.microsoft.com/office/drawing/2014/chart" uri="{C3380CC4-5D6E-409C-BE32-E72D297353CC}">
              <c16:uniqueId val="{00000002-DBC2-4E49-84FA-6BBCA8FBD7D0}"/>
            </c:ext>
          </c:extLst>
        </c:ser>
        <c:ser>
          <c:idx val="3"/>
          <c:order val="3"/>
          <c:tx>
            <c:strRef>
              <c:f>'Completeness projection'!$F$1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projection'!$F$2:$F$17</c:f>
              <c:numCache>
                <c:formatCode>0.00%</c:formatCode>
                <c:ptCount val="16"/>
                <c:pt idx="0">
                  <c:v>0.01</c:v>
                </c:pt>
                <c:pt idx="1">
                  <c:v>0.04</c:v>
                </c:pt>
                <c:pt idx="2">
                  <c:v>0.1</c:v>
                </c:pt>
                <c:pt idx="3">
                  <c:v>0.22</c:v>
                </c:pt>
                <c:pt idx="4">
                  <c:v>0.41</c:v>
                </c:pt>
                <c:pt idx="5">
                  <c:v>0.69</c:v>
                </c:pt>
                <c:pt idx="6">
                  <c:v>0.82</c:v>
                </c:pt>
                <c:pt idx="7">
                  <c:v>0.91</c:v>
                </c:pt>
                <c:pt idx="8">
                  <c:v>0.96</c:v>
                </c:pt>
                <c:pt idx="9">
                  <c:v>0.98</c:v>
                </c:pt>
                <c:pt idx="10">
                  <c:v>0.99</c:v>
                </c:pt>
                <c:pt idx="11">
                  <c:v>0.99</c:v>
                </c:pt>
                <c:pt idx="12">
                  <c:v>0.99</c:v>
                </c:pt>
                <c:pt idx="13">
                  <c:v>0.99</c:v>
                </c:pt>
                <c:pt idx="14">
                  <c:v>0.99</c:v>
                </c:pt>
                <c:pt idx="15">
                  <c:v>0.99</c:v>
                </c:pt>
              </c:numCache>
            </c:numRef>
          </c:yVal>
          <c:smooth val="1"/>
          <c:extLst>
            <c:ext xmlns:c16="http://schemas.microsoft.com/office/drawing/2014/chart" uri="{C3380CC4-5D6E-409C-BE32-E72D297353CC}">
              <c16:uniqueId val="{00000003-DBC2-4E49-84FA-6BBCA8FBD7D0}"/>
            </c:ext>
          </c:extLst>
        </c:ser>
        <c:dLbls>
          <c:showLegendKey val="0"/>
          <c:showVal val="0"/>
          <c:showCatName val="0"/>
          <c:showSerName val="0"/>
          <c:showPercent val="0"/>
          <c:showBubbleSize val="0"/>
        </c:dLbls>
        <c:axId val="520362272"/>
        <c:axId val="520341888"/>
      </c:scatterChart>
      <c:valAx>
        <c:axId val="520362272"/>
        <c:scaling>
          <c:logBase val="10"/>
          <c:orientation val="minMax"/>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a:t>
                </a:r>
                <a:r>
                  <a:rPr lang="en-US" baseline="0"/>
                  <a:t> [m]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41888"/>
        <c:crosses val="autoZero"/>
        <c:crossBetween val="midCat"/>
      </c:valAx>
      <c:valAx>
        <c:axId val="5203418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62272"/>
        <c:crosses val="autoZero"/>
        <c:crossBetween val="midCat"/>
      </c:valAx>
      <c:spPr>
        <a:noFill/>
        <a:ln>
          <a:noFill/>
        </a:ln>
        <a:effectLst/>
      </c:spPr>
    </c:plotArea>
    <c:legend>
      <c:legendPos val="r"/>
      <c:layout>
        <c:manualLayout>
          <c:xMode val="edge"/>
          <c:yMode val="edge"/>
          <c:x val="0.7360137795275592"/>
          <c:y val="0.49189705453484983"/>
          <c:w val="0.20611176727909017"/>
          <c:h val="0.3211832895888013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current completeness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strRef>
              <c:f>'Completeness projection'!$I$1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projection'!$I$2:$I$17</c:f>
              <c:numCache>
                <c:formatCode>0.00%</c:formatCode>
                <c:ptCount val="16"/>
                <c:pt idx="0">
                  <c:v>0</c:v>
                </c:pt>
                <c:pt idx="1">
                  <c:v>-2.0000000000000002E-5</c:v>
                </c:pt>
                <c:pt idx="2">
                  <c:v>1.9900000000000001E-2</c:v>
                </c:pt>
                <c:pt idx="3">
                  <c:v>4.938E-2</c:v>
                </c:pt>
                <c:pt idx="4">
                  <c:v>0.11619</c:v>
                </c:pt>
                <c:pt idx="5">
                  <c:v>0.2722</c:v>
                </c:pt>
                <c:pt idx="6">
                  <c:v>0.39360000000000001</c:v>
                </c:pt>
                <c:pt idx="7">
                  <c:v>0.44500000000000001</c:v>
                </c:pt>
                <c:pt idx="8">
                  <c:v>0.38300000000000001</c:v>
                </c:pt>
                <c:pt idx="9">
                  <c:v>0.22899999999999998</c:v>
                </c:pt>
                <c:pt idx="10">
                  <c:v>9.4000000000000083E-2</c:v>
                </c:pt>
                <c:pt idx="11">
                  <c:v>2.2999999999999909E-2</c:v>
                </c:pt>
                <c:pt idx="12">
                  <c:v>1.0000000000000009E-3</c:v>
                </c:pt>
                <c:pt idx="13">
                  <c:v>8.0000000000000071E-3</c:v>
                </c:pt>
                <c:pt idx="14">
                  <c:v>0</c:v>
                </c:pt>
                <c:pt idx="15">
                  <c:v>0</c:v>
                </c:pt>
              </c:numCache>
            </c:numRef>
          </c:yVal>
          <c:smooth val="1"/>
          <c:extLst>
            <c:ext xmlns:c16="http://schemas.microsoft.com/office/drawing/2014/chart" uri="{C3380CC4-5D6E-409C-BE32-E72D297353CC}">
              <c16:uniqueId val="{00000001-A301-49F0-B7AA-169B2E92887B}"/>
            </c:ext>
          </c:extLst>
        </c:ser>
        <c:ser>
          <c:idx val="2"/>
          <c:order val="1"/>
          <c:tx>
            <c:strRef>
              <c:f>'Completeness projection'!$J$1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projection'!$J$2:$J$17</c:f>
              <c:numCache>
                <c:formatCode>0.00%</c:formatCode>
                <c:ptCount val="16"/>
                <c:pt idx="0">
                  <c:v>4.0000000000000002E-4</c:v>
                </c:pt>
                <c:pt idx="1">
                  <c:v>1.9980000000000001E-2</c:v>
                </c:pt>
                <c:pt idx="2">
                  <c:v>4.99E-2</c:v>
                </c:pt>
                <c:pt idx="3">
                  <c:v>0.13938</c:v>
                </c:pt>
                <c:pt idx="4">
                  <c:v>0.31619000000000003</c:v>
                </c:pt>
                <c:pt idx="5">
                  <c:v>0.54220000000000002</c:v>
                </c:pt>
                <c:pt idx="6">
                  <c:v>0.66359999999999997</c:v>
                </c:pt>
                <c:pt idx="7">
                  <c:v>0.66500000000000004</c:v>
                </c:pt>
                <c:pt idx="8">
                  <c:v>0.54300000000000004</c:v>
                </c:pt>
                <c:pt idx="9">
                  <c:v>0.32899999999999996</c:v>
                </c:pt>
                <c:pt idx="10">
                  <c:v>0.15400000000000003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2-A301-49F0-B7AA-169B2E92887B}"/>
            </c:ext>
          </c:extLst>
        </c:ser>
        <c:ser>
          <c:idx val="3"/>
          <c:order val="2"/>
          <c:tx>
            <c:strRef>
              <c:f>'Completeness projection'!$K$1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projection'!$K$2:$K$17</c:f>
              <c:numCache>
                <c:formatCode>0.00%</c:formatCode>
                <c:ptCount val="16"/>
                <c:pt idx="0">
                  <c:v>0.01</c:v>
                </c:pt>
                <c:pt idx="1">
                  <c:v>3.9980000000000002E-2</c:v>
                </c:pt>
                <c:pt idx="2">
                  <c:v>9.9900000000000003E-2</c:v>
                </c:pt>
                <c:pt idx="3">
                  <c:v>0.21937999999999999</c:v>
                </c:pt>
                <c:pt idx="4">
                  <c:v>0.40619</c:v>
                </c:pt>
                <c:pt idx="5">
                  <c:v>0.67219999999999991</c:v>
                </c:pt>
                <c:pt idx="6">
                  <c:v>0.75359999999999994</c:v>
                </c:pt>
                <c:pt idx="7">
                  <c:v>0.72500000000000009</c:v>
                </c:pt>
                <c:pt idx="8">
                  <c:v>0.57299999999999995</c:v>
                </c:pt>
                <c:pt idx="9">
                  <c:v>0.34899999999999998</c:v>
                </c:pt>
                <c:pt idx="10">
                  <c:v>0.16400000000000003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3-A301-49F0-B7AA-169B2E92887B}"/>
            </c:ext>
          </c:extLst>
        </c:ser>
        <c:dLbls>
          <c:showLegendKey val="0"/>
          <c:showVal val="0"/>
          <c:showCatName val="0"/>
          <c:showSerName val="0"/>
          <c:showPercent val="0"/>
          <c:showBubbleSize val="0"/>
        </c:dLbls>
        <c:axId val="600918144"/>
        <c:axId val="600911488"/>
      </c:scatterChart>
      <c:valAx>
        <c:axId val="600918144"/>
        <c:scaling>
          <c:logBase val="10"/>
          <c:orientation val="minMax"/>
          <c:max val="100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1488"/>
        <c:crosses val="autoZero"/>
        <c:crossBetween val="midCat"/>
      </c:valAx>
      <c:valAx>
        <c:axId val="6009114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8144"/>
        <c:crosses val="autoZero"/>
        <c:crossBetween val="midCat"/>
      </c:valAx>
      <c:spPr>
        <a:noFill/>
        <a:ln>
          <a:noFill/>
        </a:ln>
        <a:effectLst/>
      </c:spPr>
    </c:plotArea>
    <c:legend>
      <c:legendPos val="r"/>
      <c:layout>
        <c:manualLayout>
          <c:xMode val="edge"/>
          <c:yMode val="edge"/>
          <c:x val="0.75807260305697077"/>
          <c:y val="0.15877187226596676"/>
          <c:w val="0.18921626524625598"/>
          <c:h val="0.26562773403324591"/>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el">
    <p:spTree>
      <p:nvGrpSpPr>
        <p:cNvPr id="1" name=""/>
        <p:cNvGrpSpPr/>
        <p:nvPr/>
      </p:nvGrpSpPr>
      <p:grpSpPr>
        <a:xfrm>
          <a:off x="0" y="0"/>
          <a:ext cx="0" cy="0"/>
          <a:chOff x="0" y="0"/>
          <a:chExt cx="0" cy="0"/>
        </a:xfrm>
      </p:grpSpPr>
      <p:grpSp>
        <p:nvGrpSpPr>
          <p:cNvPr id="2627" name="Instructie"/>
          <p:cNvGrpSpPr/>
          <p:nvPr/>
        </p:nvGrpSpPr>
        <p:grpSpPr>
          <a:xfrm>
            <a:off x="-7462" y="7107104"/>
            <a:ext cx="3391307" cy="1765091"/>
            <a:chOff x="0" y="0"/>
            <a:chExt cx="3391306" cy="1765089"/>
          </a:xfrm>
        </p:grpSpPr>
        <p:sp>
          <p:nvSpPr>
            <p:cNvPr id="260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626" name="Instructie"/>
            <p:cNvGrpSpPr/>
            <p:nvPr/>
          </p:nvGrpSpPr>
          <p:grpSpPr>
            <a:xfrm>
              <a:off x="98270" y="12607"/>
              <a:ext cx="3194766" cy="1752483"/>
              <a:chOff x="0" y="0"/>
              <a:chExt cx="3194765" cy="1752482"/>
            </a:xfrm>
          </p:grpSpPr>
          <p:grpSp>
            <p:nvGrpSpPr>
              <p:cNvPr id="2610" name="Rechthoek 17"/>
              <p:cNvGrpSpPr/>
              <p:nvPr/>
            </p:nvGrpSpPr>
            <p:grpSpPr>
              <a:xfrm>
                <a:off x="0" y="0"/>
                <a:ext cx="3194766" cy="431900"/>
                <a:chOff x="0" y="0"/>
                <a:chExt cx="3194764" cy="431899"/>
              </a:xfrm>
            </p:grpSpPr>
            <p:sp>
              <p:nvSpPr>
                <p:cNvPr id="260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0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13" name="Ovaal 18"/>
              <p:cNvGrpSpPr/>
              <p:nvPr/>
            </p:nvGrpSpPr>
            <p:grpSpPr>
              <a:xfrm>
                <a:off x="0" y="485877"/>
                <a:ext cx="260915" cy="269241"/>
                <a:chOff x="0" y="0"/>
                <a:chExt cx="260914" cy="269240"/>
              </a:xfrm>
            </p:grpSpPr>
            <p:sp>
              <p:nvSpPr>
                <p:cNvPr id="261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1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617" name="Ovaal 20"/>
              <p:cNvGrpSpPr/>
              <p:nvPr/>
            </p:nvGrpSpPr>
            <p:grpSpPr>
              <a:xfrm>
                <a:off x="0" y="922202"/>
                <a:ext cx="260915" cy="269241"/>
                <a:chOff x="0" y="0"/>
                <a:chExt cx="260914" cy="269240"/>
              </a:xfrm>
            </p:grpSpPr>
            <p:sp>
              <p:nvSpPr>
                <p:cNvPr id="261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1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625" name="Groep 22"/>
              <p:cNvGrpSpPr/>
              <p:nvPr/>
            </p:nvGrpSpPr>
            <p:grpSpPr>
              <a:xfrm>
                <a:off x="2513632" y="470171"/>
                <a:ext cx="681134" cy="696748"/>
                <a:chOff x="0" y="0"/>
                <a:chExt cx="681132" cy="696747"/>
              </a:xfrm>
            </p:grpSpPr>
            <p:grpSp>
              <p:nvGrpSpPr>
                <p:cNvPr id="2623" name="Groep 23"/>
                <p:cNvGrpSpPr/>
                <p:nvPr/>
              </p:nvGrpSpPr>
              <p:grpSpPr>
                <a:xfrm>
                  <a:off x="197031" y="0"/>
                  <a:ext cx="287071" cy="379108"/>
                  <a:chOff x="0" y="0"/>
                  <a:chExt cx="287070" cy="379106"/>
                </a:xfrm>
              </p:grpSpPr>
              <p:sp>
                <p:nvSpPr>
                  <p:cNvPr id="261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62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640" name="Groep 9"/>
          <p:cNvGrpSpPr/>
          <p:nvPr/>
        </p:nvGrpSpPr>
        <p:grpSpPr>
          <a:xfrm>
            <a:off x="2982511" y="-1228655"/>
            <a:ext cx="6226977" cy="490402"/>
            <a:chOff x="0" y="0"/>
            <a:chExt cx="6226976" cy="490400"/>
          </a:xfrm>
        </p:grpSpPr>
        <p:sp>
          <p:nvSpPr>
            <p:cNvPr id="26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639" name="Groep 8"/>
            <p:cNvGrpSpPr/>
            <p:nvPr/>
          </p:nvGrpSpPr>
          <p:grpSpPr>
            <a:xfrm>
              <a:off x="0" y="0"/>
              <a:ext cx="6226975" cy="211381"/>
              <a:chOff x="0" y="0"/>
              <a:chExt cx="6226974" cy="211380"/>
            </a:xfrm>
          </p:grpSpPr>
          <p:sp>
            <p:nvSpPr>
              <p:cNvPr id="26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649" name="Group 4"/>
          <p:cNvGrpSpPr/>
          <p:nvPr/>
        </p:nvGrpSpPr>
        <p:grpSpPr>
          <a:xfrm>
            <a:off x="698501" y="5884314"/>
            <a:ext cx="1454912" cy="577167"/>
            <a:chOff x="0" y="0"/>
            <a:chExt cx="1454911" cy="577165"/>
          </a:xfrm>
        </p:grpSpPr>
        <p:sp>
          <p:nvSpPr>
            <p:cNvPr id="26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6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6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65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265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2652"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Tabel</a:t>
            </a:r>
          </a:p>
        </p:txBody>
      </p:sp>
      <p:grpSp>
        <p:nvGrpSpPr>
          <p:cNvPr id="2684" name="Instructie"/>
          <p:cNvGrpSpPr/>
          <p:nvPr/>
        </p:nvGrpSpPr>
        <p:grpSpPr>
          <a:xfrm>
            <a:off x="12441539" y="-99301"/>
            <a:ext cx="3391308" cy="7056603"/>
            <a:chOff x="0" y="0"/>
            <a:chExt cx="3391306" cy="7056601"/>
          </a:xfrm>
        </p:grpSpPr>
        <p:sp>
          <p:nvSpPr>
            <p:cNvPr id="2653" name="Rechthoek 83"/>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654" name="Ovaal 84"/>
            <p:cNvSpPr/>
            <p:nvPr/>
          </p:nvSpPr>
          <p:spPr>
            <a:xfrm>
              <a:off x="3060168" y="6072224"/>
              <a:ext cx="230837" cy="230837"/>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655" name="Graphic 163"/>
            <p:cNvSpPr/>
            <p:nvPr/>
          </p:nvSpPr>
          <p:spPr>
            <a:xfrm>
              <a:off x="3041808" y="6053864"/>
              <a:ext cx="267557" cy="2675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sp>
          <p:nvSpPr>
            <p:cNvPr id="2656" name="Rechthoek 86"/>
            <p:cNvSpPr txBox="1"/>
            <p:nvPr/>
          </p:nvSpPr>
          <p:spPr>
            <a:xfrm>
              <a:off x="114599" y="6274939"/>
              <a:ext cx="3194765" cy="657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nvGrpSpPr>
            <p:cNvPr id="2683" name="INSTRUCTIE"/>
            <p:cNvGrpSpPr/>
            <p:nvPr/>
          </p:nvGrpSpPr>
          <p:grpSpPr>
            <a:xfrm>
              <a:off x="114897" y="9349"/>
              <a:ext cx="3194766" cy="2347092"/>
              <a:chOff x="0" y="0"/>
              <a:chExt cx="3194765" cy="2347090"/>
            </a:xfrm>
          </p:grpSpPr>
          <p:grpSp>
            <p:nvGrpSpPr>
              <p:cNvPr id="2659" name="Rechthoek 34"/>
              <p:cNvGrpSpPr/>
              <p:nvPr/>
            </p:nvGrpSpPr>
            <p:grpSpPr>
              <a:xfrm>
                <a:off x="0" y="0"/>
                <a:ext cx="3194766" cy="431900"/>
                <a:chOff x="0" y="0"/>
                <a:chExt cx="3194764" cy="431899"/>
              </a:xfrm>
            </p:grpSpPr>
            <p:sp>
              <p:nvSpPr>
                <p:cNvPr id="2657"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58" name="TABEL invoegen/verander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TABEL invoegen/veranderen</a:t>
                  </a:r>
                </a:p>
              </p:txBody>
            </p:sp>
          </p:grpSp>
          <p:grpSp>
            <p:nvGrpSpPr>
              <p:cNvPr id="2662" name="Ovaal 36"/>
              <p:cNvGrpSpPr/>
              <p:nvPr/>
            </p:nvGrpSpPr>
            <p:grpSpPr>
              <a:xfrm>
                <a:off x="0" y="483349"/>
                <a:ext cx="260915" cy="269241"/>
                <a:chOff x="0" y="0"/>
                <a:chExt cx="260914" cy="269240"/>
              </a:xfrm>
            </p:grpSpPr>
            <p:sp>
              <p:nvSpPr>
                <p:cNvPr id="266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1"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63" name="Rechthoek 37"/>
              <p:cNvSpPr txBox="1"/>
              <p:nvPr/>
            </p:nvSpPr>
            <p:spPr>
              <a:xfrm>
                <a:off x="365680" y="488128"/>
                <a:ext cx="2829086" cy="6108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Wanneer nodig, verwijder de bestaande tabel d.m.v. de </a:t>
                </a:r>
                <a:r>
                  <a:rPr b="1"/>
                  <a:t>‘Delete’-knop</a:t>
                </a:r>
                <a:r>
                  <a:t>. Klik op het pictogram om een nieuwe tabel in te voegen. </a:t>
                </a:r>
                <a:r>
                  <a:rPr i="1"/>
                  <a:t>(zie onderstaand voorbeeld).</a:t>
                </a:r>
              </a:p>
            </p:txBody>
          </p:sp>
          <p:grpSp>
            <p:nvGrpSpPr>
              <p:cNvPr id="2666" name="Ovaal 64"/>
              <p:cNvGrpSpPr/>
              <p:nvPr/>
            </p:nvGrpSpPr>
            <p:grpSpPr>
              <a:xfrm>
                <a:off x="0" y="1702646"/>
                <a:ext cx="260915" cy="269241"/>
                <a:chOff x="0" y="0"/>
                <a:chExt cx="260914" cy="269240"/>
              </a:xfrm>
            </p:grpSpPr>
            <p:sp>
              <p:nvSpPr>
                <p:cNvPr id="266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5"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67" name="Rechthoek 65"/>
              <p:cNvSpPr txBox="1"/>
              <p:nvPr/>
            </p:nvSpPr>
            <p:spPr>
              <a:xfrm>
                <a:off x="365680" y="1707425"/>
                <a:ext cx="2817997" cy="3136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Selecteer het gewenste aantal rijen en kolommen en klik op </a:t>
                </a:r>
                <a:r>
                  <a:rPr b="1"/>
                  <a:t>‘OK’</a:t>
                </a:r>
                <a:r>
                  <a:t>.</a:t>
                </a:r>
              </a:p>
            </p:txBody>
          </p:sp>
          <p:grpSp>
            <p:nvGrpSpPr>
              <p:cNvPr id="2673" name="Groep 66"/>
              <p:cNvGrpSpPr/>
              <p:nvPr/>
            </p:nvGrpSpPr>
            <p:grpSpPr>
              <a:xfrm>
                <a:off x="365681" y="2137540"/>
                <a:ext cx="825501" cy="209551"/>
                <a:chOff x="0" y="0"/>
                <a:chExt cx="825500" cy="209550"/>
              </a:xfrm>
            </p:grpSpPr>
            <p:grpSp>
              <p:nvGrpSpPr>
                <p:cNvPr id="2670" name="Rechthoek 76"/>
                <p:cNvGrpSpPr/>
                <p:nvPr/>
              </p:nvGrpSpPr>
              <p:grpSpPr>
                <a:xfrm>
                  <a:off x="0" y="0"/>
                  <a:ext cx="825500" cy="209550"/>
                  <a:chOff x="0" y="0"/>
                  <a:chExt cx="825500" cy="209550"/>
                </a:xfrm>
              </p:grpSpPr>
              <p:sp>
                <p:nvSpPr>
                  <p:cNvPr id="2668" name="Rectangle"/>
                  <p:cNvSpPr/>
                  <p:nvPr/>
                </p:nvSpPr>
                <p:spPr>
                  <a:xfrm>
                    <a:off x="0" y="0"/>
                    <a:ext cx="825500" cy="209550"/>
                  </a:xfrm>
                  <a:prstGeom prst="rect">
                    <a:avLst/>
                  </a:prstGeom>
                  <a:solidFill>
                    <a:srgbClr val="E5F1FB"/>
                  </a:solidFill>
                  <a:ln w="12700" cap="flat">
                    <a:solidFill>
                      <a:srgbClr val="0B7ED9"/>
                    </a:solidFill>
                    <a:prstDash val="solid"/>
                    <a:miter lim="8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69" name="OK"/>
                  <p:cNvSpPr txBox="1"/>
                  <p:nvPr/>
                </p:nvSpPr>
                <p:spPr>
                  <a:xfrm>
                    <a:off x="258350" y="41275"/>
                    <a:ext cx="560800"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800">
                        <a:solidFill>
                          <a:schemeClr val="accent1"/>
                        </a:solidFill>
                        <a:latin typeface="+mj-lt"/>
                        <a:ea typeface="+mj-ea"/>
                        <a:cs typeface="+mj-cs"/>
                        <a:sym typeface="Calibri"/>
                      </a:defRPr>
                    </a:lvl1pPr>
                  </a:lstStyle>
                  <a:p>
                    <a:r>
                      <a:t>OK</a:t>
                    </a:r>
                  </a:p>
                </p:txBody>
              </p:sp>
            </p:grpSp>
            <p:sp>
              <p:nvSpPr>
                <p:cNvPr id="2671" name="Rechte verbindingslijn 77"/>
                <p:cNvSpPr/>
                <p:nvPr/>
              </p:nvSpPr>
              <p:spPr>
                <a:xfrm>
                  <a:off x="650645" y="32399"/>
                  <a:ext cx="1" cy="142718"/>
                </a:xfrm>
                <a:prstGeom prst="line">
                  <a:avLst/>
                </a:prstGeom>
                <a:noFill/>
                <a:ln w="3175" cap="flat">
                  <a:solidFill>
                    <a:srgbClr val="44546A"/>
                  </a:solidFill>
                  <a:prstDash val="solid"/>
                  <a:round/>
                </a:ln>
                <a:effectLst/>
              </p:spPr>
              <p:txBody>
                <a:bodyPr wrap="square" lIns="45719" tIns="45719" rIns="45719" bIns="45719" numCol="1" anchor="t">
                  <a:noAutofit/>
                </a:bodyPr>
                <a:lstStyle/>
                <a:p>
                  <a:endParaRPr/>
                </a:p>
              </p:txBody>
            </p:sp>
            <p:sp>
              <p:nvSpPr>
                <p:cNvPr id="2672" name="Gelijkbenige driehoek 78"/>
                <p:cNvSpPr/>
                <p:nvPr/>
              </p:nvSpPr>
              <p:spPr>
                <a:xfrm rot="10800000">
                  <a:off x="691465" y="84054"/>
                  <a:ext cx="86866" cy="51148"/>
                </a:xfrm>
                <a:prstGeom prst="triangle">
                  <a:avLst/>
                </a:prstGeom>
                <a:solidFill>
                  <a:srgbClr val="000000"/>
                </a:solidFill>
                <a:ln w="12700" cap="flat">
                  <a:noFill/>
                  <a:miter lim="400000"/>
                </a:ln>
                <a:effectLst/>
              </p:spPr>
              <p:txBody>
                <a:bodyPr wrap="square" lIns="45719" tIns="45719" rIns="45719" bIns="45719" numCol="1" anchor="ctr">
                  <a:noAutofit/>
                </a:bodyPr>
                <a:lstStyle/>
                <a:p>
                  <a:pPr>
                    <a:defRPr sz="1000" b="1">
                      <a:solidFill>
                        <a:schemeClr val="accent1"/>
                      </a:solidFill>
                      <a:latin typeface="+mj-lt"/>
                      <a:ea typeface="+mj-ea"/>
                      <a:cs typeface="+mj-cs"/>
                      <a:sym typeface="Calibri"/>
                    </a:defRPr>
                  </a:pPr>
                  <a:endParaRPr/>
                </a:p>
              </p:txBody>
            </p:sp>
          </p:grpSp>
          <p:grpSp>
            <p:nvGrpSpPr>
              <p:cNvPr id="2682" name="Tabel icoon"/>
              <p:cNvGrpSpPr/>
              <p:nvPr/>
            </p:nvGrpSpPr>
            <p:grpSpPr>
              <a:xfrm>
                <a:off x="365682" y="1224192"/>
                <a:ext cx="375501" cy="339169"/>
                <a:chOff x="0" y="0"/>
                <a:chExt cx="375499" cy="339168"/>
              </a:xfrm>
            </p:grpSpPr>
            <p:sp>
              <p:nvSpPr>
                <p:cNvPr id="2674" name="Rechthoek 68"/>
                <p:cNvSpPr/>
                <p:nvPr/>
              </p:nvSpPr>
              <p:spPr>
                <a:xfrm>
                  <a:off x="0" y="-1"/>
                  <a:ext cx="375500" cy="3391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5" name="Rechthoek 69"/>
                <p:cNvSpPr/>
                <p:nvPr/>
              </p:nvSpPr>
              <p:spPr>
                <a:xfrm>
                  <a:off x="5745" y="5479"/>
                  <a:ext cx="369755" cy="66962"/>
                </a:xfrm>
                <a:prstGeom prst="rect">
                  <a:avLst/>
                </a:prstGeom>
                <a:solidFill>
                  <a:srgbClr val="6C6C6C"/>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6" name="Rechte verbindingslijn 70"/>
                <p:cNvSpPr/>
                <p:nvPr/>
              </p:nvSpPr>
              <p:spPr>
                <a:xfrm flipH="1">
                  <a:off x="128823"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7" name="Rechte verbindingslijn 71"/>
                <p:cNvSpPr/>
                <p:nvPr/>
              </p:nvSpPr>
              <p:spPr>
                <a:xfrm flipH="1">
                  <a:off x="248000"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8" name="Rechte verbindingslijn 72"/>
                <p:cNvSpPr/>
                <p:nvPr/>
              </p:nvSpPr>
              <p:spPr>
                <a:xfrm flipH="1" flipV="1">
                  <a:off x="5663" y="137936"/>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9" name="Rechte verbindingslijn 73"/>
                <p:cNvSpPr/>
                <p:nvPr/>
              </p:nvSpPr>
              <p:spPr>
                <a:xfrm flipH="1" flipV="1">
                  <a:off x="5663" y="207843"/>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0" name="Rechte verbindingslijn 74"/>
                <p:cNvSpPr/>
                <p:nvPr/>
              </p:nvSpPr>
              <p:spPr>
                <a:xfrm flipH="1" flipV="1">
                  <a:off x="5663" y="275419"/>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1" name="Rechthoek 75"/>
                <p:cNvSpPr/>
                <p:nvPr/>
              </p:nvSpPr>
              <p:spPr>
                <a:xfrm>
                  <a:off x="0" y="-1"/>
                  <a:ext cx="375500" cy="339170"/>
                </a:xfrm>
                <a:prstGeom prst="rect">
                  <a:avLst/>
                </a:prstGeom>
                <a:noFill/>
                <a:ln w="12700" cap="flat">
                  <a:solidFill>
                    <a:srgbClr val="6C6C6C"/>
                  </a:solidFill>
                  <a:prstDash val="solid"/>
                  <a:miter lim="8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grpSp>
        </p:gr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11" name="Instructie"/>
          <p:cNvGrpSpPr/>
          <p:nvPr/>
        </p:nvGrpSpPr>
        <p:grpSpPr>
          <a:xfrm>
            <a:off x="-7462" y="7107104"/>
            <a:ext cx="3391307" cy="1765091"/>
            <a:chOff x="0" y="0"/>
            <a:chExt cx="3391306" cy="1765089"/>
          </a:xfrm>
        </p:grpSpPr>
        <p:sp>
          <p:nvSpPr>
            <p:cNvPr id="2691"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10" name="Instructie"/>
            <p:cNvGrpSpPr/>
            <p:nvPr/>
          </p:nvGrpSpPr>
          <p:grpSpPr>
            <a:xfrm>
              <a:off x="98270" y="12607"/>
              <a:ext cx="3194766" cy="1752483"/>
              <a:chOff x="0" y="0"/>
              <a:chExt cx="3194765" cy="1752482"/>
            </a:xfrm>
          </p:grpSpPr>
          <p:grpSp>
            <p:nvGrpSpPr>
              <p:cNvPr id="2694" name="Rechthoek 17"/>
              <p:cNvGrpSpPr/>
              <p:nvPr/>
            </p:nvGrpSpPr>
            <p:grpSpPr>
              <a:xfrm>
                <a:off x="0" y="0"/>
                <a:ext cx="3194766" cy="431900"/>
                <a:chOff x="0" y="0"/>
                <a:chExt cx="3194764" cy="431899"/>
              </a:xfrm>
            </p:grpSpPr>
            <p:sp>
              <p:nvSpPr>
                <p:cNvPr id="2692"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93"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97" name="Ovaal 18"/>
              <p:cNvGrpSpPr/>
              <p:nvPr/>
            </p:nvGrpSpPr>
            <p:grpSpPr>
              <a:xfrm>
                <a:off x="0" y="485877"/>
                <a:ext cx="260915" cy="269241"/>
                <a:chOff x="0" y="0"/>
                <a:chExt cx="260914" cy="269240"/>
              </a:xfrm>
            </p:grpSpPr>
            <p:sp>
              <p:nvSpPr>
                <p:cNvPr id="269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9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98"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701" name="Ovaal 20"/>
              <p:cNvGrpSpPr/>
              <p:nvPr/>
            </p:nvGrpSpPr>
            <p:grpSpPr>
              <a:xfrm>
                <a:off x="0" y="922202"/>
                <a:ext cx="260915" cy="269241"/>
                <a:chOff x="0" y="0"/>
                <a:chExt cx="260914" cy="269240"/>
              </a:xfrm>
            </p:grpSpPr>
            <p:sp>
              <p:nvSpPr>
                <p:cNvPr id="269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0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702"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709" name="Groep 22"/>
              <p:cNvGrpSpPr/>
              <p:nvPr/>
            </p:nvGrpSpPr>
            <p:grpSpPr>
              <a:xfrm>
                <a:off x="2513632" y="470171"/>
                <a:ext cx="681134" cy="696748"/>
                <a:chOff x="0" y="0"/>
                <a:chExt cx="681132" cy="696747"/>
              </a:xfrm>
            </p:grpSpPr>
            <p:grpSp>
              <p:nvGrpSpPr>
                <p:cNvPr id="2707" name="Groep 23"/>
                <p:cNvGrpSpPr/>
                <p:nvPr/>
              </p:nvGrpSpPr>
              <p:grpSpPr>
                <a:xfrm>
                  <a:off x="197031" y="0"/>
                  <a:ext cx="287071" cy="379108"/>
                  <a:chOff x="0" y="0"/>
                  <a:chExt cx="287070" cy="379106"/>
                </a:xfrm>
              </p:grpSpPr>
              <p:sp>
                <p:nvSpPr>
                  <p:cNvPr id="2703"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4"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5"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6"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708"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grpSp>
        <p:nvGrpSpPr>
          <p:cNvPr id="2835" name="Instructie"/>
          <p:cNvGrpSpPr/>
          <p:nvPr/>
        </p:nvGrpSpPr>
        <p:grpSpPr>
          <a:xfrm>
            <a:off x="-3666329" y="-99301"/>
            <a:ext cx="3391308" cy="7056603"/>
            <a:chOff x="0" y="0"/>
            <a:chExt cx="3391306" cy="7056601"/>
          </a:xfrm>
        </p:grpSpPr>
        <p:sp>
          <p:nvSpPr>
            <p:cNvPr id="273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737" name="Rechthoek 187"/>
            <p:cNvSpPr/>
            <p:nvPr/>
          </p:nvSpPr>
          <p:spPr>
            <a:xfrm>
              <a:off x="206436" y="1806190"/>
              <a:ext cx="3086600" cy="4148413"/>
            </a:xfrm>
            <a:prstGeom prst="rect">
              <a:avLst/>
            </a:prstGeom>
            <a:solidFill>
              <a:schemeClr val="accent1"/>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40" name="Rechthoek 97"/>
            <p:cNvGrpSpPr/>
            <p:nvPr/>
          </p:nvGrpSpPr>
          <p:grpSpPr>
            <a:xfrm>
              <a:off x="97162" y="490143"/>
              <a:ext cx="393460" cy="184059"/>
              <a:chOff x="0" y="0"/>
              <a:chExt cx="393459" cy="184057"/>
            </a:xfrm>
          </p:grpSpPr>
          <p:sp>
            <p:nvSpPr>
              <p:cNvPr id="273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9" name="Start"/>
              <p:cNvSpPr txBox="1"/>
              <p:nvPr/>
            </p:nvSpPr>
            <p:spPr>
              <a:xfrm>
                <a:off x="-1" y="28529"/>
                <a:ext cx="39346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274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2751" name="Groep 100"/>
            <p:cNvGrpSpPr/>
            <p:nvPr/>
          </p:nvGrpSpPr>
          <p:grpSpPr>
            <a:xfrm>
              <a:off x="350475" y="754659"/>
              <a:ext cx="137190" cy="108009"/>
              <a:chOff x="0" y="0"/>
              <a:chExt cx="137188" cy="108008"/>
            </a:xfrm>
          </p:grpSpPr>
          <p:grpSp>
            <p:nvGrpSpPr>
              <p:cNvPr id="2747" name="Groep 163"/>
              <p:cNvGrpSpPr/>
              <p:nvPr/>
            </p:nvGrpSpPr>
            <p:grpSpPr>
              <a:xfrm>
                <a:off x="0" y="0"/>
                <a:ext cx="137190" cy="108009"/>
                <a:chOff x="0" y="0"/>
                <a:chExt cx="137188" cy="108008"/>
              </a:xfrm>
            </p:grpSpPr>
            <p:sp>
              <p:nvSpPr>
                <p:cNvPr id="274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50" name="Groep 164"/>
              <p:cNvGrpSpPr/>
              <p:nvPr/>
            </p:nvGrpSpPr>
            <p:grpSpPr>
              <a:xfrm>
                <a:off x="52" y="26196"/>
                <a:ext cx="66718" cy="54523"/>
                <a:chOff x="0" y="0"/>
                <a:chExt cx="66716" cy="54521"/>
              </a:xfrm>
            </p:grpSpPr>
            <p:sp>
              <p:nvSpPr>
                <p:cNvPr id="274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4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2761" name="Groep 101"/>
            <p:cNvGrpSpPr/>
            <p:nvPr/>
          </p:nvGrpSpPr>
          <p:grpSpPr>
            <a:xfrm>
              <a:off x="107595" y="754659"/>
              <a:ext cx="137190" cy="108009"/>
              <a:chOff x="0" y="0"/>
              <a:chExt cx="137188" cy="108008"/>
            </a:xfrm>
          </p:grpSpPr>
          <p:grpSp>
            <p:nvGrpSpPr>
              <p:cNvPr id="2757" name="Groep 154"/>
              <p:cNvGrpSpPr/>
              <p:nvPr/>
            </p:nvGrpSpPr>
            <p:grpSpPr>
              <a:xfrm>
                <a:off x="0" y="0"/>
                <a:ext cx="137190" cy="108009"/>
                <a:chOff x="0" y="0"/>
                <a:chExt cx="137188" cy="108008"/>
              </a:xfrm>
            </p:grpSpPr>
            <p:sp>
              <p:nvSpPr>
                <p:cNvPr id="275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60" name="Groep 155"/>
              <p:cNvGrpSpPr/>
              <p:nvPr/>
            </p:nvGrpSpPr>
            <p:grpSpPr>
              <a:xfrm>
                <a:off x="51" y="26196"/>
                <a:ext cx="66718" cy="54523"/>
                <a:chOff x="0" y="0"/>
                <a:chExt cx="66716" cy="54521"/>
              </a:xfrm>
            </p:grpSpPr>
            <p:sp>
              <p:nvSpPr>
                <p:cNvPr id="275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5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276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276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2775" name="Groep 104"/>
            <p:cNvGrpSpPr/>
            <p:nvPr/>
          </p:nvGrpSpPr>
          <p:grpSpPr>
            <a:xfrm>
              <a:off x="784582" y="491641"/>
              <a:ext cx="268739" cy="248382"/>
              <a:chOff x="0" y="0"/>
              <a:chExt cx="268738" cy="248381"/>
            </a:xfrm>
          </p:grpSpPr>
          <p:sp>
            <p:nvSpPr>
              <p:cNvPr id="276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74" name="Groep 144"/>
              <p:cNvGrpSpPr/>
              <p:nvPr/>
            </p:nvGrpSpPr>
            <p:grpSpPr>
              <a:xfrm>
                <a:off x="43069" y="52310"/>
                <a:ext cx="182599" cy="143760"/>
                <a:chOff x="0" y="0"/>
                <a:chExt cx="182597" cy="143759"/>
              </a:xfrm>
            </p:grpSpPr>
            <p:grpSp>
              <p:nvGrpSpPr>
                <p:cNvPr id="2770" name="Groep 145"/>
                <p:cNvGrpSpPr/>
                <p:nvPr/>
              </p:nvGrpSpPr>
              <p:grpSpPr>
                <a:xfrm>
                  <a:off x="0" y="0"/>
                  <a:ext cx="182599" cy="143760"/>
                  <a:chOff x="0" y="0"/>
                  <a:chExt cx="182597" cy="143759"/>
                </a:xfrm>
              </p:grpSpPr>
              <p:sp>
                <p:nvSpPr>
                  <p:cNvPr id="276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73" name="Groep 146"/>
                <p:cNvGrpSpPr/>
                <p:nvPr/>
              </p:nvGrpSpPr>
              <p:grpSpPr>
                <a:xfrm>
                  <a:off x="68" y="34868"/>
                  <a:ext cx="88802" cy="72569"/>
                  <a:chOff x="0" y="0"/>
                  <a:chExt cx="88800" cy="72568"/>
                </a:xfrm>
              </p:grpSpPr>
              <p:sp>
                <p:nvSpPr>
                  <p:cNvPr id="277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7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2787" name="Groep 105"/>
            <p:cNvGrpSpPr/>
            <p:nvPr/>
          </p:nvGrpSpPr>
          <p:grpSpPr>
            <a:xfrm>
              <a:off x="784582" y="800638"/>
              <a:ext cx="268739" cy="248382"/>
              <a:chOff x="0" y="0"/>
              <a:chExt cx="268738" cy="248381"/>
            </a:xfrm>
          </p:grpSpPr>
          <p:sp>
            <p:nvSpPr>
              <p:cNvPr id="277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86" name="Groep 133"/>
              <p:cNvGrpSpPr/>
              <p:nvPr/>
            </p:nvGrpSpPr>
            <p:grpSpPr>
              <a:xfrm>
                <a:off x="43069" y="52310"/>
                <a:ext cx="182599" cy="143760"/>
                <a:chOff x="0" y="0"/>
                <a:chExt cx="182597" cy="143759"/>
              </a:xfrm>
            </p:grpSpPr>
            <p:grpSp>
              <p:nvGrpSpPr>
                <p:cNvPr id="2782" name="Groep 134"/>
                <p:cNvGrpSpPr/>
                <p:nvPr/>
              </p:nvGrpSpPr>
              <p:grpSpPr>
                <a:xfrm>
                  <a:off x="0" y="0"/>
                  <a:ext cx="182599" cy="143760"/>
                  <a:chOff x="0" y="0"/>
                  <a:chExt cx="182597" cy="143759"/>
                </a:xfrm>
              </p:grpSpPr>
              <p:sp>
                <p:nvSpPr>
                  <p:cNvPr id="277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85" name="Groep 135"/>
                <p:cNvGrpSpPr/>
                <p:nvPr/>
              </p:nvGrpSpPr>
              <p:grpSpPr>
                <a:xfrm>
                  <a:off x="69" y="34868"/>
                  <a:ext cx="88802" cy="72569"/>
                  <a:chOff x="0" y="0"/>
                  <a:chExt cx="88800" cy="72568"/>
                </a:xfrm>
              </p:grpSpPr>
              <p:sp>
                <p:nvSpPr>
                  <p:cNvPr id="278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8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278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278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279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2793" name="Rechthoek 118"/>
            <p:cNvGrpSpPr/>
            <p:nvPr/>
          </p:nvGrpSpPr>
          <p:grpSpPr>
            <a:xfrm>
              <a:off x="98270" y="9349"/>
              <a:ext cx="3194765" cy="431901"/>
              <a:chOff x="0" y="0"/>
              <a:chExt cx="3194764" cy="431899"/>
            </a:xfrm>
          </p:grpSpPr>
          <p:sp>
            <p:nvSpPr>
              <p:cNvPr id="279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2796" name="Groep 129"/>
            <p:cNvGrpSpPr/>
            <p:nvPr/>
          </p:nvGrpSpPr>
          <p:grpSpPr>
            <a:xfrm>
              <a:off x="3025479" y="6053864"/>
              <a:ext cx="267557" cy="267556"/>
              <a:chOff x="0" y="0"/>
              <a:chExt cx="267555" cy="267555"/>
            </a:xfrm>
          </p:grpSpPr>
          <p:sp>
            <p:nvSpPr>
              <p:cNvPr id="279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79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2833" name="Groep 189"/>
            <p:cNvGrpSpPr/>
            <p:nvPr/>
          </p:nvGrpSpPr>
          <p:grpSpPr>
            <a:xfrm>
              <a:off x="97162" y="2004378"/>
              <a:ext cx="3195873" cy="3780656"/>
              <a:chOff x="0" y="0"/>
              <a:chExt cx="3195872" cy="3780655"/>
            </a:xfrm>
          </p:grpSpPr>
          <p:grpSp>
            <p:nvGrpSpPr>
              <p:cNvPr id="2799" name="Ovaal 99"/>
              <p:cNvGrpSpPr/>
              <p:nvPr/>
            </p:nvGrpSpPr>
            <p:grpSpPr>
              <a:xfrm>
                <a:off x="0" y="-1"/>
                <a:ext cx="260915" cy="269242"/>
                <a:chOff x="0" y="0"/>
                <a:chExt cx="260914" cy="269240"/>
              </a:xfrm>
            </p:grpSpPr>
            <p:sp>
              <p:nvSpPr>
                <p:cNvPr id="279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98"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0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285750" indent="-285750" defTabSz="719137">
                  <a:spcBef>
                    <a:spcPts val="600"/>
                  </a:spcBef>
                  <a:buClr>
                    <a:srgbClr val="FFFFFF"/>
                  </a:buClr>
                  <a:buSzPct val="100000"/>
                  <a:buChar char="▪"/>
                  <a:defRPr sz="1600">
                    <a:solidFill>
                      <a:srgbClr val="FFFFFF"/>
                    </a:solidFill>
                  </a:defRPr>
                </a:lvl1pPr>
              </a:lstStyle>
              <a:p>
                <a:r>
                  <a:t>Bullets</a:t>
                </a:r>
              </a:p>
            </p:txBody>
          </p:sp>
          <p:grpSp>
            <p:nvGrpSpPr>
              <p:cNvPr id="2803" name="Ovaal 109"/>
              <p:cNvGrpSpPr/>
              <p:nvPr/>
            </p:nvGrpSpPr>
            <p:grpSpPr>
              <a:xfrm>
                <a:off x="0" y="435349"/>
                <a:ext cx="260915" cy="269241"/>
                <a:chOff x="0" y="0"/>
                <a:chExt cx="260914" cy="269240"/>
              </a:xfrm>
            </p:grpSpPr>
            <p:sp>
              <p:nvSpPr>
                <p:cNvPr id="280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2"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0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1" indent="-285750" defTabSz="719137">
                  <a:spcBef>
                    <a:spcPts val="600"/>
                  </a:spcBef>
                  <a:buClr>
                    <a:srgbClr val="FFFFFF"/>
                  </a:buClr>
                  <a:buSzPct val="100000"/>
                  <a:buChar char="▪"/>
                  <a:defRPr sz="1600">
                    <a:solidFill>
                      <a:srgbClr val="FFFFFF"/>
                    </a:solidFill>
                  </a:defRPr>
                </a:pPr>
                <a:r>
                  <a:t>Sub-bullets</a:t>
                </a:r>
              </a:p>
            </p:txBody>
          </p:sp>
          <p:grpSp>
            <p:nvGrpSpPr>
              <p:cNvPr id="2807" name="Ovaal 111"/>
              <p:cNvGrpSpPr/>
              <p:nvPr/>
            </p:nvGrpSpPr>
            <p:grpSpPr>
              <a:xfrm>
                <a:off x="0" y="870698"/>
                <a:ext cx="260915" cy="269241"/>
                <a:chOff x="0" y="0"/>
                <a:chExt cx="260914" cy="269240"/>
              </a:xfrm>
            </p:grpSpPr>
            <p:sp>
              <p:nvSpPr>
                <p:cNvPr id="280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6" name="3"/>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280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2" indent="0" defTabSz="719137">
                  <a:spcBef>
                    <a:spcPts val="600"/>
                  </a:spcBef>
                  <a:defRPr sz="1600">
                    <a:solidFill>
                      <a:srgbClr val="FFFFFF"/>
                    </a:solidFill>
                  </a:defRPr>
                </a:pPr>
                <a:r>
                  <a:t>Leestekst</a:t>
                </a:r>
              </a:p>
            </p:txBody>
          </p:sp>
          <p:grpSp>
            <p:nvGrpSpPr>
              <p:cNvPr id="2811" name="Ovaal 113"/>
              <p:cNvGrpSpPr/>
              <p:nvPr/>
            </p:nvGrpSpPr>
            <p:grpSpPr>
              <a:xfrm>
                <a:off x="0" y="1306047"/>
                <a:ext cx="260915" cy="269241"/>
                <a:chOff x="0" y="0"/>
                <a:chExt cx="260914" cy="269240"/>
              </a:xfrm>
            </p:grpSpPr>
            <p:sp>
              <p:nvSpPr>
                <p:cNvPr id="280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0" name="4"/>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281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3" indent="0" defTabSz="719137">
                  <a:spcBef>
                    <a:spcPts val="1200"/>
                  </a:spcBef>
                  <a:defRPr sz="2000" spc="30">
                    <a:solidFill>
                      <a:srgbClr val="FFFFFF"/>
                    </a:solidFill>
                    <a:latin typeface="Roboto Slab Regular Regular"/>
                    <a:ea typeface="Roboto Slab Regular Regular"/>
                    <a:cs typeface="Roboto Slab Regular Regular"/>
                    <a:sym typeface="Roboto Slab Regular Regular"/>
                  </a:defRPr>
                </a:pPr>
                <a:r>
                  <a:t>Subtitel</a:t>
                </a:r>
              </a:p>
            </p:txBody>
          </p:sp>
          <p:grpSp>
            <p:nvGrpSpPr>
              <p:cNvPr id="2815" name="Ovaal 115"/>
              <p:cNvGrpSpPr/>
              <p:nvPr/>
            </p:nvGrpSpPr>
            <p:grpSpPr>
              <a:xfrm>
                <a:off x="0" y="1741396"/>
                <a:ext cx="260915" cy="269241"/>
                <a:chOff x="0" y="0"/>
                <a:chExt cx="260914" cy="269240"/>
              </a:xfrm>
            </p:grpSpPr>
            <p:sp>
              <p:nvSpPr>
                <p:cNvPr id="281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4" name="5"/>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281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263525" lvl="4" indent="-263525" defTabSz="719137">
                  <a:spcBef>
                    <a:spcPts val="600"/>
                  </a:spcBef>
                  <a:buClr>
                    <a:srgbClr val="FFFFFF"/>
                  </a:buClr>
                  <a:buSzPct val="100000"/>
                  <a:buAutoNum type="arabicPeriod"/>
                  <a:defRPr sz="1600">
                    <a:solidFill>
                      <a:srgbClr val="FFFFFF"/>
                    </a:solidFill>
                  </a:defRPr>
                </a:pPr>
                <a:r>
                  <a:t>Numerieke bullets</a:t>
                </a:r>
              </a:p>
            </p:txBody>
          </p:sp>
          <p:grpSp>
            <p:nvGrpSpPr>
              <p:cNvPr id="2819" name="Ovaal 120"/>
              <p:cNvGrpSpPr/>
              <p:nvPr/>
            </p:nvGrpSpPr>
            <p:grpSpPr>
              <a:xfrm>
                <a:off x="0" y="2176745"/>
                <a:ext cx="260915" cy="269241"/>
                <a:chOff x="0" y="0"/>
                <a:chExt cx="260914" cy="269240"/>
              </a:xfrm>
            </p:grpSpPr>
            <p:sp>
              <p:nvSpPr>
                <p:cNvPr id="281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8" name="6"/>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282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38162" lvl="5" indent="-274638">
                  <a:spcBef>
                    <a:spcPts val="600"/>
                  </a:spcBef>
                  <a:buClr>
                    <a:srgbClr val="FFFFFF"/>
                  </a:buClr>
                  <a:buSzPct val="100000"/>
                  <a:buAutoNum type="alphaLcPeriod"/>
                  <a:defRPr sz="1600">
                    <a:solidFill>
                      <a:srgbClr val="FFFFFF"/>
                    </a:solidFill>
                  </a:defRPr>
                </a:pPr>
                <a:r>
                  <a:t># Abc</a:t>
                </a:r>
              </a:p>
            </p:txBody>
          </p:sp>
          <p:grpSp>
            <p:nvGrpSpPr>
              <p:cNvPr id="2823" name="Ovaal 122"/>
              <p:cNvGrpSpPr/>
              <p:nvPr/>
            </p:nvGrpSpPr>
            <p:grpSpPr>
              <a:xfrm>
                <a:off x="0" y="2612094"/>
                <a:ext cx="260915" cy="269241"/>
                <a:chOff x="0" y="0"/>
                <a:chExt cx="260914" cy="269240"/>
              </a:xfrm>
            </p:grpSpPr>
            <p:sp>
              <p:nvSpPr>
                <p:cNvPr id="282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2" name="7"/>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282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6" indent="-285750">
                  <a:spcBef>
                    <a:spcPts val="600"/>
                  </a:spcBef>
                  <a:buClr>
                    <a:srgbClr val="FFFFFF"/>
                  </a:buClr>
                  <a:buSzPct val="100000"/>
                  <a:buChar char="▪"/>
                  <a:defRPr sz="1600">
                    <a:solidFill>
                      <a:srgbClr val="FFFFFF"/>
                    </a:solidFill>
                  </a:defRPr>
                </a:pPr>
                <a:r>
                  <a:t># Bullets</a:t>
                </a:r>
              </a:p>
            </p:txBody>
          </p:sp>
          <p:grpSp>
            <p:nvGrpSpPr>
              <p:cNvPr id="2827" name="Ovaal 124"/>
              <p:cNvGrpSpPr/>
              <p:nvPr/>
            </p:nvGrpSpPr>
            <p:grpSpPr>
              <a:xfrm>
                <a:off x="0" y="3047443"/>
                <a:ext cx="260915" cy="269241"/>
                <a:chOff x="0" y="0"/>
                <a:chExt cx="260914" cy="269240"/>
              </a:xfrm>
            </p:grpSpPr>
            <p:sp>
              <p:nvSpPr>
                <p:cNvPr id="282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6" name="8"/>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282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7" indent="0">
                  <a:lnSpc>
                    <a:spcPct val="90000"/>
                  </a:lnSpc>
                  <a:spcBef>
                    <a:spcPts val="600"/>
                  </a:spcBef>
                  <a:defRPr sz="1600" i="1">
                    <a:solidFill>
                      <a:srgbClr val="FFFFFF"/>
                    </a:solidFill>
                  </a:defRPr>
                </a:pPr>
                <a:r>
                  <a:t>Cursief</a:t>
                </a:r>
              </a:p>
            </p:txBody>
          </p:sp>
          <p:grpSp>
            <p:nvGrpSpPr>
              <p:cNvPr id="2831" name="Ovaal 126"/>
              <p:cNvGrpSpPr/>
              <p:nvPr/>
            </p:nvGrpSpPr>
            <p:grpSpPr>
              <a:xfrm>
                <a:off x="0" y="3482796"/>
                <a:ext cx="260915" cy="269241"/>
                <a:chOff x="0" y="0"/>
                <a:chExt cx="260914" cy="269240"/>
              </a:xfrm>
            </p:grpSpPr>
            <p:sp>
              <p:nvSpPr>
                <p:cNvPr id="282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30" name="9"/>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283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8" indent="0">
                  <a:spcBef>
                    <a:spcPts val="1200"/>
                  </a:spcBef>
                  <a:defRPr sz="2000">
                    <a:solidFill>
                      <a:srgbClr val="FFFFFF"/>
                    </a:solidFill>
                    <a:latin typeface="Roboto Slab Regular Regular"/>
                    <a:ea typeface="Roboto Slab Regular Regular"/>
                    <a:cs typeface="Roboto Slab Regular Regular"/>
                    <a:sym typeface="Roboto Slab Regular Regular"/>
                  </a:defRPr>
                </a:pPr>
                <a:r>
                  <a:t>Alt. Subtitel</a:t>
                </a:r>
              </a:p>
            </p:txBody>
          </p:sp>
        </p:grpSp>
        <p:sp>
          <p:nvSpPr>
            <p:cNvPr id="283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grpSp>
        <p:nvGrpSpPr>
          <p:cNvPr id="2848" name="Groep 176"/>
          <p:cNvGrpSpPr/>
          <p:nvPr/>
        </p:nvGrpSpPr>
        <p:grpSpPr>
          <a:xfrm>
            <a:off x="-7461" y="-1785441"/>
            <a:ext cx="2591201" cy="1583829"/>
            <a:chOff x="0" y="0"/>
            <a:chExt cx="2591200" cy="1583828"/>
          </a:xfrm>
        </p:grpSpPr>
        <p:sp>
          <p:nvSpPr>
            <p:cNvPr id="2836" name="Rechthoek 177"/>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39" name="Rechthoek 178"/>
            <p:cNvGrpSpPr/>
            <p:nvPr/>
          </p:nvGrpSpPr>
          <p:grpSpPr>
            <a:xfrm>
              <a:off x="98270" y="102557"/>
              <a:ext cx="2412001" cy="252001"/>
              <a:chOff x="0" y="0"/>
              <a:chExt cx="2412000" cy="252000"/>
            </a:xfrm>
          </p:grpSpPr>
          <p:sp>
            <p:nvSpPr>
              <p:cNvPr id="2837"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38"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2842" name="Ovaal 179"/>
            <p:cNvGrpSpPr/>
            <p:nvPr/>
          </p:nvGrpSpPr>
          <p:grpSpPr>
            <a:xfrm>
              <a:off x="98269" y="498484"/>
              <a:ext cx="260915" cy="269241"/>
              <a:chOff x="0" y="0"/>
              <a:chExt cx="260914" cy="269240"/>
            </a:xfrm>
          </p:grpSpPr>
          <p:sp>
            <p:nvSpPr>
              <p:cNvPr id="284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1"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3" name="Rechthoek 180"/>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2846" name="Ovaal 181"/>
            <p:cNvGrpSpPr/>
            <p:nvPr/>
          </p:nvGrpSpPr>
          <p:grpSpPr>
            <a:xfrm>
              <a:off x="98269" y="934809"/>
              <a:ext cx="260915" cy="269241"/>
              <a:chOff x="0" y="0"/>
              <a:chExt cx="260914" cy="269240"/>
            </a:xfrm>
          </p:grpSpPr>
          <p:sp>
            <p:nvSpPr>
              <p:cNvPr id="284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5"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47" name="Rechthoek 182"/>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Instructie"/>
          <p:cNvGrpSpPr/>
          <p:nvPr/>
        </p:nvGrpSpPr>
        <p:grpSpPr>
          <a:xfrm>
            <a:off x="-7462" y="7107104"/>
            <a:ext cx="3391307" cy="1765091"/>
            <a:chOff x="0" y="0"/>
            <a:chExt cx="3391306" cy="1765089"/>
          </a:xfrm>
        </p:grpSpPr>
        <p:sp>
          <p:nvSpPr>
            <p:cNvPr id="2"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1" name="Instructie"/>
            <p:cNvGrpSpPr/>
            <p:nvPr/>
          </p:nvGrpSpPr>
          <p:grpSpPr>
            <a:xfrm>
              <a:off x="98270" y="12607"/>
              <a:ext cx="3194766" cy="1752483"/>
              <a:chOff x="0" y="0"/>
              <a:chExt cx="3194765" cy="1752482"/>
            </a:xfrm>
          </p:grpSpPr>
          <p:grpSp>
            <p:nvGrpSpPr>
              <p:cNvPr id="5" name="Rechthoek 17"/>
              <p:cNvGrpSpPr/>
              <p:nvPr/>
            </p:nvGrpSpPr>
            <p:grpSpPr>
              <a:xfrm>
                <a:off x="0" y="0"/>
                <a:ext cx="3194766" cy="431900"/>
                <a:chOff x="0" y="0"/>
                <a:chExt cx="3194764" cy="431899"/>
              </a:xfrm>
            </p:grpSpPr>
            <p:sp>
              <p:nvSpPr>
                <p:cNvPr id="3"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8" name="Ovaal 18"/>
              <p:cNvGrpSpPr/>
              <p:nvPr/>
            </p:nvGrpSpPr>
            <p:grpSpPr>
              <a:xfrm>
                <a:off x="0" y="485877"/>
                <a:ext cx="260915" cy="269241"/>
                <a:chOff x="0" y="0"/>
                <a:chExt cx="260914" cy="269240"/>
              </a:xfrm>
            </p:grpSpPr>
            <p:sp>
              <p:nvSpPr>
                <p:cNvPr id="6"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7"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12" name="Ovaal 20"/>
              <p:cNvGrpSpPr/>
              <p:nvPr/>
            </p:nvGrpSpPr>
            <p:grpSpPr>
              <a:xfrm>
                <a:off x="0" y="922202"/>
                <a:ext cx="260915" cy="269241"/>
                <a:chOff x="0" y="0"/>
                <a:chExt cx="260914" cy="269240"/>
              </a:xfrm>
            </p:grpSpPr>
            <p:sp>
              <p:nvSpPr>
                <p:cNvPr id="1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1"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3"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0" name="Groep 22"/>
              <p:cNvGrpSpPr/>
              <p:nvPr/>
            </p:nvGrpSpPr>
            <p:grpSpPr>
              <a:xfrm>
                <a:off x="2513632" y="470171"/>
                <a:ext cx="681134" cy="696748"/>
                <a:chOff x="0" y="0"/>
                <a:chExt cx="681132" cy="696747"/>
              </a:xfrm>
            </p:grpSpPr>
            <p:grpSp>
              <p:nvGrpSpPr>
                <p:cNvPr id="18" name="Groep 23"/>
                <p:cNvGrpSpPr/>
                <p:nvPr/>
              </p:nvGrpSpPr>
              <p:grpSpPr>
                <a:xfrm>
                  <a:off x="197031" y="0"/>
                  <a:ext cx="287071" cy="379108"/>
                  <a:chOff x="0" y="0"/>
                  <a:chExt cx="287070" cy="379106"/>
                </a:xfrm>
              </p:grpSpPr>
              <p:sp>
                <p:nvSpPr>
                  <p:cNvPr id="14"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5"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6"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7"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9"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grpSp>
        <p:nvGrpSpPr>
          <p:cNvPr id="59" name="Groep 70"/>
          <p:cNvGrpSpPr/>
          <p:nvPr/>
        </p:nvGrpSpPr>
        <p:grpSpPr>
          <a:xfrm>
            <a:off x="-7461" y="-1785441"/>
            <a:ext cx="2591201" cy="1583829"/>
            <a:chOff x="0" y="0"/>
            <a:chExt cx="2591200" cy="1583828"/>
          </a:xfrm>
        </p:grpSpPr>
        <p:sp>
          <p:nvSpPr>
            <p:cNvPr id="47"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50" name="Rechthoek 72"/>
            <p:cNvGrpSpPr/>
            <p:nvPr/>
          </p:nvGrpSpPr>
          <p:grpSpPr>
            <a:xfrm>
              <a:off x="98270" y="102557"/>
              <a:ext cx="2412001" cy="252001"/>
              <a:chOff x="0" y="0"/>
              <a:chExt cx="2412000" cy="252000"/>
            </a:xfrm>
          </p:grpSpPr>
          <p:sp>
            <p:nvSpPr>
              <p:cNvPr id="48"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9"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53" name="Ovaal 73"/>
            <p:cNvGrpSpPr/>
            <p:nvPr/>
          </p:nvGrpSpPr>
          <p:grpSpPr>
            <a:xfrm>
              <a:off x="98269" y="498484"/>
              <a:ext cx="260915" cy="269241"/>
              <a:chOff x="0" y="0"/>
              <a:chExt cx="260914" cy="269240"/>
            </a:xfrm>
          </p:grpSpPr>
          <p:sp>
            <p:nvSpPr>
              <p:cNvPr id="5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54"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57" name="Ovaal 75"/>
            <p:cNvGrpSpPr/>
            <p:nvPr/>
          </p:nvGrpSpPr>
          <p:grpSpPr>
            <a:xfrm>
              <a:off x="98269" y="934809"/>
              <a:ext cx="260915" cy="269241"/>
              <a:chOff x="0" y="0"/>
              <a:chExt cx="260914" cy="269240"/>
            </a:xfrm>
          </p:grpSpPr>
          <p:sp>
            <p:nvSpPr>
              <p:cNvPr id="5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58"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67" r:id="rId3"/>
    <p:sldLayoutId id="2147483668" r:id="rId4"/>
    <p:sldLayoutId id="2147483669" r:id="rId5"/>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 Id="rId5" Type="http://schemas.openxmlformats.org/officeDocument/2006/relationships/chart" Target="../charts/chart9.xml"/><Relationship Id="rId4" Type="http://schemas.openxmlformats.org/officeDocument/2006/relationships/chart" Target="../charts/char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graphicFrame>
        <p:nvGraphicFramePr>
          <p:cNvPr id="10" name="Chart 9">
            <a:extLst>
              <a:ext uri="{FF2B5EF4-FFF2-40B4-BE49-F238E27FC236}">
                <a16:creationId xmlns:a16="http://schemas.microsoft.com/office/drawing/2014/main" id="{609C642A-5884-4FB9-9E37-7583B5E24342}"/>
              </a:ext>
            </a:extLst>
          </p:cNvPr>
          <p:cNvGraphicFramePr>
            <a:graphicFrameLocks/>
          </p:cNvGraphicFramePr>
          <p:nvPr>
            <p:extLst>
              <p:ext uri="{D42A27DB-BD31-4B8C-83A1-F6EECF244321}">
                <p14:modId xmlns:p14="http://schemas.microsoft.com/office/powerpoint/2010/main" val="411051446"/>
              </p:ext>
            </p:extLst>
          </p:nvPr>
        </p:nvGraphicFramePr>
        <p:xfrm>
          <a:off x="2440593" y="3201428"/>
          <a:ext cx="6611309"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20FC7D2-7BC3-4291-B4EE-F1859213B8DD}"/>
              </a:ext>
            </a:extLst>
          </p:cNvPr>
          <p:cNvGraphicFramePr>
            <a:graphicFrameLocks/>
          </p:cNvGraphicFramePr>
          <p:nvPr>
            <p:extLst>
              <p:ext uri="{D42A27DB-BD31-4B8C-83A1-F6EECF244321}">
                <p14:modId xmlns:p14="http://schemas.microsoft.com/office/powerpoint/2010/main" val="1814833993"/>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60D794B1-F11A-4221-A830-B6BC1166AE00}"/>
              </a:ext>
            </a:extLst>
          </p:cNvPr>
          <p:cNvGraphicFramePr>
            <a:graphicFrameLocks/>
          </p:cNvGraphicFramePr>
          <p:nvPr>
            <p:extLst>
              <p:ext uri="{D42A27DB-BD31-4B8C-83A1-F6EECF244321}">
                <p14:modId xmlns:p14="http://schemas.microsoft.com/office/powerpoint/2010/main" val="401064250"/>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4"/>
          </a:graphicData>
        </a:graphic>
      </p:graphicFrame>
      <p:pic>
        <p:nvPicPr>
          <p:cNvPr id="3" name="Picture 2">
            <a:extLst>
              <a:ext uri="{FF2B5EF4-FFF2-40B4-BE49-F238E27FC236}">
                <a16:creationId xmlns:a16="http://schemas.microsoft.com/office/drawing/2014/main" id="{1E40A904-7F2C-409F-A4BE-F3797743A1D5}"/>
              </a:ext>
            </a:extLst>
          </p:cNvPr>
          <p:cNvPicPr>
            <a:picLocks noChangeAspect="1"/>
          </p:cNvPicPr>
          <p:nvPr/>
        </p:nvPicPr>
        <p:blipFill>
          <a:blip r:embed="rId5"/>
          <a:stretch>
            <a:fillRect/>
          </a:stretch>
        </p:blipFill>
        <p:spPr>
          <a:xfrm>
            <a:off x="744557" y="2611341"/>
            <a:ext cx="2774896" cy="334325"/>
          </a:xfrm>
          <a:prstGeom prst="rect">
            <a:avLst/>
          </a:prstGeom>
        </p:spPr>
      </p:pic>
      <p:pic>
        <p:nvPicPr>
          <p:cNvPr id="11" name="Picture 10">
            <a:extLst>
              <a:ext uri="{FF2B5EF4-FFF2-40B4-BE49-F238E27FC236}">
                <a16:creationId xmlns:a16="http://schemas.microsoft.com/office/drawing/2014/main" id="{B65C2DAE-851D-4EDF-AE51-C54D15353346}"/>
              </a:ext>
            </a:extLst>
          </p:cNvPr>
          <p:cNvPicPr>
            <a:picLocks noChangeAspect="1"/>
          </p:cNvPicPr>
          <p:nvPr/>
        </p:nvPicPr>
        <p:blipFill>
          <a:blip r:embed="rId5"/>
          <a:stretch>
            <a:fillRect/>
          </a:stretch>
        </p:blipFill>
        <p:spPr>
          <a:xfrm>
            <a:off x="5316557" y="2611340"/>
            <a:ext cx="2774896" cy="334325"/>
          </a:xfrm>
          <a:prstGeom prst="rect">
            <a:avLst/>
          </a:prstGeom>
        </p:spPr>
      </p:pic>
      <p:pic>
        <p:nvPicPr>
          <p:cNvPr id="13" name="Picture 12">
            <a:extLst>
              <a:ext uri="{FF2B5EF4-FFF2-40B4-BE49-F238E27FC236}">
                <a16:creationId xmlns:a16="http://schemas.microsoft.com/office/drawing/2014/main" id="{0A7578CC-AA15-4DDC-BF01-0D652AC1F81B}"/>
              </a:ext>
            </a:extLst>
          </p:cNvPr>
          <p:cNvPicPr>
            <a:picLocks noChangeAspect="1"/>
          </p:cNvPicPr>
          <p:nvPr/>
        </p:nvPicPr>
        <p:blipFill>
          <a:blip r:embed="rId6"/>
          <a:stretch>
            <a:fillRect/>
          </a:stretch>
        </p:blipFill>
        <p:spPr>
          <a:xfrm>
            <a:off x="3014061" y="5779621"/>
            <a:ext cx="5866801" cy="3720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graphicFrame>
        <p:nvGraphicFramePr>
          <p:cNvPr id="4" name="Chart 3">
            <a:extLst>
              <a:ext uri="{FF2B5EF4-FFF2-40B4-BE49-F238E27FC236}">
                <a16:creationId xmlns:a16="http://schemas.microsoft.com/office/drawing/2014/main" id="{5CB038F5-7B60-476C-B3AD-AA6C1828984E}"/>
              </a:ext>
            </a:extLst>
          </p:cNvPr>
          <p:cNvGraphicFramePr>
            <a:graphicFrameLocks/>
          </p:cNvGraphicFramePr>
          <p:nvPr>
            <p:extLst>
              <p:ext uri="{D42A27DB-BD31-4B8C-83A1-F6EECF244321}">
                <p14:modId xmlns:p14="http://schemas.microsoft.com/office/powerpoint/2010/main" val="1263034548"/>
              </p:ext>
            </p:extLst>
          </p:nvPr>
        </p:nvGraphicFramePr>
        <p:xfrm>
          <a:off x="1435192" y="714375"/>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6C7C2B7-6C68-4A83-A3D3-B97724AFDF3E}"/>
              </a:ext>
            </a:extLst>
          </p:cNvPr>
          <p:cNvGraphicFramePr>
            <a:graphicFrameLocks/>
          </p:cNvGraphicFramePr>
          <p:nvPr>
            <p:extLst>
              <p:ext uri="{D42A27DB-BD31-4B8C-83A1-F6EECF244321}">
                <p14:modId xmlns:p14="http://schemas.microsoft.com/office/powerpoint/2010/main" val="3887623596"/>
              </p:ext>
            </p:extLst>
          </p:nvPr>
        </p:nvGraphicFramePr>
        <p:xfrm>
          <a:off x="2894504" y="3201427"/>
          <a:ext cx="6545526"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0664885"/>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graphicFrame>
        <p:nvGraphicFramePr>
          <p:cNvPr id="4" name="Chart 3">
            <a:extLst>
              <a:ext uri="{FF2B5EF4-FFF2-40B4-BE49-F238E27FC236}">
                <a16:creationId xmlns:a16="http://schemas.microsoft.com/office/drawing/2014/main" id="{80CAD64F-3EA4-4468-A488-6EBC6EE505AB}"/>
              </a:ext>
            </a:extLst>
          </p:cNvPr>
          <p:cNvGraphicFramePr>
            <a:graphicFrameLocks/>
          </p:cNvGraphicFramePr>
          <p:nvPr>
            <p:extLst>
              <p:ext uri="{D42A27DB-BD31-4B8C-83A1-F6EECF244321}">
                <p14:modId xmlns:p14="http://schemas.microsoft.com/office/powerpoint/2010/main" val="842280247"/>
              </p:ext>
            </p:extLst>
          </p:nvPr>
        </p:nvGraphicFramePr>
        <p:xfrm>
          <a:off x="0" y="0"/>
          <a:ext cx="4573905"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527FEC0-53AD-444F-A735-77DD588937D5}"/>
              </a:ext>
            </a:extLst>
          </p:cNvPr>
          <p:cNvGraphicFramePr>
            <a:graphicFrameLocks/>
          </p:cNvGraphicFramePr>
          <p:nvPr>
            <p:extLst>
              <p:ext uri="{D42A27DB-BD31-4B8C-83A1-F6EECF244321}">
                <p14:modId xmlns:p14="http://schemas.microsoft.com/office/powerpoint/2010/main" val="454804591"/>
              </p:ext>
            </p:extLst>
          </p:nvPr>
        </p:nvGraphicFramePr>
        <p:xfrm>
          <a:off x="4573905" y="-5715"/>
          <a:ext cx="4579620" cy="27470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426A29D-5D11-422F-94EE-448B5650B4A7}"/>
              </a:ext>
            </a:extLst>
          </p:cNvPr>
          <p:cNvGraphicFramePr>
            <a:graphicFrameLocks/>
          </p:cNvGraphicFramePr>
          <p:nvPr>
            <p:extLst>
              <p:ext uri="{D42A27DB-BD31-4B8C-83A1-F6EECF244321}">
                <p14:modId xmlns:p14="http://schemas.microsoft.com/office/powerpoint/2010/main" val="3917228813"/>
              </p:ext>
            </p:extLst>
          </p:nvPr>
        </p:nvGraphicFramePr>
        <p:xfrm>
          <a:off x="1905" y="304419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2E22F2B4-C3AF-4878-AC0E-4253DCE82DDC}"/>
              </a:ext>
            </a:extLst>
          </p:cNvPr>
          <p:cNvGraphicFramePr>
            <a:graphicFrameLocks/>
          </p:cNvGraphicFramePr>
          <p:nvPr>
            <p:extLst>
              <p:ext uri="{D42A27DB-BD31-4B8C-83A1-F6EECF244321}">
                <p14:modId xmlns:p14="http://schemas.microsoft.com/office/powerpoint/2010/main" val="815833490"/>
              </p:ext>
            </p:extLst>
          </p:nvPr>
        </p:nvGraphicFramePr>
        <p:xfrm>
          <a:off x="4573905" y="3044190"/>
          <a:ext cx="51816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2345330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extLst>
      <p:ext uri="{BB962C8B-B14F-4D97-AF65-F5344CB8AC3E}">
        <p14:creationId xmlns:p14="http://schemas.microsoft.com/office/powerpoint/2010/main" val="105174457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extLst>
      <p:ext uri="{BB962C8B-B14F-4D97-AF65-F5344CB8AC3E}">
        <p14:creationId xmlns:p14="http://schemas.microsoft.com/office/powerpoint/2010/main" val="2874965155"/>
      </p:ext>
    </p:extLst>
  </p:cSld>
  <p:clrMapOvr>
    <a:masterClrMapping/>
  </p:clrMapOvr>
  <p:transition spd="slow">
    <p:fade/>
  </p:transition>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482</TotalTime>
  <Words>79</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Open Sans</vt:lpstr>
      <vt:lpstr>Open Sans Bold</vt:lpstr>
      <vt:lpstr>Roboto Slab Regular Regular</vt:lpstr>
      <vt:lpstr>Segoe UI</vt:lpstr>
      <vt:lpstr>Segoe UI Light</vt:lpstr>
      <vt:lpstr>Wingdings</vt:lpstr>
      <vt:lpstr>TU Delft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Arjan Vermeulen</cp:lastModifiedBy>
  <cp:revision>10</cp:revision>
  <dcterms:modified xsi:type="dcterms:W3CDTF">2021-12-18T21:08:27Z</dcterms:modified>
</cp:coreProperties>
</file>