
<file path=[Content_Types].xml><?xml version="1.0" encoding="utf-8"?>
<Types xmlns="http://schemas.openxmlformats.org/package/2006/content-types">
  <Default Extension="bmp" ContentType="image/bmp"/>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73"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A2"/>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0F0"/>
          </a:solidFill>
        </a:fill>
      </a:tcStyle>
    </a:wholeTbl>
    <a:band2H>
      <a:tcTxStyle/>
      <a:tcStyle>
        <a:tcBdr/>
        <a:fill>
          <a:solidFill>
            <a:srgbClr val="E6F0F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4CE"/>
          </a:solidFill>
        </a:fill>
      </a:tcStyle>
    </a:wholeTbl>
    <a:band2H>
      <a:tcTxStyle/>
      <a:tcStyle>
        <a:tcBdr/>
        <a:fill>
          <a:solidFill>
            <a:srgbClr val="FBEB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a:tcStyle>
        <a:tcBdr/>
        <a:fill>
          <a:solidFill>
            <a:srgbClr val="F4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68"/>
    <p:restoredTop sz="94690"/>
  </p:normalViewPr>
  <p:slideViewPr>
    <p:cSldViewPr snapToGrid="0" snapToObjects="1">
      <p:cViewPr varScale="1">
        <p:scale>
          <a:sx n="116" d="100"/>
          <a:sy n="116" d="100"/>
        </p:scale>
        <p:origin x="7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Arjan\Desktop\thesis\thesis-report\graphmaking\chapter%203.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Arjan\Desktop\thesis\thesis-report\graphmaking\chapter%203.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Arjan\Desktop\thesis\thesis-report\graphmaking\chapter%203.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6.xml"/><Relationship Id="rId1" Type="http://schemas.microsoft.com/office/2011/relationships/chartStyle" Target="style26.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completeness</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harris'!$E$2:$E$44</c:f>
              <c:numCache>
                <c:formatCode>0%</c:formatCode>
                <c:ptCount val="43"/>
                <c:pt idx="0">
                  <c:v>0.99</c:v>
                </c:pt>
                <c:pt idx="1">
                  <c:v>0.99</c:v>
                </c:pt>
                <c:pt idx="2">
                  <c:v>0.99</c:v>
                </c:pt>
                <c:pt idx="3">
                  <c:v>0.99</c:v>
                </c:pt>
                <c:pt idx="4">
                  <c:v>0.99</c:v>
                </c:pt>
                <c:pt idx="5">
                  <c:v>0.99</c:v>
                </c:pt>
                <c:pt idx="6">
                  <c:v>0.99</c:v>
                </c:pt>
                <c:pt idx="7">
                  <c:v>0.99</c:v>
                </c:pt>
                <c:pt idx="8">
                  <c:v>0.99</c:v>
                </c:pt>
                <c:pt idx="9">
                  <c:v>0.99</c:v>
                </c:pt>
                <c:pt idx="10">
                  <c:v>0.98299999999999998</c:v>
                </c:pt>
                <c:pt idx="11">
                  <c:v>0.98199999999999998</c:v>
                </c:pt>
                <c:pt idx="12">
                  <c:v>0.97799999999999998</c:v>
                </c:pt>
                <c:pt idx="13">
                  <c:v>0.96899999999999997</c:v>
                </c:pt>
                <c:pt idx="14">
                  <c:v>0.95299999999999996</c:v>
                </c:pt>
                <c:pt idx="15">
                  <c:v>0.92700000000000005</c:v>
                </c:pt>
                <c:pt idx="16">
                  <c:v>0.88600000000000001</c:v>
                </c:pt>
                <c:pt idx="17">
                  <c:v>0.82599999999999996</c:v>
                </c:pt>
                <c:pt idx="18">
                  <c:v>0.74</c:v>
                </c:pt>
                <c:pt idx="19">
                  <c:v>0.63100000000000001</c:v>
                </c:pt>
                <c:pt idx="20">
                  <c:v>0.50900000000000001</c:v>
                </c:pt>
                <c:pt idx="21">
                  <c:v>0.38700000000000001</c:v>
                </c:pt>
                <c:pt idx="22">
                  <c:v>0.27600000000000002</c:v>
                </c:pt>
                <c:pt idx="23">
                  <c:v>0.185</c:v>
                </c:pt>
                <c:pt idx="24">
                  <c:v>0.115</c:v>
                </c:pt>
                <c:pt idx="25">
                  <c:v>6.6400000000000001E-2</c:v>
                </c:pt>
                <c:pt idx="26">
                  <c:v>3.5700000000000003E-2</c:v>
                </c:pt>
                <c:pt idx="27">
                  <c:v>1.78E-2</c:v>
                </c:pt>
                <c:pt idx="28">
                  <c:v>8.4200000000000004E-3</c:v>
                </c:pt>
                <c:pt idx="29">
                  <c:v>3.81E-3</c:v>
                </c:pt>
                <c:pt idx="30">
                  <c:v>1.56E-3</c:v>
                </c:pt>
                <c:pt idx="31">
                  <c:v>6.1899999999999998E-4</c:v>
                </c:pt>
                <c:pt idx="32">
                  <c:v>2.4699999999999999E-4</c:v>
                </c:pt>
                <c:pt idx="33">
                  <c:v>9.8099999999999999E-5</c:v>
                </c:pt>
                <c:pt idx="34">
                  <c:v>3.9100000000000002E-5</c:v>
                </c:pt>
                <c:pt idx="35">
                  <c:v>1.56E-5</c:v>
                </c:pt>
                <c:pt idx="36">
                  <c:v>6.19E-6</c:v>
                </c:pt>
                <c:pt idx="37">
                  <c:v>2.4600000000000002E-6</c:v>
                </c:pt>
                <c:pt idx="38">
                  <c:v>9.8100000000000001E-7</c:v>
                </c:pt>
                <c:pt idx="39">
                  <c:v>3.9099999999999999E-7</c:v>
                </c:pt>
                <c:pt idx="40">
                  <c:v>1.5599999999999999E-7</c:v>
                </c:pt>
                <c:pt idx="41">
                  <c:v>6.1900000000000005E-8</c:v>
                </c:pt>
                <c:pt idx="42">
                  <c:v>2.4599999999999999E-8</c:v>
                </c:pt>
              </c:numCache>
            </c:numRef>
          </c:yVal>
          <c:smooth val="1"/>
          <c:extLst>
            <c:ext xmlns:c16="http://schemas.microsoft.com/office/drawing/2014/chart" uri="{C3380CC4-5D6E-409C-BE32-E72D297353CC}">
              <c16:uniqueId val="{00000000-D3FC-4320-8873-ED97C4C61B00}"/>
            </c:ext>
          </c:extLst>
        </c:ser>
        <c:dLbls>
          <c:showLegendKey val="0"/>
          <c:showVal val="0"/>
          <c:showCatName val="0"/>
          <c:showSerName val="0"/>
          <c:showPercent val="0"/>
          <c:showBubbleSize val="0"/>
        </c:dLbls>
        <c:axId val="147097424"/>
        <c:axId val="147098672"/>
      </c:scatterChart>
      <c:valAx>
        <c:axId val="147097424"/>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[km]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8672"/>
        <c:crosses val="autoZero"/>
        <c:crossBetween val="midCat"/>
      </c:valAx>
      <c:valAx>
        <c:axId val="14709867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7424"/>
        <c:crossesAt val="1.0000000000000002E-3"/>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Logartihmic scale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v>Identified</c:v>
          </c:tx>
          <c:spPr>
            <a:solidFill>
              <a:schemeClr val="accent1"/>
            </a:solidFill>
            <a:ln>
              <a:noFill/>
            </a:ln>
            <a:effectLst/>
          </c:spPr>
          <c:invertIfNegative val="0"/>
          <c:cat>
            <c:strRef>
              <c:f>asteroid_population_id!$B$19:$B$35</c:f>
              <c:strCache>
                <c:ptCount val="17"/>
                <c:pt idx="0">
                  <c:v>[16.5: 17.0)</c:v>
                </c:pt>
                <c:pt idx="1">
                  <c:v>[17.0: 17.5)</c:v>
                </c:pt>
                <c:pt idx="2">
                  <c:v>[17.5: 18.0)</c:v>
                </c:pt>
                <c:pt idx="3">
                  <c:v>[18.0: 18.5)</c:v>
                </c:pt>
                <c:pt idx="4">
                  <c:v>[18.5: 19.0)</c:v>
                </c:pt>
                <c:pt idx="5">
                  <c:v>[19.0: 19.5)</c:v>
                </c:pt>
                <c:pt idx="6">
                  <c:v>[19.5: 20.0)</c:v>
                </c:pt>
                <c:pt idx="7">
                  <c:v>[20.0: 20.5)</c:v>
                </c:pt>
                <c:pt idx="8">
                  <c:v>[20.5: 21.0)</c:v>
                </c:pt>
                <c:pt idx="9">
                  <c:v>[21.5: 22.0)</c:v>
                </c:pt>
                <c:pt idx="10">
                  <c:v>[22.0: 22.5)</c:v>
                </c:pt>
                <c:pt idx="11">
                  <c:v>[22.5: 23.0)</c:v>
                </c:pt>
                <c:pt idx="12">
                  <c:v>[23.0: 23.5)</c:v>
                </c:pt>
                <c:pt idx="13">
                  <c:v>[23.5: 24.0)</c:v>
                </c:pt>
                <c:pt idx="14">
                  <c:v>[24.0: 24.5)</c:v>
                </c:pt>
                <c:pt idx="15">
                  <c:v>[24.5: 25.0)</c:v>
                </c:pt>
                <c:pt idx="16">
                  <c:v>[25.0: 25.5)</c:v>
                </c:pt>
              </c:strCache>
            </c:strRef>
          </c:cat>
          <c:val>
            <c:numRef>
              <c:f>asteroid_population_id!$E$19:$E$35</c:f>
              <c:numCache>
                <c:formatCode>General</c:formatCode>
                <c:ptCount val="17"/>
                <c:pt idx="0">
                  <c:v>3.2000000000000003E-4</c:v>
                </c:pt>
                <c:pt idx="1">
                  <c:v>3.8999999999999999E-4</c:v>
                </c:pt>
                <c:pt idx="2">
                  <c:v>7.1000000000000002E-4</c:v>
                </c:pt>
                <c:pt idx="3">
                  <c:v>8.8000000000000003E-4</c:v>
                </c:pt>
                <c:pt idx="4">
                  <c:v>1.08E-3</c:v>
                </c:pt>
                <c:pt idx="5">
                  <c:v>1.2199999999999999E-3</c:v>
                </c:pt>
                <c:pt idx="6">
                  <c:v>1.1800000000000001E-3</c:v>
                </c:pt>
                <c:pt idx="7">
                  <c:v>1.08E-3</c:v>
                </c:pt>
                <c:pt idx="8">
                  <c:v>9.7000000000000005E-4</c:v>
                </c:pt>
                <c:pt idx="9">
                  <c:v>7.6000000000000004E-4</c:v>
                </c:pt>
                <c:pt idx="10">
                  <c:v>5.9000000000000003E-4</c:v>
                </c:pt>
                <c:pt idx="11">
                  <c:v>6.3000000000000003E-4</c:v>
                </c:pt>
                <c:pt idx="12">
                  <c:v>5.0000000000000001E-4</c:v>
                </c:pt>
                <c:pt idx="13">
                  <c:v>4.8999999999999998E-4</c:v>
                </c:pt>
                <c:pt idx="14">
                  <c:v>2.5999999999999998E-4</c:v>
                </c:pt>
                <c:pt idx="15">
                  <c:v>2.7999999999999998E-4</c:v>
                </c:pt>
                <c:pt idx="16">
                  <c:v>3.2000000000000003E-4</c:v>
                </c:pt>
              </c:numCache>
            </c:numRef>
          </c:val>
          <c:extLst>
            <c:ext xmlns:c16="http://schemas.microsoft.com/office/drawing/2014/chart" uri="{C3380CC4-5D6E-409C-BE32-E72D297353CC}">
              <c16:uniqueId val="{00000000-ACE3-4DC0-AB2A-D754623AA5BB}"/>
            </c:ext>
          </c:extLst>
        </c:ser>
        <c:ser>
          <c:idx val="1"/>
          <c:order val="1"/>
          <c:tx>
            <c:v>Unidentified</c:v>
          </c:tx>
          <c:spPr>
            <a:solidFill>
              <a:schemeClr val="accent2"/>
            </a:solidFill>
            <a:ln>
              <a:noFill/>
            </a:ln>
            <a:effectLst/>
          </c:spPr>
          <c:invertIfNegative val="0"/>
          <c:val>
            <c:numRef>
              <c:f>asteroid_population_id!$E$2:$E$18</c:f>
              <c:numCache>
                <c:formatCode>General</c:formatCode>
                <c:ptCount val="17"/>
                <c:pt idx="0">
                  <c:v>2.0000000000000002E-5</c:v>
                </c:pt>
                <c:pt idx="1">
                  <c:v>9.0000000000000006E-5</c:v>
                </c:pt>
                <c:pt idx="2">
                  <c:v>2.1000000000000001E-4</c:v>
                </c:pt>
                <c:pt idx="3">
                  <c:v>2.9999999999999997E-4</c:v>
                </c:pt>
                <c:pt idx="4">
                  <c:v>5.9000000000000003E-4</c:v>
                </c:pt>
                <c:pt idx="5">
                  <c:v>1.3500000000000001E-3</c:v>
                </c:pt>
                <c:pt idx="6">
                  <c:v>1.5499999999999999E-3</c:v>
                </c:pt>
                <c:pt idx="7">
                  <c:v>2.63E-3</c:v>
                </c:pt>
                <c:pt idx="8">
                  <c:v>4.0499999999999998E-3</c:v>
                </c:pt>
                <c:pt idx="9">
                  <c:v>5.8399999999999997E-3</c:v>
                </c:pt>
                <c:pt idx="10">
                  <c:v>9.9399999999999992E-3</c:v>
                </c:pt>
                <c:pt idx="11">
                  <c:v>1.5259999999999999E-2</c:v>
                </c:pt>
                <c:pt idx="12">
                  <c:v>2.5440000000000001E-2</c:v>
                </c:pt>
                <c:pt idx="13">
                  <c:v>4.7030000000000002E-2</c:v>
                </c:pt>
                <c:pt idx="14">
                  <c:v>9.7680000000000003E-2</c:v>
                </c:pt>
                <c:pt idx="15">
                  <c:v>0.22087999999999999</c:v>
                </c:pt>
                <c:pt idx="16">
                  <c:v>0.55547999999999997</c:v>
                </c:pt>
              </c:numCache>
            </c:numRef>
          </c:val>
          <c:extLst>
            <c:ext xmlns:c16="http://schemas.microsoft.com/office/drawing/2014/chart" uri="{C3380CC4-5D6E-409C-BE32-E72D297353CC}">
              <c16:uniqueId val="{00000001-ACE3-4DC0-AB2A-D754623AA5BB}"/>
            </c:ext>
          </c:extLst>
        </c:ser>
        <c:dLbls>
          <c:showLegendKey val="0"/>
          <c:showVal val="0"/>
          <c:showCatName val="0"/>
          <c:showSerName val="0"/>
          <c:showPercent val="0"/>
          <c:showBubbleSize val="0"/>
        </c:dLbls>
        <c:gapWidth val="150"/>
        <c:overlap val="100"/>
        <c:axId val="1260736016"/>
        <c:axId val="1260736432"/>
      </c:barChart>
      <c:catAx>
        <c:axId val="12607360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0736432"/>
        <c:crossesAt val="1.0000000000000003E-4"/>
        <c:auto val="1"/>
        <c:lblAlgn val="ctr"/>
        <c:lblOffset val="100"/>
        <c:noMultiLvlLbl val="0"/>
      </c:catAx>
      <c:valAx>
        <c:axId val="1260736432"/>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07360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Linear scale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v>Identified</c:v>
          </c:tx>
          <c:spPr>
            <a:solidFill>
              <a:schemeClr val="accent1"/>
            </a:solidFill>
            <a:ln>
              <a:noFill/>
            </a:ln>
            <a:effectLst/>
          </c:spPr>
          <c:invertIfNegative val="0"/>
          <c:cat>
            <c:strRef>
              <c:f>asteroid_population_id!$B$19:$B$35</c:f>
              <c:strCache>
                <c:ptCount val="17"/>
                <c:pt idx="0">
                  <c:v>[16.5: 17.0)</c:v>
                </c:pt>
                <c:pt idx="1">
                  <c:v>[17.0: 17.5)</c:v>
                </c:pt>
                <c:pt idx="2">
                  <c:v>[17.5: 18.0)</c:v>
                </c:pt>
                <c:pt idx="3">
                  <c:v>[18.0: 18.5)</c:v>
                </c:pt>
                <c:pt idx="4">
                  <c:v>[18.5: 19.0)</c:v>
                </c:pt>
                <c:pt idx="5">
                  <c:v>[19.0: 19.5)</c:v>
                </c:pt>
                <c:pt idx="6">
                  <c:v>[19.5: 20.0)</c:v>
                </c:pt>
                <c:pt idx="7">
                  <c:v>[20.0: 20.5)</c:v>
                </c:pt>
                <c:pt idx="8">
                  <c:v>[20.5: 21.0)</c:v>
                </c:pt>
                <c:pt idx="9">
                  <c:v>[21.5: 22.0)</c:v>
                </c:pt>
                <c:pt idx="10">
                  <c:v>[22.0: 22.5)</c:v>
                </c:pt>
                <c:pt idx="11">
                  <c:v>[22.5: 23.0)</c:v>
                </c:pt>
                <c:pt idx="12">
                  <c:v>[23.0: 23.5)</c:v>
                </c:pt>
                <c:pt idx="13">
                  <c:v>[23.5: 24.0)</c:v>
                </c:pt>
                <c:pt idx="14">
                  <c:v>[24.0: 24.5)</c:v>
                </c:pt>
                <c:pt idx="15">
                  <c:v>[24.5: 25.0)</c:v>
                </c:pt>
                <c:pt idx="16">
                  <c:v>[25.0: 25.5)</c:v>
                </c:pt>
              </c:strCache>
            </c:strRef>
          </c:cat>
          <c:val>
            <c:numRef>
              <c:f>asteroid_population_id!$E$19:$E$35</c:f>
              <c:numCache>
                <c:formatCode>General</c:formatCode>
                <c:ptCount val="17"/>
                <c:pt idx="0">
                  <c:v>3.2000000000000003E-4</c:v>
                </c:pt>
                <c:pt idx="1">
                  <c:v>3.8999999999999999E-4</c:v>
                </c:pt>
                <c:pt idx="2">
                  <c:v>7.1000000000000002E-4</c:v>
                </c:pt>
                <c:pt idx="3">
                  <c:v>8.8000000000000003E-4</c:v>
                </c:pt>
                <c:pt idx="4">
                  <c:v>1.08E-3</c:v>
                </c:pt>
                <c:pt idx="5">
                  <c:v>1.2199999999999999E-3</c:v>
                </c:pt>
                <c:pt idx="6">
                  <c:v>1.1800000000000001E-3</c:v>
                </c:pt>
                <c:pt idx="7">
                  <c:v>1.08E-3</c:v>
                </c:pt>
                <c:pt idx="8">
                  <c:v>9.7000000000000005E-4</c:v>
                </c:pt>
                <c:pt idx="9">
                  <c:v>7.6000000000000004E-4</c:v>
                </c:pt>
                <c:pt idx="10">
                  <c:v>5.9000000000000003E-4</c:v>
                </c:pt>
                <c:pt idx="11">
                  <c:v>6.3000000000000003E-4</c:v>
                </c:pt>
                <c:pt idx="12">
                  <c:v>5.0000000000000001E-4</c:v>
                </c:pt>
                <c:pt idx="13">
                  <c:v>4.8999999999999998E-4</c:v>
                </c:pt>
                <c:pt idx="14">
                  <c:v>2.5999999999999998E-4</c:v>
                </c:pt>
                <c:pt idx="15">
                  <c:v>2.7999999999999998E-4</c:v>
                </c:pt>
                <c:pt idx="16">
                  <c:v>3.2000000000000003E-4</c:v>
                </c:pt>
              </c:numCache>
            </c:numRef>
          </c:val>
          <c:extLst>
            <c:ext xmlns:c16="http://schemas.microsoft.com/office/drawing/2014/chart" uri="{C3380CC4-5D6E-409C-BE32-E72D297353CC}">
              <c16:uniqueId val="{00000000-3AD1-4445-AFCB-0B6F59686841}"/>
            </c:ext>
          </c:extLst>
        </c:ser>
        <c:ser>
          <c:idx val="1"/>
          <c:order val="1"/>
          <c:tx>
            <c:v>Unidentified</c:v>
          </c:tx>
          <c:spPr>
            <a:solidFill>
              <a:schemeClr val="accent2"/>
            </a:solidFill>
            <a:ln>
              <a:noFill/>
            </a:ln>
            <a:effectLst/>
          </c:spPr>
          <c:invertIfNegative val="0"/>
          <c:val>
            <c:numRef>
              <c:f>asteroid_population_id!$E$2:$E$18</c:f>
              <c:numCache>
                <c:formatCode>General</c:formatCode>
                <c:ptCount val="17"/>
                <c:pt idx="0">
                  <c:v>2.0000000000000002E-5</c:v>
                </c:pt>
                <c:pt idx="1">
                  <c:v>9.0000000000000006E-5</c:v>
                </c:pt>
                <c:pt idx="2">
                  <c:v>2.1000000000000001E-4</c:v>
                </c:pt>
                <c:pt idx="3">
                  <c:v>2.9999999999999997E-4</c:v>
                </c:pt>
                <c:pt idx="4">
                  <c:v>5.9000000000000003E-4</c:v>
                </c:pt>
                <c:pt idx="5">
                  <c:v>1.3500000000000001E-3</c:v>
                </c:pt>
                <c:pt idx="6">
                  <c:v>1.5499999999999999E-3</c:v>
                </c:pt>
                <c:pt idx="7">
                  <c:v>2.63E-3</c:v>
                </c:pt>
                <c:pt idx="8">
                  <c:v>4.0499999999999998E-3</c:v>
                </c:pt>
                <c:pt idx="9">
                  <c:v>5.8399999999999997E-3</c:v>
                </c:pt>
                <c:pt idx="10">
                  <c:v>9.9399999999999992E-3</c:v>
                </c:pt>
                <c:pt idx="11">
                  <c:v>1.5259999999999999E-2</c:v>
                </c:pt>
                <c:pt idx="12">
                  <c:v>2.5440000000000001E-2</c:v>
                </c:pt>
                <c:pt idx="13">
                  <c:v>4.7030000000000002E-2</c:v>
                </c:pt>
                <c:pt idx="14">
                  <c:v>9.7680000000000003E-2</c:v>
                </c:pt>
                <c:pt idx="15">
                  <c:v>0.22087999999999999</c:v>
                </c:pt>
                <c:pt idx="16">
                  <c:v>0.55547999999999997</c:v>
                </c:pt>
              </c:numCache>
            </c:numRef>
          </c:val>
          <c:extLst>
            <c:ext xmlns:c16="http://schemas.microsoft.com/office/drawing/2014/chart" uri="{C3380CC4-5D6E-409C-BE32-E72D297353CC}">
              <c16:uniqueId val="{00000001-3AD1-4445-AFCB-0B6F59686841}"/>
            </c:ext>
          </c:extLst>
        </c:ser>
        <c:dLbls>
          <c:showLegendKey val="0"/>
          <c:showVal val="0"/>
          <c:showCatName val="0"/>
          <c:showSerName val="0"/>
          <c:showPercent val="0"/>
          <c:showBubbleSize val="0"/>
        </c:dLbls>
        <c:gapWidth val="150"/>
        <c:overlap val="100"/>
        <c:axId val="1260736016"/>
        <c:axId val="1260736432"/>
      </c:barChart>
      <c:catAx>
        <c:axId val="12607360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0736432"/>
        <c:crossesAt val="1.0000000000000003E-4"/>
        <c:auto val="1"/>
        <c:lblAlgn val="ctr"/>
        <c:lblOffset val="100"/>
        <c:noMultiLvlLbl val="0"/>
      </c:catAx>
      <c:valAx>
        <c:axId val="12607364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07360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Probability</c:v>
                </c:pt>
              </c:strCache>
            </c:strRef>
          </c:tx>
          <c:spPr>
            <a:ln w="19050" cap="rnd">
              <a:solidFill>
                <a:schemeClr val="accent1"/>
              </a:solidFill>
              <a:round/>
            </a:ln>
            <a:effectLst/>
          </c:spPr>
          <c:marker>
            <c:symbol val="none"/>
          </c:marker>
          <c:xVal>
            <c:numRef>
              <c:f>Sheet1!$A$2:$A$62</c:f>
              <c:numCache>
                <c:formatCode>General</c:formatCode>
                <c:ptCount val="6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numCache>
            </c:numRef>
          </c:xVal>
          <c:yVal>
            <c:numRef>
              <c:f>Sheet1!$B$2:$B$62</c:f>
              <c:numCache>
                <c:formatCode>General</c:formatCode>
                <c:ptCount val="61"/>
                <c:pt idx="0">
                  <c:v>0</c:v>
                </c:pt>
                <c:pt idx="1">
                  <c:v>0</c:v>
                </c:pt>
                <c:pt idx="2">
                  <c:v>0</c:v>
                </c:pt>
                <c:pt idx="3">
                  <c:v>0</c:v>
                </c:pt>
                <c:pt idx="4">
                  <c:v>0</c:v>
                </c:pt>
                <c:pt idx="5">
                  <c:v>0</c:v>
                </c:pt>
                <c:pt idx="6">
                  <c:v>0</c:v>
                </c:pt>
                <c:pt idx="7">
                  <c:v>0</c:v>
                </c:pt>
                <c:pt idx="8">
                  <c:v>0</c:v>
                </c:pt>
                <c:pt idx="9">
                  <c:v>0</c:v>
                </c:pt>
                <c:pt idx="10">
                  <c:v>1.7986209962091493E-2</c:v>
                </c:pt>
                <c:pt idx="11">
                  <c:v>2.1881270936130515E-2</c:v>
                </c:pt>
                <c:pt idx="12">
                  <c:v>2.6596993576865902E-2</c:v>
                </c:pt>
                <c:pt idx="13">
                  <c:v>3.229546469845046E-2</c:v>
                </c:pt>
                <c:pt idx="14">
                  <c:v>3.9165722796764391E-2</c:v>
                </c:pt>
                <c:pt idx="15">
                  <c:v>4.7425873177566802E-2</c:v>
                </c:pt>
                <c:pt idx="16">
                  <c:v>5.732417589886879E-2</c:v>
                </c:pt>
                <c:pt idx="17">
                  <c:v>6.9138420343346774E-2</c:v>
                </c:pt>
                <c:pt idx="18">
                  <c:v>8.3172696493922393E-2</c:v>
                </c:pt>
                <c:pt idx="19">
                  <c:v>9.9750489119685148E-2</c:v>
                </c:pt>
                <c:pt idx="20">
                  <c:v>0.11920292202211757</c:v>
                </c:pt>
                <c:pt idx="21">
                  <c:v>0.14185106490048782</c:v>
                </c:pt>
                <c:pt idx="22">
                  <c:v>0.1679816148660756</c:v>
                </c:pt>
                <c:pt idx="23">
                  <c:v>0.1978161114414182</c:v>
                </c:pt>
                <c:pt idx="24">
                  <c:v>0.23147521650098235</c:v>
                </c:pt>
                <c:pt idx="25">
                  <c:v>0.2689414213699951</c:v>
                </c:pt>
                <c:pt idx="26">
                  <c:v>0.31002551887238761</c:v>
                </c:pt>
                <c:pt idx="27">
                  <c:v>0.3543436937742046</c:v>
                </c:pt>
                <c:pt idx="28">
                  <c:v>0.40131233988754794</c:v>
                </c:pt>
                <c:pt idx="29">
                  <c:v>0.45016600268752205</c:v>
                </c:pt>
                <c:pt idx="30">
                  <c:v>0.5</c:v>
                </c:pt>
                <c:pt idx="31">
                  <c:v>0.54983399731247795</c:v>
                </c:pt>
                <c:pt idx="32">
                  <c:v>0.598687660112452</c:v>
                </c:pt>
                <c:pt idx="33">
                  <c:v>0.6456563062257954</c:v>
                </c:pt>
                <c:pt idx="34">
                  <c:v>0.68997448112761239</c:v>
                </c:pt>
                <c:pt idx="35">
                  <c:v>0.7310585786300049</c:v>
                </c:pt>
                <c:pt idx="36">
                  <c:v>0.76852478349901765</c:v>
                </c:pt>
                <c:pt idx="37">
                  <c:v>0.8021838885585818</c:v>
                </c:pt>
                <c:pt idx="38">
                  <c:v>0.83201838513392445</c:v>
                </c:pt>
                <c:pt idx="39">
                  <c:v>0.85814893509951218</c:v>
                </c:pt>
                <c:pt idx="40">
                  <c:v>0.88079707797788243</c:v>
                </c:pt>
                <c:pt idx="41">
                  <c:v>0.9002495108803148</c:v>
                </c:pt>
                <c:pt idx="42">
                  <c:v>0.91682730350607766</c:v>
                </c:pt>
                <c:pt idx="43">
                  <c:v>0.93086157965665317</c:v>
                </c:pt>
                <c:pt idx="44">
                  <c:v>0.94267582410113127</c:v>
                </c:pt>
                <c:pt idx="45">
                  <c:v>0.95257412682243325</c:v>
                </c:pt>
                <c:pt idx="46">
                  <c:v>0.96083427720323555</c:v>
                </c:pt>
                <c:pt idx="47">
                  <c:v>0.96770453530154954</c:v>
                </c:pt>
                <c:pt idx="48">
                  <c:v>0.97340300642313404</c:v>
                </c:pt>
                <c:pt idx="49">
                  <c:v>0.97811872906386954</c:v>
                </c:pt>
                <c:pt idx="50">
                  <c:v>0.98201379003790845</c:v>
                </c:pt>
                <c:pt idx="51">
                  <c:v>1</c:v>
                </c:pt>
                <c:pt idx="52">
                  <c:v>1</c:v>
                </c:pt>
                <c:pt idx="53">
                  <c:v>1</c:v>
                </c:pt>
                <c:pt idx="54">
                  <c:v>1</c:v>
                </c:pt>
                <c:pt idx="55">
                  <c:v>1</c:v>
                </c:pt>
                <c:pt idx="56">
                  <c:v>1</c:v>
                </c:pt>
                <c:pt idx="57">
                  <c:v>1</c:v>
                </c:pt>
                <c:pt idx="58">
                  <c:v>1</c:v>
                </c:pt>
                <c:pt idx="59">
                  <c:v>1</c:v>
                </c:pt>
                <c:pt idx="60">
                  <c:v>1</c:v>
                </c:pt>
              </c:numCache>
            </c:numRef>
          </c:yVal>
          <c:smooth val="1"/>
          <c:extLst>
            <c:ext xmlns:c16="http://schemas.microsoft.com/office/drawing/2014/chart" uri="{C3380CC4-5D6E-409C-BE32-E72D297353CC}">
              <c16:uniqueId val="{00000000-1CCA-4689-AB8E-EFEA24AD1E51}"/>
            </c:ext>
          </c:extLst>
        </c:ser>
        <c:dLbls>
          <c:showLegendKey val="0"/>
          <c:showVal val="0"/>
          <c:showCatName val="0"/>
          <c:showSerName val="0"/>
          <c:showPercent val="0"/>
          <c:showBubbleSize val="0"/>
        </c:dLbls>
        <c:axId val="312958656"/>
        <c:axId val="312959904"/>
      </c:scatterChart>
      <c:valAx>
        <c:axId val="312958656"/>
        <c:scaling>
          <c:orientation val="minMax"/>
          <c:max val="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Signal-to-Noise Ratio</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959904"/>
        <c:crosses val="autoZero"/>
        <c:crossBetween val="midCat"/>
      </c:valAx>
      <c:valAx>
        <c:axId val="312959904"/>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Detection Probability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95865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Learning well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Learning</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Sheet2!$B$1:$B$50</c:f>
              <c:numCache>
                <c:formatCode>General</c:formatCod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numCache>
            </c:numRef>
          </c:xVal>
          <c:yVal>
            <c:numRef>
              <c:f>Sheet2!$D$1:$D$50</c:f>
              <c:numCache>
                <c:formatCode>General</c:formatCode>
                <c:ptCount val="50"/>
                <c:pt idx="0">
                  <c:v>0.34</c:v>
                </c:pt>
                <c:pt idx="1">
                  <c:v>0.36</c:v>
                </c:pt>
                <c:pt idx="2">
                  <c:v>0.36</c:v>
                </c:pt>
                <c:pt idx="3">
                  <c:v>0.39</c:v>
                </c:pt>
                <c:pt idx="4">
                  <c:v>0.39</c:v>
                </c:pt>
                <c:pt idx="5">
                  <c:v>0.39</c:v>
                </c:pt>
                <c:pt idx="6">
                  <c:v>0.39</c:v>
                </c:pt>
                <c:pt idx="7">
                  <c:v>0.39</c:v>
                </c:pt>
                <c:pt idx="8">
                  <c:v>0.39</c:v>
                </c:pt>
                <c:pt idx="9">
                  <c:v>0.40999999999999898</c:v>
                </c:pt>
                <c:pt idx="10">
                  <c:v>0.40999999999999898</c:v>
                </c:pt>
                <c:pt idx="11">
                  <c:v>0.40999999999999898</c:v>
                </c:pt>
                <c:pt idx="12">
                  <c:v>0.40999999999999898</c:v>
                </c:pt>
                <c:pt idx="13">
                  <c:v>0.40999999999999898</c:v>
                </c:pt>
                <c:pt idx="14">
                  <c:v>0.40999999999999898</c:v>
                </c:pt>
                <c:pt idx="15">
                  <c:v>0.40999999999999898</c:v>
                </c:pt>
                <c:pt idx="16">
                  <c:v>0.40999999999999898</c:v>
                </c:pt>
                <c:pt idx="17">
                  <c:v>0.40999999999999898</c:v>
                </c:pt>
                <c:pt idx="18">
                  <c:v>0.40999999999999898</c:v>
                </c:pt>
                <c:pt idx="19">
                  <c:v>0.40999999999999898</c:v>
                </c:pt>
                <c:pt idx="20">
                  <c:v>0.40999999999999898</c:v>
                </c:pt>
                <c:pt idx="21">
                  <c:v>0.40999999999999898</c:v>
                </c:pt>
                <c:pt idx="22">
                  <c:v>0.40999999999999898</c:v>
                </c:pt>
                <c:pt idx="23">
                  <c:v>0.40999999999999898</c:v>
                </c:pt>
                <c:pt idx="24">
                  <c:v>0.40999999999999898</c:v>
                </c:pt>
                <c:pt idx="25">
                  <c:v>0.40999999999999898</c:v>
                </c:pt>
                <c:pt idx="26">
                  <c:v>0.40999999999999898</c:v>
                </c:pt>
                <c:pt idx="27">
                  <c:v>0.40999999999999898</c:v>
                </c:pt>
                <c:pt idx="28">
                  <c:v>0.40999999999999898</c:v>
                </c:pt>
                <c:pt idx="29">
                  <c:v>0.40999999999999898</c:v>
                </c:pt>
                <c:pt idx="30">
                  <c:v>0.40999999999999898</c:v>
                </c:pt>
                <c:pt idx="31">
                  <c:v>0.40999999999999898</c:v>
                </c:pt>
                <c:pt idx="32">
                  <c:v>0.40999999999999898</c:v>
                </c:pt>
                <c:pt idx="33">
                  <c:v>0.40999999999999898</c:v>
                </c:pt>
                <c:pt idx="34">
                  <c:v>0.40999999999999898</c:v>
                </c:pt>
                <c:pt idx="35">
                  <c:v>0.40999999999999898</c:v>
                </c:pt>
                <c:pt idx="36">
                  <c:v>0.40999999999999898</c:v>
                </c:pt>
                <c:pt idx="37">
                  <c:v>0.40999999999999898</c:v>
                </c:pt>
                <c:pt idx="38">
                  <c:v>0.40999999999999898</c:v>
                </c:pt>
                <c:pt idx="39">
                  <c:v>0.40999999999999898</c:v>
                </c:pt>
                <c:pt idx="40">
                  <c:v>0.40999999999999898</c:v>
                </c:pt>
                <c:pt idx="41">
                  <c:v>0.40999999999999898</c:v>
                </c:pt>
                <c:pt idx="42">
                  <c:v>0.40999999999999898</c:v>
                </c:pt>
                <c:pt idx="43">
                  <c:v>0.40999999999999898</c:v>
                </c:pt>
                <c:pt idx="44">
                  <c:v>0.40999999999999898</c:v>
                </c:pt>
                <c:pt idx="45">
                  <c:v>0.40999999999999898</c:v>
                </c:pt>
                <c:pt idx="46">
                  <c:v>0.40999999999999898</c:v>
                </c:pt>
                <c:pt idx="47">
                  <c:v>0.40999999999999898</c:v>
                </c:pt>
                <c:pt idx="48">
                  <c:v>0.40999999999999898</c:v>
                </c:pt>
                <c:pt idx="49">
                  <c:v>0.40999999999999898</c:v>
                </c:pt>
              </c:numCache>
            </c:numRef>
          </c:yVal>
          <c:smooth val="1"/>
          <c:extLst>
            <c:ext xmlns:c16="http://schemas.microsoft.com/office/drawing/2014/chart" uri="{C3380CC4-5D6E-409C-BE32-E72D297353CC}">
              <c16:uniqueId val="{00000000-6C69-4C07-8B7B-1DE5F4AE72EA}"/>
            </c:ext>
          </c:extLst>
        </c:ser>
        <c:ser>
          <c:idx val="1"/>
          <c:order val="1"/>
          <c:tx>
            <c:v>Validation</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Sheet2!$B$1:$B$50</c:f>
              <c:numCache>
                <c:formatCode>General</c:formatCod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numCache>
            </c:numRef>
          </c:xVal>
          <c:yVal>
            <c:numRef>
              <c:f>Sheet2!$F$1:$F$50</c:f>
              <c:numCache>
                <c:formatCode>General</c:formatCode>
                <c:ptCount val="50"/>
                <c:pt idx="0">
                  <c:v>0.312</c:v>
                </c:pt>
                <c:pt idx="1">
                  <c:v>0.3470999999999998</c:v>
                </c:pt>
                <c:pt idx="2">
                  <c:v>0.3470999999999998</c:v>
                </c:pt>
                <c:pt idx="3">
                  <c:v>0.3470999999999998</c:v>
                </c:pt>
                <c:pt idx="4">
                  <c:v>0.3470999999999998</c:v>
                </c:pt>
                <c:pt idx="5">
                  <c:v>0.3470999999999998</c:v>
                </c:pt>
                <c:pt idx="6">
                  <c:v>0.3470999999999998</c:v>
                </c:pt>
                <c:pt idx="7">
                  <c:v>0.3470999999999998</c:v>
                </c:pt>
                <c:pt idx="8">
                  <c:v>0.3470999999999998</c:v>
                </c:pt>
                <c:pt idx="9">
                  <c:v>0.36603902439024366</c:v>
                </c:pt>
                <c:pt idx="10">
                  <c:v>0.36603902439024366</c:v>
                </c:pt>
                <c:pt idx="11">
                  <c:v>0.36603902439024366</c:v>
                </c:pt>
                <c:pt idx="12">
                  <c:v>0.36603902439024366</c:v>
                </c:pt>
                <c:pt idx="13">
                  <c:v>0.36603902439024366</c:v>
                </c:pt>
                <c:pt idx="14">
                  <c:v>0.36603902439024366</c:v>
                </c:pt>
                <c:pt idx="15">
                  <c:v>0.36603902439024366</c:v>
                </c:pt>
                <c:pt idx="16">
                  <c:v>0.36603902439024366</c:v>
                </c:pt>
                <c:pt idx="17">
                  <c:v>0.36603902439024366</c:v>
                </c:pt>
                <c:pt idx="18">
                  <c:v>0.36603902439024366</c:v>
                </c:pt>
                <c:pt idx="19">
                  <c:v>0.36603902439024366</c:v>
                </c:pt>
                <c:pt idx="20">
                  <c:v>0.36603902439024366</c:v>
                </c:pt>
                <c:pt idx="21">
                  <c:v>0.36603902439024366</c:v>
                </c:pt>
                <c:pt idx="22">
                  <c:v>0.36603902439024366</c:v>
                </c:pt>
                <c:pt idx="23">
                  <c:v>0.36603902439024366</c:v>
                </c:pt>
                <c:pt idx="24">
                  <c:v>0.36603902439024366</c:v>
                </c:pt>
                <c:pt idx="25">
                  <c:v>0.36603902439024366</c:v>
                </c:pt>
                <c:pt idx="26">
                  <c:v>0.36603902439024366</c:v>
                </c:pt>
                <c:pt idx="27">
                  <c:v>0.36603902439024366</c:v>
                </c:pt>
                <c:pt idx="28">
                  <c:v>0.36603902439024366</c:v>
                </c:pt>
                <c:pt idx="29">
                  <c:v>0.36603902439024366</c:v>
                </c:pt>
                <c:pt idx="30">
                  <c:v>0.36603902439024366</c:v>
                </c:pt>
                <c:pt idx="31">
                  <c:v>0.36603902439024366</c:v>
                </c:pt>
                <c:pt idx="32">
                  <c:v>0.36603902439024366</c:v>
                </c:pt>
                <c:pt idx="33">
                  <c:v>0.36603902439024366</c:v>
                </c:pt>
                <c:pt idx="34">
                  <c:v>0.36603902439024366</c:v>
                </c:pt>
                <c:pt idx="35">
                  <c:v>0.36603902439024366</c:v>
                </c:pt>
                <c:pt idx="36">
                  <c:v>0.36603902439024366</c:v>
                </c:pt>
                <c:pt idx="37">
                  <c:v>0.36603902439024366</c:v>
                </c:pt>
                <c:pt idx="38">
                  <c:v>0.36603902439024366</c:v>
                </c:pt>
                <c:pt idx="39">
                  <c:v>0.36603902439024366</c:v>
                </c:pt>
                <c:pt idx="40">
                  <c:v>0.36603902439024366</c:v>
                </c:pt>
                <c:pt idx="41">
                  <c:v>0.36603902439024366</c:v>
                </c:pt>
                <c:pt idx="42">
                  <c:v>0.36603902439024366</c:v>
                </c:pt>
                <c:pt idx="43">
                  <c:v>0.36603902439024366</c:v>
                </c:pt>
                <c:pt idx="44">
                  <c:v>0.36603902439024366</c:v>
                </c:pt>
                <c:pt idx="45">
                  <c:v>0.36603902439024366</c:v>
                </c:pt>
                <c:pt idx="46">
                  <c:v>0.36603902439024366</c:v>
                </c:pt>
                <c:pt idx="47">
                  <c:v>0.36603902439024366</c:v>
                </c:pt>
                <c:pt idx="48">
                  <c:v>0.36603902439024366</c:v>
                </c:pt>
                <c:pt idx="49">
                  <c:v>0.36603902439024366</c:v>
                </c:pt>
              </c:numCache>
            </c:numRef>
          </c:yVal>
          <c:smooth val="1"/>
          <c:extLst>
            <c:ext xmlns:c16="http://schemas.microsoft.com/office/drawing/2014/chart" uri="{C3380CC4-5D6E-409C-BE32-E72D297353CC}">
              <c16:uniqueId val="{00000001-6C69-4C07-8B7B-1DE5F4AE72EA}"/>
            </c:ext>
          </c:extLst>
        </c:ser>
        <c:dLbls>
          <c:showLegendKey val="0"/>
          <c:showVal val="0"/>
          <c:showCatName val="0"/>
          <c:showSerName val="0"/>
          <c:showPercent val="0"/>
          <c:showBubbleSize val="0"/>
        </c:dLbls>
        <c:axId val="347060272"/>
        <c:axId val="347060688"/>
      </c:scatterChart>
      <c:valAx>
        <c:axId val="347060272"/>
        <c:scaling>
          <c:orientation val="minMax"/>
          <c:max val="25"/>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7060688"/>
        <c:crosses val="autoZero"/>
        <c:crossBetween val="midCat"/>
      </c:valAx>
      <c:valAx>
        <c:axId val="347060688"/>
        <c:scaling>
          <c:orientation val="minMax"/>
          <c:min val="0.3000000000000000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7060272"/>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Learning</a:t>
            </a:r>
            <a:r>
              <a:rPr lang="en-US" baseline="0" dirty="0"/>
              <a:t> poorly</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Learning</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Sheet2!$B$52:$B$91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Sheet2!$D$52:$D$91</c:f>
              <c:numCache>
                <c:formatCode>General</c:formatCode>
                <c:ptCount val="40"/>
                <c:pt idx="0">
                  <c:v>0.373</c:v>
                </c:pt>
                <c:pt idx="1">
                  <c:v>0.373</c:v>
                </c:pt>
                <c:pt idx="2">
                  <c:v>0.373</c:v>
                </c:pt>
                <c:pt idx="3">
                  <c:v>0.377</c:v>
                </c:pt>
                <c:pt idx="4">
                  <c:v>0.38400000000000001</c:v>
                </c:pt>
                <c:pt idx="5">
                  <c:v>0.38500000000000001</c:v>
                </c:pt>
                <c:pt idx="6">
                  <c:v>0.38500000000000001</c:v>
                </c:pt>
                <c:pt idx="7">
                  <c:v>0.39600000000000002</c:v>
                </c:pt>
                <c:pt idx="8">
                  <c:v>0.39600000000000002</c:v>
                </c:pt>
                <c:pt idx="9">
                  <c:v>0.39600000000000002</c:v>
                </c:pt>
                <c:pt idx="10">
                  <c:v>0.39600000000000002</c:v>
                </c:pt>
                <c:pt idx="11">
                  <c:v>0.39600000000000002</c:v>
                </c:pt>
                <c:pt idx="12">
                  <c:v>0.39600000000000002</c:v>
                </c:pt>
                <c:pt idx="13">
                  <c:v>0.39600000000000002</c:v>
                </c:pt>
                <c:pt idx="14">
                  <c:v>0.39600000000000002</c:v>
                </c:pt>
                <c:pt idx="15">
                  <c:v>0.39600000000000002</c:v>
                </c:pt>
                <c:pt idx="16">
                  <c:v>0.39600000000000002</c:v>
                </c:pt>
                <c:pt idx="17">
                  <c:v>0.39600000000000002</c:v>
                </c:pt>
                <c:pt idx="18">
                  <c:v>0.39600000000000002</c:v>
                </c:pt>
                <c:pt idx="19">
                  <c:v>0.40500000000000003</c:v>
                </c:pt>
                <c:pt idx="20">
                  <c:v>0.40500000000000003</c:v>
                </c:pt>
                <c:pt idx="21">
                  <c:v>0.40500000000000003</c:v>
                </c:pt>
                <c:pt idx="22">
                  <c:v>0.40500000000000003</c:v>
                </c:pt>
                <c:pt idx="23">
                  <c:v>0.40500000000000003</c:v>
                </c:pt>
                <c:pt idx="24">
                  <c:v>0.40500000000000003</c:v>
                </c:pt>
                <c:pt idx="25">
                  <c:v>0.40500000000000003</c:v>
                </c:pt>
                <c:pt idx="26">
                  <c:v>0.40500000000000003</c:v>
                </c:pt>
                <c:pt idx="27">
                  <c:v>0.40500000000000003</c:v>
                </c:pt>
                <c:pt idx="28">
                  <c:v>0.40500000000000003</c:v>
                </c:pt>
                <c:pt idx="29">
                  <c:v>0.40500000000000003</c:v>
                </c:pt>
                <c:pt idx="30">
                  <c:v>0.40500000000000003</c:v>
                </c:pt>
                <c:pt idx="31">
                  <c:v>0.40500000000000003</c:v>
                </c:pt>
                <c:pt idx="32">
                  <c:v>0.40500000000000003</c:v>
                </c:pt>
                <c:pt idx="33">
                  <c:v>0.40500000000000003</c:v>
                </c:pt>
                <c:pt idx="34">
                  <c:v>0.40500000000000003</c:v>
                </c:pt>
                <c:pt idx="35">
                  <c:v>0.40500000000000003</c:v>
                </c:pt>
                <c:pt idx="36">
                  <c:v>0.40500000000000003</c:v>
                </c:pt>
                <c:pt idx="37">
                  <c:v>0.40500000000000003</c:v>
                </c:pt>
                <c:pt idx="38">
                  <c:v>0.40500000000000003</c:v>
                </c:pt>
                <c:pt idx="39">
                  <c:v>0.40500000000000003</c:v>
                </c:pt>
              </c:numCache>
            </c:numRef>
          </c:yVal>
          <c:smooth val="1"/>
          <c:extLst>
            <c:ext xmlns:c16="http://schemas.microsoft.com/office/drawing/2014/chart" uri="{C3380CC4-5D6E-409C-BE32-E72D297353CC}">
              <c16:uniqueId val="{00000000-EDBC-4F19-AD4F-4E1380C0ADB2}"/>
            </c:ext>
          </c:extLst>
        </c:ser>
        <c:ser>
          <c:idx val="1"/>
          <c:order val="1"/>
          <c:tx>
            <c:v>Validation</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Sheet2!$B$52:$B$91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Sheet2!$F$52:$F$91</c:f>
              <c:numCache>
                <c:formatCode>General</c:formatCode>
                <c:ptCount val="40"/>
                <c:pt idx="0">
                  <c:v>0.36626666666666635</c:v>
                </c:pt>
                <c:pt idx="1">
                  <c:v>0.36626666666666635</c:v>
                </c:pt>
                <c:pt idx="2">
                  <c:v>0.36626666666666635</c:v>
                </c:pt>
                <c:pt idx="3">
                  <c:v>0.387599999999999</c:v>
                </c:pt>
                <c:pt idx="4">
                  <c:v>0.37</c:v>
                </c:pt>
                <c:pt idx="5">
                  <c:v>0.37859999999999999</c:v>
                </c:pt>
                <c:pt idx="6">
                  <c:v>0.37859999999999999</c:v>
                </c:pt>
                <c:pt idx="7">
                  <c:v>0.37367999999999968</c:v>
                </c:pt>
                <c:pt idx="8">
                  <c:v>0.37367999999999968</c:v>
                </c:pt>
                <c:pt idx="9">
                  <c:v>0.37367999999999968</c:v>
                </c:pt>
                <c:pt idx="10">
                  <c:v>0.37367999999999968</c:v>
                </c:pt>
                <c:pt idx="11">
                  <c:v>0.37367999999999968</c:v>
                </c:pt>
                <c:pt idx="12">
                  <c:v>0.37367999999999968</c:v>
                </c:pt>
                <c:pt idx="13">
                  <c:v>0.37367999999999968</c:v>
                </c:pt>
                <c:pt idx="14">
                  <c:v>0.37367999999999968</c:v>
                </c:pt>
                <c:pt idx="15">
                  <c:v>0.37367999999999968</c:v>
                </c:pt>
                <c:pt idx="16">
                  <c:v>0.37367999999999968</c:v>
                </c:pt>
                <c:pt idx="17">
                  <c:v>0.37367999999999968</c:v>
                </c:pt>
                <c:pt idx="18">
                  <c:v>0.37367999999999968</c:v>
                </c:pt>
                <c:pt idx="19">
                  <c:v>0.36759999999999976</c:v>
                </c:pt>
                <c:pt idx="20">
                  <c:v>0.36759999999999976</c:v>
                </c:pt>
                <c:pt idx="21">
                  <c:v>0.36759999999999976</c:v>
                </c:pt>
                <c:pt idx="22">
                  <c:v>0.36759999999999976</c:v>
                </c:pt>
                <c:pt idx="23">
                  <c:v>0.36759999999999976</c:v>
                </c:pt>
                <c:pt idx="24">
                  <c:v>0.36759999999999976</c:v>
                </c:pt>
                <c:pt idx="25">
                  <c:v>0.36759999999999976</c:v>
                </c:pt>
                <c:pt idx="26">
                  <c:v>0.36759999999999976</c:v>
                </c:pt>
                <c:pt idx="27">
                  <c:v>0.36759999999999976</c:v>
                </c:pt>
                <c:pt idx="28">
                  <c:v>0.36759999999999976</c:v>
                </c:pt>
                <c:pt idx="29">
                  <c:v>0.36759999999999976</c:v>
                </c:pt>
                <c:pt idx="30">
                  <c:v>0.36759999999999976</c:v>
                </c:pt>
                <c:pt idx="31">
                  <c:v>0.36759999999999976</c:v>
                </c:pt>
                <c:pt idx="32">
                  <c:v>0.36759999999999976</c:v>
                </c:pt>
                <c:pt idx="33">
                  <c:v>0.36759999999999976</c:v>
                </c:pt>
                <c:pt idx="34">
                  <c:v>0.36759999999999976</c:v>
                </c:pt>
                <c:pt idx="35">
                  <c:v>0.36759999999999976</c:v>
                </c:pt>
                <c:pt idx="36">
                  <c:v>0.36759999999999976</c:v>
                </c:pt>
                <c:pt idx="37">
                  <c:v>0.36759999999999976</c:v>
                </c:pt>
                <c:pt idx="38">
                  <c:v>0.36759999999999976</c:v>
                </c:pt>
                <c:pt idx="39">
                  <c:v>0.36759999999999976</c:v>
                </c:pt>
              </c:numCache>
            </c:numRef>
          </c:yVal>
          <c:smooth val="1"/>
          <c:extLst>
            <c:ext xmlns:c16="http://schemas.microsoft.com/office/drawing/2014/chart" uri="{C3380CC4-5D6E-409C-BE32-E72D297353CC}">
              <c16:uniqueId val="{00000001-EDBC-4F19-AD4F-4E1380C0ADB2}"/>
            </c:ext>
          </c:extLst>
        </c:ser>
        <c:dLbls>
          <c:showLegendKey val="0"/>
          <c:showVal val="0"/>
          <c:showCatName val="0"/>
          <c:showSerName val="0"/>
          <c:showPercent val="0"/>
          <c:showBubbleSize val="0"/>
        </c:dLbls>
        <c:axId val="83655984"/>
        <c:axId val="83654320"/>
      </c:scatterChart>
      <c:valAx>
        <c:axId val="83655984"/>
        <c:scaling>
          <c:orientation val="minMax"/>
          <c:max val="4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654320"/>
        <c:crosses val="autoZero"/>
        <c:crossBetween val="midCat"/>
      </c:valAx>
      <c:valAx>
        <c:axId val="836543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655984"/>
        <c:crosses val="autoZero"/>
        <c:crossBetween val="midCat"/>
        <c:majorUnit val="1.0000000000000002E-2"/>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Improvement w.r.t. 1 S/C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solidFill>
            <a:ln>
              <a:noFill/>
            </a:ln>
            <a:effectLst/>
          </c:spPr>
          <c:invertIfNegative val="0"/>
          <c:val>
            <c:numRef>
              <c:f>Sheet1!$G$2:$G$21</c:f>
              <c:numCache>
                <c:formatCode>0%</c:formatCode>
                <c:ptCount val="20"/>
                <c:pt idx="0">
                  <c:v>0</c:v>
                </c:pt>
                <c:pt idx="1">
                  <c:v>0.38817005545286498</c:v>
                </c:pt>
                <c:pt idx="2">
                  <c:v>0.47504621072088249</c:v>
                </c:pt>
                <c:pt idx="3">
                  <c:v>0.66173752310535561</c:v>
                </c:pt>
                <c:pt idx="4">
                  <c:v>0.74121996303142335</c:v>
                </c:pt>
                <c:pt idx="5">
                  <c:v>0.91682070240295743</c:v>
                </c:pt>
                <c:pt idx="6">
                  <c:v>0.93345656192236592</c:v>
                </c:pt>
                <c:pt idx="7">
                  <c:v>1.1090573012938953</c:v>
                </c:pt>
                <c:pt idx="8">
                  <c:v>1.208872458410351</c:v>
                </c:pt>
                <c:pt idx="9">
                  <c:v>1.1645101663585906</c:v>
                </c:pt>
                <c:pt idx="10">
                  <c:v>1.2624768946395564</c:v>
                </c:pt>
                <c:pt idx="11">
                  <c:v>1.2735674676524951</c:v>
                </c:pt>
                <c:pt idx="12">
                  <c:v>1.3567467652495377</c:v>
                </c:pt>
                <c:pt idx="13">
                  <c:v>1.3752310536044361</c:v>
                </c:pt>
                <c:pt idx="14">
                  <c:v>1.4805914972273568</c:v>
                </c:pt>
                <c:pt idx="15">
                  <c:v>1.4269870609981514</c:v>
                </c:pt>
                <c:pt idx="16">
                  <c:v>1.4214417744916819</c:v>
                </c:pt>
                <c:pt idx="17">
                  <c:v>1.5378927911275415</c:v>
                </c:pt>
                <c:pt idx="18">
                  <c:v>1.5027726432532345</c:v>
                </c:pt>
                <c:pt idx="19">
                  <c:v>1.5064695009242142</c:v>
                </c:pt>
              </c:numCache>
            </c:numRef>
          </c:val>
          <c:extLst>
            <c:ext xmlns:c16="http://schemas.microsoft.com/office/drawing/2014/chart" uri="{C3380CC4-5D6E-409C-BE32-E72D297353CC}">
              <c16:uniqueId val="{00000000-C8F9-4EAC-92F4-544E97C82F90}"/>
            </c:ext>
          </c:extLst>
        </c:ser>
        <c:dLbls>
          <c:showLegendKey val="0"/>
          <c:showVal val="0"/>
          <c:showCatName val="0"/>
          <c:showSerName val="0"/>
          <c:showPercent val="0"/>
          <c:showBubbleSize val="0"/>
        </c:dLbls>
        <c:gapWidth val="219"/>
        <c:overlap val="-27"/>
        <c:axId val="1511820880"/>
        <c:axId val="1511818800"/>
      </c:barChart>
      <c:catAx>
        <c:axId val="15118208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1818800"/>
        <c:crosses val="autoZero"/>
        <c:auto val="1"/>
        <c:lblAlgn val="ctr"/>
        <c:lblOffset val="100"/>
        <c:noMultiLvlLbl val="0"/>
      </c:catAx>
      <c:valAx>
        <c:axId val="15118188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1820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Relative</a:t>
            </a:r>
            <a:r>
              <a:rPr lang="en-US" baseline="0"/>
              <a:t> improvement per S/C</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solidFill>
            <a:ln>
              <a:noFill/>
            </a:ln>
            <a:effectLst/>
          </c:spPr>
          <c:invertIfNegative val="0"/>
          <c:val>
            <c:numRef>
              <c:f>Sheet1!$H$2:$H$21</c:f>
              <c:numCache>
                <c:formatCode>0%</c:formatCode>
                <c:ptCount val="20"/>
                <c:pt idx="0">
                  <c:v>0</c:v>
                </c:pt>
                <c:pt idx="1">
                  <c:v>0.38817005545286498</c:v>
                </c:pt>
                <c:pt idx="2">
                  <c:v>6.2583222370169722E-2</c:v>
                </c:pt>
                <c:pt idx="3">
                  <c:v>0.12656641604010063</c:v>
                </c:pt>
                <c:pt idx="4">
                  <c:v>4.7830923248056441E-2</c:v>
                </c:pt>
                <c:pt idx="5">
                  <c:v>0.10084925690021225</c:v>
                </c:pt>
                <c:pt idx="6">
                  <c:v>8.6788813886210028E-3</c:v>
                </c:pt>
                <c:pt idx="7">
                  <c:v>9.0822179732311131E-2</c:v>
                </c:pt>
                <c:pt idx="8">
                  <c:v>4.7326906222614054E-2</c:v>
                </c:pt>
                <c:pt idx="9">
                  <c:v>-2.0083682008370286E-2</c:v>
                </c:pt>
                <c:pt idx="10">
                  <c:v>4.5260461144323319E-2</c:v>
                </c:pt>
                <c:pt idx="11">
                  <c:v>4.9019607843137523E-3</c:v>
                </c:pt>
                <c:pt idx="12">
                  <c:v>3.6585365853658569E-2</c:v>
                </c:pt>
                <c:pt idx="13">
                  <c:v>7.8431372549019676E-3</c:v>
                </c:pt>
                <c:pt idx="14">
                  <c:v>4.4357976653696576E-2</c:v>
                </c:pt>
                <c:pt idx="15">
                  <c:v>-2.1609538002980724E-2</c:v>
                </c:pt>
                <c:pt idx="16">
                  <c:v>-2.2848438690022447E-3</c:v>
                </c:pt>
                <c:pt idx="17">
                  <c:v>4.8091603053435114E-2</c:v>
                </c:pt>
                <c:pt idx="18">
                  <c:v>-1.3838310269482977E-2</c:v>
                </c:pt>
                <c:pt idx="19">
                  <c:v>1.4771048744461281E-3</c:v>
                </c:pt>
              </c:numCache>
            </c:numRef>
          </c:val>
          <c:extLst>
            <c:ext xmlns:c16="http://schemas.microsoft.com/office/drawing/2014/chart" uri="{C3380CC4-5D6E-409C-BE32-E72D297353CC}">
              <c16:uniqueId val="{00000000-C52D-4261-8666-3A09F2B63623}"/>
            </c:ext>
          </c:extLst>
        </c:ser>
        <c:dLbls>
          <c:showLegendKey val="0"/>
          <c:showVal val="0"/>
          <c:showCatName val="0"/>
          <c:showSerName val="0"/>
          <c:showPercent val="0"/>
          <c:showBubbleSize val="0"/>
        </c:dLbls>
        <c:gapWidth val="219"/>
        <c:overlap val="-27"/>
        <c:axId val="1588702976"/>
        <c:axId val="1588707968"/>
      </c:barChart>
      <c:catAx>
        <c:axId val="15887029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8707968"/>
        <c:crosses val="autoZero"/>
        <c:auto val="1"/>
        <c:lblAlgn val="ctr"/>
        <c:lblOffset val="100"/>
        <c:noMultiLvlLbl val="0"/>
      </c:catAx>
      <c:valAx>
        <c:axId val="15887079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a:t>
                </a:r>
                <a:r>
                  <a:rPr lang="en-US" baseline="0"/>
                  <a:t> Improvement</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87029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Improvement w.r.t. 1 S/C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Sheet1!$G$23:$G$42</c:f>
              <c:numCache>
                <c:formatCode>0%</c:formatCode>
                <c:ptCount val="20"/>
                <c:pt idx="0">
                  <c:v>0</c:v>
                </c:pt>
                <c:pt idx="1">
                  <c:v>0.26666666666666677</c:v>
                </c:pt>
                <c:pt idx="2">
                  <c:v>0.37777777777777782</c:v>
                </c:pt>
                <c:pt idx="3">
                  <c:v>0.42222222222222233</c:v>
                </c:pt>
                <c:pt idx="4">
                  <c:v>0.53333333333333355</c:v>
                </c:pt>
                <c:pt idx="5">
                  <c:v>0.61111111111111105</c:v>
                </c:pt>
                <c:pt idx="6">
                  <c:v>0.64444444444444438</c:v>
                </c:pt>
                <c:pt idx="7">
                  <c:v>0.75555555555555565</c:v>
                </c:pt>
                <c:pt idx="8">
                  <c:v>0.75555555555555565</c:v>
                </c:pt>
                <c:pt idx="9">
                  <c:v>0.76666666666666672</c:v>
                </c:pt>
                <c:pt idx="10">
                  <c:v>0.82222222222222241</c:v>
                </c:pt>
                <c:pt idx="11">
                  <c:v>0.85555555555555574</c:v>
                </c:pt>
                <c:pt idx="12">
                  <c:v>0.85555555555555574</c:v>
                </c:pt>
                <c:pt idx="13">
                  <c:v>0.88888888888888906</c:v>
                </c:pt>
                <c:pt idx="14">
                  <c:v>1.0115033114097256</c:v>
                </c:pt>
                <c:pt idx="15">
                  <c:v>1.0135079758141881</c:v>
                </c:pt>
                <c:pt idx="16">
                  <c:v>0.97083558023511229</c:v>
                </c:pt>
                <c:pt idx="17">
                  <c:v>1.0293363645533469</c:v>
                </c:pt>
                <c:pt idx="18">
                  <c:v>0.97191344476508668</c:v>
                </c:pt>
                <c:pt idx="19">
                  <c:v>0.93746540557167413</c:v>
                </c:pt>
              </c:numCache>
            </c:numRef>
          </c:val>
          <c:extLst>
            <c:ext xmlns:c16="http://schemas.microsoft.com/office/drawing/2014/chart" uri="{C3380CC4-5D6E-409C-BE32-E72D297353CC}">
              <c16:uniqueId val="{00000000-A32B-4EF3-999A-E5E8349BF85C}"/>
            </c:ext>
          </c:extLst>
        </c:ser>
        <c:dLbls>
          <c:showLegendKey val="0"/>
          <c:showVal val="0"/>
          <c:showCatName val="0"/>
          <c:showSerName val="0"/>
          <c:showPercent val="0"/>
          <c:showBubbleSize val="0"/>
        </c:dLbls>
        <c:gapWidth val="219"/>
        <c:overlap val="-27"/>
        <c:axId val="1579187856"/>
        <c:axId val="1579192432"/>
      </c:barChart>
      <c:catAx>
        <c:axId val="15791878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9192432"/>
        <c:crosses val="autoZero"/>
        <c:auto val="1"/>
        <c:lblAlgn val="ctr"/>
        <c:lblOffset val="100"/>
        <c:noMultiLvlLbl val="0"/>
      </c:catAx>
      <c:valAx>
        <c:axId val="15791924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91878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Relative Improvement per S/C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Sheet1!$H$23:$H$42</c:f>
              <c:numCache>
                <c:formatCode>0%</c:formatCode>
                <c:ptCount val="20"/>
                <c:pt idx="0">
                  <c:v>0</c:v>
                </c:pt>
                <c:pt idx="1">
                  <c:v>0.26666666666666677</c:v>
                </c:pt>
                <c:pt idx="2">
                  <c:v>8.7719298245613989E-2</c:v>
                </c:pt>
                <c:pt idx="3">
                  <c:v>3.2258064516129059E-2</c:v>
                </c:pt>
                <c:pt idx="4">
                  <c:v>7.8125000000000069E-2</c:v>
                </c:pt>
                <c:pt idx="5">
                  <c:v>5.0724637681159257E-2</c:v>
                </c:pt>
                <c:pt idx="6">
                  <c:v>2.0689655172413814E-2</c:v>
                </c:pt>
                <c:pt idx="7">
                  <c:v>6.7567567567567627E-2</c:v>
                </c:pt>
                <c:pt idx="8">
                  <c:v>0</c:v>
                </c:pt>
                <c:pt idx="9">
                  <c:v>6.3291139240506389E-3</c:v>
                </c:pt>
                <c:pt idx="10">
                  <c:v>3.1446540880503172E-2</c:v>
                </c:pt>
                <c:pt idx="11">
                  <c:v>1.8292682926829285E-2</c:v>
                </c:pt>
                <c:pt idx="12">
                  <c:v>0</c:v>
                </c:pt>
                <c:pt idx="13">
                  <c:v>1.7964071856287438E-2</c:v>
                </c:pt>
                <c:pt idx="14">
                  <c:v>6.4913517805148688E-2</c:v>
                </c:pt>
                <c:pt idx="15">
                  <c:v>9.9660010157158626E-4</c:v>
                </c:pt>
                <c:pt idx="16">
                  <c:v>-2.1193060117788019E-2</c:v>
                </c:pt>
                <c:pt idx="17">
                  <c:v>2.9683239385832359E-2</c:v>
                </c:pt>
                <c:pt idx="18">
                  <c:v>-2.8296403095747474E-2</c:v>
                </c:pt>
                <c:pt idx="19">
                  <c:v>-1.7469346479107951E-2</c:v>
                </c:pt>
              </c:numCache>
            </c:numRef>
          </c:val>
          <c:extLst>
            <c:ext xmlns:c16="http://schemas.microsoft.com/office/drawing/2014/chart" uri="{C3380CC4-5D6E-409C-BE32-E72D297353CC}">
              <c16:uniqueId val="{00000000-5857-4DDA-A9DA-8DBB0536B25F}"/>
            </c:ext>
          </c:extLst>
        </c:ser>
        <c:dLbls>
          <c:showLegendKey val="0"/>
          <c:showVal val="0"/>
          <c:showCatName val="0"/>
          <c:showSerName val="0"/>
          <c:showPercent val="0"/>
          <c:showBubbleSize val="0"/>
        </c:dLbls>
        <c:gapWidth val="219"/>
        <c:overlap val="-27"/>
        <c:axId val="1694041808"/>
        <c:axId val="1694045552"/>
      </c:barChart>
      <c:catAx>
        <c:axId val="16940418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S/C</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4045552"/>
        <c:crosses val="autoZero"/>
        <c:auto val="1"/>
        <c:lblAlgn val="ctr"/>
        <c:lblOffset val="100"/>
        <c:noMultiLvlLbl val="0"/>
      </c:catAx>
      <c:valAx>
        <c:axId val="16940455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40418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1"/>
          <c:order val="0"/>
          <c:tx>
            <c:v>Visual Light</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Sheet1!$A$23:$A$42</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Sheet1!$C$23:$C$42</c:f>
              <c:numCache>
                <c:formatCode>General</c:formatCode>
                <c:ptCount val="20"/>
                <c:pt idx="0">
                  <c:v>0.79200000000000004</c:v>
                </c:pt>
                <c:pt idx="1">
                  <c:v>1.0189999999999999</c:v>
                </c:pt>
                <c:pt idx="2">
                  <c:v>1.0780000000000001</c:v>
                </c:pt>
                <c:pt idx="3">
                  <c:v>1.151</c:v>
                </c:pt>
                <c:pt idx="4">
                  <c:v>0.97399999999999998</c:v>
                </c:pt>
                <c:pt idx="5">
                  <c:v>0.98699999999999999</c:v>
                </c:pt>
                <c:pt idx="6">
                  <c:v>1.073</c:v>
                </c:pt>
                <c:pt idx="7">
                  <c:v>0.97499999999999998</c:v>
                </c:pt>
                <c:pt idx="8">
                  <c:v>1.075</c:v>
                </c:pt>
                <c:pt idx="9" formatCode="#,##0.000">
                  <c:v>1.151</c:v>
                </c:pt>
                <c:pt idx="10">
                  <c:v>0.97199999999999998</c:v>
                </c:pt>
                <c:pt idx="11">
                  <c:v>0.98299999999999998</c:v>
                </c:pt>
                <c:pt idx="12">
                  <c:v>1.1080000000000001</c:v>
                </c:pt>
                <c:pt idx="13">
                  <c:v>1.0409999999999999</c:v>
                </c:pt>
                <c:pt idx="14" formatCode="0.000">
                  <c:v>1.1931140160200349</c:v>
                </c:pt>
                <c:pt idx="15" formatCode="0.000">
                  <c:v>1.0179614128551497</c:v>
                </c:pt>
                <c:pt idx="16" formatCode="0.000">
                  <c:v>0.99621677051366542</c:v>
                </c:pt>
                <c:pt idx="17" formatCode="0.000">
                  <c:v>1.1160791921783768</c:v>
                </c:pt>
                <c:pt idx="18" formatCode="0.000">
                  <c:v>1.0760510495660545</c:v>
                </c:pt>
                <c:pt idx="19" formatCode="0.000">
                  <c:v>1.2164137995041575</c:v>
                </c:pt>
              </c:numCache>
            </c:numRef>
          </c:yVal>
          <c:smooth val="1"/>
          <c:extLst>
            <c:ext xmlns:c16="http://schemas.microsoft.com/office/drawing/2014/chart" uri="{C3380CC4-5D6E-409C-BE32-E72D297353CC}">
              <c16:uniqueId val="{00000000-176F-4CC6-AD01-337542730D65}"/>
            </c:ext>
          </c:extLst>
        </c:ser>
        <c:ser>
          <c:idx val="0"/>
          <c:order val="1"/>
          <c:tx>
            <c:v>Thermal Infrared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Sheet1!$C$2:$C$21</c:f>
              <c:numCache>
                <c:formatCode>General</c:formatCode>
                <c:ptCount val="20"/>
                <c:pt idx="0">
                  <c:v>0.82152459180419901</c:v>
                </c:pt>
                <c:pt idx="1">
                  <c:v>0.92213383578464003</c:v>
                </c:pt>
                <c:pt idx="2">
                  <c:v>0.91660359248290302</c:v>
                </c:pt>
                <c:pt idx="3">
                  <c:v>1.0877227184684</c:v>
                </c:pt>
                <c:pt idx="4">
                  <c:v>1.0846399514154701</c:v>
                </c:pt>
                <c:pt idx="5">
                  <c:v>1.1695775737674301</c:v>
                </c:pt>
                <c:pt idx="6">
                  <c:v>1.13814589344573</c:v>
                </c:pt>
                <c:pt idx="7">
                  <c:v>1.2343023453375499</c:v>
                </c:pt>
                <c:pt idx="8">
                  <c:v>1.2103698621485699</c:v>
                </c:pt>
                <c:pt idx="9">
                  <c:v>1.20639980220807</c:v>
                </c:pt>
                <c:pt idx="10">
                  <c:v>1.34326910071081</c:v>
                </c:pt>
                <c:pt idx="11">
                  <c:v>1.28127236227634</c:v>
                </c:pt>
                <c:pt idx="12">
                  <c:v>1.41689259923257</c:v>
                </c:pt>
                <c:pt idx="13">
                  <c:v>1.37532055469592</c:v>
                </c:pt>
                <c:pt idx="14">
                  <c:v>1.34437147251414</c:v>
                </c:pt>
                <c:pt idx="15">
                  <c:v>1.42278843530606</c:v>
                </c:pt>
                <c:pt idx="16">
                  <c:v>1.50958258188244</c:v>
                </c:pt>
                <c:pt idx="17">
                  <c:v>1.3860579982414301</c:v>
                </c:pt>
                <c:pt idx="18">
                  <c:v>1.3794745786861899</c:v>
                </c:pt>
                <c:pt idx="19">
                  <c:v>1.50896530721779</c:v>
                </c:pt>
              </c:numCache>
            </c:numRef>
          </c:yVal>
          <c:smooth val="1"/>
          <c:extLst>
            <c:ext xmlns:c16="http://schemas.microsoft.com/office/drawing/2014/chart" uri="{C3380CC4-5D6E-409C-BE32-E72D297353CC}">
              <c16:uniqueId val="{00000001-176F-4CC6-AD01-337542730D65}"/>
            </c:ext>
          </c:extLst>
        </c:ser>
        <c:dLbls>
          <c:showLegendKey val="0"/>
          <c:showVal val="0"/>
          <c:showCatName val="0"/>
          <c:showSerName val="0"/>
          <c:showPercent val="0"/>
          <c:showBubbleSize val="0"/>
        </c:dLbls>
        <c:axId val="239783360"/>
        <c:axId val="239781696"/>
      </c:scatterChart>
      <c:valAx>
        <c:axId val="239783360"/>
        <c:scaling>
          <c:orientation val="minMax"/>
          <c:max val="2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781696"/>
        <c:crosses val="autoZero"/>
        <c:crossBetween val="midCat"/>
      </c:valAx>
      <c:valAx>
        <c:axId val="239781696"/>
        <c:scaling>
          <c:orientation val="minMax"/>
          <c:min val="0.600000000000000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Optimal Semi-major Axis [AU]</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78336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Differential population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Identified</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harris'!$D$2:$D$44</c:f>
              <c:numCache>
                <c:formatCode>General</c:formatCode>
                <c:ptCount val="43"/>
                <c:pt idx="0">
                  <c:v>1</c:v>
                </c:pt>
                <c:pt idx="1">
                  <c:v>0</c:v>
                </c:pt>
                <c:pt idx="2">
                  <c:v>0</c:v>
                </c:pt>
                <c:pt idx="3">
                  <c:v>0</c:v>
                </c:pt>
                <c:pt idx="4">
                  <c:v>1</c:v>
                </c:pt>
                <c:pt idx="5">
                  <c:v>0</c:v>
                </c:pt>
                <c:pt idx="6">
                  <c:v>1</c:v>
                </c:pt>
                <c:pt idx="7">
                  <c:v>2</c:v>
                </c:pt>
                <c:pt idx="8">
                  <c:v>3</c:v>
                </c:pt>
                <c:pt idx="9">
                  <c:v>7</c:v>
                </c:pt>
                <c:pt idx="10">
                  <c:v>11</c:v>
                </c:pt>
                <c:pt idx="11">
                  <c:v>29</c:v>
                </c:pt>
                <c:pt idx="12">
                  <c:v>55</c:v>
                </c:pt>
                <c:pt idx="13">
                  <c:v>84</c:v>
                </c:pt>
                <c:pt idx="14">
                  <c:v>124</c:v>
                </c:pt>
                <c:pt idx="15">
                  <c:v>170</c:v>
                </c:pt>
                <c:pt idx="16">
                  <c:v>257</c:v>
                </c:pt>
                <c:pt idx="17">
                  <c:v>351</c:v>
                </c:pt>
                <c:pt idx="18">
                  <c:v>525</c:v>
                </c:pt>
                <c:pt idx="19">
                  <c:v>580</c:v>
                </c:pt>
                <c:pt idx="20">
                  <c:v>708</c:v>
                </c:pt>
                <c:pt idx="21">
                  <c:v>689</c:v>
                </c:pt>
                <c:pt idx="22">
                  <c:v>708</c:v>
                </c:pt>
                <c:pt idx="23">
                  <c:v>680</c:v>
                </c:pt>
                <c:pt idx="24">
                  <c:v>591</c:v>
                </c:pt>
                <c:pt idx="25">
                  <c:v>537</c:v>
                </c:pt>
                <c:pt idx="26">
                  <c:v>505</c:v>
                </c:pt>
                <c:pt idx="27">
                  <c:v>494</c:v>
                </c:pt>
                <c:pt idx="28">
                  <c:v>499</c:v>
                </c:pt>
                <c:pt idx="29">
                  <c:v>542</c:v>
                </c:pt>
                <c:pt idx="30">
                  <c:v>565</c:v>
                </c:pt>
                <c:pt idx="31">
                  <c:v>525</c:v>
                </c:pt>
                <c:pt idx="32">
                  <c:v>483</c:v>
                </c:pt>
                <c:pt idx="33">
                  <c:v>368</c:v>
                </c:pt>
                <c:pt idx="34">
                  <c:v>350</c:v>
                </c:pt>
                <c:pt idx="35">
                  <c:v>237</c:v>
                </c:pt>
                <c:pt idx="36">
                  <c:v>169</c:v>
                </c:pt>
                <c:pt idx="37">
                  <c:v>112</c:v>
                </c:pt>
                <c:pt idx="38">
                  <c:v>73</c:v>
                </c:pt>
                <c:pt idx="39">
                  <c:v>32</c:v>
                </c:pt>
                <c:pt idx="40">
                  <c:v>32</c:v>
                </c:pt>
                <c:pt idx="41">
                  <c:v>16</c:v>
                </c:pt>
                <c:pt idx="42">
                  <c:v>16</c:v>
                </c:pt>
              </c:numCache>
            </c:numRef>
          </c:yVal>
          <c:smooth val="1"/>
          <c:extLst>
            <c:ext xmlns:c16="http://schemas.microsoft.com/office/drawing/2014/chart" uri="{C3380CC4-5D6E-409C-BE32-E72D297353CC}">
              <c16:uniqueId val="{00000000-A308-4C29-8B2C-E1F8EA5500B2}"/>
            </c:ext>
          </c:extLst>
        </c:ser>
        <c:ser>
          <c:idx val="1"/>
          <c:order val="1"/>
          <c:tx>
            <c:v>Expected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harris'!$G$2:$G$44</c:f>
              <c:numCache>
                <c:formatCode>0.00E+00</c:formatCode>
                <c:ptCount val="43"/>
                <c:pt idx="0">
                  <c:v>1.0101010101010102</c:v>
                </c:pt>
                <c:pt idx="1">
                  <c:v>0</c:v>
                </c:pt>
                <c:pt idx="2">
                  <c:v>0</c:v>
                </c:pt>
                <c:pt idx="3">
                  <c:v>0</c:v>
                </c:pt>
                <c:pt idx="4">
                  <c:v>1.0101010101010102</c:v>
                </c:pt>
                <c:pt idx="5">
                  <c:v>0</c:v>
                </c:pt>
                <c:pt idx="6">
                  <c:v>1.0101010101010102</c:v>
                </c:pt>
                <c:pt idx="7">
                  <c:v>2.0202020202020203</c:v>
                </c:pt>
                <c:pt idx="8">
                  <c:v>3.0303030303030303</c:v>
                </c:pt>
                <c:pt idx="9">
                  <c:v>7.0707070707070709</c:v>
                </c:pt>
                <c:pt idx="10">
                  <c:v>11.190233977619533</c:v>
                </c:pt>
                <c:pt idx="11">
                  <c:v>29.531568228105908</c:v>
                </c:pt>
                <c:pt idx="12">
                  <c:v>56.237218813905933</c:v>
                </c:pt>
                <c:pt idx="13">
                  <c:v>86.687306501547994</c:v>
                </c:pt>
                <c:pt idx="14">
                  <c:v>130.11542497376706</c:v>
                </c:pt>
                <c:pt idx="15">
                  <c:v>183.38727076591152</c:v>
                </c:pt>
                <c:pt idx="16">
                  <c:v>290.06772009029345</c:v>
                </c:pt>
                <c:pt idx="17">
                  <c:v>424.93946731234871</c:v>
                </c:pt>
                <c:pt idx="18">
                  <c:v>709.45945945945948</c:v>
                </c:pt>
                <c:pt idx="19">
                  <c:v>919.17591125198101</c:v>
                </c:pt>
                <c:pt idx="20">
                  <c:v>1390.9626719056973</c:v>
                </c:pt>
                <c:pt idx="21">
                  <c:v>1780.3617571059431</c:v>
                </c:pt>
                <c:pt idx="22">
                  <c:v>2565.2173913043475</c:v>
                </c:pt>
                <c:pt idx="23">
                  <c:v>3675.6756756756758</c:v>
                </c:pt>
                <c:pt idx="24">
                  <c:v>5139.1304347826081</c:v>
                </c:pt>
                <c:pt idx="25">
                  <c:v>8087.3493975903611</c:v>
                </c:pt>
                <c:pt idx="26">
                  <c:v>14145.65826330532</c:v>
                </c:pt>
                <c:pt idx="27">
                  <c:v>27752.808988764045</c:v>
                </c:pt>
                <c:pt idx="28">
                  <c:v>59263.65795724465</c:v>
                </c:pt>
                <c:pt idx="29">
                  <c:v>142257.21784776903</c:v>
                </c:pt>
                <c:pt idx="30">
                  <c:v>362179.48717948719</c:v>
                </c:pt>
                <c:pt idx="31">
                  <c:v>848142.16478190629</c:v>
                </c:pt>
                <c:pt idx="32">
                  <c:v>1955465.5870445345</c:v>
                </c:pt>
                <c:pt idx="33">
                  <c:v>3751274.2099898062</c:v>
                </c:pt>
                <c:pt idx="34">
                  <c:v>8951406.6496163681</c:v>
                </c:pt>
                <c:pt idx="35">
                  <c:v>15192307.692307692</c:v>
                </c:pt>
                <c:pt idx="36">
                  <c:v>27302100.161550887</c:v>
                </c:pt>
                <c:pt idx="37">
                  <c:v>45528455.284552842</c:v>
                </c:pt>
                <c:pt idx="38">
                  <c:v>74413863.404689088</c:v>
                </c:pt>
                <c:pt idx="39">
                  <c:v>81841432.225063935</c:v>
                </c:pt>
                <c:pt idx="40">
                  <c:v>205128205.12820515</c:v>
                </c:pt>
                <c:pt idx="41">
                  <c:v>258481421.64781904</c:v>
                </c:pt>
                <c:pt idx="42">
                  <c:v>650406504.06504071</c:v>
                </c:pt>
              </c:numCache>
            </c:numRef>
          </c:yVal>
          <c:smooth val="1"/>
          <c:extLst>
            <c:ext xmlns:c16="http://schemas.microsoft.com/office/drawing/2014/chart" uri="{C3380CC4-5D6E-409C-BE32-E72D297353CC}">
              <c16:uniqueId val="{00000001-A308-4C29-8B2C-E1F8EA5500B2}"/>
            </c:ext>
          </c:extLst>
        </c:ser>
        <c:dLbls>
          <c:showLegendKey val="0"/>
          <c:showVal val="0"/>
          <c:showCatName val="0"/>
          <c:showSerName val="0"/>
          <c:showPercent val="0"/>
          <c:showBubbleSize val="0"/>
        </c:dLbls>
        <c:axId val="141526528"/>
        <c:axId val="2139265120"/>
      </c:scatterChart>
      <c:valAx>
        <c:axId val="141526528"/>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[km]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9265120"/>
        <c:crosses val="autoZero"/>
        <c:crossBetween val="midCat"/>
      </c:valAx>
      <c:valAx>
        <c:axId val="2139265120"/>
        <c:scaling>
          <c:logBase val="10"/>
          <c:orientation val="minMax"/>
          <c:max val="1000000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 (H)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526528"/>
        <c:crossesAt val="1.0000000000000002E-3"/>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v>Visual Light</c:v>
          </c:tx>
          <c:spPr>
            <a:solidFill>
              <a:schemeClr val="accent1"/>
            </a:solidFill>
            <a:ln>
              <a:noFill/>
            </a:ln>
            <a:effectLst/>
          </c:spPr>
          <c:invertIfNegative val="0"/>
          <c:val>
            <c:numRef>
              <c:f>Sheet1!$G$23:$G$42</c:f>
              <c:numCache>
                <c:formatCode>0%</c:formatCode>
                <c:ptCount val="20"/>
                <c:pt idx="0">
                  <c:v>0</c:v>
                </c:pt>
                <c:pt idx="1">
                  <c:v>0.26666666666666677</c:v>
                </c:pt>
                <c:pt idx="2">
                  <c:v>0.37777777777777782</c:v>
                </c:pt>
                <c:pt idx="3">
                  <c:v>0.42222222222222233</c:v>
                </c:pt>
                <c:pt idx="4">
                  <c:v>0.53333333333333355</c:v>
                </c:pt>
                <c:pt idx="5">
                  <c:v>0.61111111111111105</c:v>
                </c:pt>
                <c:pt idx="6">
                  <c:v>0.64444444444444438</c:v>
                </c:pt>
                <c:pt idx="7">
                  <c:v>0.75555555555555565</c:v>
                </c:pt>
                <c:pt idx="8">
                  <c:v>0.75555555555555565</c:v>
                </c:pt>
                <c:pt idx="9">
                  <c:v>0.76666666666666672</c:v>
                </c:pt>
                <c:pt idx="10">
                  <c:v>0.82222222222222241</c:v>
                </c:pt>
                <c:pt idx="11">
                  <c:v>0.85555555555555574</c:v>
                </c:pt>
                <c:pt idx="12">
                  <c:v>0.85555555555555574</c:v>
                </c:pt>
                <c:pt idx="13">
                  <c:v>0.88888888888888906</c:v>
                </c:pt>
                <c:pt idx="14">
                  <c:v>0.95777156049648093</c:v>
                </c:pt>
                <c:pt idx="15">
                  <c:v>0.87153295110716456</c:v>
                </c:pt>
                <c:pt idx="16">
                  <c:v>0.81384772619643875</c:v>
                </c:pt>
                <c:pt idx="17">
                  <c:v>0.94725274030841089</c:v>
                </c:pt>
                <c:pt idx="18">
                  <c:v>0.96912738534227039</c:v>
                </c:pt>
                <c:pt idx="19">
                  <c:v>0.98199514829127776</c:v>
                </c:pt>
              </c:numCache>
            </c:numRef>
          </c:val>
          <c:extLst>
            <c:ext xmlns:c16="http://schemas.microsoft.com/office/drawing/2014/chart" uri="{C3380CC4-5D6E-409C-BE32-E72D297353CC}">
              <c16:uniqueId val="{00000000-9ADA-4AF9-83DC-AD95A64D4809}"/>
            </c:ext>
          </c:extLst>
        </c:ser>
        <c:ser>
          <c:idx val="0"/>
          <c:order val="1"/>
          <c:tx>
            <c:v>Thermal Infrared</c:v>
          </c:tx>
          <c:spPr>
            <a:solidFill>
              <a:schemeClr val="accent2"/>
            </a:solidFill>
            <a:ln>
              <a:noFill/>
            </a:ln>
            <a:effectLst/>
          </c:spPr>
          <c:invertIfNegative val="0"/>
          <c:val>
            <c:numRef>
              <c:f>Sheet1!$G$2:$G$21</c:f>
              <c:numCache>
                <c:formatCode>0%</c:formatCode>
                <c:ptCount val="20"/>
                <c:pt idx="0">
                  <c:v>0</c:v>
                </c:pt>
                <c:pt idx="1">
                  <c:v>0.38817005545286498</c:v>
                </c:pt>
                <c:pt idx="2">
                  <c:v>0.47504621072088249</c:v>
                </c:pt>
                <c:pt idx="3">
                  <c:v>0.66173752310535561</c:v>
                </c:pt>
                <c:pt idx="4">
                  <c:v>0.74121996303142335</c:v>
                </c:pt>
                <c:pt idx="5">
                  <c:v>0.91682070240295743</c:v>
                </c:pt>
                <c:pt idx="6">
                  <c:v>0.93345656192236592</c:v>
                </c:pt>
                <c:pt idx="7">
                  <c:v>1.1090573012938953</c:v>
                </c:pt>
                <c:pt idx="8">
                  <c:v>1.208872458410351</c:v>
                </c:pt>
                <c:pt idx="9">
                  <c:v>1.1645101663585906</c:v>
                </c:pt>
                <c:pt idx="10">
                  <c:v>1.2624768946395564</c:v>
                </c:pt>
                <c:pt idx="11">
                  <c:v>1.2735674676524951</c:v>
                </c:pt>
                <c:pt idx="12">
                  <c:v>1.3567467652495377</c:v>
                </c:pt>
                <c:pt idx="13">
                  <c:v>1.3752310536044361</c:v>
                </c:pt>
                <c:pt idx="14">
                  <c:v>1.4805914972273568</c:v>
                </c:pt>
                <c:pt idx="15">
                  <c:v>1.4269870609981514</c:v>
                </c:pt>
                <c:pt idx="16">
                  <c:v>1.4214417744916819</c:v>
                </c:pt>
                <c:pt idx="17">
                  <c:v>1.5378927911275415</c:v>
                </c:pt>
                <c:pt idx="18">
                  <c:v>1.5027726432532345</c:v>
                </c:pt>
                <c:pt idx="19">
                  <c:v>1.5064695009242142</c:v>
                </c:pt>
              </c:numCache>
            </c:numRef>
          </c:val>
          <c:extLst>
            <c:ext xmlns:c16="http://schemas.microsoft.com/office/drawing/2014/chart" uri="{C3380CC4-5D6E-409C-BE32-E72D297353CC}">
              <c16:uniqueId val="{00000001-9ADA-4AF9-83DC-AD95A64D4809}"/>
            </c:ext>
          </c:extLst>
        </c:ser>
        <c:dLbls>
          <c:showLegendKey val="0"/>
          <c:showVal val="0"/>
          <c:showCatName val="0"/>
          <c:showSerName val="0"/>
          <c:showPercent val="0"/>
          <c:showBubbleSize val="0"/>
        </c:dLbls>
        <c:gapWidth val="219"/>
        <c:overlap val="-27"/>
        <c:axId val="1511820880"/>
        <c:axId val="1511818800"/>
      </c:barChart>
      <c:catAx>
        <c:axId val="15118208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S/C</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1818800"/>
        <c:crosses val="autoZero"/>
        <c:auto val="1"/>
        <c:lblAlgn val="ctr"/>
        <c:lblOffset val="100"/>
        <c:noMultiLvlLbl val="0"/>
      </c:catAx>
      <c:valAx>
        <c:axId val="1511818800"/>
        <c:scaling>
          <c:orientation val="minMax"/>
          <c:max val="1.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1820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'semi major tir'!$A$2</c:f>
              <c:strCache>
                <c:ptCount val="1"/>
                <c:pt idx="0">
                  <c:v>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'semi major tir'!$B$2:$B$19</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tir'!$I$2:$I$19</c:f>
              <c:numCache>
                <c:formatCode>0%</c:formatCode>
                <c:ptCount val="18"/>
                <c:pt idx="0">
                  <c:v>0.21640000000000001</c:v>
                </c:pt>
                <c:pt idx="1">
                  <c:v>0.21580502749410843</c:v>
                </c:pt>
                <c:pt idx="2">
                  <c:v>0.21351013354281226</c:v>
                </c:pt>
                <c:pt idx="3">
                  <c:v>0.21461508248232525</c:v>
                </c:pt>
                <c:pt idx="4">
                  <c:v>0.21614501178318937</c:v>
                </c:pt>
                <c:pt idx="5">
                  <c:v>0.21427509819324433</c:v>
                </c:pt>
                <c:pt idx="6">
                  <c:v>0.21181021209740772</c:v>
                </c:pt>
                <c:pt idx="7">
                  <c:v>0.20841036920659861</c:v>
                </c:pt>
                <c:pt idx="8">
                  <c:v>0.20339560094265519</c:v>
                </c:pt>
                <c:pt idx="9">
                  <c:v>0.20016575019638649</c:v>
                </c:pt>
                <c:pt idx="10">
                  <c:v>0.19379104477611944</c:v>
                </c:pt>
                <c:pt idx="11">
                  <c:v>0.18750133542812256</c:v>
                </c:pt>
                <c:pt idx="12">
                  <c:v>0.1790017282010998</c:v>
                </c:pt>
                <c:pt idx="13">
                  <c:v>0.17245703063629225</c:v>
                </c:pt>
                <c:pt idx="14">
                  <c:v>0.16684728986645722</c:v>
                </c:pt>
                <c:pt idx="15">
                  <c:v>0.15877266300078555</c:v>
                </c:pt>
                <c:pt idx="16">
                  <c:v>0.15350290652003146</c:v>
                </c:pt>
                <c:pt idx="17">
                  <c:v>0.14950809112333074</c:v>
                </c:pt>
              </c:numCache>
            </c:numRef>
          </c:yVal>
          <c:smooth val="1"/>
          <c:extLst>
            <c:ext xmlns:c16="http://schemas.microsoft.com/office/drawing/2014/chart" uri="{C3380CC4-5D6E-409C-BE32-E72D297353CC}">
              <c16:uniqueId val="{00000000-221C-4E4A-B030-A94101EAD4B0}"/>
            </c:ext>
          </c:extLst>
        </c:ser>
        <c:ser>
          <c:idx val="1"/>
          <c:order val="1"/>
          <c:tx>
            <c:strRef>
              <c:f>'semi major tir'!$A$20</c:f>
              <c:strCache>
                <c:ptCount val="1"/>
                <c:pt idx="0">
                  <c:v>2</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'semi major tir'!$B$20:$B$37</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tir'!$I$20:$I$37</c:f>
              <c:numCache>
                <c:formatCode>0%</c:formatCode>
                <c:ptCount val="18"/>
                <c:pt idx="0">
                  <c:v>0.29527954545454538</c:v>
                </c:pt>
                <c:pt idx="1">
                  <c:v>0.29417513368983955</c:v>
                </c:pt>
                <c:pt idx="2">
                  <c:v>0.2970867647058823</c:v>
                </c:pt>
                <c:pt idx="3">
                  <c:v>0.29819117647058818</c:v>
                </c:pt>
                <c:pt idx="4">
                  <c:v>0.3004</c:v>
                </c:pt>
                <c:pt idx="5">
                  <c:v>0.29909478609625667</c:v>
                </c:pt>
                <c:pt idx="6">
                  <c:v>0.29829157754010688</c:v>
                </c:pt>
                <c:pt idx="7">
                  <c:v>0.29517914438502668</c:v>
                </c:pt>
                <c:pt idx="8">
                  <c:v>0.2909622994652406</c:v>
                </c:pt>
                <c:pt idx="9">
                  <c:v>0.28694625668449197</c:v>
                </c:pt>
                <c:pt idx="10">
                  <c:v>0.28122339572192512</c:v>
                </c:pt>
                <c:pt idx="11">
                  <c:v>0.26756885026737964</c:v>
                </c:pt>
                <c:pt idx="12">
                  <c:v>0.25772954545454541</c:v>
                </c:pt>
                <c:pt idx="13">
                  <c:v>0.2490950534759358</c:v>
                </c:pt>
                <c:pt idx="14">
                  <c:v>0.23935614973262029</c:v>
                </c:pt>
                <c:pt idx="15">
                  <c:v>0.22871363636363634</c:v>
                </c:pt>
                <c:pt idx="16">
                  <c:v>0.219275935828877</c:v>
                </c:pt>
                <c:pt idx="17">
                  <c:v>0.21144465240641711</c:v>
                </c:pt>
              </c:numCache>
            </c:numRef>
          </c:yVal>
          <c:smooth val="1"/>
          <c:extLst>
            <c:ext xmlns:c16="http://schemas.microsoft.com/office/drawing/2014/chart" uri="{C3380CC4-5D6E-409C-BE32-E72D297353CC}">
              <c16:uniqueId val="{00000001-221C-4E4A-B030-A94101EAD4B0}"/>
            </c:ext>
          </c:extLst>
        </c:ser>
        <c:ser>
          <c:idx val="2"/>
          <c:order val="2"/>
          <c:tx>
            <c:strRef>
              <c:f>'semi major tir'!$A$38</c:f>
              <c:strCache>
                <c:ptCount val="1"/>
                <c:pt idx="0">
                  <c:v>3</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'semi major tir'!$B$38:$B$55</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tir'!$I$38:$I$55</c:f>
              <c:numCache>
                <c:formatCode>0%</c:formatCode>
                <c:ptCount val="18"/>
                <c:pt idx="0">
                  <c:v>0.3056569835862486</c:v>
                </c:pt>
                <c:pt idx="1">
                  <c:v>0.30832604521523593</c:v>
                </c:pt>
                <c:pt idx="2">
                  <c:v>0.31069854444100242</c:v>
                </c:pt>
                <c:pt idx="3">
                  <c:v>0.31415843914524522</c:v>
                </c:pt>
                <c:pt idx="4">
                  <c:v>0.31712406317745329</c:v>
                </c:pt>
                <c:pt idx="5">
                  <c:v>0.31919999999999898</c:v>
                </c:pt>
                <c:pt idx="6">
                  <c:v>0.31811260452152262</c:v>
                </c:pt>
                <c:pt idx="7">
                  <c:v>0.31732177144626716</c:v>
                </c:pt>
                <c:pt idx="8">
                  <c:v>0.31307104366676886</c:v>
                </c:pt>
                <c:pt idx="9">
                  <c:v>0.30931458655930527</c:v>
                </c:pt>
                <c:pt idx="10">
                  <c:v>0.30288906782285441</c:v>
                </c:pt>
                <c:pt idx="11">
                  <c:v>0.2870724063177445</c:v>
                </c:pt>
                <c:pt idx="12">
                  <c:v>0.27600074326416757</c:v>
                </c:pt>
                <c:pt idx="13">
                  <c:v>0.26670845462991549</c:v>
                </c:pt>
                <c:pt idx="14">
                  <c:v>0.25672418705481487</c:v>
                </c:pt>
                <c:pt idx="15">
                  <c:v>0.24486169092598248</c:v>
                </c:pt>
                <c:pt idx="16">
                  <c:v>0.23547054815732349</c:v>
                </c:pt>
                <c:pt idx="17">
                  <c:v>0.22568398885103674</c:v>
                </c:pt>
              </c:numCache>
            </c:numRef>
          </c:yVal>
          <c:smooth val="1"/>
          <c:extLst>
            <c:ext xmlns:c16="http://schemas.microsoft.com/office/drawing/2014/chart" uri="{C3380CC4-5D6E-409C-BE32-E72D297353CC}">
              <c16:uniqueId val="{00000002-221C-4E4A-B030-A94101EAD4B0}"/>
            </c:ext>
          </c:extLst>
        </c:ser>
        <c:ser>
          <c:idx val="3"/>
          <c:order val="3"/>
          <c:tx>
            <c:strRef>
              <c:f>'semi major tir'!$A$56</c:f>
              <c:strCache>
                <c:ptCount val="1"/>
                <c:pt idx="0">
                  <c:v>4</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'semi major tir'!$B$56:$B$73</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tir'!$I$56:$I$73</c:f>
              <c:numCache>
                <c:formatCode>0%</c:formatCode>
                <c:ptCount val="18"/>
                <c:pt idx="0">
                  <c:v>0.34219302465423834</c:v>
                </c:pt>
                <c:pt idx="1">
                  <c:v>0.34608526758869412</c:v>
                </c:pt>
                <c:pt idx="2">
                  <c:v>0.34943692122669767</c:v>
                </c:pt>
                <c:pt idx="3">
                  <c:v>0.35246422128682997</c:v>
                </c:pt>
                <c:pt idx="4">
                  <c:v>0.35678893565844755</c:v>
                </c:pt>
                <c:pt idx="5">
                  <c:v>0.35884317498496582</c:v>
                </c:pt>
                <c:pt idx="6">
                  <c:v>0.35959999999999892</c:v>
                </c:pt>
                <c:pt idx="7">
                  <c:v>0.35722140709560929</c:v>
                </c:pt>
                <c:pt idx="8">
                  <c:v>0.3548428141912196</c:v>
                </c:pt>
                <c:pt idx="9">
                  <c:v>0.34954503908598811</c:v>
                </c:pt>
                <c:pt idx="10">
                  <c:v>0.34208490679494791</c:v>
                </c:pt>
                <c:pt idx="11">
                  <c:v>0.32532663860492989</c:v>
                </c:pt>
                <c:pt idx="12">
                  <c:v>0.31537979555020956</c:v>
                </c:pt>
                <c:pt idx="13">
                  <c:v>0.30629789536981267</c:v>
                </c:pt>
                <c:pt idx="14">
                  <c:v>0.29386434155141222</c:v>
                </c:pt>
                <c:pt idx="15">
                  <c:v>0.27872784125075079</c:v>
                </c:pt>
                <c:pt idx="16">
                  <c:v>0.26532122669873642</c:v>
                </c:pt>
                <c:pt idx="17">
                  <c:v>0.25699615153337263</c:v>
                </c:pt>
              </c:numCache>
            </c:numRef>
          </c:yVal>
          <c:smooth val="1"/>
          <c:extLst>
            <c:ext xmlns:c16="http://schemas.microsoft.com/office/drawing/2014/chart" uri="{C3380CC4-5D6E-409C-BE32-E72D297353CC}">
              <c16:uniqueId val="{00000003-221C-4E4A-B030-A94101EAD4B0}"/>
            </c:ext>
          </c:extLst>
        </c:ser>
        <c:ser>
          <c:idx val="4"/>
          <c:order val="4"/>
          <c:tx>
            <c:strRef>
              <c:f>'semi major tir'!$A$74</c:f>
              <c:strCache>
                <c:ptCount val="1"/>
                <c:pt idx="0">
                  <c:v>5</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'semi major tir'!$B$74:$B$91</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tir'!$I$74:$I$91</c:f>
              <c:numCache>
                <c:formatCode>0%</c:formatCode>
                <c:ptCount val="18"/>
                <c:pt idx="0">
                  <c:v>0.35404611383993068</c:v>
                </c:pt>
                <c:pt idx="1">
                  <c:v>0.35687674082635074</c:v>
                </c:pt>
                <c:pt idx="2">
                  <c:v>0.36068720023114709</c:v>
                </c:pt>
                <c:pt idx="3">
                  <c:v>0.36602184339786192</c:v>
                </c:pt>
                <c:pt idx="4">
                  <c:v>0.36950569199653277</c:v>
                </c:pt>
                <c:pt idx="5">
                  <c:v>0.3734250216700376</c:v>
                </c:pt>
                <c:pt idx="6">
                  <c:v>0.37680000000000002</c:v>
                </c:pt>
                <c:pt idx="7">
                  <c:v>0.37582016758162384</c:v>
                </c:pt>
                <c:pt idx="8">
                  <c:v>0.37484033516324761</c:v>
                </c:pt>
                <c:pt idx="9">
                  <c:v>0.37211857844553597</c:v>
                </c:pt>
                <c:pt idx="10">
                  <c:v>0.36362669748627569</c:v>
                </c:pt>
                <c:pt idx="11">
                  <c:v>0.34424778965616876</c:v>
                </c:pt>
                <c:pt idx="12">
                  <c:v>0.33564703842819998</c:v>
                </c:pt>
                <c:pt idx="13">
                  <c:v>0.32378017913897716</c:v>
                </c:pt>
                <c:pt idx="14">
                  <c:v>0.31496168737359148</c:v>
                </c:pt>
                <c:pt idx="15">
                  <c:v>0.29917549841086394</c:v>
                </c:pt>
                <c:pt idx="16">
                  <c:v>0.28513123374747185</c:v>
                </c:pt>
                <c:pt idx="17">
                  <c:v>0.27565952036983532</c:v>
                </c:pt>
              </c:numCache>
            </c:numRef>
          </c:yVal>
          <c:smooth val="1"/>
          <c:extLst>
            <c:ext xmlns:c16="http://schemas.microsoft.com/office/drawing/2014/chart" uri="{C3380CC4-5D6E-409C-BE32-E72D297353CC}">
              <c16:uniqueId val="{00000004-221C-4E4A-B030-A94101EAD4B0}"/>
            </c:ext>
          </c:extLst>
        </c:ser>
        <c:dLbls>
          <c:showLegendKey val="0"/>
          <c:showVal val="0"/>
          <c:showCatName val="0"/>
          <c:showSerName val="0"/>
          <c:showPercent val="0"/>
          <c:showBubbleSize val="0"/>
        </c:dLbls>
        <c:axId val="322220976"/>
        <c:axId val="351675792"/>
      </c:scatterChart>
      <c:valAx>
        <c:axId val="322220976"/>
        <c:scaling>
          <c:orientation val="minMax"/>
          <c:max val="1.9"/>
          <c:min val="0.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Semi-major</a:t>
                </a:r>
                <a:r>
                  <a:rPr lang="en-US" baseline="0"/>
                  <a:t> axis [AU]</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1675792"/>
        <c:crosses val="autoZero"/>
        <c:crossBetween val="midCat"/>
      </c:valAx>
      <c:valAx>
        <c:axId val="351675792"/>
        <c:scaling>
          <c:orientation val="minMax"/>
          <c:min val="0.150000000000000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22209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'semi major tir'!$A$2</c:f>
              <c:strCache>
                <c:ptCount val="1"/>
                <c:pt idx="0">
                  <c:v>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'semi major tir'!$B$2:$B$19</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tir'!$J$2:$J$19</c:f>
              <c:numCache>
                <c:formatCode>0%</c:formatCode>
                <c:ptCount val="18"/>
                <c:pt idx="0">
                  <c:v>4.6340595820364608E-2</c:v>
                </c:pt>
                <c:pt idx="1">
                  <c:v>5.6665184526456205E-2</c:v>
                </c:pt>
                <c:pt idx="2">
                  <c:v>6.5629168519341932E-2</c:v>
                </c:pt>
                <c:pt idx="3">
                  <c:v>7.2512227656736331E-2</c:v>
                </c:pt>
                <c:pt idx="4">
                  <c:v>7.7794575366829696E-2</c:v>
                </c:pt>
                <c:pt idx="5">
                  <c:v>8.3997332147621173E-2</c:v>
                </c:pt>
                <c:pt idx="6">
                  <c:v>8.6038239217429979E-2</c:v>
                </c:pt>
                <c:pt idx="7">
                  <c:v>8.8759448643841707E-2</c:v>
                </c:pt>
                <c:pt idx="8">
                  <c:v>0.09</c:v>
                </c:pt>
                <c:pt idx="9">
                  <c:v>8.9199644286349494E-2</c:v>
                </c:pt>
                <c:pt idx="10">
                  <c:v>8.3397065362383282E-2</c:v>
                </c:pt>
                <c:pt idx="11">
                  <c:v>8.1276122721209432E-2</c:v>
                </c:pt>
                <c:pt idx="12">
                  <c:v>7.9355269008448207E-2</c:v>
                </c:pt>
                <c:pt idx="13">
                  <c:v>7.7874610938194755E-2</c:v>
                </c:pt>
                <c:pt idx="14">
                  <c:v>7.4072921298354827E-2</c:v>
                </c:pt>
                <c:pt idx="15">
                  <c:v>7.0231213872832376E-2</c:v>
                </c:pt>
                <c:pt idx="16">
                  <c:v>6.6549577590040029E-2</c:v>
                </c:pt>
                <c:pt idx="17">
                  <c:v>6.3988439306358377E-2</c:v>
                </c:pt>
              </c:numCache>
            </c:numRef>
          </c:yVal>
          <c:smooth val="1"/>
          <c:extLst>
            <c:ext xmlns:c16="http://schemas.microsoft.com/office/drawing/2014/chart" uri="{C3380CC4-5D6E-409C-BE32-E72D297353CC}">
              <c16:uniqueId val="{00000000-44D4-4A25-A5F1-8C080B7BC0FF}"/>
            </c:ext>
          </c:extLst>
        </c:ser>
        <c:ser>
          <c:idx val="1"/>
          <c:order val="1"/>
          <c:tx>
            <c:strRef>
              <c:f>'semi major tir'!$A$20</c:f>
              <c:strCache>
                <c:ptCount val="1"/>
                <c:pt idx="0">
                  <c:v>2</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'semi major tir'!$B$20:$B$37</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tir'!$J$20:$J$37</c:f>
              <c:numCache>
                <c:formatCode>0%</c:formatCode>
                <c:ptCount val="18"/>
                <c:pt idx="0">
                  <c:v>6.0647251845775234E-2</c:v>
                </c:pt>
                <c:pt idx="1">
                  <c:v>7.313207547169813E-2</c:v>
                </c:pt>
                <c:pt idx="2">
                  <c:v>8.3699753896636586E-2</c:v>
                </c:pt>
                <c:pt idx="3">
                  <c:v>9.2350287120590652E-2</c:v>
                </c:pt>
                <c:pt idx="4">
                  <c:v>9.9036915504511894E-2</c:v>
                </c:pt>
                <c:pt idx="5">
                  <c:v>0.10544298605414275</c:v>
                </c:pt>
                <c:pt idx="6">
                  <c:v>0.10806152584085317</c:v>
                </c:pt>
                <c:pt idx="7">
                  <c:v>0.11184905660377359</c:v>
                </c:pt>
                <c:pt idx="8">
                  <c:v>0.114</c:v>
                </c:pt>
                <c:pt idx="9">
                  <c:v>0.1130180475799836</c:v>
                </c:pt>
                <c:pt idx="10">
                  <c:v>0.10679901558654635</c:v>
                </c:pt>
                <c:pt idx="11">
                  <c:v>0.10184249384741592</c:v>
                </c:pt>
                <c:pt idx="12">
                  <c:v>9.9878589007383112E-2</c:v>
                </c:pt>
                <c:pt idx="13">
                  <c:v>9.7961443806398693E-2</c:v>
                </c:pt>
                <c:pt idx="14">
                  <c:v>9.4454470877768676E-2</c:v>
                </c:pt>
                <c:pt idx="15">
                  <c:v>8.9123872026251022E-2</c:v>
                </c:pt>
                <c:pt idx="16">
                  <c:v>8.4681706316653005E-2</c:v>
                </c:pt>
                <c:pt idx="17">
                  <c:v>8.033305988515177E-2</c:v>
                </c:pt>
              </c:numCache>
            </c:numRef>
          </c:yVal>
          <c:smooth val="1"/>
          <c:extLst>
            <c:ext xmlns:c16="http://schemas.microsoft.com/office/drawing/2014/chart" uri="{C3380CC4-5D6E-409C-BE32-E72D297353CC}">
              <c16:uniqueId val="{00000001-44D4-4A25-A5F1-8C080B7BC0FF}"/>
            </c:ext>
          </c:extLst>
        </c:ser>
        <c:ser>
          <c:idx val="2"/>
          <c:order val="2"/>
          <c:tx>
            <c:strRef>
              <c:f>'semi major tir'!$A$38</c:f>
              <c:strCache>
                <c:ptCount val="1"/>
                <c:pt idx="0">
                  <c:v>3</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'semi major tir'!$B$38:$B$55</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tir'!$J$38:$J$55</c:f>
              <c:numCache>
                <c:formatCode>0%</c:formatCode>
                <c:ptCount val="18"/>
                <c:pt idx="0">
                  <c:v>6.6754072308303547E-2</c:v>
                </c:pt>
                <c:pt idx="1">
                  <c:v>8.1287246722288445E-2</c:v>
                </c:pt>
                <c:pt idx="2">
                  <c:v>9.2027016289233224E-2</c:v>
                </c:pt>
                <c:pt idx="3">
                  <c:v>0.10045133094954312</c:v>
                </c:pt>
                <c:pt idx="4">
                  <c:v>0.10902344060389353</c:v>
                </c:pt>
                <c:pt idx="5">
                  <c:v>0.11409773539928487</c:v>
                </c:pt>
                <c:pt idx="6">
                  <c:v>0.11863011521652761</c:v>
                </c:pt>
                <c:pt idx="7">
                  <c:v>0.12099483512117602</c:v>
                </c:pt>
                <c:pt idx="8">
                  <c:v>0.124</c:v>
                </c:pt>
                <c:pt idx="9">
                  <c:v>0.12281764004767581</c:v>
                </c:pt>
                <c:pt idx="10">
                  <c:v>0.11734922526817641</c:v>
                </c:pt>
                <c:pt idx="11">
                  <c:v>0.11247199046483911</c:v>
                </c:pt>
                <c:pt idx="12">
                  <c:v>0.10941756058800159</c:v>
                </c:pt>
                <c:pt idx="13">
                  <c:v>0.10739769566944776</c:v>
                </c:pt>
                <c:pt idx="14">
                  <c:v>0.10306237584425905</c:v>
                </c:pt>
                <c:pt idx="15">
                  <c:v>9.7840286054827183E-2</c:v>
                </c:pt>
                <c:pt idx="16">
                  <c:v>9.3652761223678993E-2</c:v>
                </c:pt>
                <c:pt idx="17">
                  <c:v>8.7790226460071522E-2</c:v>
                </c:pt>
              </c:numCache>
            </c:numRef>
          </c:yVal>
          <c:smooth val="1"/>
          <c:extLst>
            <c:ext xmlns:c16="http://schemas.microsoft.com/office/drawing/2014/chart" uri="{C3380CC4-5D6E-409C-BE32-E72D297353CC}">
              <c16:uniqueId val="{00000002-44D4-4A25-A5F1-8C080B7BC0FF}"/>
            </c:ext>
          </c:extLst>
        </c:ser>
        <c:ser>
          <c:idx val="3"/>
          <c:order val="3"/>
          <c:tx>
            <c:strRef>
              <c:f>'semi major tir'!$A$56</c:f>
              <c:strCache>
                <c:ptCount val="1"/>
                <c:pt idx="0">
                  <c:v>4</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'semi major tir'!$B$56:$B$73</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tir'!$J$56:$J$73</c:f>
              <c:numCache>
                <c:formatCode>0%</c:formatCode>
                <c:ptCount val="18"/>
                <c:pt idx="0">
                  <c:v>6.86599535243997E-2</c:v>
                </c:pt>
                <c:pt idx="1">
                  <c:v>8.4424477149496524E-2</c:v>
                </c:pt>
                <c:pt idx="2">
                  <c:v>9.5529047250193663E-2</c:v>
                </c:pt>
                <c:pt idx="3">
                  <c:v>0.10559256390395043</c:v>
                </c:pt>
                <c:pt idx="4">
                  <c:v>0.11312780790085204</c:v>
                </c:pt>
                <c:pt idx="5">
                  <c:v>0.11689542989930288</c:v>
                </c:pt>
                <c:pt idx="6">
                  <c:v>0.12249728892331525</c:v>
                </c:pt>
                <c:pt idx="7">
                  <c:v>0.12487683965917894</c:v>
                </c:pt>
                <c:pt idx="8">
                  <c:v>0.128</c:v>
                </c:pt>
                <c:pt idx="9">
                  <c:v>0.12517428350116189</c:v>
                </c:pt>
                <c:pt idx="10">
                  <c:v>0.12061347792408986</c:v>
                </c:pt>
                <c:pt idx="11">
                  <c:v>0.11382184353214563</c:v>
                </c:pt>
                <c:pt idx="12">
                  <c:v>0.11253292021688614</c:v>
                </c:pt>
                <c:pt idx="13">
                  <c:v>0.10945933384972889</c:v>
                </c:pt>
                <c:pt idx="14">
                  <c:v>0.10584043377226957</c:v>
                </c:pt>
                <c:pt idx="15">
                  <c:v>0.10023857474825716</c:v>
                </c:pt>
                <c:pt idx="16">
                  <c:v>9.5380325329202167E-2</c:v>
                </c:pt>
                <c:pt idx="17">
                  <c:v>9.1662277304415188E-2</c:v>
                </c:pt>
              </c:numCache>
            </c:numRef>
          </c:yVal>
          <c:smooth val="1"/>
          <c:extLst>
            <c:ext xmlns:c16="http://schemas.microsoft.com/office/drawing/2014/chart" uri="{C3380CC4-5D6E-409C-BE32-E72D297353CC}">
              <c16:uniqueId val="{00000003-44D4-4A25-A5F1-8C080B7BC0FF}"/>
            </c:ext>
          </c:extLst>
        </c:ser>
        <c:ser>
          <c:idx val="4"/>
          <c:order val="4"/>
          <c:tx>
            <c:strRef>
              <c:f>'semi major tir'!$A$74</c:f>
              <c:strCache>
                <c:ptCount val="1"/>
                <c:pt idx="0">
                  <c:v>5</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'semi major tir'!$B$74:$B$91</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tir'!$J$74:$J$91</c:f>
              <c:numCache>
                <c:formatCode>0%</c:formatCode>
                <c:ptCount val="18"/>
                <c:pt idx="0">
                  <c:v>7.4732628398791551E-2</c:v>
                </c:pt>
                <c:pt idx="1">
                  <c:v>9.0992447129909379E-2</c:v>
                </c:pt>
                <c:pt idx="2">
                  <c:v>0.10162386706948642</c:v>
                </c:pt>
                <c:pt idx="3">
                  <c:v>0.1130891238670695</c:v>
                </c:pt>
                <c:pt idx="4">
                  <c:v>0.12106268882175228</c:v>
                </c:pt>
                <c:pt idx="5">
                  <c:v>0.12653474320241692</c:v>
                </c:pt>
                <c:pt idx="6">
                  <c:v>0.13112084592145015</c:v>
                </c:pt>
                <c:pt idx="7">
                  <c:v>0.13284063444108762</c:v>
                </c:pt>
                <c:pt idx="8">
                  <c:v>0.13800000000000001</c:v>
                </c:pt>
                <c:pt idx="9">
                  <c:v>0.13372658610271904</c:v>
                </c:pt>
                <c:pt idx="10">
                  <c:v>0.13023489425981874</c:v>
                </c:pt>
                <c:pt idx="11">
                  <c:v>0.12226132930513596</c:v>
                </c:pt>
                <c:pt idx="12">
                  <c:v>0.11960347432024171</c:v>
                </c:pt>
                <c:pt idx="13">
                  <c:v>0.11496525679758308</c:v>
                </c:pt>
                <c:pt idx="14">
                  <c:v>0.11282854984894261</c:v>
                </c:pt>
                <c:pt idx="15">
                  <c:v>0.10704380664652569</c:v>
                </c:pt>
                <c:pt idx="16">
                  <c:v>0.10250981873111784</c:v>
                </c:pt>
                <c:pt idx="17">
                  <c:v>9.8444864048338382E-2</c:v>
                </c:pt>
              </c:numCache>
            </c:numRef>
          </c:yVal>
          <c:smooth val="1"/>
          <c:extLst>
            <c:ext xmlns:c16="http://schemas.microsoft.com/office/drawing/2014/chart" uri="{C3380CC4-5D6E-409C-BE32-E72D297353CC}">
              <c16:uniqueId val="{00000004-44D4-4A25-A5F1-8C080B7BC0FF}"/>
            </c:ext>
          </c:extLst>
        </c:ser>
        <c:dLbls>
          <c:showLegendKey val="0"/>
          <c:showVal val="0"/>
          <c:showCatName val="0"/>
          <c:showSerName val="0"/>
          <c:showPercent val="0"/>
          <c:showBubbleSize val="0"/>
        </c:dLbls>
        <c:axId val="322220976"/>
        <c:axId val="351675792"/>
      </c:scatterChart>
      <c:valAx>
        <c:axId val="322220976"/>
        <c:scaling>
          <c:orientation val="minMax"/>
          <c:max val="1.9"/>
          <c:min val="0.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Semi-major axis [AU]</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1675792"/>
        <c:crosses val="autoZero"/>
        <c:crossBetween val="midCat"/>
      </c:valAx>
      <c:valAx>
        <c:axId val="351675792"/>
        <c:scaling>
          <c:orientation val="minMax"/>
          <c:min val="4.0000000000000008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22209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eccentricity!$A$2</c:f>
              <c:strCache>
                <c:ptCount val="1"/>
                <c:pt idx="0">
                  <c:v>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eccentricity!$B$2:$B$11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eccentricity!$I$2:$I$11</c:f>
              <c:numCache>
                <c:formatCode>0%</c:formatCode>
                <c:ptCount val="10"/>
                <c:pt idx="0">
                  <c:v>0.21640000000000001</c:v>
                </c:pt>
                <c:pt idx="1">
                  <c:v>0.21640000000000001</c:v>
                </c:pt>
                <c:pt idx="2">
                  <c:v>0.21434686907020875</c:v>
                </c:pt>
                <c:pt idx="3">
                  <c:v>0.21311499051233398</c:v>
                </c:pt>
                <c:pt idx="4">
                  <c:v>0.20284933586337761</c:v>
                </c:pt>
                <c:pt idx="5">
                  <c:v>0.18888804554079697</c:v>
                </c:pt>
                <c:pt idx="6">
                  <c:v>0.15973358633776091</c:v>
                </c:pt>
                <c:pt idx="7">
                  <c:v>0.12236660341555977</c:v>
                </c:pt>
                <c:pt idx="8">
                  <c:v>7.6376470588235296E-2</c:v>
                </c:pt>
                <c:pt idx="9">
                  <c:v>2.915445920303605E-2</c:v>
                </c:pt>
              </c:numCache>
            </c:numRef>
          </c:yVal>
          <c:smooth val="1"/>
          <c:extLst>
            <c:ext xmlns:c16="http://schemas.microsoft.com/office/drawing/2014/chart" uri="{C3380CC4-5D6E-409C-BE32-E72D297353CC}">
              <c16:uniqueId val="{00000000-5B22-443F-92A9-57652A4DE47D}"/>
            </c:ext>
          </c:extLst>
        </c:ser>
        <c:ser>
          <c:idx val="1"/>
          <c:order val="1"/>
          <c:tx>
            <c:strRef>
              <c:f>eccentricity!$A$12</c:f>
              <c:strCache>
                <c:ptCount val="1"/>
                <c:pt idx="0">
                  <c:v>2</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eccentricity!$B$12:$B$21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eccentricity!$I$12:$I$21</c:f>
              <c:numCache>
                <c:formatCode>0%</c:formatCode>
                <c:ptCount val="10"/>
                <c:pt idx="0">
                  <c:v>0.3004</c:v>
                </c:pt>
                <c:pt idx="1">
                  <c:v>0.29796957928802587</c:v>
                </c:pt>
                <c:pt idx="2">
                  <c:v>0.29553915857605179</c:v>
                </c:pt>
                <c:pt idx="3">
                  <c:v>0.29359482200647247</c:v>
                </c:pt>
                <c:pt idx="4">
                  <c:v>0.28873398058252425</c:v>
                </c:pt>
                <c:pt idx="5">
                  <c:v>0.27123495145631071</c:v>
                </c:pt>
                <c:pt idx="6">
                  <c:v>0.23818122977346279</c:v>
                </c:pt>
                <c:pt idx="7">
                  <c:v>0.19151715210355988</c:v>
                </c:pt>
                <c:pt idx="8">
                  <c:v>0.13513139158576054</c:v>
                </c:pt>
                <c:pt idx="9">
                  <c:v>6.0274433656957928E-2</c:v>
                </c:pt>
              </c:numCache>
            </c:numRef>
          </c:yVal>
          <c:smooth val="1"/>
          <c:extLst>
            <c:ext xmlns:c16="http://schemas.microsoft.com/office/drawing/2014/chart" uri="{C3380CC4-5D6E-409C-BE32-E72D297353CC}">
              <c16:uniqueId val="{00000001-5B22-443F-92A9-57652A4DE47D}"/>
            </c:ext>
          </c:extLst>
        </c:ser>
        <c:ser>
          <c:idx val="2"/>
          <c:order val="2"/>
          <c:tx>
            <c:strRef>
              <c:f>eccentricity!$A$22</c:f>
              <c:strCache>
                <c:ptCount val="1"/>
                <c:pt idx="0">
                  <c:v>3</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eccentricity!$B$22:$B$31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eccentricity!$I$22:$I$31</c:f>
              <c:numCache>
                <c:formatCode>0%</c:formatCode>
                <c:ptCount val="10"/>
                <c:pt idx="0">
                  <c:v>0.31919999999999898</c:v>
                </c:pt>
                <c:pt idx="1">
                  <c:v>0.31919999999999898</c:v>
                </c:pt>
                <c:pt idx="2">
                  <c:v>0.31919999999999898</c:v>
                </c:pt>
                <c:pt idx="3">
                  <c:v>0.31675214723926282</c:v>
                </c:pt>
                <c:pt idx="4">
                  <c:v>0.31381472392637938</c:v>
                </c:pt>
                <c:pt idx="5">
                  <c:v>0.29667975460122603</c:v>
                </c:pt>
                <c:pt idx="6">
                  <c:v>0.26975337423312801</c:v>
                </c:pt>
                <c:pt idx="7">
                  <c:v>0.22862944785276001</c:v>
                </c:pt>
                <c:pt idx="8">
                  <c:v>0.16792269938650256</c:v>
                </c:pt>
                <c:pt idx="9">
                  <c:v>8.4206134969324886E-2</c:v>
                </c:pt>
              </c:numCache>
            </c:numRef>
          </c:yVal>
          <c:smooth val="1"/>
          <c:extLst>
            <c:ext xmlns:c16="http://schemas.microsoft.com/office/drawing/2014/chart" uri="{C3380CC4-5D6E-409C-BE32-E72D297353CC}">
              <c16:uniqueId val="{00000002-5B22-443F-92A9-57652A4DE47D}"/>
            </c:ext>
          </c:extLst>
        </c:ser>
        <c:ser>
          <c:idx val="3"/>
          <c:order val="3"/>
          <c:tx>
            <c:strRef>
              <c:f>eccentricity!$A$32</c:f>
              <c:strCache>
                <c:ptCount val="1"/>
                <c:pt idx="0">
                  <c:v>4</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eccentricity!$B$32:$B$41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eccentricity!$I$32:$I$41</c:f>
              <c:numCache>
                <c:formatCode>0%</c:formatCode>
                <c:ptCount val="10"/>
                <c:pt idx="0">
                  <c:v>0.35959999999999898</c:v>
                </c:pt>
                <c:pt idx="1">
                  <c:v>0.35798018018017919</c:v>
                </c:pt>
                <c:pt idx="2">
                  <c:v>0.35906006006005903</c:v>
                </c:pt>
                <c:pt idx="3">
                  <c:v>0.35744024024023924</c:v>
                </c:pt>
                <c:pt idx="4">
                  <c:v>0.35150090090089992</c:v>
                </c:pt>
                <c:pt idx="5">
                  <c:v>0.34286186186186091</c:v>
                </c:pt>
                <c:pt idx="6">
                  <c:v>0.31586486486486393</c:v>
                </c:pt>
                <c:pt idx="7">
                  <c:v>0.27266966966966888</c:v>
                </c:pt>
                <c:pt idx="8">
                  <c:v>0.20571711711711652</c:v>
                </c:pt>
                <c:pt idx="9">
                  <c:v>0.10150870870870841</c:v>
                </c:pt>
              </c:numCache>
            </c:numRef>
          </c:yVal>
          <c:smooth val="1"/>
          <c:extLst>
            <c:ext xmlns:c16="http://schemas.microsoft.com/office/drawing/2014/chart" uri="{C3380CC4-5D6E-409C-BE32-E72D297353CC}">
              <c16:uniqueId val="{00000003-5B22-443F-92A9-57652A4DE47D}"/>
            </c:ext>
          </c:extLst>
        </c:ser>
        <c:ser>
          <c:idx val="4"/>
          <c:order val="4"/>
          <c:tx>
            <c:strRef>
              <c:f>eccentricity!$A$42</c:f>
              <c:strCache>
                <c:ptCount val="1"/>
                <c:pt idx="0">
                  <c:v>5</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eccentricity!$B$42:$B$51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eccentricity!$I$42:$I$51</c:f>
              <c:numCache>
                <c:formatCode>0%</c:formatCode>
                <c:ptCount val="10"/>
                <c:pt idx="0">
                  <c:v>0.37571412103746399</c:v>
                </c:pt>
                <c:pt idx="1">
                  <c:v>0.37462824207492801</c:v>
                </c:pt>
                <c:pt idx="2">
                  <c:v>0.37680000000000002</c:v>
                </c:pt>
                <c:pt idx="3">
                  <c:v>0.37354236311239197</c:v>
                </c:pt>
                <c:pt idx="4">
                  <c:v>0.37462824207492801</c:v>
                </c:pt>
                <c:pt idx="5">
                  <c:v>0.36919884726224794</c:v>
                </c:pt>
                <c:pt idx="6">
                  <c:v>0.35779711815561965</c:v>
                </c:pt>
                <c:pt idx="7">
                  <c:v>0.32630662824207496</c:v>
                </c:pt>
                <c:pt idx="8">
                  <c:v>0.28992968299711824</c:v>
                </c:pt>
                <c:pt idx="9">
                  <c:v>0.22314812680115276</c:v>
                </c:pt>
              </c:numCache>
            </c:numRef>
          </c:yVal>
          <c:smooth val="1"/>
          <c:extLst>
            <c:ext xmlns:c16="http://schemas.microsoft.com/office/drawing/2014/chart" uri="{C3380CC4-5D6E-409C-BE32-E72D297353CC}">
              <c16:uniqueId val="{00000004-5B22-443F-92A9-57652A4DE47D}"/>
            </c:ext>
          </c:extLst>
        </c:ser>
        <c:dLbls>
          <c:showLegendKey val="0"/>
          <c:showVal val="0"/>
          <c:showCatName val="0"/>
          <c:showSerName val="0"/>
          <c:showPercent val="0"/>
          <c:showBubbleSize val="0"/>
        </c:dLbls>
        <c:axId val="1516241824"/>
        <c:axId val="1516250976"/>
      </c:scatterChart>
      <c:valAx>
        <c:axId val="15162418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Eccentricity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50976"/>
        <c:crosses val="autoZero"/>
        <c:crossBetween val="midCat"/>
      </c:valAx>
      <c:valAx>
        <c:axId val="15162509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41824"/>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eccentricity!$A$2</c:f>
              <c:strCache>
                <c:ptCount val="1"/>
                <c:pt idx="0">
                  <c:v>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eccentricity!$B$2:$B$11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eccentricity!$J$2:$J$11</c:f>
              <c:numCache>
                <c:formatCode>0%</c:formatCode>
                <c:ptCount val="10"/>
                <c:pt idx="0">
                  <c:v>0.09</c:v>
                </c:pt>
                <c:pt idx="1">
                  <c:v>8.8653846153846153E-2</c:v>
                </c:pt>
                <c:pt idx="2">
                  <c:v>8.8076923076923067E-2</c:v>
                </c:pt>
                <c:pt idx="3">
                  <c:v>8.615384615384615E-2</c:v>
                </c:pt>
                <c:pt idx="4">
                  <c:v>8.6538461538461536E-2</c:v>
                </c:pt>
                <c:pt idx="5">
                  <c:v>8.4999999999999992E-2</c:v>
                </c:pt>
                <c:pt idx="6">
                  <c:v>7.8076923076923072E-2</c:v>
                </c:pt>
                <c:pt idx="7">
                  <c:v>6.6923076923076918E-2</c:v>
                </c:pt>
                <c:pt idx="8">
                  <c:v>5.2115384615384612E-2</c:v>
                </c:pt>
                <c:pt idx="9">
                  <c:v>2.6730769230769232E-2</c:v>
                </c:pt>
              </c:numCache>
            </c:numRef>
          </c:yVal>
          <c:smooth val="1"/>
          <c:extLst>
            <c:ext xmlns:c16="http://schemas.microsoft.com/office/drawing/2014/chart" uri="{C3380CC4-5D6E-409C-BE32-E72D297353CC}">
              <c16:uniqueId val="{00000000-8212-4BB5-AFD5-C8321B069DAF}"/>
            </c:ext>
          </c:extLst>
        </c:ser>
        <c:ser>
          <c:idx val="1"/>
          <c:order val="1"/>
          <c:tx>
            <c:strRef>
              <c:f>eccentricity!$A$12</c:f>
              <c:strCache>
                <c:ptCount val="1"/>
                <c:pt idx="0">
                  <c:v>2</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eccentricity!$B$12:$B$21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eccentricity!$J$12:$J$21</c:f>
              <c:numCache>
                <c:formatCode>0%</c:formatCode>
                <c:ptCount val="10"/>
                <c:pt idx="0">
                  <c:v>0.11286227544910181</c:v>
                </c:pt>
                <c:pt idx="1">
                  <c:v>0.114</c:v>
                </c:pt>
                <c:pt idx="2">
                  <c:v>0.11217964071856289</c:v>
                </c:pt>
                <c:pt idx="3">
                  <c:v>0.10990419161676647</c:v>
                </c:pt>
                <c:pt idx="4">
                  <c:v>0.11013173652694612</c:v>
                </c:pt>
                <c:pt idx="5">
                  <c:v>0.11013173652694612</c:v>
                </c:pt>
                <c:pt idx="6">
                  <c:v>0.1033053892215569</c:v>
                </c:pt>
                <c:pt idx="7">
                  <c:v>9.4886227544910176E-2</c:v>
                </c:pt>
                <c:pt idx="8">
                  <c:v>7.7820359281437143E-2</c:v>
                </c:pt>
                <c:pt idx="9">
                  <c:v>4.732934131736527E-2</c:v>
                </c:pt>
              </c:numCache>
            </c:numRef>
          </c:yVal>
          <c:smooth val="1"/>
          <c:extLst>
            <c:ext xmlns:c16="http://schemas.microsoft.com/office/drawing/2014/chart" uri="{C3380CC4-5D6E-409C-BE32-E72D297353CC}">
              <c16:uniqueId val="{00000001-8212-4BB5-AFD5-C8321B069DAF}"/>
            </c:ext>
          </c:extLst>
        </c:ser>
        <c:ser>
          <c:idx val="2"/>
          <c:order val="2"/>
          <c:tx>
            <c:strRef>
              <c:f>eccentricity!$A$22</c:f>
              <c:strCache>
                <c:ptCount val="1"/>
                <c:pt idx="0">
                  <c:v>3</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eccentricity!$B$22:$B$31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eccentricity!$J$22:$J$31</c:f>
              <c:numCache>
                <c:formatCode>0%</c:formatCode>
                <c:ptCount val="10"/>
                <c:pt idx="0">
                  <c:v>0.124</c:v>
                </c:pt>
                <c:pt idx="1">
                  <c:v>0.12304247104247104</c:v>
                </c:pt>
                <c:pt idx="2">
                  <c:v>0.12328185328185329</c:v>
                </c:pt>
                <c:pt idx="3">
                  <c:v>0.11921235521235521</c:v>
                </c:pt>
                <c:pt idx="4">
                  <c:v>0.12016988416988417</c:v>
                </c:pt>
                <c:pt idx="5">
                  <c:v>0.118015444015444</c:v>
                </c:pt>
                <c:pt idx="6">
                  <c:v>0.1125096525096525</c:v>
                </c:pt>
                <c:pt idx="7">
                  <c:v>0.10437065637065637</c:v>
                </c:pt>
                <c:pt idx="8">
                  <c:v>9.1922779922779918E-2</c:v>
                </c:pt>
                <c:pt idx="9">
                  <c:v>6.0324324324324323E-2</c:v>
                </c:pt>
              </c:numCache>
            </c:numRef>
          </c:yVal>
          <c:smooth val="1"/>
          <c:extLst>
            <c:ext xmlns:c16="http://schemas.microsoft.com/office/drawing/2014/chart" uri="{C3380CC4-5D6E-409C-BE32-E72D297353CC}">
              <c16:uniqueId val="{00000002-8212-4BB5-AFD5-C8321B069DAF}"/>
            </c:ext>
          </c:extLst>
        </c:ser>
        <c:ser>
          <c:idx val="3"/>
          <c:order val="3"/>
          <c:tx>
            <c:strRef>
              <c:f>eccentricity!$A$32</c:f>
              <c:strCache>
                <c:ptCount val="1"/>
                <c:pt idx="0">
                  <c:v>4</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eccentricity!$B$32:$B$41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eccentricity!$J$32:$J$41</c:f>
              <c:numCache>
                <c:formatCode>0%</c:formatCode>
                <c:ptCount val="10"/>
                <c:pt idx="0">
                  <c:v>0.128</c:v>
                </c:pt>
                <c:pt idx="1">
                  <c:v>0.12726717557251907</c:v>
                </c:pt>
                <c:pt idx="2">
                  <c:v>0.12629007633587785</c:v>
                </c:pt>
                <c:pt idx="3">
                  <c:v>0.12629007633587785</c:v>
                </c:pt>
                <c:pt idx="4">
                  <c:v>0.12482442748091603</c:v>
                </c:pt>
                <c:pt idx="5">
                  <c:v>0.12262595419847327</c:v>
                </c:pt>
                <c:pt idx="6">
                  <c:v>0.11749618320610686</c:v>
                </c:pt>
                <c:pt idx="7">
                  <c:v>0.10943511450381679</c:v>
                </c:pt>
                <c:pt idx="8">
                  <c:v>9.9175572519083974E-2</c:v>
                </c:pt>
                <c:pt idx="9">
                  <c:v>6.9129770992366404E-2</c:v>
                </c:pt>
              </c:numCache>
            </c:numRef>
          </c:yVal>
          <c:smooth val="1"/>
          <c:extLst>
            <c:ext xmlns:c16="http://schemas.microsoft.com/office/drawing/2014/chart" uri="{C3380CC4-5D6E-409C-BE32-E72D297353CC}">
              <c16:uniqueId val="{00000003-8212-4BB5-AFD5-C8321B069DAF}"/>
            </c:ext>
          </c:extLst>
        </c:ser>
        <c:ser>
          <c:idx val="4"/>
          <c:order val="4"/>
          <c:tx>
            <c:strRef>
              <c:f>eccentricity!$A$42</c:f>
              <c:strCache>
                <c:ptCount val="1"/>
                <c:pt idx="0">
                  <c:v>5</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eccentricity!$B$42:$B$51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eccentricity!$J$42:$J$51</c:f>
              <c:numCache>
                <c:formatCode>0%</c:formatCode>
                <c:ptCount val="10"/>
                <c:pt idx="0">
                  <c:v>0.13800000000000001</c:v>
                </c:pt>
                <c:pt idx="1">
                  <c:v>0.13696240601503762</c:v>
                </c:pt>
                <c:pt idx="2">
                  <c:v>0.13488721804511281</c:v>
                </c:pt>
                <c:pt idx="3">
                  <c:v>0.1356654135338346</c:v>
                </c:pt>
                <c:pt idx="4">
                  <c:v>0.1356654135338346</c:v>
                </c:pt>
                <c:pt idx="5">
                  <c:v>0.13307142857142859</c:v>
                </c:pt>
                <c:pt idx="6">
                  <c:v>0.12606766917293233</c:v>
                </c:pt>
                <c:pt idx="7">
                  <c:v>0.11932330827067671</c:v>
                </c:pt>
                <c:pt idx="8">
                  <c:v>0.11076315789473684</c:v>
                </c:pt>
                <c:pt idx="9">
                  <c:v>8.7676691729323325E-2</c:v>
                </c:pt>
              </c:numCache>
            </c:numRef>
          </c:yVal>
          <c:smooth val="1"/>
          <c:extLst>
            <c:ext xmlns:c16="http://schemas.microsoft.com/office/drawing/2014/chart" uri="{C3380CC4-5D6E-409C-BE32-E72D297353CC}">
              <c16:uniqueId val="{00000004-8212-4BB5-AFD5-C8321B069DAF}"/>
            </c:ext>
          </c:extLst>
        </c:ser>
        <c:dLbls>
          <c:showLegendKey val="0"/>
          <c:showVal val="0"/>
          <c:showCatName val="0"/>
          <c:showSerName val="0"/>
          <c:showPercent val="0"/>
          <c:showBubbleSize val="0"/>
        </c:dLbls>
        <c:axId val="1516241824"/>
        <c:axId val="1516250976"/>
      </c:scatterChart>
      <c:valAx>
        <c:axId val="15162418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Eccentricity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50976"/>
        <c:crosses val="autoZero"/>
        <c:crossBetween val="midCat"/>
      </c:valAx>
      <c:valAx>
        <c:axId val="15162509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41824"/>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Spread!$A$2</c:f>
              <c:strCache>
                <c:ptCount val="1"/>
                <c:pt idx="0">
                  <c:v>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Spread!$B$2:$B$11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Spread!$I$2:$I$11</c:f>
              <c:numCache>
                <c:formatCode>0%</c:formatCode>
                <c:ptCount val="10"/>
                <c:pt idx="0">
                  <c:v>0.21299882121807465</c:v>
                </c:pt>
                <c:pt idx="1">
                  <c:v>0.21554970530451867</c:v>
                </c:pt>
                <c:pt idx="2">
                  <c:v>0.21554970530451867</c:v>
                </c:pt>
                <c:pt idx="3">
                  <c:v>0.21427426326129667</c:v>
                </c:pt>
                <c:pt idx="4">
                  <c:v>0.21512455795677801</c:v>
                </c:pt>
                <c:pt idx="5">
                  <c:v>0.21384911591355599</c:v>
                </c:pt>
                <c:pt idx="6">
                  <c:v>0.21640000000000001</c:v>
                </c:pt>
                <c:pt idx="7">
                  <c:v>0.21554970530451867</c:v>
                </c:pt>
                <c:pt idx="8">
                  <c:v>0.21427426326129667</c:v>
                </c:pt>
                <c:pt idx="9">
                  <c:v>0.21342396856581533</c:v>
                </c:pt>
              </c:numCache>
            </c:numRef>
          </c:yVal>
          <c:smooth val="1"/>
          <c:extLst>
            <c:ext xmlns:c16="http://schemas.microsoft.com/office/drawing/2014/chart" uri="{C3380CC4-5D6E-409C-BE32-E72D297353CC}">
              <c16:uniqueId val="{00000000-1F86-48A2-9A34-36A9D38F1F91}"/>
            </c:ext>
          </c:extLst>
        </c:ser>
        <c:ser>
          <c:idx val="1"/>
          <c:order val="1"/>
          <c:tx>
            <c:strRef>
              <c:f>Spread!$A$12</c:f>
              <c:strCache>
                <c:ptCount val="1"/>
                <c:pt idx="0">
                  <c:v>2</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Spread!$B$12:$B$21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Spread!$I$12:$I$21</c:f>
              <c:numCache>
                <c:formatCode>0%</c:formatCode>
                <c:ptCount val="10"/>
                <c:pt idx="0">
                  <c:v>0.29056872727272726</c:v>
                </c:pt>
                <c:pt idx="1">
                  <c:v>0.28893018181818181</c:v>
                </c:pt>
                <c:pt idx="2">
                  <c:v>0.28729163636363636</c:v>
                </c:pt>
                <c:pt idx="3">
                  <c:v>0.29766909090909088</c:v>
                </c:pt>
                <c:pt idx="4">
                  <c:v>0.29384581818181815</c:v>
                </c:pt>
                <c:pt idx="5">
                  <c:v>0.29712290909090905</c:v>
                </c:pt>
                <c:pt idx="6">
                  <c:v>0.29657672727272727</c:v>
                </c:pt>
                <c:pt idx="7">
                  <c:v>0.2954843636363636</c:v>
                </c:pt>
                <c:pt idx="8">
                  <c:v>0.29766909090909088</c:v>
                </c:pt>
                <c:pt idx="9">
                  <c:v>0.3004</c:v>
                </c:pt>
              </c:numCache>
            </c:numRef>
          </c:yVal>
          <c:smooth val="1"/>
          <c:extLst>
            <c:ext xmlns:c16="http://schemas.microsoft.com/office/drawing/2014/chart" uri="{C3380CC4-5D6E-409C-BE32-E72D297353CC}">
              <c16:uniqueId val="{00000001-1F86-48A2-9A34-36A9D38F1F91}"/>
            </c:ext>
          </c:extLst>
        </c:ser>
        <c:ser>
          <c:idx val="2"/>
          <c:order val="2"/>
          <c:tx>
            <c:strRef>
              <c:f>Spread!$A$22</c:f>
              <c:strCache>
                <c:ptCount val="1"/>
                <c:pt idx="0">
                  <c:v>3</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Spread!$B$22:$B$31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Spread!$I$22:$I$31</c:f>
              <c:numCache>
                <c:formatCode>0%</c:formatCode>
                <c:ptCount val="10"/>
                <c:pt idx="0">
                  <c:v>0.30113207547169718</c:v>
                </c:pt>
                <c:pt idx="1">
                  <c:v>0.30386963979416715</c:v>
                </c:pt>
                <c:pt idx="2">
                  <c:v>0.30441715265866115</c:v>
                </c:pt>
                <c:pt idx="3">
                  <c:v>0.30386963979416715</c:v>
                </c:pt>
                <c:pt idx="4">
                  <c:v>0.30989228130360102</c:v>
                </c:pt>
                <c:pt idx="5">
                  <c:v>0.31317735849056499</c:v>
                </c:pt>
                <c:pt idx="6">
                  <c:v>0.31646243567752896</c:v>
                </c:pt>
                <c:pt idx="7">
                  <c:v>0.31536740994854101</c:v>
                </c:pt>
                <c:pt idx="8">
                  <c:v>0.31646243567752896</c:v>
                </c:pt>
                <c:pt idx="9">
                  <c:v>0.31919999999999898</c:v>
                </c:pt>
              </c:numCache>
            </c:numRef>
          </c:yVal>
          <c:smooth val="1"/>
          <c:extLst>
            <c:ext xmlns:c16="http://schemas.microsoft.com/office/drawing/2014/chart" uri="{C3380CC4-5D6E-409C-BE32-E72D297353CC}">
              <c16:uniqueId val="{00000002-1F86-48A2-9A34-36A9D38F1F91}"/>
            </c:ext>
          </c:extLst>
        </c:ser>
        <c:ser>
          <c:idx val="3"/>
          <c:order val="3"/>
          <c:tx>
            <c:strRef>
              <c:f>Spread!$A$32</c:f>
              <c:strCache>
                <c:ptCount val="1"/>
                <c:pt idx="0">
                  <c:v>4</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Spread!$B$32:$B$41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Spread!$I$32:$I$41</c:f>
              <c:numCache>
                <c:formatCode>0%</c:formatCode>
                <c:ptCount val="10"/>
                <c:pt idx="0">
                  <c:v>0.32953508196721221</c:v>
                </c:pt>
                <c:pt idx="1">
                  <c:v>0.33601967213114659</c:v>
                </c:pt>
                <c:pt idx="2">
                  <c:v>0.34073573770491705</c:v>
                </c:pt>
                <c:pt idx="3">
                  <c:v>0.3419147540983597</c:v>
                </c:pt>
                <c:pt idx="4">
                  <c:v>0.34722032786885149</c:v>
                </c:pt>
                <c:pt idx="5">
                  <c:v>0.35016786885245804</c:v>
                </c:pt>
                <c:pt idx="6">
                  <c:v>0.35075737704917931</c:v>
                </c:pt>
                <c:pt idx="7">
                  <c:v>0.35429442622950719</c:v>
                </c:pt>
                <c:pt idx="8">
                  <c:v>0.35547344262294983</c:v>
                </c:pt>
                <c:pt idx="9">
                  <c:v>0.35959999999999898</c:v>
                </c:pt>
              </c:numCache>
            </c:numRef>
          </c:yVal>
          <c:smooth val="1"/>
          <c:extLst>
            <c:ext xmlns:c16="http://schemas.microsoft.com/office/drawing/2014/chart" uri="{C3380CC4-5D6E-409C-BE32-E72D297353CC}">
              <c16:uniqueId val="{00000003-1F86-48A2-9A34-36A9D38F1F91}"/>
            </c:ext>
          </c:extLst>
        </c:ser>
        <c:ser>
          <c:idx val="4"/>
          <c:order val="4"/>
          <c:tx>
            <c:strRef>
              <c:f>Spread!$A$42</c:f>
              <c:strCache>
                <c:ptCount val="1"/>
                <c:pt idx="0">
                  <c:v>5</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Spread!$B$42:$B$51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Spread!$I$42:$I$51</c:f>
              <c:numCache>
                <c:formatCode>0%</c:formatCode>
                <c:ptCount val="10"/>
                <c:pt idx="0">
                  <c:v>0.35010241545893722</c:v>
                </c:pt>
                <c:pt idx="1">
                  <c:v>0.35920386473429955</c:v>
                </c:pt>
                <c:pt idx="2">
                  <c:v>0.35981062801932368</c:v>
                </c:pt>
                <c:pt idx="3">
                  <c:v>0.36527149758454108</c:v>
                </c:pt>
                <c:pt idx="4">
                  <c:v>0.36527149758454108</c:v>
                </c:pt>
                <c:pt idx="5">
                  <c:v>0.37073236714975849</c:v>
                </c:pt>
                <c:pt idx="6">
                  <c:v>0.37255265700483098</c:v>
                </c:pt>
                <c:pt idx="7">
                  <c:v>0.3761932367149759</c:v>
                </c:pt>
                <c:pt idx="8">
                  <c:v>0.37376618357487928</c:v>
                </c:pt>
                <c:pt idx="9">
                  <c:v>0.37680000000000002</c:v>
                </c:pt>
              </c:numCache>
            </c:numRef>
          </c:yVal>
          <c:smooth val="1"/>
          <c:extLst>
            <c:ext xmlns:c16="http://schemas.microsoft.com/office/drawing/2014/chart" uri="{C3380CC4-5D6E-409C-BE32-E72D297353CC}">
              <c16:uniqueId val="{00000004-1F86-48A2-9A34-36A9D38F1F91}"/>
            </c:ext>
          </c:extLst>
        </c:ser>
        <c:dLbls>
          <c:showLegendKey val="0"/>
          <c:showVal val="0"/>
          <c:showCatName val="0"/>
          <c:showSerName val="0"/>
          <c:showPercent val="0"/>
          <c:showBubbleSize val="0"/>
        </c:dLbls>
        <c:axId val="1516241824"/>
        <c:axId val="1516250976"/>
      </c:scatterChart>
      <c:valAx>
        <c:axId val="1516241824"/>
        <c:scaling>
          <c:orientation val="minMax"/>
          <c:max val="1.2"/>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Inter-Spacecraft</a:t>
                </a:r>
                <a:r>
                  <a:rPr lang="en-US" baseline="0"/>
                  <a:t> Spread [rad]</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50976"/>
        <c:crosses val="autoZero"/>
        <c:crossBetween val="midCat"/>
      </c:valAx>
      <c:valAx>
        <c:axId val="1516250976"/>
        <c:scaling>
          <c:orientation val="minMax"/>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41824"/>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Spread!$A$2</c:f>
              <c:strCache>
                <c:ptCount val="1"/>
                <c:pt idx="0">
                  <c:v>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Spread!$B$2:$B$11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Spread!$J$2:$J$11</c:f>
              <c:numCache>
                <c:formatCode>0%</c:formatCode>
                <c:ptCount val="10"/>
                <c:pt idx="0">
                  <c:v>8.8603104212860315E-2</c:v>
                </c:pt>
                <c:pt idx="1">
                  <c:v>8.8802660753880269E-2</c:v>
                </c:pt>
                <c:pt idx="2">
                  <c:v>8.8802660753880269E-2</c:v>
                </c:pt>
                <c:pt idx="3">
                  <c:v>0.09</c:v>
                </c:pt>
                <c:pt idx="4">
                  <c:v>8.840354767184036E-2</c:v>
                </c:pt>
                <c:pt idx="5">
                  <c:v>8.9002217294900224E-2</c:v>
                </c:pt>
                <c:pt idx="6">
                  <c:v>8.9401330376940133E-2</c:v>
                </c:pt>
                <c:pt idx="7">
                  <c:v>8.840354767184036E-2</c:v>
                </c:pt>
                <c:pt idx="8">
                  <c:v>8.8203991130820406E-2</c:v>
                </c:pt>
                <c:pt idx="9">
                  <c:v>8.8802660753880269E-2</c:v>
                </c:pt>
              </c:numCache>
            </c:numRef>
          </c:yVal>
          <c:smooth val="1"/>
          <c:extLst>
            <c:ext xmlns:c16="http://schemas.microsoft.com/office/drawing/2014/chart" uri="{C3380CC4-5D6E-409C-BE32-E72D297353CC}">
              <c16:uniqueId val="{00000000-AB2A-4373-9C46-A6AFC61D15C6}"/>
            </c:ext>
          </c:extLst>
        </c:ser>
        <c:ser>
          <c:idx val="1"/>
          <c:order val="1"/>
          <c:tx>
            <c:strRef>
              <c:f>Spread!$A$12</c:f>
              <c:strCache>
                <c:ptCount val="1"/>
                <c:pt idx="0">
                  <c:v>2</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Spread!$B$12:$B$21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Spread!$J$12:$J$21</c:f>
              <c:numCache>
                <c:formatCode>0%</c:formatCode>
                <c:ptCount val="10"/>
                <c:pt idx="0">
                  <c:v>0.10974459724950884</c:v>
                </c:pt>
                <c:pt idx="1">
                  <c:v>0.10996856581532417</c:v>
                </c:pt>
                <c:pt idx="2">
                  <c:v>0.11041650294695482</c:v>
                </c:pt>
                <c:pt idx="3">
                  <c:v>0.11131237721021611</c:v>
                </c:pt>
                <c:pt idx="4">
                  <c:v>0.11310412573673871</c:v>
                </c:pt>
                <c:pt idx="5">
                  <c:v>0.11265618860510807</c:v>
                </c:pt>
                <c:pt idx="6">
                  <c:v>0.11131237721021611</c:v>
                </c:pt>
                <c:pt idx="7">
                  <c:v>0.11332809430255404</c:v>
                </c:pt>
                <c:pt idx="8">
                  <c:v>0.114</c:v>
                </c:pt>
                <c:pt idx="9">
                  <c:v>0.11355206286836936</c:v>
                </c:pt>
              </c:numCache>
            </c:numRef>
          </c:yVal>
          <c:smooth val="1"/>
          <c:extLst>
            <c:ext xmlns:c16="http://schemas.microsoft.com/office/drawing/2014/chart" uri="{C3380CC4-5D6E-409C-BE32-E72D297353CC}">
              <c16:uniqueId val="{00000001-AB2A-4373-9C46-A6AFC61D15C6}"/>
            </c:ext>
          </c:extLst>
        </c:ser>
        <c:ser>
          <c:idx val="2"/>
          <c:order val="2"/>
          <c:tx>
            <c:strRef>
              <c:f>Spread!$A$22</c:f>
              <c:strCache>
                <c:ptCount val="1"/>
                <c:pt idx="0">
                  <c:v>3</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Spread!$B$22:$B$31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Spread!$J$22:$J$31</c:f>
              <c:numCache>
                <c:formatCode>0%</c:formatCode>
                <c:ptCount val="10"/>
                <c:pt idx="0">
                  <c:v>0.11946617915904936</c:v>
                </c:pt>
                <c:pt idx="1">
                  <c:v>0.11946617915904936</c:v>
                </c:pt>
                <c:pt idx="2">
                  <c:v>0.12059963436928703</c:v>
                </c:pt>
                <c:pt idx="3">
                  <c:v>0.12150639853747715</c:v>
                </c:pt>
                <c:pt idx="4">
                  <c:v>0.1210530164533821</c:v>
                </c:pt>
                <c:pt idx="5">
                  <c:v>0.12286654478976235</c:v>
                </c:pt>
                <c:pt idx="6">
                  <c:v>0.1196928702010969</c:v>
                </c:pt>
                <c:pt idx="7">
                  <c:v>0.12241316270566728</c:v>
                </c:pt>
                <c:pt idx="8">
                  <c:v>0.12400000000000001</c:v>
                </c:pt>
                <c:pt idx="9">
                  <c:v>0.12400000000000001</c:v>
                </c:pt>
              </c:numCache>
            </c:numRef>
          </c:yVal>
          <c:smooth val="1"/>
          <c:extLst>
            <c:ext xmlns:c16="http://schemas.microsoft.com/office/drawing/2014/chart" uri="{C3380CC4-5D6E-409C-BE32-E72D297353CC}">
              <c16:uniqueId val="{00000002-AB2A-4373-9C46-A6AFC61D15C6}"/>
            </c:ext>
          </c:extLst>
        </c:ser>
        <c:ser>
          <c:idx val="3"/>
          <c:order val="3"/>
          <c:tx>
            <c:strRef>
              <c:f>Spread!$A$32</c:f>
              <c:strCache>
                <c:ptCount val="1"/>
                <c:pt idx="0">
                  <c:v>4</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Spread!$B$32:$B$41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Spread!$J$32:$J$41</c:f>
              <c:numCache>
                <c:formatCode>0%</c:formatCode>
                <c:ptCount val="10"/>
                <c:pt idx="0">
                  <c:v>0.12131010452961676</c:v>
                </c:pt>
                <c:pt idx="1">
                  <c:v>0.12197909407665508</c:v>
                </c:pt>
                <c:pt idx="2">
                  <c:v>0.12376306620209061</c:v>
                </c:pt>
                <c:pt idx="3">
                  <c:v>0.12487804878048783</c:v>
                </c:pt>
                <c:pt idx="4">
                  <c:v>0.12398606271777006</c:v>
                </c:pt>
                <c:pt idx="5">
                  <c:v>0.12666202090592335</c:v>
                </c:pt>
                <c:pt idx="6">
                  <c:v>0.12443205574912895</c:v>
                </c:pt>
                <c:pt idx="7">
                  <c:v>0.12666202090592335</c:v>
                </c:pt>
                <c:pt idx="8">
                  <c:v>0.12777700348432056</c:v>
                </c:pt>
                <c:pt idx="9">
                  <c:v>0.128</c:v>
                </c:pt>
              </c:numCache>
            </c:numRef>
          </c:yVal>
          <c:smooth val="1"/>
          <c:extLst>
            <c:ext xmlns:c16="http://schemas.microsoft.com/office/drawing/2014/chart" uri="{C3380CC4-5D6E-409C-BE32-E72D297353CC}">
              <c16:uniqueId val="{00000003-AB2A-4373-9C46-A6AFC61D15C6}"/>
            </c:ext>
          </c:extLst>
        </c:ser>
        <c:ser>
          <c:idx val="4"/>
          <c:order val="4"/>
          <c:tx>
            <c:strRef>
              <c:f>Spread!$A$42</c:f>
              <c:strCache>
                <c:ptCount val="1"/>
                <c:pt idx="0">
                  <c:v>5</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Spread!$B$42:$B$51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Spread!$J$42:$J$51</c:f>
              <c:numCache>
                <c:formatCode>0%</c:formatCode>
                <c:ptCount val="10"/>
                <c:pt idx="0">
                  <c:v>0.13097113752122244</c:v>
                </c:pt>
                <c:pt idx="1">
                  <c:v>0.13307979626485569</c:v>
                </c:pt>
                <c:pt idx="2">
                  <c:v>0.13495415959252974</c:v>
                </c:pt>
                <c:pt idx="3">
                  <c:v>0.13542275042444823</c:v>
                </c:pt>
                <c:pt idx="4">
                  <c:v>0.13612563667232599</c:v>
                </c:pt>
                <c:pt idx="5">
                  <c:v>0.13706281833616302</c:v>
                </c:pt>
                <c:pt idx="6">
                  <c:v>0.13612563667232599</c:v>
                </c:pt>
                <c:pt idx="7">
                  <c:v>0.13589134125636673</c:v>
                </c:pt>
                <c:pt idx="8">
                  <c:v>0.13659422750424449</c:v>
                </c:pt>
                <c:pt idx="9">
                  <c:v>0.13800000000000001</c:v>
                </c:pt>
              </c:numCache>
            </c:numRef>
          </c:yVal>
          <c:smooth val="1"/>
          <c:extLst>
            <c:ext xmlns:c16="http://schemas.microsoft.com/office/drawing/2014/chart" uri="{C3380CC4-5D6E-409C-BE32-E72D297353CC}">
              <c16:uniqueId val="{00000004-AB2A-4373-9C46-A6AFC61D15C6}"/>
            </c:ext>
          </c:extLst>
        </c:ser>
        <c:dLbls>
          <c:showLegendKey val="0"/>
          <c:showVal val="0"/>
          <c:showCatName val="0"/>
          <c:showSerName val="0"/>
          <c:showPercent val="0"/>
          <c:showBubbleSize val="0"/>
        </c:dLbls>
        <c:axId val="1516241824"/>
        <c:axId val="1516250976"/>
      </c:scatterChart>
      <c:valAx>
        <c:axId val="1516241824"/>
        <c:scaling>
          <c:orientation val="minMax"/>
          <c:max val="1.2"/>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Inter-Spacecraft Spread</a:t>
                </a:r>
                <a:r>
                  <a:rPr lang="en-US" baseline="0"/>
                  <a:t> [rad]</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50976"/>
        <c:crosses val="autoZero"/>
        <c:crossBetween val="midCat"/>
      </c:valAx>
      <c:valAx>
        <c:axId val="1516250976"/>
        <c:scaling>
          <c:orientation val="minMax"/>
          <c:min val="8.0000000000000016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41824"/>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Cumulative population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Identified</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harris'!$C$2:$C$44</c:f>
              <c:numCache>
                <c:formatCode>General</c:formatCode>
                <c:ptCount val="43"/>
                <c:pt idx="0">
                  <c:v>1</c:v>
                </c:pt>
                <c:pt idx="1">
                  <c:v>1</c:v>
                </c:pt>
                <c:pt idx="2">
                  <c:v>1</c:v>
                </c:pt>
                <c:pt idx="3">
                  <c:v>1</c:v>
                </c:pt>
                <c:pt idx="4">
                  <c:v>2</c:v>
                </c:pt>
                <c:pt idx="5">
                  <c:v>2</c:v>
                </c:pt>
                <c:pt idx="6">
                  <c:v>3</c:v>
                </c:pt>
                <c:pt idx="7">
                  <c:v>5</c:v>
                </c:pt>
                <c:pt idx="8">
                  <c:v>8</c:v>
                </c:pt>
                <c:pt idx="9">
                  <c:v>15</c:v>
                </c:pt>
                <c:pt idx="10">
                  <c:v>26</c:v>
                </c:pt>
                <c:pt idx="11">
                  <c:v>55</c:v>
                </c:pt>
                <c:pt idx="12">
                  <c:v>110</c:v>
                </c:pt>
                <c:pt idx="13">
                  <c:v>194</c:v>
                </c:pt>
                <c:pt idx="14">
                  <c:v>318</c:v>
                </c:pt>
                <c:pt idx="15">
                  <c:v>488</c:v>
                </c:pt>
                <c:pt idx="16">
                  <c:v>745</c:v>
                </c:pt>
                <c:pt idx="17">
                  <c:v>1096</c:v>
                </c:pt>
                <c:pt idx="18">
                  <c:v>1621</c:v>
                </c:pt>
                <c:pt idx="19">
                  <c:v>2201</c:v>
                </c:pt>
                <c:pt idx="20">
                  <c:v>2909</c:v>
                </c:pt>
                <c:pt idx="21">
                  <c:v>3598</c:v>
                </c:pt>
                <c:pt idx="22">
                  <c:v>4306</c:v>
                </c:pt>
                <c:pt idx="23">
                  <c:v>4986</c:v>
                </c:pt>
                <c:pt idx="24">
                  <c:v>5577</c:v>
                </c:pt>
                <c:pt idx="25">
                  <c:v>6114</c:v>
                </c:pt>
                <c:pt idx="26">
                  <c:v>6619</c:v>
                </c:pt>
                <c:pt idx="27">
                  <c:v>7113</c:v>
                </c:pt>
                <c:pt idx="28">
                  <c:v>7612</c:v>
                </c:pt>
                <c:pt idx="29">
                  <c:v>8154</c:v>
                </c:pt>
                <c:pt idx="30">
                  <c:v>8719</c:v>
                </c:pt>
                <c:pt idx="31">
                  <c:v>9244</c:v>
                </c:pt>
                <c:pt idx="32">
                  <c:v>9727</c:v>
                </c:pt>
                <c:pt idx="33">
                  <c:v>10095</c:v>
                </c:pt>
                <c:pt idx="34">
                  <c:v>10445</c:v>
                </c:pt>
                <c:pt idx="35">
                  <c:v>10682</c:v>
                </c:pt>
                <c:pt idx="36">
                  <c:v>10851</c:v>
                </c:pt>
                <c:pt idx="37">
                  <c:v>10963</c:v>
                </c:pt>
                <c:pt idx="38">
                  <c:v>11036</c:v>
                </c:pt>
                <c:pt idx="39">
                  <c:v>11068</c:v>
                </c:pt>
                <c:pt idx="40">
                  <c:v>11100</c:v>
                </c:pt>
                <c:pt idx="41">
                  <c:v>11116</c:v>
                </c:pt>
                <c:pt idx="42">
                  <c:v>11132</c:v>
                </c:pt>
              </c:numCache>
            </c:numRef>
          </c:yVal>
          <c:smooth val="1"/>
          <c:extLst>
            <c:ext xmlns:c16="http://schemas.microsoft.com/office/drawing/2014/chart" uri="{C3380CC4-5D6E-409C-BE32-E72D297353CC}">
              <c16:uniqueId val="{00000000-E04E-4563-9E3C-C95E9BC2F9D6}"/>
            </c:ext>
          </c:extLst>
        </c:ser>
        <c:ser>
          <c:idx val="1"/>
          <c:order val="1"/>
          <c:tx>
            <c:v>Expected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harris'!$F$2:$F$44</c:f>
              <c:numCache>
                <c:formatCode>0.00E+00</c:formatCode>
                <c:ptCount val="43"/>
                <c:pt idx="0">
                  <c:v>1.0101010101010102</c:v>
                </c:pt>
                <c:pt idx="1">
                  <c:v>1.0101010101010102</c:v>
                </c:pt>
                <c:pt idx="2">
                  <c:v>1.0101010101010102</c:v>
                </c:pt>
                <c:pt idx="3">
                  <c:v>1.0101010101010102</c:v>
                </c:pt>
                <c:pt idx="4">
                  <c:v>2.0202020202020203</c:v>
                </c:pt>
                <c:pt idx="5">
                  <c:v>2.0202020202020203</c:v>
                </c:pt>
                <c:pt idx="6">
                  <c:v>3.0303030303030303</c:v>
                </c:pt>
                <c:pt idx="7">
                  <c:v>5.0505050505050502</c:v>
                </c:pt>
                <c:pt idx="8">
                  <c:v>8.0808080808080796</c:v>
                </c:pt>
                <c:pt idx="9">
                  <c:v>15.15151515151515</c:v>
                </c:pt>
                <c:pt idx="10">
                  <c:v>26.341749129134683</c:v>
                </c:pt>
                <c:pt idx="11">
                  <c:v>55.873317357240595</c:v>
                </c:pt>
                <c:pt idx="12">
                  <c:v>112.11053617114652</c:v>
                </c:pt>
                <c:pt idx="13">
                  <c:v>198.79784267269451</c:v>
                </c:pt>
                <c:pt idx="14">
                  <c:v>328.91326764646158</c:v>
                </c:pt>
                <c:pt idx="15">
                  <c:v>512.30053841237304</c:v>
                </c:pt>
                <c:pt idx="16">
                  <c:v>802.36825850266655</c:v>
                </c:pt>
                <c:pt idx="17">
                  <c:v>1227.3077258150151</c:v>
                </c:pt>
                <c:pt idx="18">
                  <c:v>1936.7671852744747</c:v>
                </c:pt>
                <c:pt idx="19">
                  <c:v>2855.9430965264555</c:v>
                </c:pt>
                <c:pt idx="20">
                  <c:v>4246.9057684321524</c:v>
                </c:pt>
                <c:pt idx="21">
                  <c:v>6027.2675255380955</c:v>
                </c:pt>
                <c:pt idx="22">
                  <c:v>8592.4849168424425</c:v>
                </c:pt>
                <c:pt idx="23">
                  <c:v>12268.160592518117</c:v>
                </c:pt>
                <c:pt idx="24">
                  <c:v>17407.291027300726</c:v>
                </c:pt>
                <c:pt idx="25">
                  <c:v>25494.640424891088</c:v>
                </c:pt>
                <c:pt idx="26">
                  <c:v>39640.29868819641</c:v>
                </c:pt>
                <c:pt idx="27">
                  <c:v>67393.107676960455</c:v>
                </c:pt>
                <c:pt idx="28">
                  <c:v>126656.76563420511</c:v>
                </c:pt>
                <c:pt idx="29">
                  <c:v>268913.98348197411</c:v>
                </c:pt>
                <c:pt idx="30">
                  <c:v>631093.47066146135</c:v>
                </c:pt>
                <c:pt idx="31">
                  <c:v>1479235.6354433675</c:v>
                </c:pt>
                <c:pt idx="32">
                  <c:v>3434701.2224879023</c:v>
                </c:pt>
                <c:pt idx="33">
                  <c:v>7185975.4324777089</c:v>
                </c:pt>
                <c:pt idx="34">
                  <c:v>16137382.082094077</c:v>
                </c:pt>
                <c:pt idx="35">
                  <c:v>31329689.774401769</c:v>
                </c:pt>
                <c:pt idx="36">
                  <c:v>58631789.935952656</c:v>
                </c:pt>
                <c:pt idx="37">
                  <c:v>104160245.22050551</c:v>
                </c:pt>
                <c:pt idx="38">
                  <c:v>178574108.62519461</c:v>
                </c:pt>
                <c:pt idx="39">
                  <c:v>260415540.85025853</c:v>
                </c:pt>
                <c:pt idx="40">
                  <c:v>465543745.97846365</c:v>
                </c:pt>
                <c:pt idx="41">
                  <c:v>724025167.62628269</c:v>
                </c:pt>
                <c:pt idx="42">
                  <c:v>1374431671.6913233</c:v>
                </c:pt>
              </c:numCache>
            </c:numRef>
          </c:yVal>
          <c:smooth val="1"/>
          <c:extLst>
            <c:ext xmlns:c16="http://schemas.microsoft.com/office/drawing/2014/chart" uri="{C3380CC4-5D6E-409C-BE32-E72D297353CC}">
              <c16:uniqueId val="{00000001-E04E-4563-9E3C-C95E9BC2F9D6}"/>
            </c:ext>
          </c:extLst>
        </c:ser>
        <c:dLbls>
          <c:showLegendKey val="0"/>
          <c:showVal val="0"/>
          <c:showCatName val="0"/>
          <c:showSerName val="0"/>
          <c:showPercent val="0"/>
          <c:showBubbleSize val="0"/>
        </c:dLbls>
        <c:axId val="141526528"/>
        <c:axId val="2139265120"/>
      </c:scatterChart>
      <c:valAx>
        <c:axId val="141526528"/>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[km]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9265120"/>
        <c:crosses val="autoZero"/>
        <c:crossBetween val="midCat"/>
      </c:valAx>
      <c:valAx>
        <c:axId val="2139265120"/>
        <c:scaling>
          <c:logBase val="10"/>
          <c:orientation val="minMax"/>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 (&lt;H)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526528"/>
        <c:crossesAt val="1.0000000000000002E-3"/>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Differential population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Identified</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harris'!$A$2:$A$44</c:f>
              <c:numCache>
                <c:formatCode>General</c:formatCode>
                <c:ptCount val="43"/>
                <c:pt idx="0">
                  <c:v>9.25</c:v>
                </c:pt>
                <c:pt idx="1">
                  <c:v>9.75</c:v>
                </c:pt>
                <c:pt idx="2">
                  <c:v>10.25</c:v>
                </c:pt>
                <c:pt idx="3">
                  <c:v>10.75</c:v>
                </c:pt>
                <c:pt idx="4">
                  <c:v>11.25</c:v>
                </c:pt>
                <c:pt idx="5">
                  <c:v>11.75</c:v>
                </c:pt>
                <c:pt idx="6">
                  <c:v>12.25</c:v>
                </c:pt>
                <c:pt idx="7">
                  <c:v>12.75</c:v>
                </c:pt>
                <c:pt idx="8">
                  <c:v>13.25</c:v>
                </c:pt>
                <c:pt idx="9">
                  <c:v>13.75</c:v>
                </c:pt>
                <c:pt idx="10">
                  <c:v>14.25</c:v>
                </c:pt>
                <c:pt idx="11">
                  <c:v>14.75</c:v>
                </c:pt>
                <c:pt idx="12">
                  <c:v>15.25</c:v>
                </c:pt>
                <c:pt idx="13">
                  <c:v>15.75</c:v>
                </c:pt>
                <c:pt idx="14">
                  <c:v>16.25</c:v>
                </c:pt>
                <c:pt idx="15">
                  <c:v>16.75</c:v>
                </c:pt>
                <c:pt idx="16">
                  <c:v>17.25</c:v>
                </c:pt>
                <c:pt idx="17">
                  <c:v>17.75</c:v>
                </c:pt>
                <c:pt idx="18">
                  <c:v>18.25</c:v>
                </c:pt>
                <c:pt idx="19">
                  <c:v>18.75</c:v>
                </c:pt>
                <c:pt idx="20">
                  <c:v>19.25</c:v>
                </c:pt>
                <c:pt idx="21">
                  <c:v>19.75</c:v>
                </c:pt>
                <c:pt idx="22">
                  <c:v>20.25</c:v>
                </c:pt>
                <c:pt idx="23">
                  <c:v>20.75</c:v>
                </c:pt>
                <c:pt idx="24">
                  <c:v>21.25</c:v>
                </c:pt>
                <c:pt idx="25">
                  <c:v>21.75</c:v>
                </c:pt>
                <c:pt idx="26">
                  <c:v>22.25</c:v>
                </c:pt>
                <c:pt idx="27">
                  <c:v>22.75</c:v>
                </c:pt>
                <c:pt idx="28">
                  <c:v>23.25</c:v>
                </c:pt>
                <c:pt idx="29">
                  <c:v>23.75</c:v>
                </c:pt>
                <c:pt idx="30">
                  <c:v>24.25</c:v>
                </c:pt>
                <c:pt idx="31">
                  <c:v>24.75</c:v>
                </c:pt>
                <c:pt idx="32">
                  <c:v>25.25</c:v>
                </c:pt>
                <c:pt idx="33">
                  <c:v>25.75</c:v>
                </c:pt>
                <c:pt idx="34">
                  <c:v>26.25</c:v>
                </c:pt>
                <c:pt idx="35">
                  <c:v>26.75</c:v>
                </c:pt>
                <c:pt idx="36">
                  <c:v>27.25</c:v>
                </c:pt>
                <c:pt idx="37">
                  <c:v>27.75</c:v>
                </c:pt>
                <c:pt idx="38">
                  <c:v>28.25</c:v>
                </c:pt>
                <c:pt idx="39">
                  <c:v>28.75</c:v>
                </c:pt>
                <c:pt idx="40">
                  <c:v>29.25</c:v>
                </c:pt>
                <c:pt idx="41">
                  <c:v>29.75</c:v>
                </c:pt>
                <c:pt idx="42">
                  <c:v>30.25</c:v>
                </c:pt>
              </c:numCache>
            </c:numRef>
          </c:xVal>
          <c:yVal>
            <c:numRef>
              <c:f>'asteroid population from harris'!$D$2:$D$44</c:f>
              <c:numCache>
                <c:formatCode>General</c:formatCode>
                <c:ptCount val="43"/>
                <c:pt idx="0">
                  <c:v>1</c:v>
                </c:pt>
                <c:pt idx="1">
                  <c:v>0</c:v>
                </c:pt>
                <c:pt idx="2">
                  <c:v>0</c:v>
                </c:pt>
                <c:pt idx="3">
                  <c:v>0</c:v>
                </c:pt>
                <c:pt idx="4">
                  <c:v>1</c:v>
                </c:pt>
                <c:pt idx="5">
                  <c:v>0</c:v>
                </c:pt>
                <c:pt idx="6">
                  <c:v>1</c:v>
                </c:pt>
                <c:pt idx="7">
                  <c:v>2</c:v>
                </c:pt>
                <c:pt idx="8">
                  <c:v>3</c:v>
                </c:pt>
                <c:pt idx="9">
                  <c:v>7</c:v>
                </c:pt>
                <c:pt idx="10">
                  <c:v>11</c:v>
                </c:pt>
                <c:pt idx="11">
                  <c:v>29</c:v>
                </c:pt>
                <c:pt idx="12">
                  <c:v>55</c:v>
                </c:pt>
                <c:pt idx="13">
                  <c:v>84</c:v>
                </c:pt>
                <c:pt idx="14">
                  <c:v>124</c:v>
                </c:pt>
                <c:pt idx="15">
                  <c:v>170</c:v>
                </c:pt>
                <c:pt idx="16">
                  <c:v>257</c:v>
                </c:pt>
                <c:pt idx="17">
                  <c:v>351</c:v>
                </c:pt>
                <c:pt idx="18">
                  <c:v>525</c:v>
                </c:pt>
                <c:pt idx="19">
                  <c:v>580</c:v>
                </c:pt>
                <c:pt idx="20">
                  <c:v>708</c:v>
                </c:pt>
                <c:pt idx="21">
                  <c:v>689</c:v>
                </c:pt>
                <c:pt idx="22">
                  <c:v>708</c:v>
                </c:pt>
                <c:pt idx="23">
                  <c:v>680</c:v>
                </c:pt>
                <c:pt idx="24">
                  <c:v>591</c:v>
                </c:pt>
                <c:pt idx="25">
                  <c:v>537</c:v>
                </c:pt>
                <c:pt idx="26">
                  <c:v>505</c:v>
                </c:pt>
                <c:pt idx="27">
                  <c:v>494</c:v>
                </c:pt>
                <c:pt idx="28">
                  <c:v>499</c:v>
                </c:pt>
                <c:pt idx="29">
                  <c:v>542</c:v>
                </c:pt>
                <c:pt idx="30">
                  <c:v>565</c:v>
                </c:pt>
                <c:pt idx="31">
                  <c:v>525</c:v>
                </c:pt>
                <c:pt idx="32">
                  <c:v>483</c:v>
                </c:pt>
                <c:pt idx="33">
                  <c:v>368</c:v>
                </c:pt>
                <c:pt idx="34">
                  <c:v>350</c:v>
                </c:pt>
                <c:pt idx="35">
                  <c:v>237</c:v>
                </c:pt>
                <c:pt idx="36">
                  <c:v>169</c:v>
                </c:pt>
                <c:pt idx="37">
                  <c:v>112</c:v>
                </c:pt>
                <c:pt idx="38">
                  <c:v>73</c:v>
                </c:pt>
                <c:pt idx="39">
                  <c:v>32</c:v>
                </c:pt>
                <c:pt idx="40">
                  <c:v>32</c:v>
                </c:pt>
                <c:pt idx="41">
                  <c:v>16</c:v>
                </c:pt>
                <c:pt idx="42">
                  <c:v>16</c:v>
                </c:pt>
              </c:numCache>
            </c:numRef>
          </c:yVal>
          <c:smooth val="1"/>
          <c:extLst>
            <c:ext xmlns:c16="http://schemas.microsoft.com/office/drawing/2014/chart" uri="{C3380CC4-5D6E-409C-BE32-E72D297353CC}">
              <c16:uniqueId val="{00000000-B64C-4ECB-9EEC-B0CEE15088E7}"/>
            </c:ext>
          </c:extLst>
        </c:ser>
        <c:ser>
          <c:idx val="1"/>
          <c:order val="1"/>
          <c:tx>
            <c:v>Expected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'asteroid population from harris'!$A$2:$A$44</c:f>
              <c:numCache>
                <c:formatCode>General</c:formatCode>
                <c:ptCount val="43"/>
                <c:pt idx="0">
                  <c:v>9.25</c:v>
                </c:pt>
                <c:pt idx="1">
                  <c:v>9.75</c:v>
                </c:pt>
                <c:pt idx="2">
                  <c:v>10.25</c:v>
                </c:pt>
                <c:pt idx="3">
                  <c:v>10.75</c:v>
                </c:pt>
                <c:pt idx="4">
                  <c:v>11.25</c:v>
                </c:pt>
                <c:pt idx="5">
                  <c:v>11.75</c:v>
                </c:pt>
                <c:pt idx="6">
                  <c:v>12.25</c:v>
                </c:pt>
                <c:pt idx="7">
                  <c:v>12.75</c:v>
                </c:pt>
                <c:pt idx="8">
                  <c:v>13.25</c:v>
                </c:pt>
                <c:pt idx="9">
                  <c:v>13.75</c:v>
                </c:pt>
                <c:pt idx="10">
                  <c:v>14.25</c:v>
                </c:pt>
                <c:pt idx="11">
                  <c:v>14.75</c:v>
                </c:pt>
                <c:pt idx="12">
                  <c:v>15.25</c:v>
                </c:pt>
                <c:pt idx="13">
                  <c:v>15.75</c:v>
                </c:pt>
                <c:pt idx="14">
                  <c:v>16.25</c:v>
                </c:pt>
                <c:pt idx="15">
                  <c:v>16.75</c:v>
                </c:pt>
                <c:pt idx="16">
                  <c:v>17.25</c:v>
                </c:pt>
                <c:pt idx="17">
                  <c:v>17.75</c:v>
                </c:pt>
                <c:pt idx="18">
                  <c:v>18.25</c:v>
                </c:pt>
                <c:pt idx="19">
                  <c:v>18.75</c:v>
                </c:pt>
                <c:pt idx="20">
                  <c:v>19.25</c:v>
                </c:pt>
                <c:pt idx="21">
                  <c:v>19.75</c:v>
                </c:pt>
                <c:pt idx="22">
                  <c:v>20.25</c:v>
                </c:pt>
                <c:pt idx="23">
                  <c:v>20.75</c:v>
                </c:pt>
                <c:pt idx="24">
                  <c:v>21.25</c:v>
                </c:pt>
                <c:pt idx="25">
                  <c:v>21.75</c:v>
                </c:pt>
                <c:pt idx="26">
                  <c:v>22.25</c:v>
                </c:pt>
                <c:pt idx="27">
                  <c:v>22.75</c:v>
                </c:pt>
                <c:pt idx="28">
                  <c:v>23.25</c:v>
                </c:pt>
                <c:pt idx="29">
                  <c:v>23.75</c:v>
                </c:pt>
                <c:pt idx="30">
                  <c:v>24.25</c:v>
                </c:pt>
                <c:pt idx="31">
                  <c:v>24.75</c:v>
                </c:pt>
                <c:pt idx="32">
                  <c:v>25.25</c:v>
                </c:pt>
                <c:pt idx="33">
                  <c:v>25.75</c:v>
                </c:pt>
                <c:pt idx="34">
                  <c:v>26.25</c:v>
                </c:pt>
                <c:pt idx="35">
                  <c:v>26.75</c:v>
                </c:pt>
                <c:pt idx="36">
                  <c:v>27.25</c:v>
                </c:pt>
                <c:pt idx="37">
                  <c:v>27.75</c:v>
                </c:pt>
                <c:pt idx="38">
                  <c:v>28.25</c:v>
                </c:pt>
                <c:pt idx="39">
                  <c:v>28.75</c:v>
                </c:pt>
                <c:pt idx="40">
                  <c:v>29.25</c:v>
                </c:pt>
                <c:pt idx="41">
                  <c:v>29.75</c:v>
                </c:pt>
                <c:pt idx="42">
                  <c:v>30.25</c:v>
                </c:pt>
              </c:numCache>
            </c:numRef>
          </c:xVal>
          <c:yVal>
            <c:numRef>
              <c:f>'asteroid population from harris'!$G$2:$G$44</c:f>
              <c:numCache>
                <c:formatCode>0.00E+00</c:formatCode>
                <c:ptCount val="43"/>
                <c:pt idx="0">
                  <c:v>1.0101010101010102</c:v>
                </c:pt>
                <c:pt idx="1">
                  <c:v>0</c:v>
                </c:pt>
                <c:pt idx="2">
                  <c:v>0</c:v>
                </c:pt>
                <c:pt idx="3">
                  <c:v>0</c:v>
                </c:pt>
                <c:pt idx="4">
                  <c:v>1.0101010101010102</c:v>
                </c:pt>
                <c:pt idx="5">
                  <c:v>0</c:v>
                </c:pt>
                <c:pt idx="6">
                  <c:v>1.0101010101010102</c:v>
                </c:pt>
                <c:pt idx="7">
                  <c:v>2.0202020202020203</c:v>
                </c:pt>
                <c:pt idx="8">
                  <c:v>3.0303030303030303</c:v>
                </c:pt>
                <c:pt idx="9">
                  <c:v>7.0707070707070709</c:v>
                </c:pt>
                <c:pt idx="10">
                  <c:v>11.190233977619533</c:v>
                </c:pt>
                <c:pt idx="11">
                  <c:v>29.531568228105908</c:v>
                </c:pt>
                <c:pt idx="12">
                  <c:v>56.237218813905933</c:v>
                </c:pt>
                <c:pt idx="13">
                  <c:v>86.687306501547994</c:v>
                </c:pt>
                <c:pt idx="14">
                  <c:v>130.11542497376706</c:v>
                </c:pt>
                <c:pt idx="15">
                  <c:v>183.38727076591152</c:v>
                </c:pt>
                <c:pt idx="16">
                  <c:v>290.06772009029345</c:v>
                </c:pt>
                <c:pt idx="17">
                  <c:v>424.93946731234871</c:v>
                </c:pt>
                <c:pt idx="18">
                  <c:v>709.45945945945948</c:v>
                </c:pt>
                <c:pt idx="19">
                  <c:v>919.17591125198101</c:v>
                </c:pt>
                <c:pt idx="20">
                  <c:v>1390.9626719056973</c:v>
                </c:pt>
                <c:pt idx="21">
                  <c:v>1780.3617571059431</c:v>
                </c:pt>
                <c:pt idx="22">
                  <c:v>2565.2173913043475</c:v>
                </c:pt>
                <c:pt idx="23">
                  <c:v>3675.6756756756758</c:v>
                </c:pt>
                <c:pt idx="24">
                  <c:v>5139.1304347826081</c:v>
                </c:pt>
                <c:pt idx="25">
                  <c:v>8087.3493975903611</c:v>
                </c:pt>
                <c:pt idx="26">
                  <c:v>14145.65826330532</c:v>
                </c:pt>
                <c:pt idx="27">
                  <c:v>27752.808988764045</c:v>
                </c:pt>
                <c:pt idx="28">
                  <c:v>59263.65795724465</c:v>
                </c:pt>
                <c:pt idx="29">
                  <c:v>142257.21784776903</c:v>
                </c:pt>
                <c:pt idx="30">
                  <c:v>362179.48717948719</c:v>
                </c:pt>
                <c:pt idx="31">
                  <c:v>848142.16478190629</c:v>
                </c:pt>
                <c:pt idx="32">
                  <c:v>1955465.5870445345</c:v>
                </c:pt>
                <c:pt idx="33">
                  <c:v>3751274.2099898062</c:v>
                </c:pt>
                <c:pt idx="34">
                  <c:v>8951406.6496163681</c:v>
                </c:pt>
                <c:pt idx="35">
                  <c:v>15192307.692307692</c:v>
                </c:pt>
                <c:pt idx="36">
                  <c:v>27302100.161550887</c:v>
                </c:pt>
                <c:pt idx="37">
                  <c:v>45528455.284552842</c:v>
                </c:pt>
                <c:pt idx="38">
                  <c:v>74413863.404689088</c:v>
                </c:pt>
                <c:pt idx="39">
                  <c:v>81841432.225063935</c:v>
                </c:pt>
                <c:pt idx="40">
                  <c:v>205128205.12820515</c:v>
                </c:pt>
                <c:pt idx="41">
                  <c:v>258481421.64781904</c:v>
                </c:pt>
                <c:pt idx="42">
                  <c:v>650406504.06504071</c:v>
                </c:pt>
              </c:numCache>
            </c:numRef>
          </c:yVal>
          <c:smooth val="1"/>
          <c:extLst>
            <c:ext xmlns:c16="http://schemas.microsoft.com/office/drawing/2014/chart" uri="{C3380CC4-5D6E-409C-BE32-E72D297353CC}">
              <c16:uniqueId val="{00000001-B64C-4ECB-9EEC-B0CEE15088E7}"/>
            </c:ext>
          </c:extLst>
        </c:ser>
        <c:dLbls>
          <c:showLegendKey val="0"/>
          <c:showVal val="0"/>
          <c:showCatName val="0"/>
          <c:showSerName val="0"/>
          <c:showPercent val="0"/>
          <c:showBubbleSize val="0"/>
        </c:dLbls>
        <c:axId val="141526528"/>
        <c:axId val="2139265120"/>
      </c:scatterChart>
      <c:valAx>
        <c:axId val="141526528"/>
        <c:scaling>
          <c:orientation val="maxMin"/>
          <c:min val="7.7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9265120"/>
        <c:crosses val="autoZero"/>
        <c:crossBetween val="midCat"/>
      </c:valAx>
      <c:valAx>
        <c:axId val="2139265120"/>
        <c:scaling>
          <c:logBase val="10"/>
          <c:orientation val="minMax"/>
          <c:max val="10000000000"/>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 (H)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526528"/>
        <c:crossesAt val="1.0000000000000002E-3"/>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completeness</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harris'!$A$2:$A$44</c:f>
              <c:numCache>
                <c:formatCode>General</c:formatCode>
                <c:ptCount val="43"/>
                <c:pt idx="0">
                  <c:v>9.25</c:v>
                </c:pt>
                <c:pt idx="1">
                  <c:v>9.75</c:v>
                </c:pt>
                <c:pt idx="2">
                  <c:v>10.25</c:v>
                </c:pt>
                <c:pt idx="3">
                  <c:v>10.75</c:v>
                </c:pt>
                <c:pt idx="4">
                  <c:v>11.25</c:v>
                </c:pt>
                <c:pt idx="5">
                  <c:v>11.75</c:v>
                </c:pt>
                <c:pt idx="6">
                  <c:v>12.25</c:v>
                </c:pt>
                <c:pt idx="7">
                  <c:v>12.75</c:v>
                </c:pt>
                <c:pt idx="8">
                  <c:v>13.25</c:v>
                </c:pt>
                <c:pt idx="9">
                  <c:v>13.75</c:v>
                </c:pt>
                <c:pt idx="10">
                  <c:v>14.25</c:v>
                </c:pt>
                <c:pt idx="11">
                  <c:v>14.75</c:v>
                </c:pt>
                <c:pt idx="12">
                  <c:v>15.25</c:v>
                </c:pt>
                <c:pt idx="13">
                  <c:v>15.75</c:v>
                </c:pt>
                <c:pt idx="14">
                  <c:v>16.25</c:v>
                </c:pt>
                <c:pt idx="15">
                  <c:v>16.75</c:v>
                </c:pt>
                <c:pt idx="16">
                  <c:v>17.25</c:v>
                </c:pt>
                <c:pt idx="17">
                  <c:v>17.75</c:v>
                </c:pt>
                <c:pt idx="18">
                  <c:v>18.25</c:v>
                </c:pt>
                <c:pt idx="19">
                  <c:v>18.75</c:v>
                </c:pt>
                <c:pt idx="20">
                  <c:v>19.25</c:v>
                </c:pt>
                <c:pt idx="21">
                  <c:v>19.75</c:v>
                </c:pt>
                <c:pt idx="22">
                  <c:v>20.25</c:v>
                </c:pt>
                <c:pt idx="23">
                  <c:v>20.75</c:v>
                </c:pt>
                <c:pt idx="24">
                  <c:v>21.25</c:v>
                </c:pt>
                <c:pt idx="25">
                  <c:v>21.75</c:v>
                </c:pt>
                <c:pt idx="26">
                  <c:v>22.25</c:v>
                </c:pt>
                <c:pt idx="27">
                  <c:v>22.75</c:v>
                </c:pt>
                <c:pt idx="28">
                  <c:v>23.25</c:v>
                </c:pt>
                <c:pt idx="29">
                  <c:v>23.75</c:v>
                </c:pt>
                <c:pt idx="30">
                  <c:v>24.25</c:v>
                </c:pt>
                <c:pt idx="31">
                  <c:v>24.75</c:v>
                </c:pt>
                <c:pt idx="32">
                  <c:v>25.25</c:v>
                </c:pt>
                <c:pt idx="33">
                  <c:v>25.75</c:v>
                </c:pt>
                <c:pt idx="34">
                  <c:v>26.25</c:v>
                </c:pt>
                <c:pt idx="35">
                  <c:v>26.75</c:v>
                </c:pt>
                <c:pt idx="36">
                  <c:v>27.25</c:v>
                </c:pt>
                <c:pt idx="37">
                  <c:v>27.75</c:v>
                </c:pt>
                <c:pt idx="38">
                  <c:v>28.25</c:v>
                </c:pt>
                <c:pt idx="39">
                  <c:v>28.75</c:v>
                </c:pt>
                <c:pt idx="40">
                  <c:v>29.25</c:v>
                </c:pt>
                <c:pt idx="41">
                  <c:v>29.75</c:v>
                </c:pt>
                <c:pt idx="42">
                  <c:v>30.25</c:v>
                </c:pt>
              </c:numCache>
            </c:numRef>
          </c:xVal>
          <c:yVal>
            <c:numRef>
              <c:f>'asteroid population from harris'!$E$2:$E$44</c:f>
              <c:numCache>
                <c:formatCode>0%</c:formatCode>
                <c:ptCount val="43"/>
                <c:pt idx="0">
                  <c:v>0.99</c:v>
                </c:pt>
                <c:pt idx="1">
                  <c:v>0.99</c:v>
                </c:pt>
                <c:pt idx="2">
                  <c:v>0.99</c:v>
                </c:pt>
                <c:pt idx="3">
                  <c:v>0.99</c:v>
                </c:pt>
                <c:pt idx="4">
                  <c:v>0.99</c:v>
                </c:pt>
                <c:pt idx="5">
                  <c:v>0.99</c:v>
                </c:pt>
                <c:pt idx="6">
                  <c:v>0.99</c:v>
                </c:pt>
                <c:pt idx="7">
                  <c:v>0.99</c:v>
                </c:pt>
                <c:pt idx="8">
                  <c:v>0.99</c:v>
                </c:pt>
                <c:pt idx="9">
                  <c:v>0.99</c:v>
                </c:pt>
                <c:pt idx="10">
                  <c:v>0.98299999999999998</c:v>
                </c:pt>
                <c:pt idx="11">
                  <c:v>0.98199999999999998</c:v>
                </c:pt>
                <c:pt idx="12">
                  <c:v>0.97799999999999998</c:v>
                </c:pt>
                <c:pt idx="13">
                  <c:v>0.96899999999999997</c:v>
                </c:pt>
                <c:pt idx="14">
                  <c:v>0.95299999999999996</c:v>
                </c:pt>
                <c:pt idx="15">
                  <c:v>0.92700000000000005</c:v>
                </c:pt>
                <c:pt idx="16">
                  <c:v>0.88600000000000001</c:v>
                </c:pt>
                <c:pt idx="17">
                  <c:v>0.82599999999999996</c:v>
                </c:pt>
                <c:pt idx="18">
                  <c:v>0.74</c:v>
                </c:pt>
                <c:pt idx="19">
                  <c:v>0.63100000000000001</c:v>
                </c:pt>
                <c:pt idx="20">
                  <c:v>0.50900000000000001</c:v>
                </c:pt>
                <c:pt idx="21">
                  <c:v>0.38700000000000001</c:v>
                </c:pt>
                <c:pt idx="22">
                  <c:v>0.27600000000000002</c:v>
                </c:pt>
                <c:pt idx="23">
                  <c:v>0.185</c:v>
                </c:pt>
                <c:pt idx="24">
                  <c:v>0.115</c:v>
                </c:pt>
                <c:pt idx="25">
                  <c:v>6.6400000000000001E-2</c:v>
                </c:pt>
                <c:pt idx="26">
                  <c:v>3.5700000000000003E-2</c:v>
                </c:pt>
                <c:pt idx="27">
                  <c:v>1.78E-2</c:v>
                </c:pt>
                <c:pt idx="28">
                  <c:v>8.4200000000000004E-3</c:v>
                </c:pt>
                <c:pt idx="29">
                  <c:v>3.81E-3</c:v>
                </c:pt>
                <c:pt idx="30">
                  <c:v>1.56E-3</c:v>
                </c:pt>
                <c:pt idx="31">
                  <c:v>6.1899999999999998E-4</c:v>
                </c:pt>
                <c:pt idx="32">
                  <c:v>2.4699999999999999E-4</c:v>
                </c:pt>
                <c:pt idx="33">
                  <c:v>9.8099999999999999E-5</c:v>
                </c:pt>
                <c:pt idx="34">
                  <c:v>3.9100000000000002E-5</c:v>
                </c:pt>
                <c:pt idx="35">
                  <c:v>1.56E-5</c:v>
                </c:pt>
                <c:pt idx="36">
                  <c:v>6.19E-6</c:v>
                </c:pt>
                <c:pt idx="37">
                  <c:v>2.4600000000000002E-6</c:v>
                </c:pt>
                <c:pt idx="38">
                  <c:v>9.8100000000000001E-7</c:v>
                </c:pt>
                <c:pt idx="39">
                  <c:v>3.9099999999999999E-7</c:v>
                </c:pt>
                <c:pt idx="40">
                  <c:v>1.5599999999999999E-7</c:v>
                </c:pt>
                <c:pt idx="41">
                  <c:v>6.1900000000000005E-8</c:v>
                </c:pt>
                <c:pt idx="42">
                  <c:v>2.4599999999999999E-8</c:v>
                </c:pt>
              </c:numCache>
            </c:numRef>
          </c:yVal>
          <c:smooth val="1"/>
          <c:extLst>
            <c:ext xmlns:c16="http://schemas.microsoft.com/office/drawing/2014/chart" uri="{C3380CC4-5D6E-409C-BE32-E72D297353CC}">
              <c16:uniqueId val="{00000000-4A49-459E-923F-6F558D9BBAB0}"/>
            </c:ext>
          </c:extLst>
        </c:ser>
        <c:dLbls>
          <c:showLegendKey val="0"/>
          <c:showVal val="0"/>
          <c:showCatName val="0"/>
          <c:showSerName val="0"/>
          <c:showPercent val="0"/>
          <c:showBubbleSize val="0"/>
        </c:dLbls>
        <c:axId val="147097424"/>
        <c:axId val="147098672"/>
      </c:scatterChart>
      <c:valAx>
        <c:axId val="147097424"/>
        <c:scaling>
          <c:orientation val="maxMin"/>
          <c:min val="7.7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a:t>
                </a:r>
                <a:r>
                  <a:rPr lang="en-US" baseline="0"/>
                  <a:t> Magnitude</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8672"/>
        <c:crosses val="autoZero"/>
        <c:crossBetween val="midCat"/>
      </c:valAx>
      <c:valAx>
        <c:axId val="147098672"/>
        <c:scaling>
          <c:orientation val="minMax"/>
          <c:max val="1"/>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7424"/>
        <c:crossesAt val="1.0000000000000002E-3"/>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Yearly Identifications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4"/>
          <c:order val="0"/>
          <c:tx>
            <c:strRef>
              <c:f>'Discovery Statistics'!$L$1</c:f>
              <c:strCache>
                <c:ptCount val="1"/>
                <c:pt idx="0">
                  <c:v>Other </c:v>
                </c:pt>
              </c:strCache>
            </c:strRef>
          </c:tx>
          <c:spPr>
            <a:solidFill>
              <a:schemeClr val="accent5"/>
            </a:solidFill>
            <a:ln>
              <a:noFill/>
            </a:ln>
            <a:effectLst/>
          </c:spPr>
          <c:invertIfNegative val="0"/>
          <c:val>
            <c:numRef>
              <c:f>'Discovery Statistics'!$L$2:$L$29</c:f>
              <c:numCache>
                <c:formatCode>General</c:formatCode>
                <c:ptCount val="28"/>
                <c:pt idx="0">
                  <c:v>222</c:v>
                </c:pt>
                <c:pt idx="1">
                  <c:v>89</c:v>
                </c:pt>
                <c:pt idx="2">
                  <c:v>100</c:v>
                </c:pt>
                <c:pt idx="3">
                  <c:v>96</c:v>
                </c:pt>
                <c:pt idx="4">
                  <c:v>49</c:v>
                </c:pt>
                <c:pt idx="5">
                  <c:v>144</c:v>
                </c:pt>
                <c:pt idx="6">
                  <c:v>201</c:v>
                </c:pt>
                <c:pt idx="7">
                  <c:v>207</c:v>
                </c:pt>
                <c:pt idx="8">
                  <c:v>74</c:v>
                </c:pt>
                <c:pt idx="9">
                  <c:v>114</c:v>
                </c:pt>
                <c:pt idx="10">
                  <c:v>133</c:v>
                </c:pt>
                <c:pt idx="11">
                  <c:v>169</c:v>
                </c:pt>
                <c:pt idx="12">
                  <c:v>208</c:v>
                </c:pt>
                <c:pt idx="13">
                  <c:v>242</c:v>
                </c:pt>
                <c:pt idx="14">
                  <c:v>184</c:v>
                </c:pt>
                <c:pt idx="15">
                  <c:v>247</c:v>
                </c:pt>
                <c:pt idx="16">
                  <c:v>320</c:v>
                </c:pt>
                <c:pt idx="17">
                  <c:v>453</c:v>
                </c:pt>
                <c:pt idx="18">
                  <c:v>432</c:v>
                </c:pt>
                <c:pt idx="19">
                  <c:v>489</c:v>
                </c:pt>
                <c:pt idx="20">
                  <c:v>443</c:v>
                </c:pt>
                <c:pt idx="21">
                  <c:v>348</c:v>
                </c:pt>
                <c:pt idx="22">
                  <c:v>199</c:v>
                </c:pt>
                <c:pt idx="23">
                  <c:v>202</c:v>
                </c:pt>
                <c:pt idx="24">
                  <c:v>54</c:v>
                </c:pt>
                <c:pt idx="25">
                  <c:v>45</c:v>
                </c:pt>
                <c:pt idx="26">
                  <c:v>33</c:v>
                </c:pt>
              </c:numCache>
            </c:numRef>
          </c:val>
          <c:extLst>
            <c:ext xmlns:c16="http://schemas.microsoft.com/office/drawing/2014/chart" uri="{C3380CC4-5D6E-409C-BE32-E72D297353CC}">
              <c16:uniqueId val="{00000000-ABDB-4F14-A460-6899B2009381}"/>
            </c:ext>
          </c:extLst>
        </c:ser>
        <c:ser>
          <c:idx val="3"/>
          <c:order val="1"/>
          <c:tx>
            <c:strRef>
              <c:f>'Discovery Statistics'!$I$1</c:f>
              <c:strCache>
                <c:ptCount val="1"/>
                <c:pt idx="0">
                  <c:v>ATLAS</c:v>
                </c:pt>
              </c:strCache>
            </c:strRef>
          </c:tx>
          <c:spPr>
            <a:solidFill>
              <a:schemeClr val="accent4"/>
            </a:solidFill>
            <a:ln>
              <a:noFill/>
            </a:ln>
            <a:effectLst/>
          </c:spPr>
          <c:invertIfNegative val="0"/>
          <c:val>
            <c:numRef>
              <c:f>'Discovery Statistics'!$I$2:$I$29</c:f>
              <c:numCache>
                <c:formatCode>General</c:formatCode>
                <c:ptCount val="28"/>
                <c:pt idx="0">
                  <c:v>159</c:v>
                </c:pt>
                <c:pt idx="1">
                  <c:v>148</c:v>
                </c:pt>
                <c:pt idx="2">
                  <c:v>155</c:v>
                </c:pt>
                <c:pt idx="3">
                  <c:v>123</c:v>
                </c:pt>
                <c:pt idx="4">
                  <c:v>98</c:v>
                </c:pt>
                <c:pt idx="5">
                  <c:v>20</c:v>
                </c:pt>
                <c:pt idx="6">
                  <c:v>3</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1-ABDB-4F14-A460-6899B2009381}"/>
            </c:ext>
          </c:extLst>
        </c:ser>
        <c:ser>
          <c:idx val="2"/>
          <c:order val="2"/>
          <c:tx>
            <c:strRef>
              <c:f>'Discovery Statistics'!$H$1</c:f>
              <c:strCache>
                <c:ptCount val="1"/>
                <c:pt idx="0">
                  <c:v>NEOWISE</c:v>
                </c:pt>
              </c:strCache>
            </c:strRef>
          </c:tx>
          <c:spPr>
            <a:solidFill>
              <a:schemeClr val="accent3"/>
            </a:solidFill>
            <a:ln>
              <a:noFill/>
            </a:ln>
            <a:effectLst/>
          </c:spPr>
          <c:invertIfNegative val="0"/>
          <c:val>
            <c:numRef>
              <c:f>'Discovery Statistics'!$H$2:$H$28</c:f>
              <c:numCache>
                <c:formatCode>General</c:formatCode>
                <c:ptCount val="27"/>
                <c:pt idx="0">
                  <c:v>11</c:v>
                </c:pt>
                <c:pt idx="1">
                  <c:v>21</c:v>
                </c:pt>
                <c:pt idx="2">
                  <c:v>15</c:v>
                </c:pt>
                <c:pt idx="3">
                  <c:v>22</c:v>
                </c:pt>
                <c:pt idx="4">
                  <c:v>24</c:v>
                </c:pt>
                <c:pt idx="5">
                  <c:v>29</c:v>
                </c:pt>
                <c:pt idx="6">
                  <c:v>33</c:v>
                </c:pt>
                <c:pt idx="7">
                  <c:v>42</c:v>
                </c:pt>
                <c:pt idx="8">
                  <c:v>1</c:v>
                </c:pt>
                <c:pt idx="9">
                  <c:v>0</c:v>
                </c:pt>
                <c:pt idx="10">
                  <c:v>3</c:v>
                </c:pt>
                <c:pt idx="11">
                  <c:v>141</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2-ABDB-4F14-A460-6899B2009381}"/>
            </c:ext>
          </c:extLst>
        </c:ser>
        <c:ser>
          <c:idx val="1"/>
          <c:order val="3"/>
          <c:tx>
            <c:strRef>
              <c:f>'Discovery Statistics'!$G$1</c:f>
              <c:strCache>
                <c:ptCount val="1"/>
                <c:pt idx="0">
                  <c:v>Pan-STARRS</c:v>
                </c:pt>
              </c:strCache>
            </c:strRef>
          </c:tx>
          <c:spPr>
            <a:solidFill>
              <a:schemeClr val="accent2"/>
            </a:solidFill>
            <a:ln>
              <a:noFill/>
            </a:ln>
            <a:effectLst/>
          </c:spPr>
          <c:invertIfNegative val="0"/>
          <c:val>
            <c:numRef>
              <c:f>'Discovery Statistics'!$G$2:$G$28</c:f>
              <c:numCache>
                <c:formatCode>General</c:formatCode>
                <c:ptCount val="27"/>
                <c:pt idx="0">
                  <c:v>1285</c:v>
                </c:pt>
                <c:pt idx="1">
                  <c:v>1153</c:v>
                </c:pt>
                <c:pt idx="2">
                  <c:v>1104</c:v>
                </c:pt>
                <c:pt idx="3">
                  <c:v>545</c:v>
                </c:pt>
                <c:pt idx="4">
                  <c:v>894</c:v>
                </c:pt>
                <c:pt idx="5">
                  <c:v>769</c:v>
                </c:pt>
                <c:pt idx="6">
                  <c:v>758</c:v>
                </c:pt>
                <c:pt idx="7">
                  <c:v>620</c:v>
                </c:pt>
                <c:pt idx="8">
                  <c:v>359</c:v>
                </c:pt>
                <c:pt idx="9">
                  <c:v>254</c:v>
                </c:pt>
                <c:pt idx="10">
                  <c:v>175</c:v>
                </c:pt>
                <c:pt idx="11">
                  <c:v>18</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3-ABDB-4F14-A460-6899B2009381}"/>
            </c:ext>
          </c:extLst>
        </c:ser>
        <c:ser>
          <c:idx val="0"/>
          <c:order val="4"/>
          <c:tx>
            <c:strRef>
              <c:f>'Discovery Statistics'!$F$1</c:f>
              <c:strCache>
                <c:ptCount val="1"/>
                <c:pt idx="0">
                  <c:v>Catalina</c:v>
                </c:pt>
              </c:strCache>
            </c:strRef>
          </c:tx>
          <c:spPr>
            <a:solidFill>
              <a:schemeClr val="accent1"/>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Statistics'!$F$2:$F$28</c:f>
              <c:numCache>
                <c:formatCode>General</c:formatCode>
                <c:ptCount val="27"/>
                <c:pt idx="0">
                  <c:v>1374</c:v>
                </c:pt>
                <c:pt idx="1">
                  <c:v>1548</c:v>
                </c:pt>
                <c:pt idx="2">
                  <c:v>1070</c:v>
                </c:pt>
                <c:pt idx="3">
                  <c:v>1053</c:v>
                </c:pt>
                <c:pt idx="4">
                  <c:v>988</c:v>
                </c:pt>
                <c:pt idx="5">
                  <c:v>931</c:v>
                </c:pt>
                <c:pt idx="6">
                  <c:v>569</c:v>
                </c:pt>
                <c:pt idx="7">
                  <c:v>615</c:v>
                </c:pt>
                <c:pt idx="8">
                  <c:v>598</c:v>
                </c:pt>
                <c:pt idx="9">
                  <c:v>627</c:v>
                </c:pt>
                <c:pt idx="10">
                  <c:v>575</c:v>
                </c:pt>
                <c:pt idx="11">
                  <c:v>601</c:v>
                </c:pt>
                <c:pt idx="12">
                  <c:v>572</c:v>
                </c:pt>
                <c:pt idx="13">
                  <c:v>562</c:v>
                </c:pt>
                <c:pt idx="14">
                  <c:v>468</c:v>
                </c:pt>
                <c:pt idx="15">
                  <c:v>394</c:v>
                </c:pt>
                <c:pt idx="16">
                  <c:v>310</c:v>
                </c:pt>
                <c:pt idx="17">
                  <c:v>85</c:v>
                </c:pt>
                <c:pt idx="18">
                  <c:v>7</c:v>
                </c:pt>
                <c:pt idx="19">
                  <c:v>1</c:v>
                </c:pt>
                <c:pt idx="20">
                  <c:v>0</c:v>
                </c:pt>
                <c:pt idx="21">
                  <c:v>14</c:v>
                </c:pt>
                <c:pt idx="22">
                  <c:v>30</c:v>
                </c:pt>
                <c:pt idx="23">
                  <c:v>3</c:v>
                </c:pt>
                <c:pt idx="24">
                  <c:v>0</c:v>
                </c:pt>
                <c:pt idx="25">
                  <c:v>0</c:v>
                </c:pt>
                <c:pt idx="26">
                  <c:v>0</c:v>
                </c:pt>
              </c:numCache>
            </c:numRef>
          </c:val>
          <c:extLst>
            <c:ext xmlns:c16="http://schemas.microsoft.com/office/drawing/2014/chart" uri="{C3380CC4-5D6E-409C-BE32-E72D297353CC}">
              <c16:uniqueId val="{00000004-ABDB-4F14-A460-6899B2009381}"/>
            </c:ext>
          </c:extLst>
        </c:ser>
        <c:dLbls>
          <c:showLegendKey val="0"/>
          <c:showVal val="0"/>
          <c:showCatName val="0"/>
          <c:showSerName val="0"/>
          <c:showPercent val="0"/>
          <c:showBubbleSize val="0"/>
        </c:dLbls>
        <c:gapWidth val="150"/>
        <c:overlap val="100"/>
        <c:axId val="943765584"/>
        <c:axId val="943749776"/>
      </c:barChart>
      <c:catAx>
        <c:axId val="943765584"/>
        <c:scaling>
          <c:orientation val="maxMin"/>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3749776"/>
        <c:crosses val="autoZero"/>
        <c:auto val="1"/>
        <c:lblAlgn val="ctr"/>
        <c:lblOffset val="100"/>
        <c:noMultiLvlLbl val="0"/>
      </c:catAx>
      <c:valAx>
        <c:axId val="943749776"/>
        <c:scaling>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NEAs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3765584"/>
        <c:crosses val="autoZero"/>
        <c:crossBetween val="between"/>
      </c:valAx>
      <c:spPr>
        <a:noFill/>
        <a:ln>
          <a:noFill/>
        </a:ln>
        <a:effectLst/>
      </c:spPr>
    </c:plotArea>
    <c:legend>
      <c:legendPos val="r"/>
      <c:layout>
        <c:manualLayout>
          <c:xMode val="edge"/>
          <c:yMode val="edge"/>
          <c:x val="2.5498343319329982E-2"/>
          <c:y val="0.1650750480702447"/>
          <c:w val="0.19149457629749633"/>
          <c:h val="0.3917158335709429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Cumulative Identifications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4"/>
          <c:order val="0"/>
          <c:tx>
            <c:strRef>
              <c:f>'Discovery Statistics'!$S$1</c:f>
              <c:strCache>
                <c:ptCount val="1"/>
                <c:pt idx="0">
                  <c:v>Other</c:v>
                </c:pt>
              </c:strCache>
            </c:strRef>
          </c:tx>
          <c:spPr>
            <a:solidFill>
              <a:schemeClr val="accent5"/>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Statistics'!$S$2:$S$28</c:f>
              <c:numCache>
                <c:formatCode>General</c:formatCode>
                <c:ptCount val="27"/>
                <c:pt idx="0">
                  <c:v>5497</c:v>
                </c:pt>
                <c:pt idx="1">
                  <c:v>5275</c:v>
                </c:pt>
                <c:pt idx="2">
                  <c:v>5186</c:v>
                </c:pt>
                <c:pt idx="3">
                  <c:v>5086</c:v>
                </c:pt>
                <c:pt idx="4">
                  <c:v>4990</c:v>
                </c:pt>
                <c:pt idx="5">
                  <c:v>4941</c:v>
                </c:pt>
                <c:pt idx="6">
                  <c:v>4797</c:v>
                </c:pt>
                <c:pt idx="7">
                  <c:v>4596</c:v>
                </c:pt>
                <c:pt idx="8">
                  <c:v>4389</c:v>
                </c:pt>
                <c:pt idx="9">
                  <c:v>4315</c:v>
                </c:pt>
                <c:pt idx="10">
                  <c:v>4201</c:v>
                </c:pt>
                <c:pt idx="11">
                  <c:v>4068</c:v>
                </c:pt>
                <c:pt idx="12">
                  <c:v>3899</c:v>
                </c:pt>
                <c:pt idx="13">
                  <c:v>3691</c:v>
                </c:pt>
                <c:pt idx="14">
                  <c:v>3449</c:v>
                </c:pt>
                <c:pt idx="15">
                  <c:v>3265</c:v>
                </c:pt>
                <c:pt idx="16">
                  <c:v>3018</c:v>
                </c:pt>
                <c:pt idx="17">
                  <c:v>2698</c:v>
                </c:pt>
                <c:pt idx="18">
                  <c:v>2245</c:v>
                </c:pt>
                <c:pt idx="19">
                  <c:v>1813</c:v>
                </c:pt>
                <c:pt idx="20">
                  <c:v>1324</c:v>
                </c:pt>
                <c:pt idx="21">
                  <c:v>881</c:v>
                </c:pt>
                <c:pt idx="22">
                  <c:v>533</c:v>
                </c:pt>
                <c:pt idx="23">
                  <c:v>334</c:v>
                </c:pt>
                <c:pt idx="24">
                  <c:v>132</c:v>
                </c:pt>
                <c:pt idx="25">
                  <c:v>78</c:v>
                </c:pt>
                <c:pt idx="26">
                  <c:v>33</c:v>
                </c:pt>
              </c:numCache>
            </c:numRef>
          </c:val>
          <c:extLst>
            <c:ext xmlns:c16="http://schemas.microsoft.com/office/drawing/2014/chart" uri="{C3380CC4-5D6E-409C-BE32-E72D297353CC}">
              <c16:uniqueId val="{00000000-EADE-48DE-971B-89DF12DEECDE}"/>
            </c:ext>
          </c:extLst>
        </c:ser>
        <c:ser>
          <c:idx val="3"/>
          <c:order val="1"/>
          <c:tx>
            <c:strRef>
              <c:f>'Discovery Statistics'!$R$1</c:f>
              <c:strCache>
                <c:ptCount val="1"/>
                <c:pt idx="0">
                  <c:v>ATLAS</c:v>
                </c:pt>
              </c:strCache>
            </c:strRef>
          </c:tx>
          <c:spPr>
            <a:solidFill>
              <a:schemeClr val="accent4"/>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Statistics'!$R$2:$R$28</c:f>
              <c:numCache>
                <c:formatCode>General</c:formatCode>
                <c:ptCount val="27"/>
                <c:pt idx="0">
                  <c:v>706</c:v>
                </c:pt>
                <c:pt idx="1">
                  <c:v>547</c:v>
                </c:pt>
                <c:pt idx="2">
                  <c:v>399</c:v>
                </c:pt>
                <c:pt idx="3">
                  <c:v>244</c:v>
                </c:pt>
                <c:pt idx="4">
                  <c:v>121</c:v>
                </c:pt>
                <c:pt idx="5">
                  <c:v>23</c:v>
                </c:pt>
                <c:pt idx="6">
                  <c:v>3</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1-EADE-48DE-971B-89DF12DEECDE}"/>
            </c:ext>
          </c:extLst>
        </c:ser>
        <c:ser>
          <c:idx val="2"/>
          <c:order val="2"/>
          <c:tx>
            <c:strRef>
              <c:f>'Discovery Statistics'!$Q$1</c:f>
              <c:strCache>
                <c:ptCount val="1"/>
                <c:pt idx="0">
                  <c:v>NEOWISE</c:v>
                </c:pt>
              </c:strCache>
            </c:strRef>
          </c:tx>
          <c:spPr>
            <a:solidFill>
              <a:schemeClr val="accent3"/>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Statistics'!$Q$2:$Q$28</c:f>
              <c:numCache>
                <c:formatCode>General</c:formatCode>
                <c:ptCount val="27"/>
                <c:pt idx="0">
                  <c:v>342</c:v>
                </c:pt>
                <c:pt idx="1">
                  <c:v>331</c:v>
                </c:pt>
                <c:pt idx="2">
                  <c:v>310</c:v>
                </c:pt>
                <c:pt idx="3">
                  <c:v>295</c:v>
                </c:pt>
                <c:pt idx="4">
                  <c:v>273</c:v>
                </c:pt>
                <c:pt idx="5">
                  <c:v>249</c:v>
                </c:pt>
                <c:pt idx="6">
                  <c:v>220</c:v>
                </c:pt>
                <c:pt idx="7">
                  <c:v>187</c:v>
                </c:pt>
                <c:pt idx="8">
                  <c:v>145</c:v>
                </c:pt>
                <c:pt idx="9">
                  <c:v>144</c:v>
                </c:pt>
                <c:pt idx="10">
                  <c:v>144</c:v>
                </c:pt>
                <c:pt idx="11">
                  <c:v>141</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2-EADE-48DE-971B-89DF12DEECDE}"/>
            </c:ext>
          </c:extLst>
        </c:ser>
        <c:ser>
          <c:idx val="1"/>
          <c:order val="3"/>
          <c:tx>
            <c:strRef>
              <c:f>'Discovery Statistics'!$P$1</c:f>
              <c:strCache>
                <c:ptCount val="1"/>
                <c:pt idx="0">
                  <c:v>Pan-STARRS</c:v>
                </c:pt>
              </c:strCache>
            </c:strRef>
          </c:tx>
          <c:spPr>
            <a:solidFill>
              <a:schemeClr val="accent2"/>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Statistics'!$P$2:$P$28</c:f>
              <c:numCache>
                <c:formatCode>General</c:formatCode>
                <c:ptCount val="27"/>
                <c:pt idx="0">
                  <c:v>7934</c:v>
                </c:pt>
                <c:pt idx="1">
                  <c:v>6649</c:v>
                </c:pt>
                <c:pt idx="2">
                  <c:v>5496</c:v>
                </c:pt>
                <c:pt idx="3">
                  <c:v>4392</c:v>
                </c:pt>
                <c:pt idx="4">
                  <c:v>3847</c:v>
                </c:pt>
                <c:pt idx="5">
                  <c:v>2953</c:v>
                </c:pt>
                <c:pt idx="6">
                  <c:v>2184</c:v>
                </c:pt>
                <c:pt idx="7">
                  <c:v>1426</c:v>
                </c:pt>
                <c:pt idx="8">
                  <c:v>806</c:v>
                </c:pt>
                <c:pt idx="9">
                  <c:v>447</c:v>
                </c:pt>
                <c:pt idx="10">
                  <c:v>193</c:v>
                </c:pt>
                <c:pt idx="11">
                  <c:v>18</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3-EADE-48DE-971B-89DF12DEECDE}"/>
            </c:ext>
          </c:extLst>
        </c:ser>
        <c:ser>
          <c:idx val="0"/>
          <c:order val="4"/>
          <c:tx>
            <c:strRef>
              <c:f>'Discovery Statistics'!$O$1</c:f>
              <c:strCache>
                <c:ptCount val="1"/>
                <c:pt idx="0">
                  <c:v>Catalina</c:v>
                </c:pt>
              </c:strCache>
            </c:strRef>
          </c:tx>
          <c:spPr>
            <a:solidFill>
              <a:schemeClr val="accent1"/>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Statistics'!$O$2:$O$28</c:f>
              <c:numCache>
                <c:formatCode>General</c:formatCode>
                <c:ptCount val="27"/>
                <c:pt idx="0">
                  <c:v>12995</c:v>
                </c:pt>
                <c:pt idx="1">
                  <c:v>11621</c:v>
                </c:pt>
                <c:pt idx="2">
                  <c:v>10073</c:v>
                </c:pt>
                <c:pt idx="3">
                  <c:v>9003</c:v>
                </c:pt>
                <c:pt idx="4">
                  <c:v>7950</c:v>
                </c:pt>
                <c:pt idx="5">
                  <c:v>6962</c:v>
                </c:pt>
                <c:pt idx="6">
                  <c:v>6031</c:v>
                </c:pt>
                <c:pt idx="7">
                  <c:v>5462</c:v>
                </c:pt>
                <c:pt idx="8">
                  <c:v>4847</c:v>
                </c:pt>
                <c:pt idx="9">
                  <c:v>4249</c:v>
                </c:pt>
                <c:pt idx="10">
                  <c:v>3622</c:v>
                </c:pt>
                <c:pt idx="11">
                  <c:v>3047</c:v>
                </c:pt>
                <c:pt idx="12">
                  <c:v>2446</c:v>
                </c:pt>
                <c:pt idx="13">
                  <c:v>1874</c:v>
                </c:pt>
                <c:pt idx="14">
                  <c:v>1312</c:v>
                </c:pt>
                <c:pt idx="15">
                  <c:v>844</c:v>
                </c:pt>
                <c:pt idx="16">
                  <c:v>450</c:v>
                </c:pt>
                <c:pt idx="17">
                  <c:v>140</c:v>
                </c:pt>
                <c:pt idx="18">
                  <c:v>55</c:v>
                </c:pt>
                <c:pt idx="19">
                  <c:v>48</c:v>
                </c:pt>
                <c:pt idx="20">
                  <c:v>47</c:v>
                </c:pt>
                <c:pt idx="21">
                  <c:v>47</c:v>
                </c:pt>
                <c:pt idx="22">
                  <c:v>33</c:v>
                </c:pt>
                <c:pt idx="23">
                  <c:v>3</c:v>
                </c:pt>
                <c:pt idx="24">
                  <c:v>0</c:v>
                </c:pt>
                <c:pt idx="25">
                  <c:v>0</c:v>
                </c:pt>
                <c:pt idx="26">
                  <c:v>0</c:v>
                </c:pt>
              </c:numCache>
            </c:numRef>
          </c:val>
          <c:extLst>
            <c:ext xmlns:c16="http://schemas.microsoft.com/office/drawing/2014/chart" uri="{C3380CC4-5D6E-409C-BE32-E72D297353CC}">
              <c16:uniqueId val="{00000004-EADE-48DE-971B-89DF12DEECDE}"/>
            </c:ext>
          </c:extLst>
        </c:ser>
        <c:dLbls>
          <c:showLegendKey val="0"/>
          <c:showVal val="0"/>
          <c:showCatName val="0"/>
          <c:showSerName val="0"/>
          <c:showPercent val="0"/>
          <c:showBubbleSize val="0"/>
        </c:dLbls>
        <c:gapWidth val="150"/>
        <c:overlap val="100"/>
        <c:axId val="1024376656"/>
        <c:axId val="1024377904"/>
      </c:barChart>
      <c:catAx>
        <c:axId val="1024376656"/>
        <c:scaling>
          <c:orientation val="maxMin"/>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4377904"/>
        <c:crosses val="autoZero"/>
        <c:auto val="1"/>
        <c:lblAlgn val="ctr"/>
        <c:lblOffset val="100"/>
        <c:noMultiLvlLbl val="0"/>
      </c:catAx>
      <c:valAx>
        <c:axId val="1024377904"/>
        <c:scaling>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NEAs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4376656"/>
        <c:crosses val="autoZero"/>
        <c:crossBetween val="between"/>
      </c:valAx>
      <c:spPr>
        <a:noFill/>
        <a:ln>
          <a:noFill/>
        </a:ln>
        <a:effectLst/>
      </c:spPr>
    </c:plotArea>
    <c:legend>
      <c:legendPos val="r"/>
      <c:layout>
        <c:manualLayout>
          <c:xMode val="edge"/>
          <c:yMode val="edge"/>
          <c:x val="2.6714443556452281E-2"/>
          <c:y val="0.16184542466172311"/>
          <c:w val="0.19125560636035305"/>
          <c:h val="0.3900859479943648"/>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Completeness projection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'Completeness projection'!$C$1</c:f>
              <c:strCache>
                <c:ptCount val="1"/>
                <c:pt idx="0">
                  <c:v>Current</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projection'!$C$2:$C$17</c:f>
              <c:numCache>
                <c:formatCode>0.00%</c:formatCode>
                <c:ptCount val="16"/>
                <c:pt idx="0">
                  <c:v>0</c:v>
                </c:pt>
                <c:pt idx="1">
                  <c:v>2.0000000000000002E-5</c:v>
                </c:pt>
                <c:pt idx="2">
                  <c:v>1E-4</c:v>
                </c:pt>
                <c:pt idx="3">
                  <c:v>6.2E-4</c:v>
                </c:pt>
                <c:pt idx="4">
                  <c:v>3.81E-3</c:v>
                </c:pt>
                <c:pt idx="5">
                  <c:v>1.78E-2</c:v>
                </c:pt>
                <c:pt idx="6">
                  <c:v>6.6400000000000001E-2</c:v>
                </c:pt>
                <c:pt idx="7">
                  <c:v>0.185</c:v>
                </c:pt>
                <c:pt idx="8">
                  <c:v>0.38700000000000001</c:v>
                </c:pt>
                <c:pt idx="9">
                  <c:v>0.63100000000000001</c:v>
                </c:pt>
                <c:pt idx="10">
                  <c:v>0.82599999999999996</c:v>
                </c:pt>
                <c:pt idx="11">
                  <c:v>0.92700000000000005</c:v>
                </c:pt>
                <c:pt idx="12">
                  <c:v>0.96899999999999997</c:v>
                </c:pt>
                <c:pt idx="13">
                  <c:v>0.98199999999999998</c:v>
                </c:pt>
                <c:pt idx="14">
                  <c:v>0.99</c:v>
                </c:pt>
                <c:pt idx="15">
                  <c:v>0.99</c:v>
                </c:pt>
              </c:numCache>
            </c:numRef>
          </c:yVal>
          <c:smooth val="1"/>
          <c:extLst>
            <c:ext xmlns:c16="http://schemas.microsoft.com/office/drawing/2014/chart" uri="{C3380CC4-5D6E-409C-BE32-E72D297353CC}">
              <c16:uniqueId val="{00000000-DBC2-4E49-84FA-6BBCA8FBD7D0}"/>
            </c:ext>
          </c:extLst>
        </c:ser>
        <c:ser>
          <c:idx val="1"/>
          <c:order val="1"/>
          <c:tx>
            <c:strRef>
              <c:f>'Completeness projection'!$D$1</c:f>
              <c:strCache>
                <c:ptCount val="1"/>
                <c:pt idx="0">
                  <c:v>5 years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projection'!$D$2:$D$17</c:f>
              <c:numCache>
                <c:formatCode>0.00%</c:formatCode>
                <c:ptCount val="16"/>
                <c:pt idx="0">
                  <c:v>0</c:v>
                </c:pt>
                <c:pt idx="1">
                  <c:v>0</c:v>
                </c:pt>
                <c:pt idx="2">
                  <c:v>0.02</c:v>
                </c:pt>
                <c:pt idx="3">
                  <c:v>0.05</c:v>
                </c:pt>
                <c:pt idx="4">
                  <c:v>0.12</c:v>
                </c:pt>
                <c:pt idx="5">
                  <c:v>0.28999999999999998</c:v>
                </c:pt>
                <c:pt idx="6">
                  <c:v>0.46</c:v>
                </c:pt>
                <c:pt idx="7">
                  <c:v>0.63</c:v>
                </c:pt>
                <c:pt idx="8">
                  <c:v>0.77</c:v>
                </c:pt>
                <c:pt idx="9">
                  <c:v>0.86</c:v>
                </c:pt>
                <c:pt idx="10">
                  <c:v>0.92</c:v>
                </c:pt>
                <c:pt idx="11">
                  <c:v>0.95</c:v>
                </c:pt>
                <c:pt idx="12">
                  <c:v>0.97</c:v>
                </c:pt>
                <c:pt idx="13">
                  <c:v>0.99</c:v>
                </c:pt>
                <c:pt idx="14">
                  <c:v>0.99</c:v>
                </c:pt>
                <c:pt idx="15">
                  <c:v>0.99</c:v>
                </c:pt>
              </c:numCache>
            </c:numRef>
          </c:yVal>
          <c:smooth val="1"/>
          <c:extLst>
            <c:ext xmlns:c16="http://schemas.microsoft.com/office/drawing/2014/chart" uri="{C3380CC4-5D6E-409C-BE32-E72D297353CC}">
              <c16:uniqueId val="{00000001-DBC2-4E49-84FA-6BBCA8FBD7D0}"/>
            </c:ext>
          </c:extLst>
        </c:ser>
        <c:ser>
          <c:idx val="2"/>
          <c:order val="2"/>
          <c:tx>
            <c:strRef>
              <c:f>'Completeness projection'!$E$1</c:f>
              <c:strCache>
                <c:ptCount val="1"/>
                <c:pt idx="0">
                  <c:v>10 years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projection'!$E$2:$E$17</c:f>
              <c:numCache>
                <c:formatCode>0.00%</c:formatCode>
                <c:ptCount val="16"/>
                <c:pt idx="0">
                  <c:v>4.0000000000000002E-4</c:v>
                </c:pt>
                <c:pt idx="1">
                  <c:v>0.02</c:v>
                </c:pt>
                <c:pt idx="2">
                  <c:v>0.05</c:v>
                </c:pt>
                <c:pt idx="3">
                  <c:v>0.14000000000000001</c:v>
                </c:pt>
                <c:pt idx="4">
                  <c:v>0.32</c:v>
                </c:pt>
                <c:pt idx="5">
                  <c:v>0.56000000000000005</c:v>
                </c:pt>
                <c:pt idx="6">
                  <c:v>0.73</c:v>
                </c:pt>
                <c:pt idx="7">
                  <c:v>0.85</c:v>
                </c:pt>
                <c:pt idx="8">
                  <c:v>0.93</c:v>
                </c:pt>
                <c:pt idx="9">
                  <c:v>0.96</c:v>
                </c:pt>
                <c:pt idx="10">
                  <c:v>0.98</c:v>
                </c:pt>
                <c:pt idx="11">
                  <c:v>0.99</c:v>
                </c:pt>
                <c:pt idx="12">
                  <c:v>0.99</c:v>
                </c:pt>
                <c:pt idx="13">
                  <c:v>0.99</c:v>
                </c:pt>
                <c:pt idx="14">
                  <c:v>0.99</c:v>
                </c:pt>
                <c:pt idx="15">
                  <c:v>0.99</c:v>
                </c:pt>
              </c:numCache>
            </c:numRef>
          </c:yVal>
          <c:smooth val="1"/>
          <c:extLst>
            <c:ext xmlns:c16="http://schemas.microsoft.com/office/drawing/2014/chart" uri="{C3380CC4-5D6E-409C-BE32-E72D297353CC}">
              <c16:uniqueId val="{00000002-DBC2-4E49-84FA-6BBCA8FBD7D0}"/>
            </c:ext>
          </c:extLst>
        </c:ser>
        <c:ser>
          <c:idx val="3"/>
          <c:order val="3"/>
          <c:tx>
            <c:strRef>
              <c:f>'Completeness projection'!$F$1</c:f>
              <c:strCache>
                <c:ptCount val="1"/>
                <c:pt idx="0">
                  <c:v>15 years</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projection'!$F$2:$F$17</c:f>
              <c:numCache>
                <c:formatCode>0.00%</c:formatCode>
                <c:ptCount val="16"/>
                <c:pt idx="0">
                  <c:v>0.01</c:v>
                </c:pt>
                <c:pt idx="1">
                  <c:v>0.04</c:v>
                </c:pt>
                <c:pt idx="2">
                  <c:v>0.1</c:v>
                </c:pt>
                <c:pt idx="3">
                  <c:v>0.22</c:v>
                </c:pt>
                <c:pt idx="4">
                  <c:v>0.41</c:v>
                </c:pt>
                <c:pt idx="5">
                  <c:v>0.69</c:v>
                </c:pt>
                <c:pt idx="6">
                  <c:v>0.82</c:v>
                </c:pt>
                <c:pt idx="7">
                  <c:v>0.91</c:v>
                </c:pt>
                <c:pt idx="8">
                  <c:v>0.96</c:v>
                </c:pt>
                <c:pt idx="9">
                  <c:v>0.98</c:v>
                </c:pt>
                <c:pt idx="10">
                  <c:v>0.99</c:v>
                </c:pt>
                <c:pt idx="11">
                  <c:v>0.99</c:v>
                </c:pt>
                <c:pt idx="12">
                  <c:v>0.99</c:v>
                </c:pt>
                <c:pt idx="13">
                  <c:v>0.99</c:v>
                </c:pt>
                <c:pt idx="14">
                  <c:v>0.99</c:v>
                </c:pt>
                <c:pt idx="15">
                  <c:v>0.99</c:v>
                </c:pt>
              </c:numCache>
            </c:numRef>
          </c:yVal>
          <c:smooth val="1"/>
          <c:extLst>
            <c:ext xmlns:c16="http://schemas.microsoft.com/office/drawing/2014/chart" uri="{C3380CC4-5D6E-409C-BE32-E72D297353CC}">
              <c16:uniqueId val="{00000003-DBC2-4E49-84FA-6BBCA8FBD7D0}"/>
            </c:ext>
          </c:extLst>
        </c:ser>
        <c:dLbls>
          <c:showLegendKey val="0"/>
          <c:showVal val="0"/>
          <c:showCatName val="0"/>
          <c:showSerName val="0"/>
          <c:showPercent val="0"/>
          <c:showBubbleSize val="0"/>
        </c:dLbls>
        <c:axId val="520362272"/>
        <c:axId val="520341888"/>
      </c:scatterChart>
      <c:valAx>
        <c:axId val="520362272"/>
        <c:scaling>
          <c:logBase val="10"/>
          <c:orientation val="minMax"/>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a:t>
                </a:r>
                <a:r>
                  <a:rPr lang="en-US" baseline="0"/>
                  <a:t> [m]</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0341888"/>
        <c:crosses val="autoZero"/>
        <c:crossBetween val="midCat"/>
      </c:valAx>
      <c:valAx>
        <c:axId val="520341888"/>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0362272"/>
        <c:crosses val="autoZero"/>
        <c:crossBetween val="midCat"/>
      </c:valAx>
      <c:spPr>
        <a:noFill/>
        <a:ln>
          <a:noFill/>
        </a:ln>
        <a:effectLst/>
      </c:spPr>
    </c:plotArea>
    <c:legend>
      <c:legendPos val="r"/>
      <c:layout>
        <c:manualLayout>
          <c:xMode val="edge"/>
          <c:yMode val="edge"/>
          <c:x val="0.7360137795275592"/>
          <c:y val="0.49189705453484983"/>
          <c:w val="0.20611176727909017"/>
          <c:h val="0.32118328958880138"/>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Improvement w.r.t. current completeness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1"/>
          <c:order val="0"/>
          <c:tx>
            <c:strRef>
              <c:f>'Completeness projection'!$I$1</c:f>
              <c:strCache>
                <c:ptCount val="1"/>
                <c:pt idx="0">
                  <c:v>5 years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projection'!$I$2:$I$17</c:f>
              <c:numCache>
                <c:formatCode>0.00%</c:formatCode>
                <c:ptCount val="16"/>
                <c:pt idx="0">
                  <c:v>0</c:v>
                </c:pt>
                <c:pt idx="1">
                  <c:v>-2.0000000000000002E-5</c:v>
                </c:pt>
                <c:pt idx="2">
                  <c:v>1.9900000000000001E-2</c:v>
                </c:pt>
                <c:pt idx="3">
                  <c:v>4.938E-2</c:v>
                </c:pt>
                <c:pt idx="4">
                  <c:v>0.11619</c:v>
                </c:pt>
                <c:pt idx="5">
                  <c:v>0.2722</c:v>
                </c:pt>
                <c:pt idx="6">
                  <c:v>0.39360000000000001</c:v>
                </c:pt>
                <c:pt idx="7">
                  <c:v>0.44500000000000001</c:v>
                </c:pt>
                <c:pt idx="8">
                  <c:v>0.38300000000000001</c:v>
                </c:pt>
                <c:pt idx="9">
                  <c:v>0.22899999999999998</c:v>
                </c:pt>
                <c:pt idx="10">
                  <c:v>9.4000000000000083E-2</c:v>
                </c:pt>
                <c:pt idx="11">
                  <c:v>2.2999999999999909E-2</c:v>
                </c:pt>
                <c:pt idx="12">
                  <c:v>1.0000000000000009E-3</c:v>
                </c:pt>
                <c:pt idx="13">
                  <c:v>8.0000000000000071E-3</c:v>
                </c:pt>
                <c:pt idx="14">
                  <c:v>0</c:v>
                </c:pt>
                <c:pt idx="15">
                  <c:v>0</c:v>
                </c:pt>
              </c:numCache>
            </c:numRef>
          </c:yVal>
          <c:smooth val="1"/>
          <c:extLst>
            <c:ext xmlns:c16="http://schemas.microsoft.com/office/drawing/2014/chart" uri="{C3380CC4-5D6E-409C-BE32-E72D297353CC}">
              <c16:uniqueId val="{00000001-A301-49F0-B7AA-169B2E92887B}"/>
            </c:ext>
          </c:extLst>
        </c:ser>
        <c:ser>
          <c:idx val="2"/>
          <c:order val="1"/>
          <c:tx>
            <c:strRef>
              <c:f>'Completeness projection'!$J$1</c:f>
              <c:strCache>
                <c:ptCount val="1"/>
                <c:pt idx="0">
                  <c:v>10 years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projection'!$J$2:$J$17</c:f>
              <c:numCache>
                <c:formatCode>0.00%</c:formatCode>
                <c:ptCount val="16"/>
                <c:pt idx="0">
                  <c:v>4.0000000000000002E-4</c:v>
                </c:pt>
                <c:pt idx="1">
                  <c:v>1.9980000000000001E-2</c:v>
                </c:pt>
                <c:pt idx="2">
                  <c:v>4.99E-2</c:v>
                </c:pt>
                <c:pt idx="3">
                  <c:v>0.13938</c:v>
                </c:pt>
                <c:pt idx="4">
                  <c:v>0.31619000000000003</c:v>
                </c:pt>
                <c:pt idx="5">
                  <c:v>0.54220000000000002</c:v>
                </c:pt>
                <c:pt idx="6">
                  <c:v>0.66359999999999997</c:v>
                </c:pt>
                <c:pt idx="7">
                  <c:v>0.66500000000000004</c:v>
                </c:pt>
                <c:pt idx="8">
                  <c:v>0.54300000000000004</c:v>
                </c:pt>
                <c:pt idx="9">
                  <c:v>0.32899999999999996</c:v>
                </c:pt>
                <c:pt idx="10">
                  <c:v>0.15400000000000003</c:v>
                </c:pt>
                <c:pt idx="11">
                  <c:v>6.2999999999999945E-2</c:v>
                </c:pt>
                <c:pt idx="12">
                  <c:v>2.1000000000000019E-2</c:v>
                </c:pt>
                <c:pt idx="13">
                  <c:v>8.0000000000000071E-3</c:v>
                </c:pt>
                <c:pt idx="14">
                  <c:v>0</c:v>
                </c:pt>
                <c:pt idx="15">
                  <c:v>0</c:v>
                </c:pt>
              </c:numCache>
            </c:numRef>
          </c:yVal>
          <c:smooth val="1"/>
          <c:extLst>
            <c:ext xmlns:c16="http://schemas.microsoft.com/office/drawing/2014/chart" uri="{C3380CC4-5D6E-409C-BE32-E72D297353CC}">
              <c16:uniqueId val="{00000002-A301-49F0-B7AA-169B2E92887B}"/>
            </c:ext>
          </c:extLst>
        </c:ser>
        <c:ser>
          <c:idx val="3"/>
          <c:order val="2"/>
          <c:tx>
            <c:strRef>
              <c:f>'Completeness projection'!$K$1</c:f>
              <c:strCache>
                <c:ptCount val="1"/>
                <c:pt idx="0">
                  <c:v>15 years</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projection'!$K$2:$K$17</c:f>
              <c:numCache>
                <c:formatCode>0.00%</c:formatCode>
                <c:ptCount val="16"/>
                <c:pt idx="0">
                  <c:v>0.01</c:v>
                </c:pt>
                <c:pt idx="1">
                  <c:v>3.9980000000000002E-2</c:v>
                </c:pt>
                <c:pt idx="2">
                  <c:v>9.9900000000000003E-2</c:v>
                </c:pt>
                <c:pt idx="3">
                  <c:v>0.21937999999999999</c:v>
                </c:pt>
                <c:pt idx="4">
                  <c:v>0.40619</c:v>
                </c:pt>
                <c:pt idx="5">
                  <c:v>0.67219999999999991</c:v>
                </c:pt>
                <c:pt idx="6">
                  <c:v>0.75359999999999994</c:v>
                </c:pt>
                <c:pt idx="7">
                  <c:v>0.72500000000000009</c:v>
                </c:pt>
                <c:pt idx="8">
                  <c:v>0.57299999999999995</c:v>
                </c:pt>
                <c:pt idx="9">
                  <c:v>0.34899999999999998</c:v>
                </c:pt>
                <c:pt idx="10">
                  <c:v>0.16400000000000003</c:v>
                </c:pt>
                <c:pt idx="11">
                  <c:v>6.2999999999999945E-2</c:v>
                </c:pt>
                <c:pt idx="12">
                  <c:v>2.1000000000000019E-2</c:v>
                </c:pt>
                <c:pt idx="13">
                  <c:v>8.0000000000000071E-3</c:v>
                </c:pt>
                <c:pt idx="14">
                  <c:v>0</c:v>
                </c:pt>
                <c:pt idx="15">
                  <c:v>0</c:v>
                </c:pt>
              </c:numCache>
            </c:numRef>
          </c:yVal>
          <c:smooth val="1"/>
          <c:extLst>
            <c:ext xmlns:c16="http://schemas.microsoft.com/office/drawing/2014/chart" uri="{C3380CC4-5D6E-409C-BE32-E72D297353CC}">
              <c16:uniqueId val="{00000003-A301-49F0-B7AA-169B2E92887B}"/>
            </c:ext>
          </c:extLst>
        </c:ser>
        <c:dLbls>
          <c:showLegendKey val="0"/>
          <c:showVal val="0"/>
          <c:showCatName val="0"/>
          <c:showSerName val="0"/>
          <c:showPercent val="0"/>
          <c:showBubbleSize val="0"/>
        </c:dLbls>
        <c:axId val="600918144"/>
        <c:axId val="600911488"/>
      </c:scatterChart>
      <c:valAx>
        <c:axId val="600918144"/>
        <c:scaling>
          <c:logBase val="10"/>
          <c:orientation val="minMax"/>
          <c:max val="100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0911488"/>
        <c:crosses val="autoZero"/>
        <c:crossBetween val="midCat"/>
      </c:valAx>
      <c:valAx>
        <c:axId val="600911488"/>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0918144"/>
        <c:crosses val="autoZero"/>
        <c:crossBetween val="midCat"/>
      </c:valAx>
      <c:spPr>
        <a:noFill/>
        <a:ln>
          <a:noFill/>
        </a:ln>
        <a:effectLst/>
      </c:spPr>
    </c:plotArea>
    <c:legend>
      <c:legendPos val="r"/>
      <c:layout>
        <c:manualLayout>
          <c:xMode val="edge"/>
          <c:yMode val="edge"/>
          <c:x val="0.75807260305697077"/>
          <c:y val="0.15877187226596676"/>
          <c:w val="0.18921626524625598"/>
          <c:h val="0.26562773403324591"/>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43" name="Shape 3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3144" name="Shape 3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www.pptsolutions.nl/" TargetMode="External"/><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elpagina">
    <p:spTree>
      <p:nvGrpSpPr>
        <p:cNvPr id="1" name=""/>
        <p:cNvGrpSpPr/>
        <p:nvPr/>
      </p:nvGrpSpPr>
      <p:grpSpPr>
        <a:xfrm>
          <a:off x="0" y="0"/>
          <a:ext cx="0" cy="0"/>
          <a:chOff x="0" y="0"/>
          <a:chExt cx="0" cy="0"/>
        </a:xfrm>
      </p:grpSpPr>
      <p:grpSp>
        <p:nvGrpSpPr>
          <p:cNvPr id="104" name="Instructie"/>
          <p:cNvGrpSpPr/>
          <p:nvPr/>
        </p:nvGrpSpPr>
        <p:grpSpPr>
          <a:xfrm>
            <a:off x="-7462" y="7107104"/>
            <a:ext cx="3391307" cy="1765091"/>
            <a:chOff x="0" y="0"/>
            <a:chExt cx="3391306" cy="1765089"/>
          </a:xfrm>
        </p:grpSpPr>
        <p:sp>
          <p:nvSpPr>
            <p:cNvPr id="84"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03" name="Instructie"/>
            <p:cNvGrpSpPr/>
            <p:nvPr/>
          </p:nvGrpSpPr>
          <p:grpSpPr>
            <a:xfrm>
              <a:off x="98270" y="12607"/>
              <a:ext cx="3194766" cy="1752483"/>
              <a:chOff x="0" y="0"/>
              <a:chExt cx="3194765" cy="1752482"/>
            </a:xfrm>
          </p:grpSpPr>
          <p:grpSp>
            <p:nvGrpSpPr>
              <p:cNvPr id="87" name="Rechthoek 17"/>
              <p:cNvGrpSpPr/>
              <p:nvPr/>
            </p:nvGrpSpPr>
            <p:grpSpPr>
              <a:xfrm>
                <a:off x="0" y="0"/>
                <a:ext cx="3194766" cy="431900"/>
                <a:chOff x="0" y="0"/>
                <a:chExt cx="3194764" cy="431899"/>
              </a:xfrm>
            </p:grpSpPr>
            <p:sp>
              <p:nvSpPr>
                <p:cNvPr id="85"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86"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90" name="Ovaal 18"/>
              <p:cNvGrpSpPr/>
              <p:nvPr/>
            </p:nvGrpSpPr>
            <p:grpSpPr>
              <a:xfrm>
                <a:off x="0" y="485877"/>
                <a:ext cx="260915" cy="269241"/>
                <a:chOff x="0" y="0"/>
                <a:chExt cx="260914" cy="269240"/>
              </a:xfrm>
            </p:grpSpPr>
            <p:sp>
              <p:nvSpPr>
                <p:cNvPr id="8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89"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91"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94" name="Ovaal 20"/>
              <p:cNvGrpSpPr/>
              <p:nvPr/>
            </p:nvGrpSpPr>
            <p:grpSpPr>
              <a:xfrm>
                <a:off x="0" y="922202"/>
                <a:ext cx="260915" cy="269241"/>
                <a:chOff x="0" y="0"/>
                <a:chExt cx="260914" cy="269240"/>
              </a:xfrm>
            </p:grpSpPr>
            <p:sp>
              <p:nvSpPr>
                <p:cNvPr id="92"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93"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95"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102" name="Groep 22"/>
              <p:cNvGrpSpPr/>
              <p:nvPr/>
            </p:nvGrpSpPr>
            <p:grpSpPr>
              <a:xfrm>
                <a:off x="2513632" y="470171"/>
                <a:ext cx="681134" cy="696748"/>
                <a:chOff x="0" y="0"/>
                <a:chExt cx="681132" cy="696747"/>
              </a:xfrm>
            </p:grpSpPr>
            <p:grpSp>
              <p:nvGrpSpPr>
                <p:cNvPr id="100" name="Groep 23"/>
                <p:cNvGrpSpPr/>
                <p:nvPr/>
              </p:nvGrpSpPr>
              <p:grpSpPr>
                <a:xfrm>
                  <a:off x="197031" y="0"/>
                  <a:ext cx="287071" cy="379108"/>
                  <a:chOff x="0" y="0"/>
                  <a:chExt cx="287070" cy="379106"/>
                </a:xfrm>
              </p:grpSpPr>
              <p:sp>
                <p:nvSpPr>
                  <p:cNvPr id="96"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7"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8"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9"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101"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117" name="Groep 9"/>
          <p:cNvGrpSpPr/>
          <p:nvPr/>
        </p:nvGrpSpPr>
        <p:grpSpPr>
          <a:xfrm>
            <a:off x="2982511" y="-1228655"/>
            <a:ext cx="6226977" cy="490402"/>
            <a:chOff x="0" y="0"/>
            <a:chExt cx="6226976" cy="490400"/>
          </a:xfrm>
        </p:grpSpPr>
        <p:sp>
          <p:nvSpPr>
            <p:cNvPr id="105"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16" name="Groep 8"/>
            <p:cNvGrpSpPr/>
            <p:nvPr/>
          </p:nvGrpSpPr>
          <p:grpSpPr>
            <a:xfrm>
              <a:off x="0" y="0"/>
              <a:ext cx="6226975" cy="211381"/>
              <a:chOff x="0" y="0"/>
              <a:chExt cx="6226974" cy="211380"/>
            </a:xfrm>
          </p:grpSpPr>
          <p:sp>
            <p:nvSpPr>
              <p:cNvPr id="106"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7"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8"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9"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0"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1"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2"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3"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4"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5"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126" name="Group 4"/>
          <p:cNvGrpSpPr/>
          <p:nvPr/>
        </p:nvGrpSpPr>
        <p:grpSpPr>
          <a:xfrm>
            <a:off x="698501" y="5884314"/>
            <a:ext cx="1454912" cy="577167"/>
            <a:chOff x="0" y="0"/>
            <a:chExt cx="1454911" cy="577165"/>
          </a:xfrm>
        </p:grpSpPr>
        <p:sp>
          <p:nvSpPr>
            <p:cNvPr id="118"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19"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0"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1"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2"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123"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4"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5"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27" name="Rechthoek 6"/>
          <p:cNvSpPr/>
          <p:nvPr/>
        </p:nvSpPr>
        <p:spPr>
          <a:xfrm>
            <a:off x="-10751" y="0"/>
            <a:ext cx="12202752" cy="68580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8" name="Plaats hier de titel van de presentatie, max. 2 regels"/>
          <p:cNvSpPr txBox="1">
            <a:spLocks noGrp="1"/>
          </p:cNvSpPr>
          <p:nvPr>
            <p:ph type="title" hasCustomPrompt="1"/>
          </p:nvPr>
        </p:nvSpPr>
        <p:spPr>
          <a:xfrm>
            <a:off x="2153412" y="3879851"/>
            <a:ext cx="9358257" cy="1621064"/>
          </a:xfrm>
          <a:prstGeom prst="rect">
            <a:avLst/>
          </a:prstGeom>
        </p:spPr>
        <p:txBody>
          <a:bodyPr anchor="b">
            <a:normAutofit/>
          </a:bodyPr>
          <a:lstStyle>
            <a:lvl1pPr algn="r">
              <a:defRPr sz="3800">
                <a:solidFill>
                  <a:srgbClr val="FFFFFF"/>
                </a:solidFill>
              </a:defRPr>
            </a:lvl1pPr>
          </a:lstStyle>
          <a:p>
            <a:r>
              <a:t>Plaats hier de titel van de presentatie, max. 2 regels</a:t>
            </a:r>
          </a:p>
        </p:txBody>
      </p:sp>
      <p:sp>
        <p:nvSpPr>
          <p:cNvPr id="129" name="Tekstvak 4"/>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Titelpagina</a:t>
            </a:r>
          </a:p>
        </p:txBody>
      </p:sp>
      <p:sp>
        <p:nvSpPr>
          <p:cNvPr id="130" name="Body Level One…"/>
          <p:cNvSpPr txBox="1">
            <a:spLocks noGrp="1"/>
          </p:cNvSpPr>
          <p:nvPr>
            <p:ph type="body" sz="quarter" idx="1" hasCustomPrompt="1"/>
          </p:nvPr>
        </p:nvSpPr>
        <p:spPr>
          <a:xfrm>
            <a:off x="7782466" y="5664394"/>
            <a:ext cx="3729204" cy="248473"/>
          </a:xfrm>
          <a:prstGeom prst="rect">
            <a:avLst/>
          </a:prstGeom>
        </p:spPr>
        <p:txBody>
          <a:bodyPr anchor="ctr">
            <a:normAutofit/>
          </a:bodyPr>
          <a:lstStyle>
            <a:lvl1pPr marL="0" indent="0" algn="r">
              <a:buClrTx/>
              <a:buSzTx/>
              <a:buNone/>
              <a:defRPr b="1">
                <a:solidFill>
                  <a:srgbClr val="FFFFFF"/>
                </a:solidFill>
              </a:defRPr>
            </a:lvl1pPr>
            <a:lvl2pPr marL="0" indent="457200" algn="r">
              <a:buClrTx/>
              <a:buSzTx/>
              <a:buNone/>
              <a:defRPr b="1">
                <a:solidFill>
                  <a:srgbClr val="FFFFFF"/>
                </a:solidFill>
              </a:defRPr>
            </a:lvl2pPr>
            <a:lvl3pPr indent="914400" algn="r">
              <a:buClrTx/>
              <a:buFontTx/>
              <a:defRPr b="1">
                <a:solidFill>
                  <a:srgbClr val="FFFFFF"/>
                </a:solidFill>
              </a:defRPr>
            </a:lvl3pPr>
            <a:lvl4pPr indent="1371600" algn="r">
              <a:buClrTx/>
              <a:buFontTx/>
              <a:defRPr b="1">
                <a:solidFill>
                  <a:srgbClr val="FFFFFF"/>
                </a:solidFill>
              </a:defRPr>
            </a:lvl4pPr>
            <a:lvl5pPr marL="0" indent="1828800" algn="r">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grpSp>
        <p:nvGrpSpPr>
          <p:cNvPr id="143" name="Groep 70"/>
          <p:cNvGrpSpPr/>
          <p:nvPr/>
        </p:nvGrpSpPr>
        <p:grpSpPr>
          <a:xfrm>
            <a:off x="-7461" y="-1785441"/>
            <a:ext cx="2591201" cy="1583829"/>
            <a:chOff x="0" y="0"/>
            <a:chExt cx="2591200" cy="1583828"/>
          </a:xfrm>
        </p:grpSpPr>
        <p:sp>
          <p:nvSpPr>
            <p:cNvPr id="131" name="Rechthoek 7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34" name="Rechthoek 72"/>
            <p:cNvGrpSpPr/>
            <p:nvPr/>
          </p:nvGrpSpPr>
          <p:grpSpPr>
            <a:xfrm>
              <a:off x="98270" y="102557"/>
              <a:ext cx="2412001" cy="252001"/>
              <a:chOff x="0" y="0"/>
              <a:chExt cx="2412000" cy="252000"/>
            </a:xfrm>
          </p:grpSpPr>
          <p:sp>
            <p:nvSpPr>
              <p:cNvPr id="132"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133"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137" name="Ovaal 73"/>
            <p:cNvGrpSpPr/>
            <p:nvPr/>
          </p:nvGrpSpPr>
          <p:grpSpPr>
            <a:xfrm>
              <a:off x="98269" y="498484"/>
              <a:ext cx="260915" cy="269241"/>
              <a:chOff x="0" y="0"/>
              <a:chExt cx="260914" cy="269240"/>
            </a:xfrm>
          </p:grpSpPr>
          <p:sp>
            <p:nvSpPr>
              <p:cNvPr id="13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36"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138" name="Rechthoek 74"/>
            <p:cNvSpPr txBox="1"/>
            <p:nvPr/>
          </p:nvSpPr>
          <p:spPr>
            <a:xfrm>
              <a:off x="463951" y="503263"/>
              <a:ext cx="2067635"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141" name="Ovaal 75"/>
            <p:cNvGrpSpPr/>
            <p:nvPr/>
          </p:nvGrpSpPr>
          <p:grpSpPr>
            <a:xfrm>
              <a:off x="98269" y="934809"/>
              <a:ext cx="260915" cy="269241"/>
              <a:chOff x="0" y="0"/>
              <a:chExt cx="260914" cy="269240"/>
            </a:xfrm>
          </p:grpSpPr>
          <p:sp>
            <p:nvSpPr>
              <p:cNvPr id="13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40"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142" name="Rechthoek 76"/>
            <p:cNvSpPr txBox="1"/>
            <p:nvPr/>
          </p:nvSpPr>
          <p:spPr>
            <a:xfrm>
              <a:off x="463951" y="939589"/>
              <a:ext cx="2067635" cy="495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144" name="Tijdelijke aanduiding voor tekst 49"/>
          <p:cNvSpPr>
            <a:spLocks noGrp="1"/>
          </p:cNvSpPr>
          <p:nvPr>
            <p:ph type="body" idx="21" hasCustomPrompt="1"/>
          </p:nvPr>
        </p:nvSpPr>
        <p:spPr>
          <a:xfrm>
            <a:off x="-10752" y="0"/>
            <a:ext cx="12202753" cy="6858000"/>
          </a:xfrm>
          <a:prstGeom prst="rect">
            <a:avLst/>
          </a:prstGeom>
          <a:solidFill>
            <a:srgbClr val="99D28C"/>
          </a:solidFill>
        </p:spPr>
        <p:txBody>
          <a:bodyPr>
            <a:normAutofit/>
          </a:bodyPr>
          <a:lstStyle>
            <a:lvl1pPr marL="0" indent="0">
              <a:buClrTx/>
              <a:buSzTx/>
              <a:buNone/>
            </a:lvl1pPr>
          </a:lstStyle>
          <a:p>
            <a:r>
              <a:t>  </a:t>
            </a:r>
          </a:p>
        </p:txBody>
      </p:sp>
      <p:sp>
        <p:nvSpPr>
          <p:cNvPr id="146"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65" name="Picture 64">
            <a:extLst>
              <a:ext uri="{FF2B5EF4-FFF2-40B4-BE49-F238E27FC236}">
                <a16:creationId xmlns:a16="http://schemas.microsoft.com/office/drawing/2014/main" id="{3FD562B1-BCC1-B244-96D2-5173AD7012AE}"/>
              </a:ext>
            </a:extLst>
          </p:cNvPr>
          <p:cNvPicPr>
            <a:picLocks noChangeAspect="1"/>
          </p:cNvPicPr>
          <p:nvPr userDrawn="1"/>
        </p:nvPicPr>
        <p:blipFill>
          <a:blip r:embed="rId2"/>
          <a:stretch>
            <a:fillRect/>
          </a:stretch>
        </p:blipFill>
        <p:spPr>
          <a:xfrm>
            <a:off x="695450" y="5847858"/>
            <a:ext cx="1460500" cy="698500"/>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lleen titel">
    <p:spTree>
      <p:nvGrpSpPr>
        <p:cNvPr id="1" name=""/>
        <p:cNvGrpSpPr/>
        <p:nvPr/>
      </p:nvGrpSpPr>
      <p:grpSpPr>
        <a:xfrm>
          <a:off x="0" y="0"/>
          <a:ext cx="0" cy="0"/>
          <a:chOff x="0" y="0"/>
          <a:chExt cx="0" cy="0"/>
        </a:xfrm>
      </p:grpSpPr>
      <p:grpSp>
        <p:nvGrpSpPr>
          <p:cNvPr id="297" name="Instructie"/>
          <p:cNvGrpSpPr/>
          <p:nvPr/>
        </p:nvGrpSpPr>
        <p:grpSpPr>
          <a:xfrm>
            <a:off x="-7462" y="7107104"/>
            <a:ext cx="3391307" cy="1765091"/>
            <a:chOff x="0" y="0"/>
            <a:chExt cx="3391306" cy="1765089"/>
          </a:xfrm>
        </p:grpSpPr>
        <p:sp>
          <p:nvSpPr>
            <p:cNvPr id="277"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96" name="Instructie"/>
            <p:cNvGrpSpPr/>
            <p:nvPr/>
          </p:nvGrpSpPr>
          <p:grpSpPr>
            <a:xfrm>
              <a:off x="98270" y="12607"/>
              <a:ext cx="3194766" cy="1752483"/>
              <a:chOff x="0" y="0"/>
              <a:chExt cx="3194765" cy="1752482"/>
            </a:xfrm>
          </p:grpSpPr>
          <p:grpSp>
            <p:nvGrpSpPr>
              <p:cNvPr id="280" name="Rechthoek 17"/>
              <p:cNvGrpSpPr/>
              <p:nvPr/>
            </p:nvGrpSpPr>
            <p:grpSpPr>
              <a:xfrm>
                <a:off x="0" y="0"/>
                <a:ext cx="3194766" cy="431900"/>
                <a:chOff x="0" y="0"/>
                <a:chExt cx="3194764" cy="431899"/>
              </a:xfrm>
            </p:grpSpPr>
            <p:sp>
              <p:nvSpPr>
                <p:cNvPr id="278"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79"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83" name="Ovaal 18"/>
              <p:cNvGrpSpPr/>
              <p:nvPr/>
            </p:nvGrpSpPr>
            <p:grpSpPr>
              <a:xfrm>
                <a:off x="0" y="485877"/>
                <a:ext cx="260915" cy="269241"/>
                <a:chOff x="0" y="0"/>
                <a:chExt cx="260914" cy="269240"/>
              </a:xfrm>
            </p:grpSpPr>
            <p:sp>
              <p:nvSpPr>
                <p:cNvPr id="28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4"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87" name="Ovaal 20"/>
              <p:cNvGrpSpPr/>
              <p:nvPr/>
            </p:nvGrpSpPr>
            <p:grpSpPr>
              <a:xfrm>
                <a:off x="0" y="922202"/>
                <a:ext cx="260915" cy="269241"/>
                <a:chOff x="0" y="0"/>
                <a:chExt cx="260914" cy="269240"/>
              </a:xfrm>
            </p:grpSpPr>
            <p:sp>
              <p:nvSpPr>
                <p:cNvPr id="28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6"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8"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95" name="Groep 22"/>
              <p:cNvGrpSpPr/>
              <p:nvPr/>
            </p:nvGrpSpPr>
            <p:grpSpPr>
              <a:xfrm>
                <a:off x="2513632" y="470171"/>
                <a:ext cx="681134" cy="696748"/>
                <a:chOff x="0" y="0"/>
                <a:chExt cx="681132" cy="696747"/>
              </a:xfrm>
            </p:grpSpPr>
            <p:grpSp>
              <p:nvGrpSpPr>
                <p:cNvPr id="293" name="Groep 23"/>
                <p:cNvGrpSpPr/>
                <p:nvPr/>
              </p:nvGrpSpPr>
              <p:grpSpPr>
                <a:xfrm>
                  <a:off x="197031" y="0"/>
                  <a:ext cx="287071" cy="379108"/>
                  <a:chOff x="0" y="0"/>
                  <a:chExt cx="287070" cy="379106"/>
                </a:xfrm>
              </p:grpSpPr>
              <p:sp>
                <p:nvSpPr>
                  <p:cNvPr id="289"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0"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1"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2"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94"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310" name="Groep 9"/>
          <p:cNvGrpSpPr/>
          <p:nvPr/>
        </p:nvGrpSpPr>
        <p:grpSpPr>
          <a:xfrm>
            <a:off x="2982511" y="-1228655"/>
            <a:ext cx="6226977" cy="490402"/>
            <a:chOff x="0" y="0"/>
            <a:chExt cx="6226976" cy="490400"/>
          </a:xfrm>
        </p:grpSpPr>
        <p:sp>
          <p:nvSpPr>
            <p:cNvPr id="29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09" name="Groep 8"/>
            <p:cNvGrpSpPr/>
            <p:nvPr/>
          </p:nvGrpSpPr>
          <p:grpSpPr>
            <a:xfrm>
              <a:off x="0" y="0"/>
              <a:ext cx="6226975" cy="211381"/>
              <a:chOff x="0" y="0"/>
              <a:chExt cx="6226974" cy="211380"/>
            </a:xfrm>
          </p:grpSpPr>
          <p:sp>
            <p:nvSpPr>
              <p:cNvPr id="29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19" name="Group 4"/>
          <p:cNvGrpSpPr/>
          <p:nvPr/>
        </p:nvGrpSpPr>
        <p:grpSpPr>
          <a:xfrm>
            <a:off x="698501" y="5884314"/>
            <a:ext cx="1454912" cy="577167"/>
            <a:chOff x="0" y="0"/>
            <a:chExt cx="1454911" cy="577165"/>
          </a:xfrm>
        </p:grpSpPr>
        <p:sp>
          <p:nvSpPr>
            <p:cNvPr id="31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1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1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2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2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322" name="Tekstvak 4"/>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Alleen titel</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abel">
    <p:spTree>
      <p:nvGrpSpPr>
        <p:cNvPr id="1" name=""/>
        <p:cNvGrpSpPr/>
        <p:nvPr/>
      </p:nvGrpSpPr>
      <p:grpSpPr>
        <a:xfrm>
          <a:off x="0" y="0"/>
          <a:ext cx="0" cy="0"/>
          <a:chOff x="0" y="0"/>
          <a:chExt cx="0" cy="0"/>
        </a:xfrm>
      </p:grpSpPr>
      <p:grpSp>
        <p:nvGrpSpPr>
          <p:cNvPr id="2627" name="Instructie"/>
          <p:cNvGrpSpPr/>
          <p:nvPr/>
        </p:nvGrpSpPr>
        <p:grpSpPr>
          <a:xfrm>
            <a:off x="-7462" y="7107104"/>
            <a:ext cx="3391307" cy="1765091"/>
            <a:chOff x="0" y="0"/>
            <a:chExt cx="3391306" cy="1765089"/>
          </a:xfrm>
        </p:grpSpPr>
        <p:sp>
          <p:nvSpPr>
            <p:cNvPr id="2607"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626" name="Instructie"/>
            <p:cNvGrpSpPr/>
            <p:nvPr/>
          </p:nvGrpSpPr>
          <p:grpSpPr>
            <a:xfrm>
              <a:off x="98270" y="12607"/>
              <a:ext cx="3194766" cy="1752483"/>
              <a:chOff x="0" y="0"/>
              <a:chExt cx="3194765" cy="1752482"/>
            </a:xfrm>
          </p:grpSpPr>
          <p:grpSp>
            <p:nvGrpSpPr>
              <p:cNvPr id="2610" name="Rechthoek 17"/>
              <p:cNvGrpSpPr/>
              <p:nvPr/>
            </p:nvGrpSpPr>
            <p:grpSpPr>
              <a:xfrm>
                <a:off x="0" y="0"/>
                <a:ext cx="3194766" cy="431900"/>
                <a:chOff x="0" y="0"/>
                <a:chExt cx="3194764" cy="431899"/>
              </a:xfrm>
            </p:grpSpPr>
            <p:sp>
              <p:nvSpPr>
                <p:cNvPr id="2608"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09"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613" name="Ovaal 18"/>
              <p:cNvGrpSpPr/>
              <p:nvPr/>
            </p:nvGrpSpPr>
            <p:grpSpPr>
              <a:xfrm>
                <a:off x="0" y="485877"/>
                <a:ext cx="260915" cy="269241"/>
                <a:chOff x="0" y="0"/>
                <a:chExt cx="260914" cy="269240"/>
              </a:xfrm>
            </p:grpSpPr>
            <p:sp>
              <p:nvSpPr>
                <p:cNvPr id="261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12"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614"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617" name="Ovaal 20"/>
              <p:cNvGrpSpPr/>
              <p:nvPr/>
            </p:nvGrpSpPr>
            <p:grpSpPr>
              <a:xfrm>
                <a:off x="0" y="922202"/>
                <a:ext cx="260915" cy="269241"/>
                <a:chOff x="0" y="0"/>
                <a:chExt cx="260914" cy="269240"/>
              </a:xfrm>
            </p:grpSpPr>
            <p:sp>
              <p:nvSpPr>
                <p:cNvPr id="261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16"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618"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625" name="Groep 22"/>
              <p:cNvGrpSpPr/>
              <p:nvPr/>
            </p:nvGrpSpPr>
            <p:grpSpPr>
              <a:xfrm>
                <a:off x="2513632" y="470171"/>
                <a:ext cx="681134" cy="696748"/>
                <a:chOff x="0" y="0"/>
                <a:chExt cx="681132" cy="696747"/>
              </a:xfrm>
            </p:grpSpPr>
            <p:grpSp>
              <p:nvGrpSpPr>
                <p:cNvPr id="2623" name="Groep 23"/>
                <p:cNvGrpSpPr/>
                <p:nvPr/>
              </p:nvGrpSpPr>
              <p:grpSpPr>
                <a:xfrm>
                  <a:off x="197031" y="0"/>
                  <a:ext cx="287071" cy="379108"/>
                  <a:chOff x="0" y="0"/>
                  <a:chExt cx="287070" cy="379106"/>
                </a:xfrm>
              </p:grpSpPr>
              <p:sp>
                <p:nvSpPr>
                  <p:cNvPr id="2619"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620"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621"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622"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624"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2640" name="Groep 9"/>
          <p:cNvGrpSpPr/>
          <p:nvPr/>
        </p:nvGrpSpPr>
        <p:grpSpPr>
          <a:xfrm>
            <a:off x="2982511" y="-1228655"/>
            <a:ext cx="6226977" cy="490402"/>
            <a:chOff x="0" y="0"/>
            <a:chExt cx="6226976" cy="490400"/>
          </a:xfrm>
        </p:grpSpPr>
        <p:sp>
          <p:nvSpPr>
            <p:cNvPr id="262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639" name="Groep 8"/>
            <p:cNvGrpSpPr/>
            <p:nvPr/>
          </p:nvGrpSpPr>
          <p:grpSpPr>
            <a:xfrm>
              <a:off x="0" y="0"/>
              <a:ext cx="6226975" cy="211381"/>
              <a:chOff x="0" y="0"/>
              <a:chExt cx="6226974" cy="211380"/>
            </a:xfrm>
          </p:grpSpPr>
          <p:sp>
            <p:nvSpPr>
              <p:cNvPr id="262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649" name="Group 4"/>
          <p:cNvGrpSpPr/>
          <p:nvPr/>
        </p:nvGrpSpPr>
        <p:grpSpPr>
          <a:xfrm>
            <a:off x="698501" y="5884314"/>
            <a:ext cx="1454912" cy="577167"/>
            <a:chOff x="0" y="0"/>
            <a:chExt cx="1454911" cy="577165"/>
          </a:xfrm>
        </p:grpSpPr>
        <p:sp>
          <p:nvSpPr>
            <p:cNvPr id="264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64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64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65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265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2652" name="Tekstvak 6"/>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Tabel</a:t>
            </a:r>
          </a:p>
        </p:txBody>
      </p:sp>
      <p:grpSp>
        <p:nvGrpSpPr>
          <p:cNvPr id="2684" name="Instructie"/>
          <p:cNvGrpSpPr/>
          <p:nvPr/>
        </p:nvGrpSpPr>
        <p:grpSpPr>
          <a:xfrm>
            <a:off x="12441539" y="-99301"/>
            <a:ext cx="3391308" cy="7056603"/>
            <a:chOff x="0" y="0"/>
            <a:chExt cx="3391306" cy="7056601"/>
          </a:xfrm>
        </p:grpSpPr>
        <p:sp>
          <p:nvSpPr>
            <p:cNvPr id="2653" name="Rechthoek 83"/>
            <p:cNvSpPr/>
            <p:nvPr/>
          </p:nvSpPr>
          <p:spPr>
            <a:xfrm>
              <a:off x="0" y="-1"/>
              <a:ext cx="3391307" cy="7056603"/>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sp>
          <p:nvSpPr>
            <p:cNvPr id="2654" name="Ovaal 84"/>
            <p:cNvSpPr/>
            <p:nvPr/>
          </p:nvSpPr>
          <p:spPr>
            <a:xfrm>
              <a:off x="3060168" y="6072224"/>
              <a:ext cx="230837" cy="230837"/>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lnSpc>
                  <a:spcPct val="90000"/>
                </a:lnSpc>
                <a:spcBef>
                  <a:spcPts val="600"/>
                </a:spcBef>
                <a:defRPr cap="all">
                  <a:solidFill>
                    <a:srgbClr val="211F26"/>
                  </a:solidFill>
                  <a:latin typeface="+mj-lt"/>
                  <a:ea typeface="+mj-ea"/>
                  <a:cs typeface="+mj-cs"/>
                  <a:sym typeface="Calibri"/>
                </a:defRPr>
              </a:pPr>
              <a:endParaRPr/>
            </a:p>
          </p:txBody>
        </p:sp>
        <p:sp>
          <p:nvSpPr>
            <p:cNvPr id="2655" name="Graphic 163"/>
            <p:cNvSpPr/>
            <p:nvPr/>
          </p:nvSpPr>
          <p:spPr>
            <a:xfrm>
              <a:off x="3041808" y="6053864"/>
              <a:ext cx="267557" cy="2675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2" y="0"/>
                    <a:pt x="0" y="4832"/>
                    <a:pt x="0" y="10800"/>
                  </a:cubicBezTo>
                  <a:cubicBezTo>
                    <a:pt x="0" y="16768"/>
                    <a:pt x="4832" y="21600"/>
                    <a:pt x="10800" y="21600"/>
                  </a:cubicBezTo>
                  <a:cubicBezTo>
                    <a:pt x="16768" y="21600"/>
                    <a:pt x="21600" y="16768"/>
                    <a:pt x="21600" y="10800"/>
                  </a:cubicBezTo>
                  <a:cubicBezTo>
                    <a:pt x="21600" y="4832"/>
                    <a:pt x="16768" y="0"/>
                    <a:pt x="10800" y="0"/>
                  </a:cubicBezTo>
                  <a:close/>
                  <a:moveTo>
                    <a:pt x="10232" y="2842"/>
                  </a:moveTo>
                  <a:cubicBezTo>
                    <a:pt x="11027" y="2842"/>
                    <a:pt x="11653" y="3467"/>
                    <a:pt x="11653" y="4263"/>
                  </a:cubicBezTo>
                  <a:cubicBezTo>
                    <a:pt x="11653" y="5059"/>
                    <a:pt x="11027" y="5684"/>
                    <a:pt x="10232" y="5684"/>
                  </a:cubicBezTo>
                  <a:cubicBezTo>
                    <a:pt x="9436" y="5684"/>
                    <a:pt x="8811" y="5059"/>
                    <a:pt x="8811" y="4263"/>
                  </a:cubicBezTo>
                  <a:cubicBezTo>
                    <a:pt x="8811" y="3467"/>
                    <a:pt x="9436" y="2842"/>
                    <a:pt x="10232" y="2842"/>
                  </a:cubicBezTo>
                  <a:close/>
                  <a:moveTo>
                    <a:pt x="13642" y="18758"/>
                  </a:moveTo>
                  <a:lnTo>
                    <a:pt x="7958" y="18758"/>
                  </a:lnTo>
                  <a:lnTo>
                    <a:pt x="7958" y="17053"/>
                  </a:lnTo>
                  <a:lnTo>
                    <a:pt x="9947" y="17053"/>
                  </a:lnTo>
                  <a:lnTo>
                    <a:pt x="9947" y="8526"/>
                  </a:lnTo>
                  <a:lnTo>
                    <a:pt x="8242" y="8526"/>
                  </a:lnTo>
                  <a:lnTo>
                    <a:pt x="8242" y="6821"/>
                  </a:lnTo>
                  <a:lnTo>
                    <a:pt x="11653" y="6821"/>
                  </a:lnTo>
                  <a:lnTo>
                    <a:pt x="11653" y="17053"/>
                  </a:lnTo>
                  <a:lnTo>
                    <a:pt x="13642" y="17053"/>
                  </a:lnTo>
                  <a:lnTo>
                    <a:pt x="13642" y="18758"/>
                  </a:lnTo>
                  <a:close/>
                </a:path>
              </a:pathLst>
            </a:custGeom>
            <a:solidFill>
              <a:srgbClr val="000000"/>
            </a:solidFill>
            <a:ln w="12700" cap="flat">
              <a:noFill/>
              <a:miter lim="400000"/>
            </a:ln>
            <a:effectLst/>
          </p:spPr>
          <p:txBody>
            <a:bodyPr wrap="square" lIns="45719" tIns="45719" rIns="45719" bIns="45719" numCol="1" anchor="ctr">
              <a:noAutofit/>
            </a:bodyPr>
            <a:lstStyle/>
            <a:p>
              <a:pPr>
                <a:defRPr sz="2000">
                  <a:solidFill>
                    <a:srgbClr val="211F26"/>
                  </a:solidFill>
                  <a:latin typeface="+mj-lt"/>
                  <a:ea typeface="+mj-ea"/>
                  <a:cs typeface="+mj-cs"/>
                  <a:sym typeface="Calibri"/>
                </a:defRPr>
              </a:pPr>
              <a:endParaRPr/>
            </a:p>
          </p:txBody>
        </p:sp>
        <p:sp>
          <p:nvSpPr>
            <p:cNvPr id="2656" name="Rechthoek 86"/>
            <p:cNvSpPr txBox="1"/>
            <p:nvPr/>
          </p:nvSpPr>
          <p:spPr>
            <a:xfrm>
              <a:off x="114599" y="6274939"/>
              <a:ext cx="3194765" cy="65786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200" b="1">
                  <a:solidFill>
                    <a:srgbClr val="211F26"/>
                  </a:solidFill>
                  <a:latin typeface="+mj-lt"/>
                  <a:ea typeface="+mj-ea"/>
                  <a:cs typeface="+mj-cs"/>
                  <a:sym typeface="Calibri"/>
                </a:defRPr>
              </a:pPr>
              <a:r>
                <a:t>MEER WETEN?</a:t>
              </a:r>
              <a:br/>
              <a:r>
                <a:rPr b="0"/>
                <a:t>Ga naar de instructie dia ‘</a:t>
              </a:r>
              <a:r>
                <a:t>YouTube links</a:t>
              </a:r>
              <a:r>
                <a:rPr b="0"/>
                <a:t>’, open deze in de ‘</a:t>
              </a:r>
              <a:r>
                <a:t>Diavoorstelling</a:t>
              </a:r>
              <a:r>
                <a:rPr b="0"/>
                <a:t>’ (shift F5) en klik op de gewenste video link.</a:t>
              </a:r>
            </a:p>
          </p:txBody>
        </p:sp>
        <p:grpSp>
          <p:nvGrpSpPr>
            <p:cNvPr id="2683" name="INSTRUCTIE"/>
            <p:cNvGrpSpPr/>
            <p:nvPr/>
          </p:nvGrpSpPr>
          <p:grpSpPr>
            <a:xfrm>
              <a:off x="114897" y="9349"/>
              <a:ext cx="3194766" cy="2347092"/>
              <a:chOff x="0" y="0"/>
              <a:chExt cx="3194765" cy="2347090"/>
            </a:xfrm>
          </p:grpSpPr>
          <p:grpSp>
            <p:nvGrpSpPr>
              <p:cNvPr id="2659" name="Rechthoek 34"/>
              <p:cNvGrpSpPr/>
              <p:nvPr/>
            </p:nvGrpSpPr>
            <p:grpSpPr>
              <a:xfrm>
                <a:off x="0" y="0"/>
                <a:ext cx="3194766" cy="431900"/>
                <a:chOff x="0" y="0"/>
                <a:chExt cx="3194764" cy="431899"/>
              </a:xfrm>
            </p:grpSpPr>
            <p:sp>
              <p:nvSpPr>
                <p:cNvPr id="2657"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58" name="TABEL invoegen/verander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TABEL invoegen/veranderen</a:t>
                  </a:r>
                </a:p>
              </p:txBody>
            </p:sp>
          </p:grpSp>
          <p:grpSp>
            <p:nvGrpSpPr>
              <p:cNvPr id="2662" name="Ovaal 36"/>
              <p:cNvGrpSpPr/>
              <p:nvPr/>
            </p:nvGrpSpPr>
            <p:grpSpPr>
              <a:xfrm>
                <a:off x="0" y="483349"/>
                <a:ext cx="260915" cy="269241"/>
                <a:chOff x="0" y="0"/>
                <a:chExt cx="260914" cy="269240"/>
              </a:xfrm>
            </p:grpSpPr>
            <p:sp>
              <p:nvSpPr>
                <p:cNvPr id="266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61"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663" name="Rechthoek 37"/>
              <p:cNvSpPr txBox="1"/>
              <p:nvPr/>
            </p:nvSpPr>
            <p:spPr>
              <a:xfrm>
                <a:off x="365680" y="488128"/>
                <a:ext cx="2829086" cy="61087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100">
                    <a:latin typeface="+mj-lt"/>
                    <a:ea typeface="+mj-ea"/>
                    <a:cs typeface="+mj-cs"/>
                    <a:sym typeface="Calibri"/>
                  </a:defRPr>
                </a:pPr>
                <a:r>
                  <a:t>Wanneer nodig, verwijder de bestaande tabel d.m.v. de </a:t>
                </a:r>
                <a:r>
                  <a:rPr b="1"/>
                  <a:t>‘Delete’-knop</a:t>
                </a:r>
                <a:r>
                  <a:t>. Klik op het pictogram om een nieuwe tabel in te voegen. </a:t>
                </a:r>
                <a:r>
                  <a:rPr i="1"/>
                  <a:t>(zie onderstaand voorbeeld).</a:t>
                </a:r>
              </a:p>
            </p:txBody>
          </p:sp>
          <p:grpSp>
            <p:nvGrpSpPr>
              <p:cNvPr id="2666" name="Ovaal 64"/>
              <p:cNvGrpSpPr/>
              <p:nvPr/>
            </p:nvGrpSpPr>
            <p:grpSpPr>
              <a:xfrm>
                <a:off x="0" y="1702646"/>
                <a:ext cx="260915" cy="269241"/>
                <a:chOff x="0" y="0"/>
                <a:chExt cx="260914" cy="269240"/>
              </a:xfrm>
            </p:grpSpPr>
            <p:sp>
              <p:nvSpPr>
                <p:cNvPr id="266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65"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667" name="Rechthoek 65"/>
              <p:cNvSpPr txBox="1"/>
              <p:nvPr/>
            </p:nvSpPr>
            <p:spPr>
              <a:xfrm>
                <a:off x="365680" y="1707425"/>
                <a:ext cx="2817997" cy="3136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100">
                    <a:latin typeface="+mj-lt"/>
                    <a:ea typeface="+mj-ea"/>
                    <a:cs typeface="+mj-cs"/>
                    <a:sym typeface="Calibri"/>
                  </a:defRPr>
                </a:pPr>
                <a:r>
                  <a:t>Selecteer het gewenste aantal rijen en kolommen en klik op </a:t>
                </a:r>
                <a:r>
                  <a:rPr b="1"/>
                  <a:t>‘OK’</a:t>
                </a:r>
                <a:r>
                  <a:t>.</a:t>
                </a:r>
              </a:p>
            </p:txBody>
          </p:sp>
          <p:grpSp>
            <p:nvGrpSpPr>
              <p:cNvPr id="2673" name="Groep 66"/>
              <p:cNvGrpSpPr/>
              <p:nvPr/>
            </p:nvGrpSpPr>
            <p:grpSpPr>
              <a:xfrm>
                <a:off x="365681" y="2137540"/>
                <a:ext cx="825501" cy="209551"/>
                <a:chOff x="0" y="0"/>
                <a:chExt cx="825500" cy="209550"/>
              </a:xfrm>
            </p:grpSpPr>
            <p:grpSp>
              <p:nvGrpSpPr>
                <p:cNvPr id="2670" name="Rechthoek 76"/>
                <p:cNvGrpSpPr/>
                <p:nvPr/>
              </p:nvGrpSpPr>
              <p:grpSpPr>
                <a:xfrm>
                  <a:off x="0" y="0"/>
                  <a:ext cx="825500" cy="209550"/>
                  <a:chOff x="0" y="0"/>
                  <a:chExt cx="825500" cy="209550"/>
                </a:xfrm>
              </p:grpSpPr>
              <p:sp>
                <p:nvSpPr>
                  <p:cNvPr id="2668" name="Rectangle"/>
                  <p:cNvSpPr/>
                  <p:nvPr/>
                </p:nvSpPr>
                <p:spPr>
                  <a:xfrm>
                    <a:off x="0" y="0"/>
                    <a:ext cx="825500" cy="209550"/>
                  </a:xfrm>
                  <a:prstGeom prst="rect">
                    <a:avLst/>
                  </a:prstGeom>
                  <a:solidFill>
                    <a:srgbClr val="E5F1FB"/>
                  </a:solidFill>
                  <a:ln w="12700" cap="flat">
                    <a:solidFill>
                      <a:srgbClr val="0B7ED9"/>
                    </a:solidFill>
                    <a:prstDash val="solid"/>
                    <a:miter lim="8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69" name="OK"/>
                  <p:cNvSpPr txBox="1"/>
                  <p:nvPr/>
                </p:nvSpPr>
                <p:spPr>
                  <a:xfrm>
                    <a:off x="258350" y="41275"/>
                    <a:ext cx="560800"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800">
                        <a:solidFill>
                          <a:schemeClr val="accent1"/>
                        </a:solidFill>
                        <a:latin typeface="+mj-lt"/>
                        <a:ea typeface="+mj-ea"/>
                        <a:cs typeface="+mj-cs"/>
                        <a:sym typeface="Calibri"/>
                      </a:defRPr>
                    </a:lvl1pPr>
                  </a:lstStyle>
                  <a:p>
                    <a:r>
                      <a:t>OK</a:t>
                    </a:r>
                  </a:p>
                </p:txBody>
              </p:sp>
            </p:grpSp>
            <p:sp>
              <p:nvSpPr>
                <p:cNvPr id="2671" name="Rechte verbindingslijn 77"/>
                <p:cNvSpPr/>
                <p:nvPr/>
              </p:nvSpPr>
              <p:spPr>
                <a:xfrm>
                  <a:off x="650645" y="32399"/>
                  <a:ext cx="1" cy="142718"/>
                </a:xfrm>
                <a:prstGeom prst="line">
                  <a:avLst/>
                </a:prstGeom>
                <a:noFill/>
                <a:ln w="3175" cap="flat">
                  <a:solidFill>
                    <a:srgbClr val="44546A"/>
                  </a:solidFill>
                  <a:prstDash val="solid"/>
                  <a:round/>
                </a:ln>
                <a:effectLst/>
              </p:spPr>
              <p:txBody>
                <a:bodyPr wrap="square" lIns="45719" tIns="45719" rIns="45719" bIns="45719" numCol="1" anchor="t">
                  <a:noAutofit/>
                </a:bodyPr>
                <a:lstStyle/>
                <a:p>
                  <a:endParaRPr/>
                </a:p>
              </p:txBody>
            </p:sp>
            <p:sp>
              <p:nvSpPr>
                <p:cNvPr id="2672" name="Gelijkbenige driehoek 78"/>
                <p:cNvSpPr/>
                <p:nvPr/>
              </p:nvSpPr>
              <p:spPr>
                <a:xfrm rot="10800000">
                  <a:off x="691465" y="84054"/>
                  <a:ext cx="86866" cy="51148"/>
                </a:xfrm>
                <a:prstGeom prst="triangle">
                  <a:avLst/>
                </a:prstGeom>
                <a:solidFill>
                  <a:srgbClr val="000000"/>
                </a:solidFill>
                <a:ln w="12700" cap="flat">
                  <a:noFill/>
                  <a:miter lim="400000"/>
                </a:ln>
                <a:effectLst/>
              </p:spPr>
              <p:txBody>
                <a:bodyPr wrap="square" lIns="45719" tIns="45719" rIns="45719" bIns="45719" numCol="1" anchor="ctr">
                  <a:noAutofit/>
                </a:bodyPr>
                <a:lstStyle/>
                <a:p>
                  <a:pPr>
                    <a:defRPr sz="1000" b="1">
                      <a:solidFill>
                        <a:schemeClr val="accent1"/>
                      </a:solidFill>
                      <a:latin typeface="+mj-lt"/>
                      <a:ea typeface="+mj-ea"/>
                      <a:cs typeface="+mj-cs"/>
                      <a:sym typeface="Calibri"/>
                    </a:defRPr>
                  </a:pPr>
                  <a:endParaRPr/>
                </a:p>
              </p:txBody>
            </p:sp>
          </p:grpSp>
          <p:grpSp>
            <p:nvGrpSpPr>
              <p:cNvPr id="2682" name="Tabel icoon"/>
              <p:cNvGrpSpPr/>
              <p:nvPr/>
            </p:nvGrpSpPr>
            <p:grpSpPr>
              <a:xfrm>
                <a:off x="365682" y="1224192"/>
                <a:ext cx="375501" cy="339169"/>
                <a:chOff x="0" y="0"/>
                <a:chExt cx="375499" cy="339168"/>
              </a:xfrm>
            </p:grpSpPr>
            <p:sp>
              <p:nvSpPr>
                <p:cNvPr id="2674" name="Rechthoek 68"/>
                <p:cNvSpPr/>
                <p:nvPr/>
              </p:nvSpPr>
              <p:spPr>
                <a:xfrm>
                  <a:off x="0" y="-1"/>
                  <a:ext cx="375500" cy="33917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2400">
                      <a:solidFill>
                        <a:schemeClr val="accent1"/>
                      </a:solidFill>
                      <a:latin typeface="+mj-lt"/>
                      <a:ea typeface="+mj-ea"/>
                      <a:cs typeface="+mj-cs"/>
                      <a:sym typeface="Calibri"/>
                    </a:defRPr>
                  </a:pPr>
                  <a:endParaRPr/>
                </a:p>
              </p:txBody>
            </p:sp>
            <p:sp>
              <p:nvSpPr>
                <p:cNvPr id="2675" name="Rechthoek 69"/>
                <p:cNvSpPr/>
                <p:nvPr/>
              </p:nvSpPr>
              <p:spPr>
                <a:xfrm>
                  <a:off x="5745" y="5479"/>
                  <a:ext cx="369755" cy="66962"/>
                </a:xfrm>
                <a:prstGeom prst="rect">
                  <a:avLst/>
                </a:prstGeom>
                <a:solidFill>
                  <a:srgbClr val="6C6C6C"/>
                </a:solidFill>
                <a:ln w="12700" cap="flat">
                  <a:noFill/>
                  <a:miter lim="400000"/>
                </a:ln>
                <a:effectLst/>
              </p:spPr>
              <p:txBody>
                <a:bodyPr wrap="square" lIns="45719" tIns="45719" rIns="45719" bIns="45719" numCol="1" anchor="ctr">
                  <a:noAutofit/>
                </a:bodyPr>
                <a:lstStyle/>
                <a:p>
                  <a:pPr algn="ctr">
                    <a:defRPr sz="2400">
                      <a:solidFill>
                        <a:schemeClr val="accent1"/>
                      </a:solidFill>
                      <a:latin typeface="+mj-lt"/>
                      <a:ea typeface="+mj-ea"/>
                      <a:cs typeface="+mj-cs"/>
                      <a:sym typeface="Calibri"/>
                    </a:defRPr>
                  </a:pPr>
                  <a:endParaRPr/>
                </a:p>
              </p:txBody>
            </p:sp>
            <p:sp>
              <p:nvSpPr>
                <p:cNvPr id="2676" name="Rechte verbindingslijn 70"/>
                <p:cNvSpPr/>
                <p:nvPr/>
              </p:nvSpPr>
              <p:spPr>
                <a:xfrm flipH="1">
                  <a:off x="128823" y="70111"/>
                  <a:ext cx="1" cy="266727"/>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77" name="Rechte verbindingslijn 71"/>
                <p:cNvSpPr/>
                <p:nvPr/>
              </p:nvSpPr>
              <p:spPr>
                <a:xfrm flipH="1">
                  <a:off x="248000" y="70111"/>
                  <a:ext cx="1" cy="266727"/>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78" name="Rechte verbindingslijn 72"/>
                <p:cNvSpPr/>
                <p:nvPr/>
              </p:nvSpPr>
              <p:spPr>
                <a:xfrm flipH="1" flipV="1">
                  <a:off x="5663" y="137936"/>
                  <a:ext cx="369837" cy="1"/>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79" name="Rechte verbindingslijn 73"/>
                <p:cNvSpPr/>
                <p:nvPr/>
              </p:nvSpPr>
              <p:spPr>
                <a:xfrm flipH="1" flipV="1">
                  <a:off x="5663" y="207843"/>
                  <a:ext cx="369837" cy="1"/>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80" name="Rechte verbindingslijn 74"/>
                <p:cNvSpPr/>
                <p:nvPr/>
              </p:nvSpPr>
              <p:spPr>
                <a:xfrm flipH="1" flipV="1">
                  <a:off x="5663" y="275419"/>
                  <a:ext cx="369837" cy="1"/>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81" name="Rechthoek 75"/>
                <p:cNvSpPr/>
                <p:nvPr/>
              </p:nvSpPr>
              <p:spPr>
                <a:xfrm>
                  <a:off x="0" y="-1"/>
                  <a:ext cx="375500" cy="339170"/>
                </a:xfrm>
                <a:prstGeom prst="rect">
                  <a:avLst/>
                </a:prstGeom>
                <a:noFill/>
                <a:ln w="12700" cap="flat">
                  <a:solidFill>
                    <a:srgbClr val="6C6C6C"/>
                  </a:solidFill>
                  <a:prstDash val="solid"/>
                  <a:miter lim="800000"/>
                </a:ln>
                <a:effectLst/>
              </p:spPr>
              <p:txBody>
                <a:bodyPr wrap="square" lIns="45719" tIns="45719" rIns="45719" bIns="45719" numCol="1" anchor="ctr">
                  <a:noAutofit/>
                </a:bodyPr>
                <a:lstStyle/>
                <a:p>
                  <a:pPr algn="ctr">
                    <a:defRPr sz="2400">
                      <a:solidFill>
                        <a:schemeClr val="accent1"/>
                      </a:solidFill>
                      <a:latin typeface="+mj-lt"/>
                      <a:ea typeface="+mj-ea"/>
                      <a:cs typeface="+mj-cs"/>
                      <a:sym typeface="Calibri"/>
                    </a:defRPr>
                  </a:pPr>
                  <a:endParaRPr/>
                </a:p>
              </p:txBody>
            </p:sp>
          </p:grpSp>
        </p:grpSp>
      </p:gr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Vlam Volledig">
    <p:spTree>
      <p:nvGrpSpPr>
        <p:cNvPr id="1" name=""/>
        <p:cNvGrpSpPr/>
        <p:nvPr/>
      </p:nvGrpSpPr>
      <p:grpSpPr>
        <a:xfrm>
          <a:off x="0" y="0"/>
          <a:ext cx="0" cy="0"/>
          <a:chOff x="0" y="0"/>
          <a:chExt cx="0" cy="0"/>
        </a:xfrm>
      </p:grpSpPr>
      <p:grpSp>
        <p:nvGrpSpPr>
          <p:cNvPr id="2711" name="Instructie"/>
          <p:cNvGrpSpPr/>
          <p:nvPr/>
        </p:nvGrpSpPr>
        <p:grpSpPr>
          <a:xfrm>
            <a:off x="-7462" y="7107104"/>
            <a:ext cx="3391307" cy="1765091"/>
            <a:chOff x="0" y="0"/>
            <a:chExt cx="3391306" cy="1765089"/>
          </a:xfrm>
        </p:grpSpPr>
        <p:sp>
          <p:nvSpPr>
            <p:cNvPr id="2691"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710" name="Instructie"/>
            <p:cNvGrpSpPr/>
            <p:nvPr/>
          </p:nvGrpSpPr>
          <p:grpSpPr>
            <a:xfrm>
              <a:off x="98270" y="12607"/>
              <a:ext cx="3194766" cy="1752483"/>
              <a:chOff x="0" y="0"/>
              <a:chExt cx="3194765" cy="1752482"/>
            </a:xfrm>
          </p:grpSpPr>
          <p:grpSp>
            <p:nvGrpSpPr>
              <p:cNvPr id="2694" name="Rechthoek 17"/>
              <p:cNvGrpSpPr/>
              <p:nvPr/>
            </p:nvGrpSpPr>
            <p:grpSpPr>
              <a:xfrm>
                <a:off x="0" y="0"/>
                <a:ext cx="3194766" cy="431900"/>
                <a:chOff x="0" y="0"/>
                <a:chExt cx="3194764" cy="431899"/>
              </a:xfrm>
            </p:grpSpPr>
            <p:sp>
              <p:nvSpPr>
                <p:cNvPr id="2692"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93"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697" name="Ovaal 18"/>
              <p:cNvGrpSpPr/>
              <p:nvPr/>
            </p:nvGrpSpPr>
            <p:grpSpPr>
              <a:xfrm>
                <a:off x="0" y="485877"/>
                <a:ext cx="260915" cy="269241"/>
                <a:chOff x="0" y="0"/>
                <a:chExt cx="260914" cy="269240"/>
              </a:xfrm>
            </p:grpSpPr>
            <p:sp>
              <p:nvSpPr>
                <p:cNvPr id="269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96"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698"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701" name="Ovaal 20"/>
              <p:cNvGrpSpPr/>
              <p:nvPr/>
            </p:nvGrpSpPr>
            <p:grpSpPr>
              <a:xfrm>
                <a:off x="0" y="922202"/>
                <a:ext cx="260915" cy="269241"/>
                <a:chOff x="0" y="0"/>
                <a:chExt cx="260914" cy="269240"/>
              </a:xfrm>
            </p:grpSpPr>
            <p:sp>
              <p:nvSpPr>
                <p:cNvPr id="269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700"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702"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709" name="Groep 22"/>
              <p:cNvGrpSpPr/>
              <p:nvPr/>
            </p:nvGrpSpPr>
            <p:grpSpPr>
              <a:xfrm>
                <a:off x="2513632" y="470171"/>
                <a:ext cx="681134" cy="696748"/>
                <a:chOff x="0" y="0"/>
                <a:chExt cx="681132" cy="696747"/>
              </a:xfrm>
            </p:grpSpPr>
            <p:grpSp>
              <p:nvGrpSpPr>
                <p:cNvPr id="2707" name="Groep 23"/>
                <p:cNvGrpSpPr/>
                <p:nvPr/>
              </p:nvGrpSpPr>
              <p:grpSpPr>
                <a:xfrm>
                  <a:off x="197031" y="0"/>
                  <a:ext cx="287071" cy="379108"/>
                  <a:chOff x="0" y="0"/>
                  <a:chExt cx="287070" cy="379106"/>
                </a:xfrm>
              </p:grpSpPr>
              <p:sp>
                <p:nvSpPr>
                  <p:cNvPr id="2703"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4"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5"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6"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708"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2724" name="Groep 9"/>
          <p:cNvGrpSpPr/>
          <p:nvPr/>
        </p:nvGrpSpPr>
        <p:grpSpPr>
          <a:xfrm>
            <a:off x="2982511" y="-1228655"/>
            <a:ext cx="6226977" cy="490402"/>
            <a:chOff x="0" y="0"/>
            <a:chExt cx="6226976" cy="490400"/>
          </a:xfrm>
        </p:grpSpPr>
        <p:sp>
          <p:nvSpPr>
            <p:cNvPr id="2712"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723" name="Groep 8"/>
            <p:cNvGrpSpPr/>
            <p:nvPr/>
          </p:nvGrpSpPr>
          <p:grpSpPr>
            <a:xfrm>
              <a:off x="0" y="0"/>
              <a:ext cx="6226975" cy="211381"/>
              <a:chOff x="0" y="0"/>
              <a:chExt cx="6226974" cy="211380"/>
            </a:xfrm>
          </p:grpSpPr>
          <p:sp>
            <p:nvSpPr>
              <p:cNvPr id="2713"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4"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5"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6"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7"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8"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9"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0"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1"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2"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733" name="Group 4"/>
          <p:cNvGrpSpPr/>
          <p:nvPr/>
        </p:nvGrpSpPr>
        <p:grpSpPr>
          <a:xfrm>
            <a:off x="698501" y="5884314"/>
            <a:ext cx="1454912" cy="577167"/>
            <a:chOff x="0" y="0"/>
            <a:chExt cx="1454911" cy="577165"/>
          </a:xfrm>
        </p:grpSpPr>
        <p:sp>
          <p:nvSpPr>
            <p:cNvPr id="2725"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726"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7"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8"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9"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730"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1"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2"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734" name="Body Level One…"/>
          <p:cNvSpPr txBox="1">
            <a:spLocks noGrp="1"/>
          </p:cNvSpPr>
          <p:nvPr>
            <p:ph type="body" sz="half" idx="1" hasCustomPrompt="1"/>
          </p:nvPr>
        </p:nvSpPr>
        <p:spPr>
          <a:xfrm>
            <a:off x="3832304" y="949720"/>
            <a:ext cx="4841798" cy="4746093"/>
          </a:xfrm>
          <a:prstGeom prst="rect">
            <a:avLst/>
          </a:prstGeom>
          <a:solidFill>
            <a:schemeClr val="accent1"/>
          </a:solidFill>
        </p:spPr>
        <p:txBody>
          <a:bodyPr>
            <a:normAutofit/>
          </a:bodyPr>
          <a:lstStyle>
            <a:lvl1pPr marL="0" indent="0">
              <a:buClrTx/>
              <a:buSzTx/>
              <a:buNone/>
            </a:lvl1pPr>
            <a:lvl2pPr>
              <a:buClrTx/>
            </a:lvl2pPr>
            <a:lvl3pPr>
              <a:buClrTx/>
              <a:buFontTx/>
            </a:lvl3pPr>
            <a:lvl4pPr>
              <a:buClrTx/>
              <a:buFontTx/>
            </a:lvl4pPr>
            <a:lvl5pPr>
              <a:buClrTx/>
              <a:buFontTx/>
            </a:lvl5pPr>
          </a:lstStyle>
          <a:p>
            <a:r>
              <a:t>  </a:t>
            </a:r>
          </a:p>
          <a:p>
            <a:pPr lvl="1"/>
            <a:endParaRPr/>
          </a:p>
          <a:p>
            <a:pPr lvl="2"/>
            <a:endParaRPr/>
          </a:p>
          <a:p>
            <a:pPr lvl="3"/>
            <a:endParaRPr/>
          </a:p>
          <a:p>
            <a:pPr lvl="4"/>
            <a:endParaRPr/>
          </a:p>
        </p:txBody>
      </p:sp>
      <p:sp>
        <p:nvSpPr>
          <p:cNvPr id="2735" name="Tekstvak 6"/>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Vlam Volledig</a:t>
            </a:r>
          </a:p>
        </p:txBody>
      </p:sp>
      <p:grpSp>
        <p:nvGrpSpPr>
          <p:cNvPr id="2835" name="Instructie"/>
          <p:cNvGrpSpPr/>
          <p:nvPr/>
        </p:nvGrpSpPr>
        <p:grpSpPr>
          <a:xfrm>
            <a:off x="-3666329" y="-99301"/>
            <a:ext cx="3391308" cy="7056603"/>
            <a:chOff x="0" y="0"/>
            <a:chExt cx="3391306" cy="7056601"/>
          </a:xfrm>
        </p:grpSpPr>
        <p:sp>
          <p:nvSpPr>
            <p:cNvPr id="2736" name="Rechthoek 186"/>
            <p:cNvSpPr/>
            <p:nvPr/>
          </p:nvSpPr>
          <p:spPr>
            <a:xfrm>
              <a:off x="0" y="-1"/>
              <a:ext cx="3391307" cy="7056603"/>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sp>
          <p:nvSpPr>
            <p:cNvPr id="2737" name="Rechthoek 187"/>
            <p:cNvSpPr/>
            <p:nvPr/>
          </p:nvSpPr>
          <p:spPr>
            <a:xfrm>
              <a:off x="206436" y="1806190"/>
              <a:ext cx="3086600" cy="4148413"/>
            </a:xfrm>
            <a:prstGeom prst="rect">
              <a:avLst/>
            </a:prstGeom>
            <a:solidFill>
              <a:schemeClr val="accent1"/>
            </a:solidFill>
            <a:ln w="12700" cap="flat">
              <a:noFill/>
              <a:miter lim="4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740" name="Rechthoek 97"/>
            <p:cNvGrpSpPr/>
            <p:nvPr/>
          </p:nvGrpSpPr>
          <p:grpSpPr>
            <a:xfrm>
              <a:off x="97162" y="490143"/>
              <a:ext cx="393460" cy="184059"/>
              <a:chOff x="0" y="0"/>
              <a:chExt cx="393459" cy="184057"/>
            </a:xfrm>
          </p:grpSpPr>
          <p:sp>
            <p:nvSpPr>
              <p:cNvPr id="2738" name="Rectangle"/>
              <p:cNvSpPr/>
              <p:nvPr/>
            </p:nvSpPr>
            <p:spPr>
              <a:xfrm>
                <a:off x="-1" y="0"/>
                <a:ext cx="393461" cy="184058"/>
              </a:xfrm>
              <a:prstGeom prst="rect">
                <a:avLst/>
              </a:prstGeom>
              <a:solidFill>
                <a:srgbClr val="F8F8F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39" name="Start"/>
              <p:cNvSpPr txBox="1"/>
              <p:nvPr/>
            </p:nvSpPr>
            <p:spPr>
              <a:xfrm>
                <a:off x="-1" y="28529"/>
                <a:ext cx="39346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800">
                    <a:solidFill>
                      <a:srgbClr val="211F26"/>
                    </a:solidFill>
                    <a:latin typeface="+mj-lt"/>
                    <a:ea typeface="+mj-ea"/>
                    <a:cs typeface="+mj-cs"/>
                    <a:sym typeface="Calibri"/>
                  </a:defRPr>
                </a:lvl1pPr>
              </a:lstStyle>
              <a:p>
                <a:r>
                  <a:t>Start</a:t>
                </a:r>
              </a:p>
            </p:txBody>
          </p:sp>
        </p:grpSp>
        <p:sp>
          <p:nvSpPr>
            <p:cNvPr id="2741" name="Rechthoek 98"/>
            <p:cNvSpPr/>
            <p:nvPr/>
          </p:nvSpPr>
          <p:spPr>
            <a:xfrm>
              <a:off x="102161" y="652814"/>
              <a:ext cx="383783" cy="27172"/>
            </a:xfrm>
            <a:prstGeom prst="rect">
              <a:avLst/>
            </a:prstGeom>
            <a:solidFill>
              <a:srgbClr val="B74629"/>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nvGrpSpPr>
            <p:cNvPr id="2751" name="Groep 100"/>
            <p:cNvGrpSpPr/>
            <p:nvPr/>
          </p:nvGrpSpPr>
          <p:grpSpPr>
            <a:xfrm>
              <a:off x="350475" y="754659"/>
              <a:ext cx="137190" cy="108009"/>
              <a:chOff x="0" y="0"/>
              <a:chExt cx="137188" cy="108008"/>
            </a:xfrm>
          </p:grpSpPr>
          <p:grpSp>
            <p:nvGrpSpPr>
              <p:cNvPr id="2747" name="Groep 163"/>
              <p:cNvGrpSpPr/>
              <p:nvPr/>
            </p:nvGrpSpPr>
            <p:grpSpPr>
              <a:xfrm>
                <a:off x="0" y="0"/>
                <a:ext cx="137190" cy="108009"/>
                <a:chOff x="0" y="0"/>
                <a:chExt cx="137188" cy="108008"/>
              </a:xfrm>
            </p:grpSpPr>
            <p:sp>
              <p:nvSpPr>
                <p:cNvPr id="2742" name="Rechte verbindingslijn 167"/>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3" name="Rechte verbindingslijn 168"/>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4" name="Rechte verbindingslijn 169"/>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5" name="Rechte verbindingslijn 170"/>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6" name="Rechte verbindingslijn 171"/>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2750" name="Groep 164"/>
              <p:cNvGrpSpPr/>
              <p:nvPr/>
            </p:nvGrpSpPr>
            <p:grpSpPr>
              <a:xfrm>
                <a:off x="52" y="26196"/>
                <a:ext cx="66718" cy="54523"/>
                <a:chOff x="0" y="0"/>
                <a:chExt cx="66716" cy="54521"/>
              </a:xfrm>
            </p:grpSpPr>
            <p:sp>
              <p:nvSpPr>
                <p:cNvPr id="2748" name="Rechthoek 165"/>
                <p:cNvSpPr/>
                <p:nvPr/>
              </p:nvSpPr>
              <p:spPr>
                <a:xfrm flipH="1">
                  <a:off x="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49" name="Pijl: punthaak 166"/>
                <p:cNvSpPr/>
                <p:nvPr/>
              </p:nvSpPr>
              <p:spPr>
                <a:xfrm>
                  <a:off x="12195"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nvGrpSpPr>
            <p:cNvPr id="2761" name="Groep 101"/>
            <p:cNvGrpSpPr/>
            <p:nvPr/>
          </p:nvGrpSpPr>
          <p:grpSpPr>
            <a:xfrm>
              <a:off x="107595" y="754659"/>
              <a:ext cx="137190" cy="108009"/>
              <a:chOff x="0" y="0"/>
              <a:chExt cx="137188" cy="108008"/>
            </a:xfrm>
          </p:grpSpPr>
          <p:grpSp>
            <p:nvGrpSpPr>
              <p:cNvPr id="2757" name="Groep 154"/>
              <p:cNvGrpSpPr/>
              <p:nvPr/>
            </p:nvGrpSpPr>
            <p:grpSpPr>
              <a:xfrm>
                <a:off x="0" y="0"/>
                <a:ext cx="137190" cy="108009"/>
                <a:chOff x="0" y="0"/>
                <a:chExt cx="137188" cy="108008"/>
              </a:xfrm>
            </p:grpSpPr>
            <p:sp>
              <p:nvSpPr>
                <p:cNvPr id="2752" name="Rechte verbindingslijn 158"/>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3" name="Rechte verbindingslijn 159"/>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4" name="Rechte verbindingslijn 160"/>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5" name="Rechte verbindingslijn 161"/>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6" name="Rechte verbindingslijn 162"/>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2760" name="Groep 155"/>
              <p:cNvGrpSpPr/>
              <p:nvPr/>
            </p:nvGrpSpPr>
            <p:grpSpPr>
              <a:xfrm>
                <a:off x="51" y="26196"/>
                <a:ext cx="66718" cy="54523"/>
                <a:chOff x="0" y="0"/>
                <a:chExt cx="66716" cy="54521"/>
              </a:xfrm>
            </p:grpSpPr>
            <p:sp>
              <p:nvSpPr>
                <p:cNvPr id="2758" name="Rechthoek 156"/>
                <p:cNvSpPr/>
                <p:nvPr/>
              </p:nvSpPr>
              <p:spPr>
                <a:xfrm>
                  <a:off x="1674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59" name="Pijl: punthaak 157"/>
                <p:cNvSpPr/>
                <p:nvPr/>
              </p:nvSpPr>
              <p:spPr>
                <a:xfrm flipH="1">
                  <a:off x="0"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sp>
          <p:nvSpPr>
            <p:cNvPr id="2762" name="Rechte verbindingslijn 102"/>
            <p:cNvSpPr/>
            <p:nvPr/>
          </p:nvSpPr>
          <p:spPr>
            <a:xfrm flipV="1">
              <a:off x="259300" y="606890"/>
              <a:ext cx="532060" cy="139155"/>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sp>
          <p:nvSpPr>
            <p:cNvPr id="2763" name="Rechte verbindingslijn 103"/>
            <p:cNvSpPr/>
            <p:nvPr/>
          </p:nvSpPr>
          <p:spPr>
            <a:xfrm>
              <a:off x="495590" y="753338"/>
              <a:ext cx="291606" cy="174154"/>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grpSp>
          <p:nvGrpSpPr>
            <p:cNvPr id="2775" name="Groep 104"/>
            <p:cNvGrpSpPr/>
            <p:nvPr/>
          </p:nvGrpSpPr>
          <p:grpSpPr>
            <a:xfrm>
              <a:off x="784582" y="491641"/>
              <a:ext cx="268739" cy="248382"/>
              <a:chOff x="0" y="0"/>
              <a:chExt cx="268738" cy="248381"/>
            </a:xfrm>
          </p:grpSpPr>
          <p:sp>
            <p:nvSpPr>
              <p:cNvPr id="2764" name="Rechthoek 143"/>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2774" name="Groep 144"/>
              <p:cNvGrpSpPr/>
              <p:nvPr/>
            </p:nvGrpSpPr>
            <p:grpSpPr>
              <a:xfrm>
                <a:off x="43069" y="52310"/>
                <a:ext cx="182599" cy="143760"/>
                <a:chOff x="0" y="0"/>
                <a:chExt cx="182597" cy="143759"/>
              </a:xfrm>
            </p:grpSpPr>
            <p:grpSp>
              <p:nvGrpSpPr>
                <p:cNvPr id="2770" name="Groep 145"/>
                <p:cNvGrpSpPr/>
                <p:nvPr/>
              </p:nvGrpSpPr>
              <p:grpSpPr>
                <a:xfrm>
                  <a:off x="0" y="0"/>
                  <a:ext cx="182599" cy="143760"/>
                  <a:chOff x="0" y="0"/>
                  <a:chExt cx="182597" cy="143759"/>
                </a:xfrm>
              </p:grpSpPr>
              <p:sp>
                <p:nvSpPr>
                  <p:cNvPr id="2765" name="Rechte verbindingslijn 149"/>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6" name="Rechte verbindingslijn 150"/>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7" name="Rechte verbindingslijn 151"/>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8" name="Rechte verbindingslijn 152"/>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9" name="Rechte verbindingslijn 153"/>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2773" name="Groep 146"/>
                <p:cNvGrpSpPr/>
                <p:nvPr/>
              </p:nvGrpSpPr>
              <p:grpSpPr>
                <a:xfrm>
                  <a:off x="68" y="34868"/>
                  <a:ext cx="88802" cy="72569"/>
                  <a:chOff x="0" y="0"/>
                  <a:chExt cx="88800" cy="72568"/>
                </a:xfrm>
              </p:grpSpPr>
              <p:sp>
                <p:nvSpPr>
                  <p:cNvPr id="2771" name="Rechthoek 147"/>
                  <p:cNvSpPr/>
                  <p:nvPr/>
                </p:nvSpPr>
                <p:spPr>
                  <a:xfrm>
                    <a:off x="22282"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72" name="Pijl: punthaak 148"/>
                  <p:cNvSpPr/>
                  <p:nvPr/>
                </p:nvSpPr>
                <p:spPr>
                  <a:xfrm flipH="1">
                    <a:off x="0" y="0"/>
                    <a:ext cx="72568"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grpSp>
          <p:nvGrpSpPr>
            <p:cNvPr id="2787" name="Groep 105"/>
            <p:cNvGrpSpPr/>
            <p:nvPr/>
          </p:nvGrpSpPr>
          <p:grpSpPr>
            <a:xfrm>
              <a:off x="784582" y="800638"/>
              <a:ext cx="268739" cy="248382"/>
              <a:chOff x="0" y="0"/>
              <a:chExt cx="268738" cy="248381"/>
            </a:xfrm>
          </p:grpSpPr>
          <p:sp>
            <p:nvSpPr>
              <p:cNvPr id="2776" name="Rechthoek 132"/>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2786" name="Groep 133"/>
              <p:cNvGrpSpPr/>
              <p:nvPr/>
            </p:nvGrpSpPr>
            <p:grpSpPr>
              <a:xfrm>
                <a:off x="43069" y="52310"/>
                <a:ext cx="182599" cy="143760"/>
                <a:chOff x="0" y="0"/>
                <a:chExt cx="182597" cy="143759"/>
              </a:xfrm>
            </p:grpSpPr>
            <p:grpSp>
              <p:nvGrpSpPr>
                <p:cNvPr id="2782" name="Groep 134"/>
                <p:cNvGrpSpPr/>
                <p:nvPr/>
              </p:nvGrpSpPr>
              <p:grpSpPr>
                <a:xfrm>
                  <a:off x="0" y="0"/>
                  <a:ext cx="182599" cy="143760"/>
                  <a:chOff x="0" y="0"/>
                  <a:chExt cx="182597" cy="143759"/>
                </a:xfrm>
              </p:grpSpPr>
              <p:sp>
                <p:nvSpPr>
                  <p:cNvPr id="2777" name="Rechte verbindingslijn 138"/>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78" name="Rechte verbindingslijn 139"/>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79" name="Rechte verbindingslijn 140"/>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80" name="Rechte verbindingslijn 141"/>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81" name="Rechte verbindingslijn 142"/>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2785" name="Groep 135"/>
                <p:cNvGrpSpPr/>
                <p:nvPr/>
              </p:nvGrpSpPr>
              <p:grpSpPr>
                <a:xfrm>
                  <a:off x="69" y="34868"/>
                  <a:ext cx="88802" cy="72569"/>
                  <a:chOff x="0" y="0"/>
                  <a:chExt cx="88800" cy="72568"/>
                </a:xfrm>
              </p:grpSpPr>
              <p:sp>
                <p:nvSpPr>
                  <p:cNvPr id="2783" name="Rechthoek 136"/>
                  <p:cNvSpPr/>
                  <p:nvPr/>
                </p:nvSpPr>
                <p:spPr>
                  <a:xfrm flipH="1">
                    <a:off x="0"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84" name="Pijl: punthaak 137"/>
                  <p:cNvSpPr/>
                  <p:nvPr/>
                </p:nvSpPr>
                <p:spPr>
                  <a:xfrm>
                    <a:off x="16232" y="0"/>
                    <a:ext cx="72569"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sp>
          <p:nvSpPr>
            <p:cNvPr id="2788" name="Rechthoek 106"/>
            <p:cNvSpPr txBox="1"/>
            <p:nvPr/>
          </p:nvSpPr>
          <p:spPr>
            <a:xfrm>
              <a:off x="1141443" y="529154"/>
              <a:ext cx="2052000"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verkleinen</a:t>
              </a:r>
            </a:p>
          </p:txBody>
        </p:sp>
        <p:sp>
          <p:nvSpPr>
            <p:cNvPr id="2789" name="Rechthoek 107"/>
            <p:cNvSpPr txBox="1"/>
            <p:nvPr/>
          </p:nvSpPr>
          <p:spPr>
            <a:xfrm>
              <a:off x="1141443" y="832164"/>
              <a:ext cx="2052000"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vergroten</a:t>
              </a:r>
            </a:p>
          </p:txBody>
        </p:sp>
        <p:sp>
          <p:nvSpPr>
            <p:cNvPr id="2790" name="Rechthoek 117"/>
            <p:cNvSpPr txBox="1"/>
            <p:nvPr/>
          </p:nvSpPr>
          <p:spPr>
            <a:xfrm>
              <a:off x="98270" y="1199387"/>
              <a:ext cx="3194765" cy="497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200">
                  <a:solidFill>
                    <a:srgbClr val="211F26"/>
                  </a:solidFill>
                  <a:latin typeface="+mj-lt"/>
                  <a:ea typeface="+mj-ea"/>
                  <a:cs typeface="+mj-cs"/>
                  <a:sym typeface="Calibri"/>
                </a:defRPr>
              </a:pPr>
              <a:r>
                <a:t>Gebruik, in de tab </a:t>
              </a:r>
              <a:r>
                <a:rPr b="1"/>
                <a:t>‘Start’</a:t>
              </a:r>
              <a:r>
                <a:t>, de </a:t>
              </a:r>
              <a:r>
                <a:rPr b="1"/>
                <a:t>lijstniveau knoppen</a:t>
              </a:r>
              <a:r>
                <a:t>, zoals hierboven aangegeven, om een inspring-niveau te vergroten of verkleinen.</a:t>
              </a:r>
            </a:p>
          </p:txBody>
        </p:sp>
        <p:grpSp>
          <p:nvGrpSpPr>
            <p:cNvPr id="2793" name="Rechthoek 118"/>
            <p:cNvGrpSpPr/>
            <p:nvPr/>
          </p:nvGrpSpPr>
          <p:grpSpPr>
            <a:xfrm>
              <a:off x="98270" y="9349"/>
              <a:ext cx="3194765" cy="431901"/>
              <a:chOff x="0" y="0"/>
              <a:chExt cx="3194764" cy="431899"/>
            </a:xfrm>
          </p:grpSpPr>
          <p:sp>
            <p:nvSpPr>
              <p:cNvPr id="2791"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792" name="Lijstniveaus gebruik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Lijstniveaus gebruiken</a:t>
                </a:r>
              </a:p>
            </p:txBody>
          </p:sp>
        </p:grpSp>
        <p:grpSp>
          <p:nvGrpSpPr>
            <p:cNvPr id="2796" name="Groep 129"/>
            <p:cNvGrpSpPr/>
            <p:nvPr/>
          </p:nvGrpSpPr>
          <p:grpSpPr>
            <a:xfrm>
              <a:off x="3025479" y="6053864"/>
              <a:ext cx="267557" cy="267556"/>
              <a:chOff x="0" y="0"/>
              <a:chExt cx="267555" cy="267555"/>
            </a:xfrm>
          </p:grpSpPr>
          <p:sp>
            <p:nvSpPr>
              <p:cNvPr id="2794" name="Ovaal 130"/>
              <p:cNvSpPr/>
              <p:nvPr/>
            </p:nvSpPr>
            <p:spPr>
              <a:xfrm>
                <a:off x="18359" y="18359"/>
                <a:ext cx="230835" cy="230835"/>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lnSpc>
                    <a:spcPct val="90000"/>
                  </a:lnSpc>
                  <a:spcBef>
                    <a:spcPts val="600"/>
                  </a:spcBef>
                  <a:defRPr cap="all">
                    <a:solidFill>
                      <a:srgbClr val="211F26"/>
                    </a:solidFill>
                    <a:latin typeface="+mj-lt"/>
                    <a:ea typeface="+mj-ea"/>
                    <a:cs typeface="+mj-cs"/>
                    <a:sym typeface="Calibri"/>
                  </a:defRPr>
                </a:pPr>
                <a:endParaRPr/>
              </a:p>
            </p:txBody>
          </p:sp>
          <p:sp>
            <p:nvSpPr>
              <p:cNvPr id="2795" name="Graphic 163"/>
              <p:cNvSpPr/>
              <p:nvPr/>
            </p:nvSpPr>
            <p:spPr>
              <a:xfrm>
                <a:off x="-1" y="-1"/>
                <a:ext cx="267557" cy="2675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2" y="0"/>
                      <a:pt x="0" y="4832"/>
                      <a:pt x="0" y="10800"/>
                    </a:cubicBezTo>
                    <a:cubicBezTo>
                      <a:pt x="0" y="16768"/>
                      <a:pt x="4832" y="21600"/>
                      <a:pt x="10800" y="21600"/>
                    </a:cubicBezTo>
                    <a:cubicBezTo>
                      <a:pt x="16768" y="21600"/>
                      <a:pt x="21600" y="16768"/>
                      <a:pt x="21600" y="10800"/>
                    </a:cubicBezTo>
                    <a:cubicBezTo>
                      <a:pt x="21600" y="4832"/>
                      <a:pt x="16768" y="0"/>
                      <a:pt x="10800" y="0"/>
                    </a:cubicBezTo>
                    <a:close/>
                    <a:moveTo>
                      <a:pt x="10232" y="2842"/>
                    </a:moveTo>
                    <a:cubicBezTo>
                      <a:pt x="11027" y="2842"/>
                      <a:pt x="11653" y="3467"/>
                      <a:pt x="11653" y="4263"/>
                    </a:cubicBezTo>
                    <a:cubicBezTo>
                      <a:pt x="11653" y="5059"/>
                      <a:pt x="11027" y="5684"/>
                      <a:pt x="10232" y="5684"/>
                    </a:cubicBezTo>
                    <a:cubicBezTo>
                      <a:pt x="9436" y="5684"/>
                      <a:pt x="8811" y="5059"/>
                      <a:pt x="8811" y="4263"/>
                    </a:cubicBezTo>
                    <a:cubicBezTo>
                      <a:pt x="8811" y="3467"/>
                      <a:pt x="9436" y="2842"/>
                      <a:pt x="10232" y="2842"/>
                    </a:cubicBezTo>
                    <a:close/>
                    <a:moveTo>
                      <a:pt x="13642" y="18758"/>
                    </a:moveTo>
                    <a:lnTo>
                      <a:pt x="7958" y="18758"/>
                    </a:lnTo>
                    <a:lnTo>
                      <a:pt x="7958" y="17053"/>
                    </a:lnTo>
                    <a:lnTo>
                      <a:pt x="9947" y="17053"/>
                    </a:lnTo>
                    <a:lnTo>
                      <a:pt x="9947" y="8526"/>
                    </a:lnTo>
                    <a:lnTo>
                      <a:pt x="8242" y="8526"/>
                    </a:lnTo>
                    <a:lnTo>
                      <a:pt x="8242" y="6821"/>
                    </a:lnTo>
                    <a:lnTo>
                      <a:pt x="11653" y="6821"/>
                    </a:lnTo>
                    <a:lnTo>
                      <a:pt x="11653" y="17053"/>
                    </a:lnTo>
                    <a:lnTo>
                      <a:pt x="13642" y="17053"/>
                    </a:lnTo>
                    <a:lnTo>
                      <a:pt x="13642" y="18758"/>
                    </a:lnTo>
                    <a:close/>
                  </a:path>
                </a:pathLst>
              </a:custGeom>
              <a:solidFill>
                <a:srgbClr val="000000"/>
              </a:solidFill>
              <a:ln w="12700" cap="flat">
                <a:noFill/>
                <a:miter lim="400000"/>
              </a:ln>
              <a:effectLst/>
            </p:spPr>
            <p:txBody>
              <a:bodyPr wrap="square" lIns="45719" tIns="45719" rIns="45719" bIns="45719" numCol="1" anchor="ctr">
                <a:noAutofit/>
              </a:bodyPr>
              <a:lstStyle/>
              <a:p>
                <a:pPr>
                  <a:defRPr sz="2000">
                    <a:solidFill>
                      <a:srgbClr val="211F26"/>
                    </a:solidFill>
                    <a:latin typeface="+mj-lt"/>
                    <a:ea typeface="+mj-ea"/>
                    <a:cs typeface="+mj-cs"/>
                    <a:sym typeface="Calibri"/>
                  </a:defRPr>
                </a:pPr>
                <a:endParaRPr/>
              </a:p>
            </p:txBody>
          </p:sp>
        </p:grpSp>
        <p:grpSp>
          <p:nvGrpSpPr>
            <p:cNvPr id="2833" name="Groep 189"/>
            <p:cNvGrpSpPr/>
            <p:nvPr/>
          </p:nvGrpSpPr>
          <p:grpSpPr>
            <a:xfrm>
              <a:off x="97162" y="2004378"/>
              <a:ext cx="3195873" cy="3780656"/>
              <a:chOff x="0" y="0"/>
              <a:chExt cx="3195872" cy="3780655"/>
            </a:xfrm>
          </p:grpSpPr>
          <p:grpSp>
            <p:nvGrpSpPr>
              <p:cNvPr id="2799" name="Ovaal 99"/>
              <p:cNvGrpSpPr/>
              <p:nvPr/>
            </p:nvGrpSpPr>
            <p:grpSpPr>
              <a:xfrm>
                <a:off x="0" y="-1"/>
                <a:ext cx="260915" cy="269242"/>
                <a:chOff x="0" y="0"/>
                <a:chExt cx="260914" cy="269240"/>
              </a:xfrm>
            </p:grpSpPr>
            <p:sp>
              <p:nvSpPr>
                <p:cNvPr id="279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798"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00" name="Rechthoek 108"/>
              <p:cNvSpPr txBox="1"/>
              <p:nvPr/>
            </p:nvSpPr>
            <p:spPr>
              <a:xfrm>
                <a:off x="365682" y="23643"/>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285750" indent="-285750" defTabSz="719137">
                  <a:spcBef>
                    <a:spcPts val="600"/>
                  </a:spcBef>
                  <a:buClr>
                    <a:srgbClr val="FFFFFF"/>
                  </a:buClr>
                  <a:buSzPct val="100000"/>
                  <a:buChar char="▪"/>
                  <a:defRPr sz="1600">
                    <a:solidFill>
                      <a:srgbClr val="FFFFFF"/>
                    </a:solidFill>
                  </a:defRPr>
                </a:lvl1pPr>
              </a:lstStyle>
              <a:p>
                <a:r>
                  <a:t>Bullets</a:t>
                </a:r>
              </a:p>
            </p:txBody>
          </p:sp>
          <p:grpSp>
            <p:nvGrpSpPr>
              <p:cNvPr id="2803" name="Ovaal 109"/>
              <p:cNvGrpSpPr/>
              <p:nvPr/>
            </p:nvGrpSpPr>
            <p:grpSpPr>
              <a:xfrm>
                <a:off x="0" y="435349"/>
                <a:ext cx="260915" cy="269241"/>
                <a:chOff x="0" y="0"/>
                <a:chExt cx="260914" cy="269240"/>
              </a:xfrm>
            </p:grpSpPr>
            <p:sp>
              <p:nvSpPr>
                <p:cNvPr id="280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02"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04" name="Rechthoek 110"/>
              <p:cNvSpPr txBox="1"/>
              <p:nvPr/>
            </p:nvSpPr>
            <p:spPr>
              <a:xfrm>
                <a:off x="365682" y="458760"/>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549275" lvl="1" indent="-285750" defTabSz="719137">
                  <a:spcBef>
                    <a:spcPts val="600"/>
                  </a:spcBef>
                  <a:buClr>
                    <a:srgbClr val="FFFFFF"/>
                  </a:buClr>
                  <a:buSzPct val="100000"/>
                  <a:buChar char="▪"/>
                  <a:defRPr sz="1600">
                    <a:solidFill>
                      <a:srgbClr val="FFFFFF"/>
                    </a:solidFill>
                  </a:defRPr>
                </a:pPr>
                <a:r>
                  <a:t>Sub-bullets</a:t>
                </a:r>
              </a:p>
            </p:txBody>
          </p:sp>
          <p:grpSp>
            <p:nvGrpSpPr>
              <p:cNvPr id="2807" name="Ovaal 111"/>
              <p:cNvGrpSpPr/>
              <p:nvPr/>
            </p:nvGrpSpPr>
            <p:grpSpPr>
              <a:xfrm>
                <a:off x="0" y="870698"/>
                <a:ext cx="260915" cy="269241"/>
                <a:chOff x="0" y="0"/>
                <a:chExt cx="260914" cy="269240"/>
              </a:xfrm>
            </p:grpSpPr>
            <p:sp>
              <p:nvSpPr>
                <p:cNvPr id="280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06" name="3"/>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3</a:t>
                  </a:r>
                </a:p>
              </p:txBody>
            </p:sp>
          </p:grpSp>
          <p:sp>
            <p:nvSpPr>
              <p:cNvPr id="2808" name="Rechthoek 112"/>
              <p:cNvSpPr txBox="1"/>
              <p:nvPr/>
            </p:nvSpPr>
            <p:spPr>
              <a:xfrm>
                <a:off x="365682" y="893877"/>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2" indent="0" defTabSz="719137">
                  <a:spcBef>
                    <a:spcPts val="600"/>
                  </a:spcBef>
                  <a:defRPr sz="1600">
                    <a:solidFill>
                      <a:srgbClr val="FFFFFF"/>
                    </a:solidFill>
                  </a:defRPr>
                </a:pPr>
                <a:r>
                  <a:t>Leestekst</a:t>
                </a:r>
              </a:p>
            </p:txBody>
          </p:sp>
          <p:grpSp>
            <p:nvGrpSpPr>
              <p:cNvPr id="2811" name="Ovaal 113"/>
              <p:cNvGrpSpPr/>
              <p:nvPr/>
            </p:nvGrpSpPr>
            <p:grpSpPr>
              <a:xfrm>
                <a:off x="0" y="1306047"/>
                <a:ext cx="260915" cy="269241"/>
                <a:chOff x="0" y="0"/>
                <a:chExt cx="260914" cy="269240"/>
              </a:xfrm>
            </p:grpSpPr>
            <p:sp>
              <p:nvSpPr>
                <p:cNvPr id="280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0" name="4"/>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4</a:t>
                  </a:r>
                </a:p>
              </p:txBody>
            </p:sp>
          </p:grpSp>
          <p:sp>
            <p:nvSpPr>
              <p:cNvPr id="2812" name="Rechthoek 114"/>
              <p:cNvSpPr txBox="1"/>
              <p:nvPr/>
            </p:nvSpPr>
            <p:spPr>
              <a:xfrm>
                <a:off x="365682" y="1274871"/>
                <a:ext cx="2830191"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3" indent="0" defTabSz="719137">
                  <a:spcBef>
                    <a:spcPts val="1200"/>
                  </a:spcBef>
                  <a:defRPr sz="2000" spc="30">
                    <a:solidFill>
                      <a:srgbClr val="FFFFFF"/>
                    </a:solidFill>
                    <a:latin typeface="Roboto Slab Regular Regular"/>
                    <a:ea typeface="Roboto Slab Regular Regular"/>
                    <a:cs typeface="Roboto Slab Regular Regular"/>
                    <a:sym typeface="Roboto Slab Regular Regular"/>
                  </a:defRPr>
                </a:pPr>
                <a:r>
                  <a:t>Subtitel</a:t>
                </a:r>
              </a:p>
            </p:txBody>
          </p:sp>
          <p:grpSp>
            <p:nvGrpSpPr>
              <p:cNvPr id="2815" name="Ovaal 115"/>
              <p:cNvGrpSpPr/>
              <p:nvPr/>
            </p:nvGrpSpPr>
            <p:grpSpPr>
              <a:xfrm>
                <a:off x="0" y="1741396"/>
                <a:ext cx="260915" cy="269241"/>
                <a:chOff x="0" y="0"/>
                <a:chExt cx="260914" cy="269240"/>
              </a:xfrm>
            </p:grpSpPr>
            <p:sp>
              <p:nvSpPr>
                <p:cNvPr id="2813"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4" name="5"/>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5</a:t>
                  </a:r>
                </a:p>
              </p:txBody>
            </p:sp>
          </p:grpSp>
          <p:sp>
            <p:nvSpPr>
              <p:cNvPr id="2816" name="Rechthoek 116"/>
              <p:cNvSpPr txBox="1"/>
              <p:nvPr/>
            </p:nvSpPr>
            <p:spPr>
              <a:xfrm>
                <a:off x="365682" y="1764111"/>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263525" lvl="4" indent="-263525" defTabSz="719137">
                  <a:spcBef>
                    <a:spcPts val="600"/>
                  </a:spcBef>
                  <a:buClr>
                    <a:srgbClr val="FFFFFF"/>
                  </a:buClr>
                  <a:buSzPct val="100000"/>
                  <a:buAutoNum type="arabicPeriod"/>
                  <a:defRPr sz="1600">
                    <a:solidFill>
                      <a:srgbClr val="FFFFFF"/>
                    </a:solidFill>
                  </a:defRPr>
                </a:pPr>
                <a:r>
                  <a:t>Numerieke bullets</a:t>
                </a:r>
              </a:p>
            </p:txBody>
          </p:sp>
          <p:grpSp>
            <p:nvGrpSpPr>
              <p:cNvPr id="2819" name="Ovaal 120"/>
              <p:cNvGrpSpPr/>
              <p:nvPr/>
            </p:nvGrpSpPr>
            <p:grpSpPr>
              <a:xfrm>
                <a:off x="0" y="2176745"/>
                <a:ext cx="260915" cy="269241"/>
                <a:chOff x="0" y="0"/>
                <a:chExt cx="260914" cy="269240"/>
              </a:xfrm>
            </p:grpSpPr>
            <p:sp>
              <p:nvSpPr>
                <p:cNvPr id="281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8" name="6"/>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6</a:t>
                  </a:r>
                </a:p>
              </p:txBody>
            </p:sp>
          </p:grpSp>
          <p:sp>
            <p:nvSpPr>
              <p:cNvPr id="2820" name="Rechthoek 121"/>
              <p:cNvSpPr txBox="1"/>
              <p:nvPr/>
            </p:nvSpPr>
            <p:spPr>
              <a:xfrm>
                <a:off x="365682" y="2199228"/>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538162" lvl="5" indent="-274638">
                  <a:spcBef>
                    <a:spcPts val="600"/>
                  </a:spcBef>
                  <a:buClr>
                    <a:srgbClr val="FFFFFF"/>
                  </a:buClr>
                  <a:buSzPct val="100000"/>
                  <a:buAutoNum type="alphaLcPeriod"/>
                  <a:defRPr sz="1600">
                    <a:solidFill>
                      <a:srgbClr val="FFFFFF"/>
                    </a:solidFill>
                  </a:defRPr>
                </a:pPr>
                <a:r>
                  <a:t># Abc</a:t>
                </a:r>
              </a:p>
            </p:txBody>
          </p:sp>
          <p:grpSp>
            <p:nvGrpSpPr>
              <p:cNvPr id="2823" name="Ovaal 122"/>
              <p:cNvGrpSpPr/>
              <p:nvPr/>
            </p:nvGrpSpPr>
            <p:grpSpPr>
              <a:xfrm>
                <a:off x="0" y="2612094"/>
                <a:ext cx="260915" cy="269241"/>
                <a:chOff x="0" y="0"/>
                <a:chExt cx="260914" cy="269240"/>
              </a:xfrm>
            </p:grpSpPr>
            <p:sp>
              <p:nvSpPr>
                <p:cNvPr id="282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2" name="7"/>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7</a:t>
                  </a:r>
                </a:p>
              </p:txBody>
            </p:sp>
          </p:grpSp>
          <p:sp>
            <p:nvSpPr>
              <p:cNvPr id="2824" name="Rechthoek 123"/>
              <p:cNvSpPr txBox="1"/>
              <p:nvPr/>
            </p:nvSpPr>
            <p:spPr>
              <a:xfrm>
                <a:off x="365682" y="2634345"/>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549275" lvl="6" indent="-285750">
                  <a:spcBef>
                    <a:spcPts val="600"/>
                  </a:spcBef>
                  <a:buClr>
                    <a:srgbClr val="FFFFFF"/>
                  </a:buClr>
                  <a:buSzPct val="100000"/>
                  <a:buChar char="▪"/>
                  <a:defRPr sz="1600">
                    <a:solidFill>
                      <a:srgbClr val="FFFFFF"/>
                    </a:solidFill>
                  </a:defRPr>
                </a:pPr>
                <a:r>
                  <a:t># Bullets</a:t>
                </a:r>
              </a:p>
            </p:txBody>
          </p:sp>
          <p:grpSp>
            <p:nvGrpSpPr>
              <p:cNvPr id="2827" name="Ovaal 124"/>
              <p:cNvGrpSpPr/>
              <p:nvPr/>
            </p:nvGrpSpPr>
            <p:grpSpPr>
              <a:xfrm>
                <a:off x="0" y="3047443"/>
                <a:ext cx="260915" cy="269241"/>
                <a:chOff x="0" y="0"/>
                <a:chExt cx="260914" cy="269240"/>
              </a:xfrm>
            </p:grpSpPr>
            <p:sp>
              <p:nvSpPr>
                <p:cNvPr id="282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6" name="8"/>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8</a:t>
                  </a:r>
                </a:p>
              </p:txBody>
            </p:sp>
          </p:grpSp>
          <p:sp>
            <p:nvSpPr>
              <p:cNvPr id="2828" name="Rechthoek 125"/>
              <p:cNvSpPr txBox="1"/>
              <p:nvPr/>
            </p:nvSpPr>
            <p:spPr>
              <a:xfrm>
                <a:off x="365682" y="3069462"/>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7" indent="0">
                  <a:lnSpc>
                    <a:spcPct val="90000"/>
                  </a:lnSpc>
                  <a:spcBef>
                    <a:spcPts val="600"/>
                  </a:spcBef>
                  <a:defRPr sz="1600" i="1">
                    <a:solidFill>
                      <a:srgbClr val="FFFFFF"/>
                    </a:solidFill>
                  </a:defRPr>
                </a:pPr>
                <a:r>
                  <a:t>Cursief</a:t>
                </a:r>
              </a:p>
            </p:txBody>
          </p:sp>
          <p:grpSp>
            <p:nvGrpSpPr>
              <p:cNvPr id="2831" name="Ovaal 126"/>
              <p:cNvGrpSpPr/>
              <p:nvPr/>
            </p:nvGrpSpPr>
            <p:grpSpPr>
              <a:xfrm>
                <a:off x="0" y="3482796"/>
                <a:ext cx="260915" cy="269241"/>
                <a:chOff x="0" y="0"/>
                <a:chExt cx="260914" cy="269240"/>
              </a:xfrm>
            </p:grpSpPr>
            <p:sp>
              <p:nvSpPr>
                <p:cNvPr id="282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30" name="9"/>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9</a:t>
                  </a:r>
                </a:p>
              </p:txBody>
            </p:sp>
          </p:grpSp>
          <p:sp>
            <p:nvSpPr>
              <p:cNvPr id="2832" name="Rechthoek 127"/>
              <p:cNvSpPr txBox="1"/>
              <p:nvPr/>
            </p:nvSpPr>
            <p:spPr>
              <a:xfrm>
                <a:off x="365682" y="3450455"/>
                <a:ext cx="2830191"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8" indent="0">
                  <a:spcBef>
                    <a:spcPts val="1200"/>
                  </a:spcBef>
                  <a:defRPr sz="2000">
                    <a:solidFill>
                      <a:srgbClr val="FFFFFF"/>
                    </a:solidFill>
                    <a:latin typeface="Roboto Slab Regular Regular"/>
                    <a:ea typeface="Roboto Slab Regular Regular"/>
                    <a:cs typeface="Roboto Slab Regular Regular"/>
                    <a:sym typeface="Roboto Slab Regular Regular"/>
                  </a:defRPr>
                </a:pPr>
                <a:r>
                  <a:t>Alt. Subtitel</a:t>
                </a:r>
              </a:p>
            </p:txBody>
          </p:sp>
        </p:grpSp>
        <p:sp>
          <p:nvSpPr>
            <p:cNvPr id="2834" name="Rechthoek 185"/>
            <p:cNvSpPr txBox="1"/>
            <p:nvPr/>
          </p:nvSpPr>
          <p:spPr>
            <a:xfrm>
              <a:off x="98270" y="6274939"/>
              <a:ext cx="3194765" cy="65786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200" b="1">
                  <a:solidFill>
                    <a:srgbClr val="211F26"/>
                  </a:solidFill>
                  <a:latin typeface="+mj-lt"/>
                  <a:ea typeface="+mj-ea"/>
                  <a:cs typeface="+mj-cs"/>
                  <a:sym typeface="Calibri"/>
                </a:defRPr>
              </a:pPr>
              <a:r>
                <a:t>MEER WETEN?</a:t>
              </a:r>
              <a:br/>
              <a:r>
                <a:rPr b="0"/>
                <a:t>Ga naar de instructie dia ‘</a:t>
              </a:r>
              <a:r>
                <a:t>YouTube links</a:t>
              </a:r>
              <a:r>
                <a:rPr b="0"/>
                <a:t>’, open deze in de ‘</a:t>
              </a:r>
              <a:r>
                <a:t>Diavoorstelling</a:t>
              </a:r>
              <a:r>
                <a:rPr b="0"/>
                <a:t>’ (shift F5) en klik op de gewenste video link.</a:t>
              </a:r>
            </a:p>
          </p:txBody>
        </p:sp>
      </p:grpSp>
      <p:grpSp>
        <p:nvGrpSpPr>
          <p:cNvPr id="2848" name="Groep 176"/>
          <p:cNvGrpSpPr/>
          <p:nvPr/>
        </p:nvGrpSpPr>
        <p:grpSpPr>
          <a:xfrm>
            <a:off x="-7461" y="-1785441"/>
            <a:ext cx="2591201" cy="1583829"/>
            <a:chOff x="0" y="0"/>
            <a:chExt cx="2591200" cy="1583828"/>
          </a:xfrm>
        </p:grpSpPr>
        <p:sp>
          <p:nvSpPr>
            <p:cNvPr id="2836" name="Rechthoek 177"/>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39" name="Rechthoek 178"/>
            <p:cNvGrpSpPr/>
            <p:nvPr/>
          </p:nvGrpSpPr>
          <p:grpSpPr>
            <a:xfrm>
              <a:off x="98270" y="102557"/>
              <a:ext cx="2412001" cy="252001"/>
              <a:chOff x="0" y="0"/>
              <a:chExt cx="2412000" cy="252000"/>
            </a:xfrm>
          </p:grpSpPr>
          <p:sp>
            <p:nvSpPr>
              <p:cNvPr id="2837"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38"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2842" name="Ovaal 179"/>
            <p:cNvGrpSpPr/>
            <p:nvPr/>
          </p:nvGrpSpPr>
          <p:grpSpPr>
            <a:xfrm>
              <a:off x="98269" y="498484"/>
              <a:ext cx="260915" cy="269241"/>
              <a:chOff x="0" y="0"/>
              <a:chExt cx="260914" cy="269240"/>
            </a:xfrm>
          </p:grpSpPr>
          <p:sp>
            <p:nvSpPr>
              <p:cNvPr id="284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41"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43" name="Rechthoek 180"/>
            <p:cNvSpPr txBox="1"/>
            <p:nvPr/>
          </p:nvSpPr>
          <p:spPr>
            <a:xfrm>
              <a:off x="463951" y="503263"/>
              <a:ext cx="2067635"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2846" name="Ovaal 181"/>
            <p:cNvGrpSpPr/>
            <p:nvPr/>
          </p:nvGrpSpPr>
          <p:grpSpPr>
            <a:xfrm>
              <a:off x="98269" y="934809"/>
              <a:ext cx="260915" cy="269241"/>
              <a:chOff x="0" y="0"/>
              <a:chExt cx="260914" cy="269240"/>
            </a:xfrm>
          </p:grpSpPr>
          <p:sp>
            <p:nvSpPr>
              <p:cNvPr id="284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45"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47" name="Rechthoek 182"/>
            <p:cNvSpPr txBox="1"/>
            <p:nvPr/>
          </p:nvSpPr>
          <p:spPr>
            <a:xfrm>
              <a:off x="463951" y="939589"/>
              <a:ext cx="2067635" cy="495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2849"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grpSp>
        <p:nvGrpSpPr>
          <p:cNvPr id="2862" name="Groep 188"/>
          <p:cNvGrpSpPr/>
          <p:nvPr/>
        </p:nvGrpSpPr>
        <p:grpSpPr>
          <a:xfrm>
            <a:off x="411290" y="390843"/>
            <a:ext cx="2591201" cy="1583830"/>
            <a:chOff x="0" y="0"/>
            <a:chExt cx="2591200" cy="1583828"/>
          </a:xfrm>
        </p:grpSpPr>
        <p:sp>
          <p:nvSpPr>
            <p:cNvPr id="2850" name="Rechthoek 19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53" name="Rechthoek 192"/>
            <p:cNvGrpSpPr/>
            <p:nvPr/>
          </p:nvGrpSpPr>
          <p:grpSpPr>
            <a:xfrm>
              <a:off x="98270" y="102557"/>
              <a:ext cx="2412001" cy="252001"/>
              <a:chOff x="0" y="0"/>
              <a:chExt cx="2412000" cy="252000"/>
            </a:xfrm>
          </p:grpSpPr>
          <p:sp>
            <p:nvSpPr>
              <p:cNvPr id="2851"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52" name="Vlam gebruiken"/>
              <p:cNvSpPr txBox="1"/>
              <p:nvPr/>
            </p:nvSpPr>
            <p:spPr>
              <a:xfrm>
                <a:off x="107999" y="18050"/>
                <a:ext cx="2304002"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Vlam gebruiken</a:t>
                </a:r>
              </a:p>
            </p:txBody>
          </p:sp>
        </p:grpSp>
        <p:grpSp>
          <p:nvGrpSpPr>
            <p:cNvPr id="2856" name="Ovaal 193"/>
            <p:cNvGrpSpPr/>
            <p:nvPr/>
          </p:nvGrpSpPr>
          <p:grpSpPr>
            <a:xfrm>
              <a:off x="98269" y="498484"/>
              <a:ext cx="260915" cy="269241"/>
              <a:chOff x="0" y="0"/>
              <a:chExt cx="260914" cy="269240"/>
            </a:xfrm>
          </p:grpSpPr>
          <p:sp>
            <p:nvSpPr>
              <p:cNvPr id="285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5"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57" name="Rechthoek 194"/>
            <p:cNvSpPr txBox="1"/>
            <p:nvPr/>
          </p:nvSpPr>
          <p:spPr>
            <a:xfrm>
              <a:off x="463951" y="503263"/>
              <a:ext cx="2067635"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‘Kopiëren’</a:t>
              </a:r>
              <a:r>
                <a:t>. </a:t>
              </a:r>
            </a:p>
          </p:txBody>
        </p:sp>
        <p:grpSp>
          <p:nvGrpSpPr>
            <p:cNvPr id="2860" name="Ovaal 195"/>
            <p:cNvGrpSpPr/>
            <p:nvPr/>
          </p:nvGrpSpPr>
          <p:grpSpPr>
            <a:xfrm>
              <a:off x="98269" y="934809"/>
              <a:ext cx="260915" cy="269241"/>
              <a:chOff x="0" y="0"/>
              <a:chExt cx="260914" cy="269240"/>
            </a:xfrm>
          </p:grpSpPr>
          <p:sp>
            <p:nvSpPr>
              <p:cNvPr id="285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9"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61" name="Rechthoek 196"/>
            <p:cNvSpPr txBox="1"/>
            <p:nvPr/>
          </p:nvSpPr>
          <p:spPr>
            <a:xfrm>
              <a:off x="463951" y="939589"/>
              <a:ext cx="2067635" cy="495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defRPr sz="1100">
                  <a:solidFill>
                    <a:srgbClr val="211F26"/>
                  </a:solidFill>
                  <a:latin typeface="+mj-lt"/>
                  <a:ea typeface="+mj-ea"/>
                  <a:cs typeface="+mj-cs"/>
                  <a:sym typeface="Calibri"/>
                </a:defRPr>
              </a:lvl1pPr>
            </a:lstStyle>
            <a:p>
              <a:r>
                <a:t>Plak deze op de gewenste slide. Klik rechtermuisknop om de vlam een opvulkleur te geven.</a:t>
              </a:r>
            </a:p>
          </p:txBody>
        </p:sp>
      </p:gr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FEEDBACK">
    <p:spTree>
      <p:nvGrpSpPr>
        <p:cNvPr id="1" name=""/>
        <p:cNvGrpSpPr/>
        <p:nvPr/>
      </p:nvGrpSpPr>
      <p:grpSpPr>
        <a:xfrm>
          <a:off x="0" y="0"/>
          <a:ext cx="0" cy="0"/>
          <a:chOff x="0" y="0"/>
          <a:chExt cx="0" cy="0"/>
        </a:xfrm>
      </p:grpSpPr>
      <p:sp>
        <p:nvSpPr>
          <p:cNvPr id="2869" name="Rechthoek 92"/>
          <p:cNvSpPr/>
          <p:nvPr/>
        </p:nvSpPr>
        <p:spPr>
          <a:xfrm>
            <a:off x="7321053" y="-1"/>
            <a:ext cx="4879988" cy="6858001"/>
          </a:xfrm>
          <a:prstGeom prst="rect">
            <a:avLst/>
          </a:prstGeom>
          <a:blipFill>
            <a:blip r:embed="rId2"/>
          </a:blipFill>
          <a:ln w="12700">
            <a:miter lim="400000"/>
          </a:ln>
        </p:spPr>
        <p:txBody>
          <a:bodyPr lIns="45719" rIns="45719" anchor="ctr"/>
          <a:lstStyle/>
          <a:p>
            <a:pPr algn="ctr">
              <a:lnSpc>
                <a:spcPct val="90000"/>
              </a:lnSpc>
              <a:spcBef>
                <a:spcPts val="600"/>
              </a:spcBef>
              <a:defRPr sz="1600" b="1" cap="all">
                <a:solidFill>
                  <a:srgbClr val="FFFFFF"/>
                </a:solidFill>
                <a:latin typeface="Segoe UI"/>
                <a:ea typeface="Segoe UI"/>
                <a:cs typeface="Segoe UI"/>
                <a:sym typeface="Segoe UI"/>
              </a:defRPr>
            </a:pPr>
            <a:endParaRPr/>
          </a:p>
        </p:txBody>
      </p:sp>
      <p:sp>
        <p:nvSpPr>
          <p:cNvPr id="2870" name="Rechthoek 106"/>
          <p:cNvSpPr/>
          <p:nvPr/>
        </p:nvSpPr>
        <p:spPr>
          <a:xfrm>
            <a:off x="8038137" y="5412432"/>
            <a:ext cx="4128041" cy="43831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1" name="Rechthoek 102"/>
          <p:cNvSpPr/>
          <p:nvPr/>
        </p:nvSpPr>
        <p:spPr>
          <a:xfrm>
            <a:off x="8741151" y="2659585"/>
            <a:ext cx="3459891" cy="272286"/>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2" name="Rechthoek 103"/>
          <p:cNvSpPr/>
          <p:nvPr/>
        </p:nvSpPr>
        <p:spPr>
          <a:xfrm>
            <a:off x="8741151" y="3160240"/>
            <a:ext cx="3459891" cy="463757"/>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3" name="Rechthoek 104"/>
          <p:cNvSpPr/>
          <p:nvPr/>
        </p:nvSpPr>
        <p:spPr>
          <a:xfrm>
            <a:off x="8741151" y="3751522"/>
            <a:ext cx="3459891" cy="791392"/>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4" name="Rechthoek 105"/>
          <p:cNvSpPr/>
          <p:nvPr/>
        </p:nvSpPr>
        <p:spPr>
          <a:xfrm>
            <a:off x="8325443" y="4645007"/>
            <a:ext cx="3854983" cy="44650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5" name="Rechthoek 89"/>
          <p:cNvSpPr/>
          <p:nvPr/>
        </p:nvSpPr>
        <p:spPr>
          <a:xfrm>
            <a:off x="0" y="-1"/>
            <a:ext cx="4149241" cy="6858001"/>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6" name="Rechte verbindingslijn 99"/>
          <p:cNvSpPr/>
          <p:nvPr/>
        </p:nvSpPr>
        <p:spPr>
          <a:xfrm flipH="1">
            <a:off x="1359443" y="2690467"/>
            <a:ext cx="1" cy="2721964"/>
          </a:xfrm>
          <a:prstGeom prst="line">
            <a:avLst/>
          </a:prstGeom>
          <a:ln w="12700">
            <a:solidFill>
              <a:srgbClr val="9D9FA1"/>
            </a:solidFill>
            <a:miter/>
          </a:ln>
        </p:spPr>
        <p:txBody>
          <a:bodyPr lIns="45719" rIns="45719"/>
          <a:lstStyle/>
          <a:p>
            <a:endParaRPr/>
          </a:p>
        </p:txBody>
      </p:sp>
      <p:sp>
        <p:nvSpPr>
          <p:cNvPr id="2877" name="Vrije vorm: vorm 88"/>
          <p:cNvSpPr/>
          <p:nvPr/>
        </p:nvSpPr>
        <p:spPr>
          <a:xfrm>
            <a:off x="4176200" y="0"/>
            <a:ext cx="4755097" cy="68669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272" y="0"/>
                </a:lnTo>
                <a:lnTo>
                  <a:pt x="18610" y="457"/>
                </a:lnTo>
                <a:cubicBezTo>
                  <a:pt x="20526" y="3211"/>
                  <a:pt x="21600" y="6299"/>
                  <a:pt x="21600" y="9560"/>
                </a:cubicBezTo>
                <a:cubicBezTo>
                  <a:pt x="21600" y="13909"/>
                  <a:pt x="19691" y="17949"/>
                  <a:pt x="16421" y="21300"/>
                </a:cubicBezTo>
                <a:lnTo>
                  <a:pt x="16113" y="21600"/>
                </a:lnTo>
                <a:lnTo>
                  <a:pt x="0" y="21600"/>
                </a:lnTo>
                <a:close/>
              </a:path>
            </a:pathLst>
          </a:cu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8" name="Rechthoek 10"/>
          <p:cNvSpPr txBox="1"/>
          <p:nvPr/>
        </p:nvSpPr>
        <p:spPr>
          <a:xfrm>
            <a:off x="1221297" y="1693324"/>
            <a:ext cx="10776777" cy="77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lvl="3" indent="0">
              <a:lnSpc>
                <a:spcPct val="90000"/>
              </a:lnSpc>
              <a:spcBef>
                <a:spcPts val="600"/>
              </a:spcBef>
              <a:defRPr sz="1600" b="1">
                <a:solidFill>
                  <a:srgbClr val="211F26"/>
                </a:solidFill>
                <a:latin typeface="Segoe UI"/>
                <a:ea typeface="Segoe UI"/>
                <a:cs typeface="Segoe UI"/>
                <a:sym typeface="Segoe UI"/>
              </a:defRPr>
            </a:pPr>
            <a:r>
              <a:t>bij PPT Solutions communiceren we feedback d.m.v. Opmerkingen.</a:t>
            </a:r>
            <a:endParaRPr>
              <a:latin typeface="+mj-lt"/>
              <a:ea typeface="+mj-ea"/>
              <a:cs typeface="+mj-cs"/>
              <a:sym typeface="Calibri"/>
            </a:endParaRPr>
          </a:p>
          <a:p>
            <a:pPr lvl="3" indent="0">
              <a:lnSpc>
                <a:spcPct val="90000"/>
              </a:lnSpc>
              <a:spcBef>
                <a:spcPts val="600"/>
              </a:spcBef>
              <a:defRPr sz="1400">
                <a:solidFill>
                  <a:srgbClr val="211F26"/>
                </a:solidFill>
                <a:latin typeface="Segoe UI"/>
                <a:ea typeface="Segoe UI"/>
                <a:cs typeface="Segoe UI"/>
                <a:sym typeface="Segoe UI"/>
              </a:defRPr>
            </a:pPr>
            <a:r>
              <a:t>Wanneer je feedback hebt die betrekking heeft op een dia in de presentatie, </a:t>
            </a:r>
            <a:br/>
            <a:r>
              <a:t>ga naar de desbetreffende dia en volg hieronder de volgende stappen:</a:t>
            </a:r>
          </a:p>
        </p:txBody>
      </p:sp>
      <p:sp>
        <p:nvSpPr>
          <p:cNvPr id="2879" name="Titel 1"/>
          <p:cNvSpPr txBox="1"/>
          <p:nvPr/>
        </p:nvSpPr>
        <p:spPr>
          <a:xfrm>
            <a:off x="1221297" y="1214469"/>
            <a:ext cx="5624672" cy="508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ct val="80000"/>
              </a:lnSpc>
              <a:defRPr sz="3000" b="1" cap="all">
                <a:solidFill>
                  <a:srgbClr val="211F26"/>
                </a:solidFill>
                <a:latin typeface="Segoe UI"/>
                <a:ea typeface="Segoe UI"/>
                <a:cs typeface="Segoe UI"/>
                <a:sym typeface="Segoe UI"/>
              </a:defRPr>
            </a:lvl1pPr>
          </a:lstStyle>
          <a:p>
            <a:r>
              <a:t>Beste klant,</a:t>
            </a:r>
          </a:p>
        </p:txBody>
      </p:sp>
      <p:grpSp>
        <p:nvGrpSpPr>
          <p:cNvPr id="2883" name="P"/>
          <p:cNvGrpSpPr/>
          <p:nvPr/>
        </p:nvGrpSpPr>
        <p:grpSpPr>
          <a:xfrm>
            <a:off x="970648" y="720000"/>
            <a:ext cx="360002" cy="360000"/>
            <a:chOff x="0" y="0"/>
            <a:chExt cx="360000" cy="359999"/>
          </a:xfrm>
        </p:grpSpPr>
        <p:sp>
          <p:nvSpPr>
            <p:cNvPr id="2880" name="Rechthoekige driehoek 5"/>
            <p:cNvSpPr/>
            <p:nvPr/>
          </p:nvSpPr>
          <p:spPr>
            <a:xfrm rot="5400000">
              <a:off x="-1234" y="118765"/>
              <a:ext cx="242469" cy="240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1" name="Rechthoek 6"/>
            <p:cNvSpPr/>
            <p:nvPr/>
          </p:nvSpPr>
          <p:spPr>
            <a:xfrm>
              <a:off x="-1" y="0"/>
              <a:ext cx="240001" cy="242469"/>
            </a:xfrm>
            <a:prstGeom prst="rect">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2" name="Ovaal 7"/>
            <p:cNvSpPr/>
            <p:nvPr/>
          </p:nvSpPr>
          <p:spPr>
            <a:xfrm>
              <a:off x="120000" y="0"/>
              <a:ext cx="240001" cy="242469"/>
            </a:xfrm>
            <a:prstGeom prst="ellipse">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grpSp>
      <p:sp>
        <p:nvSpPr>
          <p:cNvPr id="2884" name="Tekstvak 12"/>
          <p:cNvSpPr txBox="1"/>
          <p:nvPr/>
        </p:nvSpPr>
        <p:spPr>
          <a:xfrm>
            <a:off x="1679126" y="2659587"/>
            <a:ext cx="6699255" cy="241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Ga naar de tab </a:t>
            </a:r>
            <a:r>
              <a:rPr sz="1200" b="1" cap="all"/>
              <a:t>‘Invoegen’</a:t>
            </a:r>
          </a:p>
        </p:txBody>
      </p:sp>
      <p:sp>
        <p:nvSpPr>
          <p:cNvPr id="2885" name="Tekstvak 13"/>
          <p:cNvSpPr txBox="1"/>
          <p:nvPr/>
        </p:nvSpPr>
        <p:spPr>
          <a:xfrm>
            <a:off x="1679126" y="3160240"/>
            <a:ext cx="6699255" cy="241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Klik op de knop </a:t>
            </a:r>
            <a:r>
              <a:rPr sz="1200" b="1" cap="all"/>
              <a:t>‘Opmerking’</a:t>
            </a:r>
          </a:p>
        </p:txBody>
      </p:sp>
      <p:sp>
        <p:nvSpPr>
          <p:cNvPr id="2886" name="Tekstvak 14"/>
          <p:cNvSpPr txBox="1"/>
          <p:nvPr/>
        </p:nvSpPr>
        <p:spPr>
          <a:xfrm>
            <a:off x="1679126" y="3751522"/>
            <a:ext cx="6025982"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Er verschijnt een klein spreekwolkje op de dia, het venster om opmerkingen te plaatsten opent automatisch aan de zijkant van je scherm. </a:t>
            </a:r>
            <a:br/>
            <a:r>
              <a:rPr sz="1200" b="1" cap="all"/>
              <a:t>Typ hier de feedback in.</a:t>
            </a:r>
          </a:p>
        </p:txBody>
      </p:sp>
      <p:sp>
        <p:nvSpPr>
          <p:cNvPr id="2887" name="Tekstvak 15"/>
          <p:cNvSpPr txBox="1"/>
          <p:nvPr/>
        </p:nvSpPr>
        <p:spPr>
          <a:xfrm>
            <a:off x="1679127" y="4645726"/>
            <a:ext cx="6221331" cy="723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Wanneer je dit gedaan hebt, kun je het spreekwolkje op de juiste plaats</a:t>
            </a:r>
            <a:br/>
            <a:r>
              <a:t>op de dia slepen. Zo is het voor ons duidelijk op welk deel van de content je feedback betrekking heeft.</a:t>
            </a:r>
          </a:p>
        </p:txBody>
      </p:sp>
      <p:grpSp>
        <p:nvGrpSpPr>
          <p:cNvPr id="2893" name="Groep 16"/>
          <p:cNvGrpSpPr/>
          <p:nvPr/>
        </p:nvGrpSpPr>
        <p:grpSpPr>
          <a:xfrm>
            <a:off x="9274991" y="2569899"/>
            <a:ext cx="1840409" cy="421641"/>
            <a:chOff x="0" y="0"/>
            <a:chExt cx="1840407" cy="421640"/>
          </a:xfrm>
        </p:grpSpPr>
        <p:sp>
          <p:nvSpPr>
            <p:cNvPr id="2888" name="Rechthoek 17"/>
            <p:cNvSpPr/>
            <p:nvPr/>
          </p:nvSpPr>
          <p:spPr>
            <a:xfrm>
              <a:off x="0" y="82197"/>
              <a:ext cx="1840408" cy="26653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89" name="Rechthoek 18"/>
            <p:cNvSpPr/>
            <p:nvPr/>
          </p:nvSpPr>
          <p:spPr>
            <a:xfrm>
              <a:off x="484664" y="78387"/>
              <a:ext cx="709558" cy="271849"/>
            </a:xfrm>
            <a:prstGeom prst="rect">
              <a:avLst/>
            </a:prstGeom>
            <a:solidFill>
              <a:srgbClr val="FFFFFF"/>
            </a:solidFill>
            <a:ln w="12700" cap="flat">
              <a:solidFill>
                <a:srgbClr val="211F26"/>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0" name="Tekstvak 19"/>
            <p:cNvSpPr txBox="1"/>
            <p:nvPr/>
          </p:nvSpPr>
          <p:spPr>
            <a:xfrm>
              <a:off x="71543" y="0"/>
              <a:ext cx="344641" cy="421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Start</a:t>
              </a:r>
            </a:p>
          </p:txBody>
        </p:sp>
        <p:sp>
          <p:nvSpPr>
            <p:cNvPr id="2891" name="Tekstvak 20"/>
            <p:cNvSpPr txBox="1"/>
            <p:nvPr/>
          </p:nvSpPr>
          <p:spPr>
            <a:xfrm>
              <a:off x="1248870" y="82549"/>
              <a:ext cx="553379"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Tekenen</a:t>
              </a:r>
            </a:p>
          </p:txBody>
        </p:sp>
        <p:sp>
          <p:nvSpPr>
            <p:cNvPr id="2892" name="Tekstvak 21"/>
            <p:cNvSpPr txBox="1"/>
            <p:nvPr/>
          </p:nvSpPr>
          <p:spPr>
            <a:xfrm>
              <a:off x="524528" y="82549"/>
              <a:ext cx="617861"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Invoegen</a:t>
              </a:r>
            </a:p>
          </p:txBody>
        </p:sp>
      </p:grpSp>
      <p:grpSp>
        <p:nvGrpSpPr>
          <p:cNvPr id="2899" name="Groep 22"/>
          <p:cNvGrpSpPr/>
          <p:nvPr/>
        </p:nvGrpSpPr>
        <p:grpSpPr>
          <a:xfrm>
            <a:off x="9361181" y="3160240"/>
            <a:ext cx="553856" cy="453374"/>
            <a:chOff x="0" y="0"/>
            <a:chExt cx="553855" cy="453373"/>
          </a:xfrm>
        </p:grpSpPr>
        <p:sp>
          <p:nvSpPr>
            <p:cNvPr id="2894" name="Rechthoek 23"/>
            <p:cNvSpPr/>
            <p:nvPr/>
          </p:nvSpPr>
          <p:spPr>
            <a:xfrm>
              <a:off x="12740" y="0"/>
              <a:ext cx="528374" cy="45337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897" name="Groep 24"/>
            <p:cNvGrpSpPr/>
            <p:nvPr/>
          </p:nvGrpSpPr>
          <p:grpSpPr>
            <a:xfrm>
              <a:off x="140594" y="28208"/>
              <a:ext cx="219953" cy="204635"/>
              <a:chOff x="0" y="0"/>
              <a:chExt cx="219951" cy="204633"/>
            </a:xfrm>
          </p:grpSpPr>
          <p:sp>
            <p:nvSpPr>
              <p:cNvPr id="2895" name="Tekstballon: rechthoek met afgeronde hoeken 26"/>
              <p:cNvSpPr/>
              <p:nvPr/>
            </p:nvSpPr>
            <p:spPr>
              <a:xfrm>
                <a:off x="35063" y="34430"/>
                <a:ext cx="184889" cy="17020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1270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6" name="Plusteken 27"/>
              <p:cNvSpPr/>
              <p:nvPr/>
            </p:nvSpPr>
            <p:spPr>
              <a:xfrm>
                <a:off x="0" y="0"/>
                <a:ext cx="86030" cy="86030"/>
              </a:xfrm>
              <a:custGeom>
                <a:avLst/>
                <a:gdLst/>
                <a:ahLst/>
                <a:cxnLst>
                  <a:cxn ang="0">
                    <a:pos x="wd2" y="hd2"/>
                  </a:cxn>
                  <a:cxn ang="5400000">
                    <a:pos x="wd2" y="hd2"/>
                  </a:cxn>
                  <a:cxn ang="10800000">
                    <a:pos x="wd2" y="hd2"/>
                  </a:cxn>
                  <a:cxn ang="16200000">
                    <a:pos x="wd2" y="hd2"/>
                  </a:cxn>
                </a:cxnLst>
                <a:rect l="0" t="0" r="r" b="b"/>
                <a:pathLst>
                  <a:path w="21600" h="21600" extrusionOk="0">
                    <a:moveTo>
                      <a:pt x="0" y="6239"/>
                    </a:moveTo>
                    <a:lnTo>
                      <a:pt x="6239" y="6239"/>
                    </a:lnTo>
                    <a:lnTo>
                      <a:pt x="6239" y="0"/>
                    </a:lnTo>
                    <a:lnTo>
                      <a:pt x="15361" y="0"/>
                    </a:lnTo>
                    <a:lnTo>
                      <a:pt x="15361" y="6239"/>
                    </a:lnTo>
                    <a:lnTo>
                      <a:pt x="21600" y="6239"/>
                    </a:lnTo>
                    <a:lnTo>
                      <a:pt x="21600" y="15361"/>
                    </a:lnTo>
                    <a:lnTo>
                      <a:pt x="15361" y="15361"/>
                    </a:lnTo>
                    <a:lnTo>
                      <a:pt x="15361" y="21600"/>
                    </a:lnTo>
                    <a:lnTo>
                      <a:pt x="6239" y="21600"/>
                    </a:lnTo>
                    <a:lnTo>
                      <a:pt x="6239" y="15361"/>
                    </a:lnTo>
                    <a:lnTo>
                      <a:pt x="0" y="15361"/>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898" name="Tekstvak 25"/>
            <p:cNvSpPr txBox="1"/>
            <p:nvPr/>
          </p:nvSpPr>
          <p:spPr>
            <a:xfrm>
              <a:off x="0" y="234928"/>
              <a:ext cx="553856" cy="16514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600"/>
              </a:lvl1pPr>
            </a:lstStyle>
            <a:p>
              <a:r>
                <a:t>Opmerking</a:t>
              </a:r>
            </a:p>
          </p:txBody>
        </p:sp>
      </p:grpSp>
      <p:grpSp>
        <p:nvGrpSpPr>
          <p:cNvPr id="2930" name="Groep 28"/>
          <p:cNvGrpSpPr/>
          <p:nvPr/>
        </p:nvGrpSpPr>
        <p:grpSpPr>
          <a:xfrm>
            <a:off x="9372346" y="3728974"/>
            <a:ext cx="2287461" cy="814480"/>
            <a:chOff x="0" y="0"/>
            <a:chExt cx="2287460" cy="814479"/>
          </a:xfrm>
        </p:grpSpPr>
        <p:sp>
          <p:nvSpPr>
            <p:cNvPr id="2900" name="Rechthoek 29"/>
            <p:cNvSpPr/>
            <p:nvPr/>
          </p:nvSpPr>
          <p:spPr>
            <a:xfrm>
              <a:off x="5160" y="22548"/>
              <a:ext cx="2282301" cy="791932"/>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1" name="Tekstvak 30"/>
            <p:cNvSpPr txBox="1"/>
            <p:nvPr/>
          </p:nvSpPr>
          <p:spPr>
            <a:xfrm>
              <a:off x="0" y="0"/>
              <a:ext cx="865483" cy="2565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Opmerkingen</a:t>
              </a:r>
            </a:p>
          </p:txBody>
        </p:sp>
        <p:grpSp>
          <p:nvGrpSpPr>
            <p:cNvPr id="2907" name="Groep 31"/>
            <p:cNvGrpSpPr/>
            <p:nvPr/>
          </p:nvGrpSpPr>
          <p:grpSpPr>
            <a:xfrm>
              <a:off x="165981" y="239848"/>
              <a:ext cx="449084" cy="127001"/>
              <a:chOff x="0" y="0"/>
              <a:chExt cx="449083" cy="127000"/>
            </a:xfrm>
          </p:grpSpPr>
          <p:sp>
            <p:nvSpPr>
              <p:cNvPr id="2902" name="Rechthoek 50"/>
              <p:cNvSpPr/>
              <p:nvPr/>
            </p:nvSpPr>
            <p:spPr>
              <a:xfrm>
                <a:off x="0" y="9195"/>
                <a:ext cx="427529" cy="111143"/>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3" name="Tekstvak 51"/>
              <p:cNvSpPr txBox="1"/>
              <p:nvPr/>
            </p:nvSpPr>
            <p:spPr>
              <a:xfrm>
                <a:off x="151130" y="0"/>
                <a:ext cx="297954" cy="127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500">
                    <a:latin typeface="Open Sans"/>
                    <a:ea typeface="Open Sans"/>
                    <a:cs typeface="Open Sans"/>
                    <a:sym typeface="Open Sans"/>
                  </a:defRPr>
                </a:lvl1pPr>
              </a:lstStyle>
              <a:p>
                <a:r>
                  <a:t>Nieuwe</a:t>
                </a:r>
              </a:p>
            </p:txBody>
          </p:sp>
          <p:grpSp>
            <p:nvGrpSpPr>
              <p:cNvPr id="2906" name="Groep 52"/>
              <p:cNvGrpSpPr/>
              <p:nvPr/>
            </p:nvGrpSpPr>
            <p:grpSpPr>
              <a:xfrm>
                <a:off x="37639" y="18858"/>
                <a:ext cx="89526" cy="70087"/>
                <a:chOff x="0" y="0"/>
                <a:chExt cx="89524" cy="70085"/>
              </a:xfrm>
            </p:grpSpPr>
            <p:sp>
              <p:nvSpPr>
                <p:cNvPr id="2904" name="Tekstballon: rechthoek met afgeronde hoeken 53"/>
                <p:cNvSpPr/>
                <p:nvPr/>
              </p:nvSpPr>
              <p:spPr>
                <a:xfrm>
                  <a:off x="14271" y="11792"/>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5" name="Plusteken 54"/>
                <p:cNvSpPr/>
                <p:nvPr/>
              </p:nvSpPr>
              <p:spPr>
                <a:xfrm>
                  <a:off x="0" y="0"/>
                  <a:ext cx="35016" cy="29466"/>
                </a:xfrm>
                <a:custGeom>
                  <a:avLst/>
                  <a:gdLst/>
                  <a:ahLst/>
                  <a:cxnLst>
                    <a:cxn ang="0">
                      <a:pos x="wd2" y="hd2"/>
                    </a:cxn>
                    <a:cxn ang="5400000">
                      <a:pos x="wd2" y="hd2"/>
                    </a:cxn>
                    <a:cxn ang="10800000">
                      <a:pos x="wd2" y="hd2"/>
                    </a:cxn>
                    <a:cxn ang="16200000">
                      <a:pos x="wd2" y="hd2"/>
                    </a:cxn>
                  </a:cxnLst>
                  <a:rect l="0" t="0" r="r" b="b"/>
                  <a:pathLst>
                    <a:path w="21600" h="21600" extrusionOk="0">
                      <a:moveTo>
                        <a:pt x="0" y="6238"/>
                      </a:moveTo>
                      <a:lnTo>
                        <a:pt x="6961" y="6238"/>
                      </a:lnTo>
                      <a:lnTo>
                        <a:pt x="6961" y="0"/>
                      </a:lnTo>
                      <a:lnTo>
                        <a:pt x="14639" y="0"/>
                      </a:lnTo>
                      <a:lnTo>
                        <a:pt x="14639" y="6238"/>
                      </a:lnTo>
                      <a:lnTo>
                        <a:pt x="21600" y="6238"/>
                      </a:lnTo>
                      <a:lnTo>
                        <a:pt x="21600" y="15362"/>
                      </a:lnTo>
                      <a:lnTo>
                        <a:pt x="14639" y="15362"/>
                      </a:lnTo>
                      <a:lnTo>
                        <a:pt x="14639" y="21600"/>
                      </a:lnTo>
                      <a:lnTo>
                        <a:pt x="6961" y="21600"/>
                      </a:lnTo>
                      <a:lnTo>
                        <a:pt x="6961" y="15362"/>
                      </a:lnTo>
                      <a:lnTo>
                        <a:pt x="0" y="15362"/>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3" name="Groep 32"/>
            <p:cNvGrpSpPr/>
            <p:nvPr/>
          </p:nvGrpSpPr>
          <p:grpSpPr>
            <a:xfrm>
              <a:off x="1826854" y="249044"/>
              <a:ext cx="126764" cy="111143"/>
              <a:chOff x="0" y="0"/>
              <a:chExt cx="126762" cy="111142"/>
            </a:xfrm>
          </p:grpSpPr>
          <p:sp>
            <p:nvSpPr>
              <p:cNvPr id="2908" name="Rechthoek 45"/>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9" name="Tekstballon: rechthoek met afgeronde hoeken 46"/>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2" name="Groep 47"/>
              <p:cNvGrpSpPr/>
              <p:nvPr/>
            </p:nvGrpSpPr>
            <p:grpSpPr>
              <a:xfrm>
                <a:off x="11611" y="18008"/>
                <a:ext cx="44189" cy="30765"/>
                <a:chOff x="0" y="0"/>
                <a:chExt cx="44187" cy="30764"/>
              </a:xfrm>
            </p:grpSpPr>
            <p:sp>
              <p:nvSpPr>
                <p:cNvPr id="2910" name="Rechthoek 48"/>
                <p:cNvSpPr/>
                <p:nvPr/>
              </p:nvSpPr>
              <p:spPr>
                <a:xfrm>
                  <a:off x="14087" y="9032"/>
                  <a:ext cx="30101"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1" name="Pijl: punthaak 49"/>
                <p:cNvSpPr/>
                <p:nvPr/>
              </p:nvSpPr>
              <p:spPr>
                <a:xfrm rot="10800000">
                  <a:off x="0" y="-1"/>
                  <a:ext cx="33237" cy="3076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9" name="Groep 33"/>
            <p:cNvGrpSpPr/>
            <p:nvPr/>
          </p:nvGrpSpPr>
          <p:grpSpPr>
            <a:xfrm>
              <a:off x="2012848" y="249044"/>
              <a:ext cx="126764" cy="111143"/>
              <a:chOff x="0" y="0"/>
              <a:chExt cx="126762" cy="111142"/>
            </a:xfrm>
          </p:grpSpPr>
          <p:sp>
            <p:nvSpPr>
              <p:cNvPr id="2914" name="Rechthoek 40"/>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5" name="Tekstballon: rechthoek met afgeronde hoeken 41"/>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8" name="Groep 42"/>
              <p:cNvGrpSpPr/>
              <p:nvPr/>
            </p:nvGrpSpPr>
            <p:grpSpPr>
              <a:xfrm>
                <a:off x="25516" y="18008"/>
                <a:ext cx="44188" cy="30765"/>
                <a:chOff x="0" y="0"/>
                <a:chExt cx="44187" cy="30764"/>
              </a:xfrm>
            </p:grpSpPr>
            <p:sp>
              <p:nvSpPr>
                <p:cNvPr id="2916" name="Rechthoek 43"/>
                <p:cNvSpPr/>
                <p:nvPr/>
              </p:nvSpPr>
              <p:spPr>
                <a:xfrm flipH="1">
                  <a:off x="-1" y="9032"/>
                  <a:ext cx="30102"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7" name="Pijl: punthaak 44"/>
                <p:cNvSpPr/>
                <p:nvPr/>
              </p:nvSpPr>
              <p:spPr>
                <a:xfrm rot="10800000" flipH="1">
                  <a:off x="10950" y="0"/>
                  <a:ext cx="33238" cy="30765"/>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sp>
          <p:nvSpPr>
            <p:cNvPr id="2920" name="Rechthoek 34"/>
            <p:cNvSpPr/>
            <p:nvPr/>
          </p:nvSpPr>
          <p:spPr>
            <a:xfrm>
              <a:off x="60547" y="414785"/>
              <a:ext cx="2100569" cy="349031"/>
            </a:xfrm>
            <a:prstGeom prst="rect">
              <a:avLst/>
            </a:prstGeom>
            <a:solidFill>
              <a:srgbClr val="F0F0F0"/>
            </a:solidFill>
            <a:ln w="6350" cap="flat">
              <a:solidFill>
                <a:srgbClr val="D1847A"/>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23" name="Rechthoek 35"/>
            <p:cNvGrpSpPr/>
            <p:nvPr/>
          </p:nvGrpSpPr>
          <p:grpSpPr>
            <a:xfrm>
              <a:off x="301539" y="553380"/>
              <a:ext cx="1783108" cy="140238"/>
              <a:chOff x="0" y="0"/>
              <a:chExt cx="1783107" cy="140237"/>
            </a:xfrm>
          </p:grpSpPr>
          <p:sp>
            <p:nvSpPr>
              <p:cNvPr id="2921" name="Rectangle"/>
              <p:cNvSpPr/>
              <p:nvPr/>
            </p:nvSpPr>
            <p:spPr>
              <a:xfrm>
                <a:off x="-1" y="-1"/>
                <a:ext cx="1783109" cy="140239"/>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t">
                <a:noAutofit/>
              </a:bodyPr>
              <a:lstStyle/>
              <a:p>
                <a:pPr>
                  <a:defRPr>
                    <a:solidFill>
                      <a:srgbClr val="FFFFFF"/>
                    </a:solidFill>
                    <a:latin typeface="+mj-lt"/>
                    <a:ea typeface="+mj-ea"/>
                    <a:cs typeface="+mj-cs"/>
                    <a:sym typeface="Calibri"/>
                  </a:defRPr>
                </a:pPr>
                <a:endParaRPr/>
              </a:p>
            </p:txBody>
          </p:sp>
          <p:sp>
            <p:nvSpPr>
              <p:cNvPr id="2922" name="&lt;typ hier uw opmerking&gt;"/>
              <p:cNvSpPr txBox="1"/>
              <p:nvPr/>
            </p:nvSpPr>
            <p:spPr>
              <a:xfrm>
                <a:off x="3174" y="3174"/>
                <a:ext cx="1776759"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8000" tIns="18000" rIns="18000" bIns="18000" numCol="1" anchor="t">
                <a:spAutoFit/>
              </a:bodyPr>
              <a:lstStyle>
                <a:lvl1pPr>
                  <a:defRPr sz="400">
                    <a:latin typeface="Open Sans"/>
                    <a:ea typeface="Open Sans"/>
                    <a:cs typeface="Open Sans"/>
                    <a:sym typeface="Open Sans"/>
                  </a:defRPr>
                </a:lvl1pPr>
              </a:lstStyle>
              <a:p>
                <a:r>
                  <a:t>&lt;typ hier uw opmerking&gt;</a:t>
                </a:r>
              </a:p>
            </p:txBody>
          </p:sp>
        </p:grpSp>
        <p:sp>
          <p:nvSpPr>
            <p:cNvPr id="2924" name="Rechthoekige driehoek 36"/>
            <p:cNvSpPr/>
            <p:nvPr/>
          </p:nvSpPr>
          <p:spPr>
            <a:xfrm flipH="1">
              <a:off x="98404" y="458184"/>
              <a:ext cx="33237" cy="2796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000000"/>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25" name="Tekstvak 37"/>
            <p:cNvSpPr txBox="1"/>
            <p:nvPr/>
          </p:nvSpPr>
          <p:spPr>
            <a:xfrm>
              <a:off x="161044" y="415924"/>
              <a:ext cx="451237"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400">
                  <a:latin typeface="Open Sans Bold"/>
                  <a:ea typeface="Open Sans Bold"/>
                  <a:cs typeface="Open Sans Bold"/>
                  <a:sym typeface="Open Sans Bold"/>
                </a:defRPr>
              </a:lvl1pPr>
            </a:lstStyle>
            <a:p>
              <a:r>
                <a:t>Gebruiker 01</a:t>
              </a:r>
            </a:p>
          </p:txBody>
        </p:sp>
        <p:sp>
          <p:nvSpPr>
            <p:cNvPr id="2926" name="Tekstvak 38"/>
            <p:cNvSpPr txBox="1"/>
            <p:nvPr/>
          </p:nvSpPr>
          <p:spPr>
            <a:xfrm>
              <a:off x="571194" y="412999"/>
              <a:ext cx="873024"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500">
                  <a:latin typeface="Open Sans"/>
                  <a:ea typeface="Open Sans"/>
                  <a:cs typeface="Open Sans"/>
                  <a:sym typeface="Open Sans"/>
                </a:defRPr>
              </a:lvl1pPr>
            </a:lstStyle>
            <a:p>
              <a:r>
                <a:t>Een paar seconden geleden</a:t>
              </a:r>
            </a:p>
          </p:txBody>
        </p:sp>
        <p:grpSp>
          <p:nvGrpSpPr>
            <p:cNvPr id="2929" name="Ovaal 39"/>
            <p:cNvGrpSpPr/>
            <p:nvPr/>
          </p:nvGrpSpPr>
          <p:grpSpPr>
            <a:xfrm>
              <a:off x="131640" y="528165"/>
              <a:ext cx="142283" cy="132365"/>
              <a:chOff x="0" y="0"/>
              <a:chExt cx="142281" cy="132364"/>
            </a:xfrm>
          </p:grpSpPr>
          <p:sp>
            <p:nvSpPr>
              <p:cNvPr id="2927" name="Oval"/>
              <p:cNvSpPr/>
              <p:nvPr/>
            </p:nvSpPr>
            <p:spPr>
              <a:xfrm>
                <a:off x="0" y="12636"/>
                <a:ext cx="142282" cy="119729"/>
              </a:xfrm>
              <a:prstGeom prst="ellipse">
                <a:avLst/>
              </a:prstGeom>
              <a:solidFill>
                <a:srgbClr val="D4D4D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928" name="AA"/>
              <p:cNvSpPr txBox="1"/>
              <p:nvPr/>
            </p:nvSpPr>
            <p:spPr>
              <a:xfrm>
                <a:off x="7640" y="0"/>
                <a:ext cx="1270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500">
                    <a:solidFill>
                      <a:srgbClr val="8C8F92"/>
                    </a:solidFill>
                    <a:latin typeface="Open Sans"/>
                    <a:ea typeface="Open Sans"/>
                    <a:cs typeface="Open Sans"/>
                    <a:sym typeface="Open Sans"/>
                  </a:defRPr>
                </a:lvl1pPr>
              </a:lstStyle>
              <a:p>
                <a:r>
                  <a:t>AA</a:t>
                </a:r>
              </a:p>
            </p:txBody>
          </p:sp>
        </p:grpSp>
      </p:grpSp>
      <p:grpSp>
        <p:nvGrpSpPr>
          <p:cNvPr id="2933" name="Groep 56"/>
          <p:cNvGrpSpPr/>
          <p:nvPr/>
        </p:nvGrpSpPr>
        <p:grpSpPr>
          <a:xfrm>
            <a:off x="9240708" y="4645724"/>
            <a:ext cx="471726" cy="441795"/>
            <a:chOff x="0" y="0"/>
            <a:chExt cx="471724" cy="441794"/>
          </a:xfrm>
        </p:grpSpPr>
        <p:sp>
          <p:nvSpPr>
            <p:cNvPr id="2931" name="Rechthoek 57"/>
            <p:cNvSpPr/>
            <p:nvPr/>
          </p:nvSpPr>
          <p:spPr>
            <a:xfrm>
              <a:off x="0" y="-1"/>
              <a:ext cx="471725" cy="441796"/>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2" name="Tekstballon: rechthoek met afgeronde hoeken 58"/>
            <p:cNvSpPr/>
            <p:nvPr/>
          </p:nvSpPr>
          <p:spPr>
            <a:xfrm>
              <a:off x="111808" y="121131"/>
              <a:ext cx="246459" cy="226883"/>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9128"/>
                  </a:lnTo>
                  <a:close/>
                </a:path>
              </a:pathLst>
            </a:custGeom>
            <a:solidFill>
              <a:srgbClr val="FFCDB2"/>
            </a:solidFill>
            <a:ln w="12700" cap="flat">
              <a:solidFill>
                <a:srgbClr val="D97068"/>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934" name="Tekstvak 61"/>
          <p:cNvSpPr txBox="1"/>
          <p:nvPr/>
        </p:nvSpPr>
        <p:spPr>
          <a:xfrm>
            <a:off x="1679128" y="5412430"/>
            <a:ext cx="5761552" cy="96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a:solidFill>
                  <a:srgbClr val="211F26"/>
                </a:solidFill>
                <a:latin typeface="Segoe UI"/>
                <a:ea typeface="Segoe UI"/>
                <a:cs typeface="Segoe UI"/>
                <a:sym typeface="Segoe UI"/>
              </a:defRPr>
            </a:lvl1pPr>
          </a:lstStyle>
          <a:p>
            <a:r>
              <a:t>Wanneer het venster voor opmerkingen is geopend zijn in de rechter bovenhoek twee knopjes zichtbaar. Met het linker knopje verplaats je je naar de vorige opmerking in de presentatie en met het rechter knopje verplaats je je naar de volgende opmerking.</a:t>
            </a:r>
          </a:p>
        </p:txBody>
      </p:sp>
      <p:grpSp>
        <p:nvGrpSpPr>
          <p:cNvPr id="2937" name="Ovaal 62"/>
          <p:cNvGrpSpPr/>
          <p:nvPr/>
        </p:nvGrpSpPr>
        <p:grpSpPr>
          <a:xfrm>
            <a:off x="8282534" y="5412430"/>
            <a:ext cx="288033" cy="288033"/>
            <a:chOff x="0" y="0"/>
            <a:chExt cx="288032" cy="288032"/>
          </a:xfrm>
        </p:grpSpPr>
        <p:sp>
          <p:nvSpPr>
            <p:cNvPr id="293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36" name="5"/>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43" name="Groep 72"/>
          <p:cNvGrpSpPr/>
          <p:nvPr/>
        </p:nvGrpSpPr>
        <p:grpSpPr>
          <a:xfrm>
            <a:off x="8987356" y="5412430"/>
            <a:ext cx="412275" cy="429569"/>
            <a:chOff x="0" y="0"/>
            <a:chExt cx="412274" cy="429568"/>
          </a:xfrm>
        </p:grpSpPr>
        <p:sp>
          <p:nvSpPr>
            <p:cNvPr id="2938" name="Rechthoek 79"/>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9" name="Tekstballon: rechthoek met afgeronde hoeken 80"/>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2" name="Groep 81"/>
            <p:cNvGrpSpPr/>
            <p:nvPr/>
          </p:nvGrpSpPr>
          <p:grpSpPr>
            <a:xfrm>
              <a:off x="37765" y="69602"/>
              <a:ext cx="143713" cy="118906"/>
              <a:chOff x="0" y="0"/>
              <a:chExt cx="143711" cy="118905"/>
            </a:xfrm>
          </p:grpSpPr>
          <p:sp>
            <p:nvSpPr>
              <p:cNvPr id="2940" name="Rechthoek 82"/>
              <p:cNvSpPr/>
              <p:nvPr/>
            </p:nvSpPr>
            <p:spPr>
              <a:xfrm>
                <a:off x="45816" y="35229"/>
                <a:ext cx="97896"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1" name="Pijl: punthaak 83"/>
              <p:cNvSpPr/>
              <p:nvPr/>
            </p:nvSpPr>
            <p:spPr>
              <a:xfrm rot="10800000">
                <a:off x="-1" y="-1"/>
                <a:ext cx="108096" cy="118907"/>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49" name="Groep 73"/>
          <p:cNvGrpSpPr/>
          <p:nvPr/>
        </p:nvGrpSpPr>
        <p:grpSpPr>
          <a:xfrm>
            <a:off x="9516068" y="5412430"/>
            <a:ext cx="412275" cy="429569"/>
            <a:chOff x="0" y="0"/>
            <a:chExt cx="412274" cy="429568"/>
          </a:xfrm>
        </p:grpSpPr>
        <p:sp>
          <p:nvSpPr>
            <p:cNvPr id="2944" name="Rechthoek 74"/>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5" name="Tekstballon: rechthoek met afgeronde hoeken 75"/>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8" name="Groep 76"/>
            <p:cNvGrpSpPr/>
            <p:nvPr/>
          </p:nvGrpSpPr>
          <p:grpSpPr>
            <a:xfrm>
              <a:off x="82988" y="69602"/>
              <a:ext cx="143712" cy="118906"/>
              <a:chOff x="0" y="0"/>
              <a:chExt cx="143711" cy="118905"/>
            </a:xfrm>
          </p:grpSpPr>
          <p:sp>
            <p:nvSpPr>
              <p:cNvPr id="2946" name="Rechthoek 77"/>
              <p:cNvSpPr/>
              <p:nvPr/>
            </p:nvSpPr>
            <p:spPr>
              <a:xfrm flipH="1">
                <a:off x="0" y="35229"/>
                <a:ext cx="97895"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7" name="Pijl: punthaak 78"/>
              <p:cNvSpPr/>
              <p:nvPr/>
            </p:nvSpPr>
            <p:spPr>
              <a:xfrm rot="10800000" flipH="1">
                <a:off x="35616" y="0"/>
                <a:ext cx="108096" cy="11890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52" name="Ovaal 84"/>
          <p:cNvGrpSpPr/>
          <p:nvPr/>
        </p:nvGrpSpPr>
        <p:grpSpPr>
          <a:xfrm>
            <a:off x="8762911" y="2648286"/>
            <a:ext cx="288033" cy="288033"/>
            <a:chOff x="0" y="0"/>
            <a:chExt cx="288032" cy="288032"/>
          </a:xfrm>
        </p:grpSpPr>
        <p:sp>
          <p:nvSpPr>
            <p:cNvPr id="2950"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1" name="1"/>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55" name="Ovaal 85"/>
          <p:cNvGrpSpPr/>
          <p:nvPr/>
        </p:nvGrpSpPr>
        <p:grpSpPr>
          <a:xfrm>
            <a:off x="8741151" y="3751522"/>
            <a:ext cx="288033" cy="288033"/>
            <a:chOff x="0" y="0"/>
            <a:chExt cx="288032" cy="288032"/>
          </a:xfrm>
        </p:grpSpPr>
        <p:sp>
          <p:nvSpPr>
            <p:cNvPr id="2953"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4" name="3"/>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58" name="Ovaal 86"/>
          <p:cNvGrpSpPr/>
          <p:nvPr/>
        </p:nvGrpSpPr>
        <p:grpSpPr>
          <a:xfrm>
            <a:off x="8571520" y="4645726"/>
            <a:ext cx="288033" cy="288033"/>
            <a:chOff x="0" y="0"/>
            <a:chExt cx="288032" cy="288032"/>
          </a:xfrm>
        </p:grpSpPr>
        <p:sp>
          <p:nvSpPr>
            <p:cNvPr id="2956"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7" name="4"/>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61" name="Ovaal 87"/>
          <p:cNvGrpSpPr/>
          <p:nvPr/>
        </p:nvGrpSpPr>
        <p:grpSpPr>
          <a:xfrm>
            <a:off x="8773859" y="3160240"/>
            <a:ext cx="288033" cy="288033"/>
            <a:chOff x="0" y="0"/>
            <a:chExt cx="288032" cy="288032"/>
          </a:xfrm>
        </p:grpSpPr>
        <p:sp>
          <p:nvSpPr>
            <p:cNvPr id="2959"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0" name="2"/>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grpSp>
        <p:nvGrpSpPr>
          <p:cNvPr id="2964" name="Ovaal 93"/>
          <p:cNvGrpSpPr/>
          <p:nvPr/>
        </p:nvGrpSpPr>
        <p:grpSpPr>
          <a:xfrm>
            <a:off x="1215428" y="5412430"/>
            <a:ext cx="288033" cy="288033"/>
            <a:chOff x="0" y="0"/>
            <a:chExt cx="288032" cy="288032"/>
          </a:xfrm>
        </p:grpSpPr>
        <p:sp>
          <p:nvSpPr>
            <p:cNvPr id="2962"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63" name="5"/>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67" name="Ovaal 94"/>
          <p:cNvGrpSpPr/>
          <p:nvPr/>
        </p:nvGrpSpPr>
        <p:grpSpPr>
          <a:xfrm>
            <a:off x="1215428" y="2648286"/>
            <a:ext cx="288033" cy="288033"/>
            <a:chOff x="0" y="0"/>
            <a:chExt cx="288032" cy="288032"/>
          </a:xfrm>
        </p:grpSpPr>
        <p:sp>
          <p:nvSpPr>
            <p:cNvPr id="296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6" name="1"/>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70" name="Ovaal 95"/>
          <p:cNvGrpSpPr/>
          <p:nvPr/>
        </p:nvGrpSpPr>
        <p:grpSpPr>
          <a:xfrm>
            <a:off x="1215428" y="3751522"/>
            <a:ext cx="288033" cy="288033"/>
            <a:chOff x="0" y="0"/>
            <a:chExt cx="288032" cy="288032"/>
          </a:xfrm>
        </p:grpSpPr>
        <p:sp>
          <p:nvSpPr>
            <p:cNvPr id="2968"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9" name="3"/>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73" name="Ovaal 96"/>
          <p:cNvGrpSpPr/>
          <p:nvPr/>
        </p:nvGrpSpPr>
        <p:grpSpPr>
          <a:xfrm>
            <a:off x="1215428" y="4645726"/>
            <a:ext cx="288033" cy="288033"/>
            <a:chOff x="0" y="0"/>
            <a:chExt cx="288032" cy="288032"/>
          </a:xfrm>
        </p:grpSpPr>
        <p:sp>
          <p:nvSpPr>
            <p:cNvPr id="2971"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2" name="4"/>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76" name="Ovaal 97"/>
          <p:cNvGrpSpPr/>
          <p:nvPr/>
        </p:nvGrpSpPr>
        <p:grpSpPr>
          <a:xfrm>
            <a:off x="1215428" y="3160240"/>
            <a:ext cx="288033" cy="288033"/>
            <a:chOff x="0" y="0"/>
            <a:chExt cx="288032" cy="288032"/>
          </a:xfrm>
        </p:grpSpPr>
        <p:sp>
          <p:nvSpPr>
            <p:cNvPr id="2974"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5" name="2"/>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sp>
        <p:nvSpPr>
          <p:cNvPr id="2977" name="HYPERLINK (WEBSITE)">
            <a:hlinkClick r:id="rId3"/>
          </p:cNvPr>
          <p:cNvSpPr/>
          <p:nvPr/>
        </p:nvSpPr>
        <p:spPr>
          <a:xfrm>
            <a:off x="-1" y="0"/>
            <a:ext cx="1330651" cy="1100697"/>
          </a:xfrm>
          <a:prstGeom prst="rect">
            <a:avLst/>
          </a:prstGeom>
          <a:solidFill>
            <a:srgbClr val="4472C4">
              <a:alpha val="0"/>
            </a:srgbClr>
          </a:solidFill>
          <a:ln w="12700">
            <a:miter lim="400000"/>
          </a:ln>
        </p:spPr>
        <p:txBody>
          <a:bodyPr lIns="45719" rIns="45719" anchor="ctr"/>
          <a:lstStyle/>
          <a:p>
            <a:pPr>
              <a:defRPr sz="1000" b="1">
                <a:solidFill>
                  <a:srgbClr val="211F26"/>
                </a:solidFill>
                <a:latin typeface="+mj-lt"/>
                <a:ea typeface="+mj-ea"/>
                <a:cs typeface="+mj-cs"/>
                <a:sym typeface="Calibri"/>
              </a:defRPr>
            </a:pPr>
            <a:endParaRPr/>
          </a:p>
        </p:txBody>
      </p:sp>
      <p:sp>
        <p:nvSpPr>
          <p:cNvPr id="29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2" name="Instructie"/>
          <p:cNvGrpSpPr/>
          <p:nvPr/>
        </p:nvGrpSpPr>
        <p:grpSpPr>
          <a:xfrm>
            <a:off x="-7462" y="7107104"/>
            <a:ext cx="3391307" cy="1765091"/>
            <a:chOff x="0" y="0"/>
            <a:chExt cx="3391306" cy="1765089"/>
          </a:xfrm>
        </p:grpSpPr>
        <p:sp>
          <p:nvSpPr>
            <p:cNvPr id="2"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1" name="Instructie"/>
            <p:cNvGrpSpPr/>
            <p:nvPr/>
          </p:nvGrpSpPr>
          <p:grpSpPr>
            <a:xfrm>
              <a:off x="98270" y="12607"/>
              <a:ext cx="3194766" cy="1752483"/>
              <a:chOff x="0" y="0"/>
              <a:chExt cx="3194765" cy="1752482"/>
            </a:xfrm>
          </p:grpSpPr>
          <p:grpSp>
            <p:nvGrpSpPr>
              <p:cNvPr id="5" name="Rechthoek 17"/>
              <p:cNvGrpSpPr/>
              <p:nvPr/>
            </p:nvGrpSpPr>
            <p:grpSpPr>
              <a:xfrm>
                <a:off x="0" y="0"/>
                <a:ext cx="3194766" cy="431900"/>
                <a:chOff x="0" y="0"/>
                <a:chExt cx="3194764" cy="431899"/>
              </a:xfrm>
            </p:grpSpPr>
            <p:sp>
              <p:nvSpPr>
                <p:cNvPr id="3"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4"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8" name="Ovaal 18"/>
              <p:cNvGrpSpPr/>
              <p:nvPr/>
            </p:nvGrpSpPr>
            <p:grpSpPr>
              <a:xfrm>
                <a:off x="0" y="485877"/>
                <a:ext cx="260915" cy="269241"/>
                <a:chOff x="0" y="0"/>
                <a:chExt cx="260914" cy="269240"/>
              </a:xfrm>
            </p:grpSpPr>
            <p:sp>
              <p:nvSpPr>
                <p:cNvPr id="6"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7"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9"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12" name="Ovaal 20"/>
              <p:cNvGrpSpPr/>
              <p:nvPr/>
            </p:nvGrpSpPr>
            <p:grpSpPr>
              <a:xfrm>
                <a:off x="0" y="922202"/>
                <a:ext cx="260915" cy="269241"/>
                <a:chOff x="0" y="0"/>
                <a:chExt cx="260914" cy="269240"/>
              </a:xfrm>
            </p:grpSpPr>
            <p:sp>
              <p:nvSpPr>
                <p:cNvPr id="1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1"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13"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0" name="Groep 22"/>
              <p:cNvGrpSpPr/>
              <p:nvPr/>
            </p:nvGrpSpPr>
            <p:grpSpPr>
              <a:xfrm>
                <a:off x="2513632" y="470171"/>
                <a:ext cx="681134" cy="696748"/>
                <a:chOff x="0" y="0"/>
                <a:chExt cx="681132" cy="696747"/>
              </a:xfrm>
            </p:grpSpPr>
            <p:grpSp>
              <p:nvGrpSpPr>
                <p:cNvPr id="18" name="Groep 23"/>
                <p:cNvGrpSpPr/>
                <p:nvPr/>
              </p:nvGrpSpPr>
              <p:grpSpPr>
                <a:xfrm>
                  <a:off x="197031" y="0"/>
                  <a:ext cx="287071" cy="379108"/>
                  <a:chOff x="0" y="0"/>
                  <a:chExt cx="287070" cy="379106"/>
                </a:xfrm>
              </p:grpSpPr>
              <p:sp>
                <p:nvSpPr>
                  <p:cNvPr id="14"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5"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6"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7"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19"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35" name="Groep 9"/>
          <p:cNvGrpSpPr/>
          <p:nvPr/>
        </p:nvGrpSpPr>
        <p:grpSpPr>
          <a:xfrm>
            <a:off x="2982511" y="-1228655"/>
            <a:ext cx="6226977" cy="490402"/>
            <a:chOff x="0" y="0"/>
            <a:chExt cx="6226976" cy="490400"/>
          </a:xfrm>
        </p:grpSpPr>
        <p:sp>
          <p:nvSpPr>
            <p:cNvPr id="23"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4" name="Groep 8"/>
            <p:cNvGrpSpPr/>
            <p:nvPr/>
          </p:nvGrpSpPr>
          <p:grpSpPr>
            <a:xfrm>
              <a:off x="0" y="0"/>
              <a:ext cx="6226975" cy="211381"/>
              <a:chOff x="0" y="0"/>
              <a:chExt cx="6226974" cy="211380"/>
            </a:xfrm>
          </p:grpSpPr>
          <p:sp>
            <p:nvSpPr>
              <p:cNvPr id="24"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9"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1"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2"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3"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44" name="Group 4"/>
          <p:cNvGrpSpPr/>
          <p:nvPr/>
        </p:nvGrpSpPr>
        <p:grpSpPr>
          <a:xfrm>
            <a:off x="698501" y="5884314"/>
            <a:ext cx="1454912" cy="577167"/>
            <a:chOff x="0" y="0"/>
            <a:chExt cx="1454911" cy="577165"/>
          </a:xfrm>
        </p:grpSpPr>
        <p:sp>
          <p:nvSpPr>
            <p:cNvPr id="36"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7"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8"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9"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0"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41"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2"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3"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5" name="Rechthoek 6"/>
          <p:cNvSpPr/>
          <p:nvPr/>
        </p:nvSpPr>
        <p:spPr>
          <a:xfrm>
            <a:off x="161518" y="119267"/>
            <a:ext cx="11868965" cy="640828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46" name="Tekstvak 4"/>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Logo (Animatie)</a:t>
            </a:r>
          </a:p>
        </p:txBody>
      </p:sp>
      <p:grpSp>
        <p:nvGrpSpPr>
          <p:cNvPr id="59" name="Groep 70"/>
          <p:cNvGrpSpPr/>
          <p:nvPr/>
        </p:nvGrpSpPr>
        <p:grpSpPr>
          <a:xfrm>
            <a:off x="-7461" y="-1785441"/>
            <a:ext cx="2591201" cy="1583829"/>
            <a:chOff x="0" y="0"/>
            <a:chExt cx="2591200" cy="1583828"/>
          </a:xfrm>
        </p:grpSpPr>
        <p:sp>
          <p:nvSpPr>
            <p:cNvPr id="47" name="Rechthoek 7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50" name="Rechthoek 72"/>
            <p:cNvGrpSpPr/>
            <p:nvPr/>
          </p:nvGrpSpPr>
          <p:grpSpPr>
            <a:xfrm>
              <a:off x="98270" y="102557"/>
              <a:ext cx="2412001" cy="252001"/>
              <a:chOff x="0" y="0"/>
              <a:chExt cx="2412000" cy="252000"/>
            </a:xfrm>
          </p:grpSpPr>
          <p:sp>
            <p:nvSpPr>
              <p:cNvPr id="48"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49"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53" name="Ovaal 73"/>
            <p:cNvGrpSpPr/>
            <p:nvPr/>
          </p:nvGrpSpPr>
          <p:grpSpPr>
            <a:xfrm>
              <a:off x="98269" y="498484"/>
              <a:ext cx="260915" cy="269241"/>
              <a:chOff x="0" y="0"/>
              <a:chExt cx="260914" cy="269240"/>
            </a:xfrm>
          </p:grpSpPr>
          <p:sp>
            <p:nvSpPr>
              <p:cNvPr id="5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52"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54" name="Rechthoek 74"/>
            <p:cNvSpPr txBox="1"/>
            <p:nvPr/>
          </p:nvSpPr>
          <p:spPr>
            <a:xfrm>
              <a:off x="463951" y="503263"/>
              <a:ext cx="2067635"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57" name="Ovaal 75"/>
            <p:cNvGrpSpPr/>
            <p:nvPr/>
          </p:nvGrpSpPr>
          <p:grpSpPr>
            <a:xfrm>
              <a:off x="98269" y="934809"/>
              <a:ext cx="260915" cy="269241"/>
              <a:chOff x="0" y="0"/>
              <a:chExt cx="260914" cy="269240"/>
            </a:xfrm>
          </p:grpSpPr>
          <p:sp>
            <p:nvSpPr>
              <p:cNvPr id="5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56"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58" name="Rechthoek 76"/>
            <p:cNvSpPr txBox="1"/>
            <p:nvPr/>
          </p:nvSpPr>
          <p:spPr>
            <a:xfrm>
              <a:off x="463951" y="939589"/>
              <a:ext cx="2067635" cy="495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60" name="Freeform 5"/>
          <p:cNvSpPr/>
          <p:nvPr/>
        </p:nvSpPr>
        <p:spPr>
          <a:xfrm>
            <a:off x="4543471" y="3282713"/>
            <a:ext cx="950757" cy="1038005"/>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w="12700">
            <a:miter lim="400000"/>
          </a:ln>
        </p:spPr>
        <p:txBody>
          <a:bodyPr lIns="45719" rIns="45719"/>
          <a:lstStyle/>
          <a:p>
            <a:endParaRPr/>
          </a:p>
        </p:txBody>
      </p:sp>
      <p:sp>
        <p:nvSpPr>
          <p:cNvPr id="61" name="Freeform 6"/>
          <p:cNvSpPr/>
          <p:nvPr/>
        </p:nvSpPr>
        <p:spPr>
          <a:xfrm>
            <a:off x="3518892" y="3282713"/>
            <a:ext cx="892593" cy="1008923"/>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a:miter lim="400000"/>
          </a:ln>
        </p:spPr>
        <p:txBody>
          <a:bodyPr lIns="45719" rIns="45719"/>
          <a:lstStyle/>
          <a:p>
            <a:endParaRPr/>
          </a:p>
        </p:txBody>
      </p:sp>
      <p:sp>
        <p:nvSpPr>
          <p:cNvPr id="62" name="Freeform 7"/>
          <p:cNvSpPr/>
          <p:nvPr/>
        </p:nvSpPr>
        <p:spPr>
          <a:xfrm>
            <a:off x="3790419" y="2276031"/>
            <a:ext cx="943961" cy="946283"/>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a:miter lim="400000"/>
          </a:ln>
        </p:spPr>
        <p:txBody>
          <a:bodyPr lIns="45719" rIns="45719"/>
          <a:lstStyle/>
          <a:p>
            <a:endParaRPr/>
          </a:p>
        </p:txBody>
      </p:sp>
      <p:sp>
        <p:nvSpPr>
          <p:cNvPr id="63" name="Freeform 8"/>
          <p:cNvSpPr/>
          <p:nvPr/>
        </p:nvSpPr>
        <p:spPr>
          <a:xfrm>
            <a:off x="6713432" y="3569060"/>
            <a:ext cx="624144" cy="751658"/>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a:miter lim="400000"/>
          </a:ln>
        </p:spPr>
        <p:txBody>
          <a:bodyPr lIns="45719" rIns="45719"/>
          <a:lstStyle/>
          <a:p>
            <a:endParaRPr/>
          </a:p>
        </p:txBody>
      </p:sp>
      <p:sp>
        <p:nvSpPr>
          <p:cNvPr id="64" name="Rectangle 9"/>
          <p:cNvSpPr/>
          <p:nvPr/>
        </p:nvSpPr>
        <p:spPr>
          <a:xfrm>
            <a:off x="7500883" y="3282713"/>
            <a:ext cx="118566" cy="1008922"/>
          </a:xfrm>
          <a:prstGeom prst="rect">
            <a:avLst/>
          </a:prstGeom>
          <a:solidFill>
            <a:srgbClr val="000000"/>
          </a:solidFill>
          <a:ln w="12700">
            <a:miter lim="400000"/>
          </a:ln>
        </p:spPr>
        <p:txBody>
          <a:bodyPr lIns="45719" rIns="45719"/>
          <a:lstStyle/>
          <a:p>
            <a:endParaRPr/>
          </a:p>
        </p:txBody>
      </p:sp>
      <p:sp>
        <p:nvSpPr>
          <p:cNvPr id="65" name="Freeform 10"/>
          <p:cNvSpPr/>
          <p:nvPr/>
        </p:nvSpPr>
        <p:spPr>
          <a:xfrm>
            <a:off x="7767094" y="3269291"/>
            <a:ext cx="447416" cy="102234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a:miter lim="400000"/>
          </a:ln>
        </p:spPr>
        <p:txBody>
          <a:bodyPr lIns="45719" rIns="45719"/>
          <a:lstStyle/>
          <a:p>
            <a:endParaRPr/>
          </a:p>
        </p:txBody>
      </p:sp>
      <p:sp>
        <p:nvSpPr>
          <p:cNvPr id="66" name="Freeform 11"/>
          <p:cNvSpPr/>
          <p:nvPr/>
        </p:nvSpPr>
        <p:spPr>
          <a:xfrm>
            <a:off x="8272673" y="3403515"/>
            <a:ext cx="400437" cy="917202"/>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a:miter lim="400000"/>
          </a:ln>
        </p:spPr>
        <p:txBody>
          <a:bodyPr lIns="45719" rIns="45719"/>
          <a:lstStyle/>
          <a:p>
            <a:endParaRPr/>
          </a:p>
        </p:txBody>
      </p:sp>
      <p:sp>
        <p:nvSpPr>
          <p:cNvPr id="67" name="Freeform 12"/>
          <p:cNvSpPr/>
          <p:nvPr/>
        </p:nvSpPr>
        <p:spPr>
          <a:xfrm>
            <a:off x="5776098" y="3282713"/>
            <a:ext cx="803111" cy="10089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a:miter lim="400000"/>
          </a:ln>
        </p:spPr>
        <p:txBody>
          <a:bodyPr lIns="45719" rIns="45719"/>
          <a:lstStyle/>
          <a:p>
            <a:endParaRPr/>
          </a:p>
        </p:txBody>
      </p:sp>
      <p:sp>
        <p:nvSpPr>
          <p:cNvPr id="68"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Title Text</a:t>
            </a:r>
          </a:p>
        </p:txBody>
      </p:sp>
      <p:sp>
        <p:nvSpPr>
          <p:cNvPr id="6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70" name="Slide Number"/>
          <p:cNvSpPr txBox="1">
            <a:spLocks noGrp="1"/>
          </p:cNvSpPr>
          <p:nvPr>
            <p:ph type="sldNum" sz="quarter" idx="2"/>
          </p:nvPr>
        </p:nvSpPr>
        <p:spPr>
          <a:xfrm>
            <a:off x="5892800" y="6172200"/>
            <a:ext cx="2844800" cy="368301"/>
          </a:xfrm>
          <a:prstGeom prst="rect">
            <a:avLst/>
          </a:prstGeom>
          <a:ln w="12700">
            <a:miter lim="400000"/>
          </a:ln>
        </p:spPr>
        <p:txBody>
          <a:bodyPr wrap="none" lIns="0" tIns="0" rIns="0" bIns="0" anchor="ctr">
            <a:spAutoFit/>
          </a:bodyPr>
          <a:lstStyle>
            <a:lvl1pPr algn="r">
              <a:defRPr sz="1200">
                <a:solidFill>
                  <a:srgbClr val="A6A6A6"/>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3" r:id="rId2"/>
    <p:sldLayoutId id="2147483667" r:id="rId3"/>
    <p:sldLayoutId id="2147483668" r:id="rId4"/>
    <p:sldLayoutId id="2147483669" r:id="rId5"/>
  </p:sldLayoutIdLst>
  <p:transition spd="med"/>
  <p:txStyles>
    <p:titleStyle>
      <a:lvl1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p:titleStyle>
    <p:body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chart" Target="../charts/chart3.xml"/></Relationships>
</file>

<file path=ppt/slides/_rels/slide10.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chart" Target="../charts/chart2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chart" Target="../charts/chart2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3.xml"/><Relationship Id="rId5" Type="http://schemas.openxmlformats.org/officeDocument/2006/relationships/chart" Target="../charts/chart9.xml"/><Relationship Id="rId4" Type="http://schemas.openxmlformats.org/officeDocument/2006/relationships/chart" Target="../charts/chart8.xml"/></Relationships>
</file>

<file path=ppt/slides/_rels/slide4.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3.xml"/><Relationship Id="rId5" Type="http://schemas.openxmlformats.org/officeDocument/2006/relationships/chart" Target="../charts/chart18.xml"/><Relationship Id="rId4" Type="http://schemas.openxmlformats.org/officeDocument/2006/relationships/chart" Target="../charts/chart17.xml"/></Relationships>
</file>

<file path=ppt/slides/_rels/slide8.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graphicFrame>
        <p:nvGraphicFramePr>
          <p:cNvPr id="10" name="Chart 9">
            <a:extLst>
              <a:ext uri="{FF2B5EF4-FFF2-40B4-BE49-F238E27FC236}">
                <a16:creationId xmlns:a16="http://schemas.microsoft.com/office/drawing/2014/main" id="{609C642A-5884-4FB9-9E37-7583B5E24342}"/>
              </a:ext>
            </a:extLst>
          </p:cNvPr>
          <p:cNvGraphicFramePr>
            <a:graphicFrameLocks/>
          </p:cNvGraphicFramePr>
          <p:nvPr>
            <p:extLst>
              <p:ext uri="{D42A27DB-BD31-4B8C-83A1-F6EECF244321}">
                <p14:modId xmlns:p14="http://schemas.microsoft.com/office/powerpoint/2010/main" val="411051446"/>
              </p:ext>
            </p:extLst>
          </p:nvPr>
        </p:nvGraphicFramePr>
        <p:xfrm>
          <a:off x="2440593" y="3201428"/>
          <a:ext cx="6611309"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520FC7D2-7BC3-4291-B4EE-F1859213B8DD}"/>
              </a:ext>
            </a:extLst>
          </p:cNvPr>
          <p:cNvGraphicFramePr>
            <a:graphicFrameLocks/>
          </p:cNvGraphicFramePr>
          <p:nvPr>
            <p:extLst>
              <p:ext uri="{D42A27DB-BD31-4B8C-83A1-F6EECF244321}">
                <p14:modId xmlns:p14="http://schemas.microsoft.com/office/powerpoint/2010/main" val="1814833993"/>
              </p:ext>
            </p:extLst>
          </p:nvPr>
        </p:nvGraphicFramePr>
        <p:xfrm>
          <a:off x="0" y="0"/>
          <a:ext cx="4572000" cy="2714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60D794B1-F11A-4221-A830-B6BC1166AE00}"/>
              </a:ext>
            </a:extLst>
          </p:cNvPr>
          <p:cNvGraphicFramePr>
            <a:graphicFrameLocks/>
          </p:cNvGraphicFramePr>
          <p:nvPr>
            <p:extLst>
              <p:ext uri="{D42A27DB-BD31-4B8C-83A1-F6EECF244321}">
                <p14:modId xmlns:p14="http://schemas.microsoft.com/office/powerpoint/2010/main" val="401064250"/>
              </p:ext>
            </p:extLst>
          </p:nvPr>
        </p:nvGraphicFramePr>
        <p:xfrm>
          <a:off x="4572000" y="0"/>
          <a:ext cx="4572000" cy="2714625"/>
        </p:xfrm>
        <a:graphic>
          <a:graphicData uri="http://schemas.openxmlformats.org/drawingml/2006/chart">
            <c:chart xmlns:c="http://schemas.openxmlformats.org/drawingml/2006/chart" xmlns:r="http://schemas.openxmlformats.org/officeDocument/2006/relationships" r:id="rId4"/>
          </a:graphicData>
        </a:graphic>
      </p:graphicFrame>
      <p:pic>
        <p:nvPicPr>
          <p:cNvPr id="3" name="Picture 2">
            <a:extLst>
              <a:ext uri="{FF2B5EF4-FFF2-40B4-BE49-F238E27FC236}">
                <a16:creationId xmlns:a16="http://schemas.microsoft.com/office/drawing/2014/main" id="{1E40A904-7F2C-409F-A4BE-F3797743A1D5}"/>
              </a:ext>
            </a:extLst>
          </p:cNvPr>
          <p:cNvPicPr>
            <a:picLocks noChangeAspect="1"/>
          </p:cNvPicPr>
          <p:nvPr/>
        </p:nvPicPr>
        <p:blipFill>
          <a:blip r:embed="rId5"/>
          <a:stretch>
            <a:fillRect/>
          </a:stretch>
        </p:blipFill>
        <p:spPr>
          <a:xfrm>
            <a:off x="744557" y="2611341"/>
            <a:ext cx="2774896" cy="334325"/>
          </a:xfrm>
          <a:prstGeom prst="rect">
            <a:avLst/>
          </a:prstGeom>
        </p:spPr>
      </p:pic>
      <p:pic>
        <p:nvPicPr>
          <p:cNvPr id="11" name="Picture 10">
            <a:extLst>
              <a:ext uri="{FF2B5EF4-FFF2-40B4-BE49-F238E27FC236}">
                <a16:creationId xmlns:a16="http://schemas.microsoft.com/office/drawing/2014/main" id="{B65C2DAE-851D-4EDF-AE51-C54D15353346}"/>
              </a:ext>
            </a:extLst>
          </p:cNvPr>
          <p:cNvPicPr>
            <a:picLocks noChangeAspect="1"/>
          </p:cNvPicPr>
          <p:nvPr/>
        </p:nvPicPr>
        <p:blipFill>
          <a:blip r:embed="rId5"/>
          <a:stretch>
            <a:fillRect/>
          </a:stretch>
        </p:blipFill>
        <p:spPr>
          <a:xfrm>
            <a:off x="5316557" y="2611340"/>
            <a:ext cx="2774896" cy="334325"/>
          </a:xfrm>
          <a:prstGeom prst="rect">
            <a:avLst/>
          </a:prstGeom>
        </p:spPr>
      </p:pic>
      <p:pic>
        <p:nvPicPr>
          <p:cNvPr id="13" name="Picture 12">
            <a:extLst>
              <a:ext uri="{FF2B5EF4-FFF2-40B4-BE49-F238E27FC236}">
                <a16:creationId xmlns:a16="http://schemas.microsoft.com/office/drawing/2014/main" id="{0A7578CC-AA15-4DDC-BF01-0D652AC1F81B}"/>
              </a:ext>
            </a:extLst>
          </p:cNvPr>
          <p:cNvPicPr>
            <a:picLocks noChangeAspect="1"/>
          </p:cNvPicPr>
          <p:nvPr/>
        </p:nvPicPr>
        <p:blipFill>
          <a:blip r:embed="rId6"/>
          <a:stretch>
            <a:fillRect/>
          </a:stretch>
        </p:blipFill>
        <p:spPr>
          <a:xfrm>
            <a:off x="3014061" y="5779621"/>
            <a:ext cx="5866801" cy="3720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graphicFrame>
        <p:nvGraphicFramePr>
          <p:cNvPr id="4" name="Chart 3">
            <a:extLst>
              <a:ext uri="{FF2B5EF4-FFF2-40B4-BE49-F238E27FC236}">
                <a16:creationId xmlns:a16="http://schemas.microsoft.com/office/drawing/2014/main" id="{F30769AB-5A11-4FB2-AD32-18AAC47A6BDE}"/>
              </a:ext>
            </a:extLst>
          </p:cNvPr>
          <p:cNvGraphicFramePr>
            <a:graphicFrameLocks/>
          </p:cNvGraphicFramePr>
          <p:nvPr>
            <p:extLst>
              <p:ext uri="{D42A27DB-BD31-4B8C-83A1-F6EECF244321}">
                <p14:modId xmlns:p14="http://schemas.microsoft.com/office/powerpoint/2010/main" val="2986163392"/>
              </p:ext>
            </p:extLst>
          </p:nvPr>
        </p:nvGraphicFramePr>
        <p:xfrm>
          <a:off x="0" y="0"/>
          <a:ext cx="605028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6CCF4A7-5835-46C1-A856-6C0246EC61FE}"/>
              </a:ext>
            </a:extLst>
          </p:cNvPr>
          <p:cNvGraphicFramePr>
            <a:graphicFrameLocks/>
          </p:cNvGraphicFramePr>
          <p:nvPr>
            <p:extLst>
              <p:ext uri="{D42A27DB-BD31-4B8C-83A1-F6EECF244321}">
                <p14:modId xmlns:p14="http://schemas.microsoft.com/office/powerpoint/2010/main" val="820385982"/>
              </p:ext>
            </p:extLst>
          </p:nvPr>
        </p:nvGraphicFramePr>
        <p:xfrm>
          <a:off x="0" y="2916624"/>
          <a:ext cx="610362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24744213"/>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graphicFrame>
        <p:nvGraphicFramePr>
          <p:cNvPr id="4" name="Chart 3">
            <a:extLst>
              <a:ext uri="{FF2B5EF4-FFF2-40B4-BE49-F238E27FC236}">
                <a16:creationId xmlns:a16="http://schemas.microsoft.com/office/drawing/2014/main" id="{164E04C2-944A-42C0-9F1B-2F8558B22D82}"/>
              </a:ext>
            </a:extLst>
          </p:cNvPr>
          <p:cNvGraphicFramePr>
            <a:graphicFrameLocks/>
          </p:cNvGraphicFramePr>
          <p:nvPr>
            <p:extLst>
              <p:ext uri="{D42A27DB-BD31-4B8C-83A1-F6EECF244321}">
                <p14:modId xmlns:p14="http://schemas.microsoft.com/office/powerpoint/2010/main" val="3045748542"/>
              </p:ext>
            </p:extLst>
          </p:nvPr>
        </p:nvGraphicFramePr>
        <p:xfrm>
          <a:off x="0" y="0"/>
          <a:ext cx="605028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F8CBA972-3E24-4607-8E5A-3DD5F034A340}"/>
              </a:ext>
            </a:extLst>
          </p:cNvPr>
          <p:cNvGraphicFramePr>
            <a:graphicFrameLocks/>
          </p:cNvGraphicFramePr>
          <p:nvPr>
            <p:extLst>
              <p:ext uri="{D42A27DB-BD31-4B8C-83A1-F6EECF244321}">
                <p14:modId xmlns:p14="http://schemas.microsoft.com/office/powerpoint/2010/main" val="2330540579"/>
              </p:ext>
            </p:extLst>
          </p:nvPr>
        </p:nvGraphicFramePr>
        <p:xfrm>
          <a:off x="0" y="2627173"/>
          <a:ext cx="610362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74147899"/>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spTree>
    <p:extLst>
      <p:ext uri="{BB962C8B-B14F-4D97-AF65-F5344CB8AC3E}">
        <p14:creationId xmlns:p14="http://schemas.microsoft.com/office/powerpoint/2010/main" val="3616720015"/>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Tree>
    <p:extLst>
      <p:ext uri="{BB962C8B-B14F-4D97-AF65-F5344CB8AC3E}">
        <p14:creationId xmlns:p14="http://schemas.microsoft.com/office/powerpoint/2010/main" val="3322177298"/>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spTree>
    <p:extLst>
      <p:ext uri="{BB962C8B-B14F-4D97-AF65-F5344CB8AC3E}">
        <p14:creationId xmlns:p14="http://schemas.microsoft.com/office/powerpoint/2010/main" val="3411910232"/>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graphicFrame>
        <p:nvGraphicFramePr>
          <p:cNvPr id="4" name="Chart 3">
            <a:extLst>
              <a:ext uri="{FF2B5EF4-FFF2-40B4-BE49-F238E27FC236}">
                <a16:creationId xmlns:a16="http://schemas.microsoft.com/office/drawing/2014/main" id="{5CB038F5-7B60-476C-B3AD-AA6C1828984E}"/>
              </a:ext>
            </a:extLst>
          </p:cNvPr>
          <p:cNvGraphicFramePr>
            <a:graphicFrameLocks/>
          </p:cNvGraphicFramePr>
          <p:nvPr>
            <p:extLst>
              <p:ext uri="{D42A27DB-BD31-4B8C-83A1-F6EECF244321}">
                <p14:modId xmlns:p14="http://schemas.microsoft.com/office/powerpoint/2010/main" val="1263034548"/>
              </p:ext>
            </p:extLst>
          </p:nvPr>
        </p:nvGraphicFramePr>
        <p:xfrm>
          <a:off x="1435192" y="714375"/>
          <a:ext cx="457200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D6C7C2B7-6C68-4A83-A3D3-B97724AFDF3E}"/>
              </a:ext>
            </a:extLst>
          </p:cNvPr>
          <p:cNvGraphicFramePr>
            <a:graphicFrameLocks/>
          </p:cNvGraphicFramePr>
          <p:nvPr>
            <p:extLst>
              <p:ext uri="{D42A27DB-BD31-4B8C-83A1-F6EECF244321}">
                <p14:modId xmlns:p14="http://schemas.microsoft.com/office/powerpoint/2010/main" val="3887623596"/>
              </p:ext>
            </p:extLst>
          </p:nvPr>
        </p:nvGraphicFramePr>
        <p:xfrm>
          <a:off x="2894504" y="3201427"/>
          <a:ext cx="6545526" cy="27146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30664885"/>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graphicFrame>
        <p:nvGraphicFramePr>
          <p:cNvPr id="4" name="Chart 3">
            <a:extLst>
              <a:ext uri="{FF2B5EF4-FFF2-40B4-BE49-F238E27FC236}">
                <a16:creationId xmlns:a16="http://schemas.microsoft.com/office/drawing/2014/main" id="{80CAD64F-3EA4-4468-A488-6EBC6EE505AB}"/>
              </a:ext>
            </a:extLst>
          </p:cNvPr>
          <p:cNvGraphicFramePr>
            <a:graphicFrameLocks/>
          </p:cNvGraphicFramePr>
          <p:nvPr>
            <p:extLst>
              <p:ext uri="{D42A27DB-BD31-4B8C-83A1-F6EECF244321}">
                <p14:modId xmlns:p14="http://schemas.microsoft.com/office/powerpoint/2010/main" val="842280247"/>
              </p:ext>
            </p:extLst>
          </p:nvPr>
        </p:nvGraphicFramePr>
        <p:xfrm>
          <a:off x="0" y="0"/>
          <a:ext cx="4573905" cy="27355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4527FEC0-53AD-444F-A735-77DD588937D5}"/>
              </a:ext>
            </a:extLst>
          </p:cNvPr>
          <p:cNvGraphicFramePr>
            <a:graphicFrameLocks/>
          </p:cNvGraphicFramePr>
          <p:nvPr>
            <p:extLst>
              <p:ext uri="{D42A27DB-BD31-4B8C-83A1-F6EECF244321}">
                <p14:modId xmlns:p14="http://schemas.microsoft.com/office/powerpoint/2010/main" val="454804591"/>
              </p:ext>
            </p:extLst>
          </p:nvPr>
        </p:nvGraphicFramePr>
        <p:xfrm>
          <a:off x="4573905" y="-5715"/>
          <a:ext cx="4579620" cy="27470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F426A29D-5D11-422F-94EE-448B5650B4A7}"/>
              </a:ext>
            </a:extLst>
          </p:cNvPr>
          <p:cNvGraphicFramePr>
            <a:graphicFrameLocks/>
          </p:cNvGraphicFramePr>
          <p:nvPr>
            <p:extLst>
              <p:ext uri="{D42A27DB-BD31-4B8C-83A1-F6EECF244321}">
                <p14:modId xmlns:p14="http://schemas.microsoft.com/office/powerpoint/2010/main" val="3917228813"/>
              </p:ext>
            </p:extLst>
          </p:nvPr>
        </p:nvGraphicFramePr>
        <p:xfrm>
          <a:off x="1905" y="3044190"/>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2E22F2B4-C3AF-4878-AC0E-4253DCE82DDC}"/>
              </a:ext>
            </a:extLst>
          </p:cNvPr>
          <p:cNvGraphicFramePr>
            <a:graphicFrameLocks/>
          </p:cNvGraphicFramePr>
          <p:nvPr>
            <p:extLst>
              <p:ext uri="{D42A27DB-BD31-4B8C-83A1-F6EECF244321}">
                <p14:modId xmlns:p14="http://schemas.microsoft.com/office/powerpoint/2010/main" val="815833490"/>
              </p:ext>
            </p:extLst>
          </p:nvPr>
        </p:nvGraphicFramePr>
        <p:xfrm>
          <a:off x="4573905" y="3044190"/>
          <a:ext cx="51816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123453304"/>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graphicFrame>
        <p:nvGraphicFramePr>
          <p:cNvPr id="4" name="Chart 3">
            <a:extLst>
              <a:ext uri="{FF2B5EF4-FFF2-40B4-BE49-F238E27FC236}">
                <a16:creationId xmlns:a16="http://schemas.microsoft.com/office/drawing/2014/main" id="{10F2758D-05F9-4EF5-BC61-1F43D69EE145}"/>
              </a:ext>
            </a:extLst>
          </p:cNvPr>
          <p:cNvGraphicFramePr>
            <a:graphicFrameLocks/>
          </p:cNvGraphicFramePr>
          <p:nvPr>
            <p:extLst>
              <p:ext uri="{D42A27DB-BD31-4B8C-83A1-F6EECF244321}">
                <p14:modId xmlns:p14="http://schemas.microsoft.com/office/powerpoint/2010/main" val="4193728311"/>
              </p:ext>
            </p:extLst>
          </p:nvPr>
        </p:nvGraphicFramePr>
        <p:xfrm>
          <a:off x="1524000" y="2061686"/>
          <a:ext cx="4724400" cy="27355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5930A6F-9259-484E-B62B-4638E649BCBD}"/>
              </a:ext>
            </a:extLst>
          </p:cNvPr>
          <p:cNvGraphicFramePr>
            <a:graphicFrameLocks/>
          </p:cNvGraphicFramePr>
          <p:nvPr>
            <p:extLst>
              <p:ext uri="{D42A27DB-BD31-4B8C-83A1-F6EECF244321}">
                <p14:modId xmlns:p14="http://schemas.microsoft.com/office/powerpoint/2010/main" val="2041339202"/>
              </p:ext>
            </p:extLst>
          </p:nvPr>
        </p:nvGraphicFramePr>
        <p:xfrm>
          <a:off x="6225540" y="2060734"/>
          <a:ext cx="4442460" cy="27317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51744576"/>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graphicFrame>
        <p:nvGraphicFramePr>
          <p:cNvPr id="4" name="Chart 3">
            <a:extLst>
              <a:ext uri="{FF2B5EF4-FFF2-40B4-BE49-F238E27FC236}">
                <a16:creationId xmlns:a16="http://schemas.microsoft.com/office/drawing/2014/main" id="{421F8C6E-F2C1-442F-8C1F-89BA64DCED79}"/>
              </a:ext>
            </a:extLst>
          </p:cNvPr>
          <p:cNvGraphicFramePr>
            <a:graphicFrameLocks/>
          </p:cNvGraphicFramePr>
          <p:nvPr/>
        </p:nvGraphicFramePr>
        <p:xfrm>
          <a:off x="3810000" y="2058352"/>
          <a:ext cx="4572000" cy="2741295"/>
        </p:xfrm>
        <a:graphic>
          <a:graphicData uri="http://schemas.openxmlformats.org/drawingml/2006/chart">
            <c:chart xmlns:c="http://schemas.openxmlformats.org/drawingml/2006/chart" xmlns:r="http://schemas.openxmlformats.org/officeDocument/2006/relationships" r:id="rId2"/>
          </a:graphicData>
        </a:graphic>
      </p:graphicFrame>
      <p:cxnSp>
        <p:nvCxnSpPr>
          <p:cNvPr id="3" name="Straight Connector 2">
            <a:extLst>
              <a:ext uri="{FF2B5EF4-FFF2-40B4-BE49-F238E27FC236}">
                <a16:creationId xmlns:a16="http://schemas.microsoft.com/office/drawing/2014/main" id="{E1546A97-CE8B-4F92-932B-1EB9AA02D169}"/>
              </a:ext>
            </a:extLst>
          </p:cNvPr>
          <p:cNvCxnSpPr/>
          <p:nvPr/>
        </p:nvCxnSpPr>
        <p:spPr>
          <a:xfrm flipV="1">
            <a:off x="5039068" y="2197192"/>
            <a:ext cx="0" cy="2072201"/>
          </a:xfrm>
          <a:prstGeom prst="line">
            <a:avLst/>
          </a:prstGeom>
          <a:ln w="127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 name="Straight Connector 6">
            <a:extLst>
              <a:ext uri="{FF2B5EF4-FFF2-40B4-BE49-F238E27FC236}">
                <a16:creationId xmlns:a16="http://schemas.microsoft.com/office/drawing/2014/main" id="{62446F87-7CE1-431F-B630-B8861DE05BE4}"/>
              </a:ext>
            </a:extLst>
          </p:cNvPr>
          <p:cNvCxnSpPr/>
          <p:nvPr/>
        </p:nvCxnSpPr>
        <p:spPr>
          <a:xfrm flipV="1">
            <a:off x="7572855" y="2197192"/>
            <a:ext cx="0" cy="2072201"/>
          </a:xfrm>
          <a:prstGeom prst="line">
            <a:avLst/>
          </a:prstGeom>
          <a:ln w="127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74965155"/>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graphicFrame>
        <p:nvGraphicFramePr>
          <p:cNvPr id="8" name="Chart 7">
            <a:extLst>
              <a:ext uri="{FF2B5EF4-FFF2-40B4-BE49-F238E27FC236}">
                <a16:creationId xmlns:a16="http://schemas.microsoft.com/office/drawing/2014/main" id="{B9786AA1-5581-47DD-A76C-2B98DEF920A3}"/>
              </a:ext>
            </a:extLst>
          </p:cNvPr>
          <p:cNvGraphicFramePr>
            <a:graphicFrameLocks/>
          </p:cNvGraphicFramePr>
          <p:nvPr>
            <p:extLst>
              <p:ext uri="{D42A27DB-BD31-4B8C-83A1-F6EECF244321}">
                <p14:modId xmlns:p14="http://schemas.microsoft.com/office/powerpoint/2010/main" val="2092356773"/>
              </p:ext>
            </p:extLst>
          </p:nvPr>
        </p:nvGraphicFramePr>
        <p:xfrm>
          <a:off x="1359217" y="1667786"/>
          <a:ext cx="4572000" cy="27736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4AC159D0-DB14-46AC-B6A7-5347FFF7E90A}"/>
              </a:ext>
            </a:extLst>
          </p:cNvPr>
          <p:cNvGraphicFramePr>
            <a:graphicFrameLocks/>
          </p:cNvGraphicFramePr>
          <p:nvPr>
            <p:extLst>
              <p:ext uri="{D42A27DB-BD31-4B8C-83A1-F6EECF244321}">
                <p14:modId xmlns:p14="http://schemas.microsoft.com/office/powerpoint/2010/main" val="4063738541"/>
              </p:ext>
            </p:extLst>
          </p:nvPr>
        </p:nvGraphicFramePr>
        <p:xfrm>
          <a:off x="5931217" y="1667786"/>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04739661"/>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graphicFrame>
        <p:nvGraphicFramePr>
          <p:cNvPr id="6" name="Chart 5">
            <a:extLst>
              <a:ext uri="{FF2B5EF4-FFF2-40B4-BE49-F238E27FC236}">
                <a16:creationId xmlns:a16="http://schemas.microsoft.com/office/drawing/2014/main" id="{820E87CD-CA28-4982-B0C4-992889FF63AF}"/>
              </a:ext>
            </a:extLst>
          </p:cNvPr>
          <p:cNvGraphicFramePr>
            <a:graphicFrameLocks/>
          </p:cNvGraphicFramePr>
          <p:nvPr>
            <p:extLst>
              <p:ext uri="{D42A27DB-BD31-4B8C-83A1-F6EECF244321}">
                <p14:modId xmlns:p14="http://schemas.microsoft.com/office/powerpoint/2010/main" val="3702769771"/>
              </p:ext>
            </p:extLst>
          </p:nvPr>
        </p:nvGraphicFramePr>
        <p:xfrm>
          <a:off x="0" y="0"/>
          <a:ext cx="457200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00578901-1003-40C5-8440-0BF740A949A6}"/>
              </a:ext>
            </a:extLst>
          </p:cNvPr>
          <p:cNvGraphicFramePr>
            <a:graphicFrameLocks/>
          </p:cNvGraphicFramePr>
          <p:nvPr>
            <p:extLst>
              <p:ext uri="{D42A27DB-BD31-4B8C-83A1-F6EECF244321}">
                <p14:modId xmlns:p14="http://schemas.microsoft.com/office/powerpoint/2010/main" val="4100595181"/>
              </p:ext>
            </p:extLst>
          </p:nvPr>
        </p:nvGraphicFramePr>
        <p:xfrm>
          <a:off x="4572000" y="0"/>
          <a:ext cx="4572000" cy="2714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61BA2B05-1C58-4D6E-B0BF-8A88D7B081F5}"/>
              </a:ext>
            </a:extLst>
          </p:cNvPr>
          <p:cNvGraphicFramePr>
            <a:graphicFrameLocks/>
          </p:cNvGraphicFramePr>
          <p:nvPr>
            <p:extLst>
              <p:ext uri="{D42A27DB-BD31-4B8C-83A1-F6EECF244321}">
                <p14:modId xmlns:p14="http://schemas.microsoft.com/office/powerpoint/2010/main" val="447318884"/>
              </p:ext>
            </p:extLst>
          </p:nvPr>
        </p:nvGraphicFramePr>
        <p:xfrm>
          <a:off x="0" y="2786063"/>
          <a:ext cx="4572000" cy="27146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7259FA40-A88B-4F96-A1A0-677A5648557B}"/>
              </a:ext>
            </a:extLst>
          </p:cNvPr>
          <p:cNvGraphicFramePr>
            <a:graphicFrameLocks/>
          </p:cNvGraphicFramePr>
          <p:nvPr>
            <p:extLst>
              <p:ext uri="{D42A27DB-BD31-4B8C-83A1-F6EECF244321}">
                <p14:modId xmlns:p14="http://schemas.microsoft.com/office/powerpoint/2010/main" val="3957230688"/>
              </p:ext>
            </p:extLst>
          </p:nvPr>
        </p:nvGraphicFramePr>
        <p:xfrm>
          <a:off x="4572000" y="2786062"/>
          <a:ext cx="4572000" cy="271462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798265179"/>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graphicFrame>
        <p:nvGraphicFramePr>
          <p:cNvPr id="4" name="Chart 3">
            <a:extLst>
              <a:ext uri="{FF2B5EF4-FFF2-40B4-BE49-F238E27FC236}">
                <a16:creationId xmlns:a16="http://schemas.microsoft.com/office/drawing/2014/main" id="{33E5DE02-9D84-4BCE-9218-D41B9C621C46}"/>
              </a:ext>
            </a:extLst>
          </p:cNvPr>
          <p:cNvGraphicFramePr>
            <a:graphicFrameLocks/>
          </p:cNvGraphicFramePr>
          <p:nvPr>
            <p:extLst>
              <p:ext uri="{D42A27DB-BD31-4B8C-83A1-F6EECF244321}">
                <p14:modId xmlns:p14="http://schemas.microsoft.com/office/powerpoint/2010/main" val="3639709757"/>
              </p:ext>
            </p:extLst>
          </p:nvPr>
        </p:nvGraphicFramePr>
        <p:xfrm>
          <a:off x="0" y="0"/>
          <a:ext cx="561975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351099E5-BCB3-4629-B4FE-E4064F3D5BE5}"/>
              </a:ext>
            </a:extLst>
          </p:cNvPr>
          <p:cNvGraphicFramePr>
            <a:graphicFrameLocks/>
          </p:cNvGraphicFramePr>
          <p:nvPr>
            <p:extLst>
              <p:ext uri="{D42A27DB-BD31-4B8C-83A1-F6EECF244321}">
                <p14:modId xmlns:p14="http://schemas.microsoft.com/office/powerpoint/2010/main" val="3924647926"/>
              </p:ext>
            </p:extLst>
          </p:nvPr>
        </p:nvGraphicFramePr>
        <p:xfrm>
          <a:off x="0" y="2786063"/>
          <a:ext cx="5619750" cy="27146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0346697"/>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graphicFrame>
        <p:nvGraphicFramePr>
          <p:cNvPr id="4" name="Chart 3">
            <a:extLst>
              <a:ext uri="{FF2B5EF4-FFF2-40B4-BE49-F238E27FC236}">
                <a16:creationId xmlns:a16="http://schemas.microsoft.com/office/drawing/2014/main" id="{D3C2E5A3-66DF-4764-A4FF-F80DCF13A584}"/>
              </a:ext>
            </a:extLst>
          </p:cNvPr>
          <p:cNvGraphicFramePr>
            <a:graphicFrameLocks/>
          </p:cNvGraphicFramePr>
          <p:nvPr>
            <p:extLst>
              <p:ext uri="{D42A27DB-BD31-4B8C-83A1-F6EECF244321}">
                <p14:modId xmlns:p14="http://schemas.microsoft.com/office/powerpoint/2010/main" val="4228454407"/>
              </p:ext>
            </p:extLst>
          </p:nvPr>
        </p:nvGraphicFramePr>
        <p:xfrm>
          <a:off x="0" y="2895491"/>
          <a:ext cx="61036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4D0FB95F-F0F7-4EAE-B86A-C9BE5AB4E71A}"/>
              </a:ext>
            </a:extLst>
          </p:cNvPr>
          <p:cNvGraphicFramePr>
            <a:graphicFrameLocks/>
          </p:cNvGraphicFramePr>
          <p:nvPr>
            <p:extLst>
              <p:ext uri="{D42A27DB-BD31-4B8C-83A1-F6EECF244321}">
                <p14:modId xmlns:p14="http://schemas.microsoft.com/office/powerpoint/2010/main" val="3208996900"/>
              </p:ext>
            </p:extLst>
          </p:nvPr>
        </p:nvGraphicFramePr>
        <p:xfrm>
          <a:off x="0" y="0"/>
          <a:ext cx="610362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86747956"/>
      </p:ext>
    </p:extLst>
  </p:cSld>
  <p:clrMapOvr>
    <a:masterClrMapping/>
  </p:clrMapOvr>
  <p:transition spd="slow">
    <p:fade/>
  </p:transition>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729</TotalTime>
  <Words>225</Words>
  <Application>Microsoft Office PowerPoint</Application>
  <PresentationFormat>Widescreen</PresentationFormat>
  <Paragraphs>95</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Calibri</vt:lpstr>
      <vt:lpstr>Helvetica</vt:lpstr>
      <vt:lpstr>Open Sans</vt:lpstr>
      <vt:lpstr>Open Sans Bold</vt:lpstr>
      <vt:lpstr>Roboto Slab Regular Regular</vt:lpstr>
      <vt:lpstr>Segoe UI</vt:lpstr>
      <vt:lpstr>Segoe UI Light</vt:lpstr>
      <vt:lpstr>Wingdings</vt:lpstr>
      <vt:lpstr>TU Delft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Arjan Vermeulen</cp:lastModifiedBy>
  <cp:revision>13</cp:revision>
  <dcterms:modified xsi:type="dcterms:W3CDTF">2021-12-21T16:05:12Z</dcterms:modified>
</cp:coreProperties>
</file>