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oleObject" Target="file:///C:\Users\Arjan\Desktop\thesis\thesis\code\final%20graphs\a.xlsx" TargetMode="External"/><Relationship Id="rId2" Type="http://schemas.microsoft.com/office/2011/relationships/chartColorStyle" Target="colors72.xml"/><Relationship Id="rId1" Type="http://schemas.microsoft.com/office/2011/relationships/chartStyle" Target="style72.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v>Circular, non-co-orbital</c:v>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v>Non-circular, non-co-orbital</c:v>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119991087256418"/>
          <c:y val="0.62818205016039663"/>
          <c:w val="0.26532942745452703"/>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v>Circular, non-co-orbital</c:v>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v>Non-circular, non-co-orbital</c:v>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576503779724166"/>
          <c:y val="0.72077464275298919"/>
          <c:w val="0.24868356811203846"/>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v>Circular, non-co-orbital</c:v>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v>Non-circular, non-co-orbital</c:v>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783405194475492"/>
          <c:y val="0.71097923285905051"/>
          <c:w val="0.25493745419108099"/>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v>Circular, non-co-orbital</c:v>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v>Non-circular, non-co-orbital</c:v>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326630022775517"/>
          <c:y val="4.1973384905834153E-2"/>
          <c:w val="0.265346307694070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v>Circular, non-co-orbital</c:v>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v>Non-circular, non-co-orbital</c:v>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902081311598921"/>
          <c:y val="0.57379601234056266"/>
          <c:w val="0.28405861903767488"/>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tir!$S$2:$S$16</c:f>
              <c:numCache>
                <c:formatCode>0%</c:formatCode>
                <c:ptCount val="15"/>
                <c:pt idx="0" formatCode="General">
                  <c:v>0</c:v>
                </c:pt>
                <c:pt idx="1">
                  <c:v>0.30907394448332171</c:v>
                </c:pt>
                <c:pt idx="2">
                  <c:v>0.52064380685794343</c:v>
                </c:pt>
                <c:pt idx="3">
                  <c:v>0.64404012129694521</c:v>
                </c:pt>
                <c:pt idx="4">
                  <c:v>0.81268952647539294</c:v>
                </c:pt>
                <c:pt idx="5">
                  <c:v>0.92512246326102154</c:v>
                </c:pt>
                <c:pt idx="6">
                  <c:v>1.0282248658735729</c:v>
                </c:pt>
                <c:pt idx="7">
                  <c:v>1.0907394448332166</c:v>
                </c:pt>
                <c:pt idx="8">
                  <c:v>1.1425239094938207</c:v>
                </c:pt>
                <c:pt idx="9">
                  <c:v>1.1751807790996043</c:v>
                </c:pt>
                <c:pt idx="10">
                  <c:v>1.2740844413342687</c:v>
                </c:pt>
                <c:pt idx="11">
                  <c:v>1.324702589223236</c:v>
                </c:pt>
                <c:pt idx="12">
                  <c:v>1.3806857942617241</c:v>
                </c:pt>
                <c:pt idx="13">
                  <c:v>1.3991135992535604</c:v>
                </c:pt>
                <c:pt idx="14">
                  <c:v>1.4508980639141624</c:v>
                </c:pt>
              </c:numCache>
            </c:numRef>
          </c:val>
          <c:extLst>
            <c:ext xmlns:c16="http://schemas.microsoft.com/office/drawing/2014/chart" uri="{C3380CC4-5D6E-409C-BE32-E72D297353CC}">
              <c16:uniqueId val="{00000000-5C4A-4AC9-8B94-5427A138821B}"/>
            </c:ext>
          </c:extLst>
        </c:ser>
        <c:dLbls>
          <c:showLegendKey val="0"/>
          <c:showVal val="0"/>
          <c:showCatName val="0"/>
          <c:showSerName val="0"/>
          <c:showPercent val="0"/>
          <c:showBubbleSize val="0"/>
        </c:dLbls>
        <c:gapWidth val="50"/>
        <c:overlap val="-27"/>
        <c:axId val="1705873536"/>
        <c:axId val="1705874784"/>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tir!$T$2:$T$16</c:f>
              <c:numCache>
                <c:formatCode>0%</c:formatCode>
                <c:ptCount val="15"/>
                <c:pt idx="0" formatCode="General">
                  <c:v>0</c:v>
                </c:pt>
                <c:pt idx="1">
                  <c:v>0.288273944483321</c:v>
                </c:pt>
                <c:pt idx="2">
                  <c:v>0.50797297420969223</c:v>
                </c:pt>
                <c:pt idx="3">
                  <c:v>0.62486096594536655</c:v>
                </c:pt>
                <c:pt idx="4">
                  <c:v>0.80172093495232122</c:v>
                </c:pt>
                <c:pt idx="5">
                  <c:v>0.90256608943897365</c:v>
                </c:pt>
                <c:pt idx="6">
                  <c:v>1.0119844841046617</c:v>
                </c:pt>
                <c:pt idx="7">
                  <c:v>1.0762954149246344</c:v>
                </c:pt>
                <c:pt idx="8">
                  <c:v>1.1200510369582504</c:v>
                </c:pt>
                <c:pt idx="9">
                  <c:v>1.1515843810693964</c:v>
                </c:pt>
                <c:pt idx="10">
                  <c:v>1.2538342561499305</c:v>
                </c:pt>
                <c:pt idx="11">
                  <c:v>1.3084705221952817</c:v>
                </c:pt>
                <c:pt idx="12">
                  <c:v>1.3647070583918246</c:v>
                </c:pt>
                <c:pt idx="13">
                  <c:v>1.374111399350352</c:v>
                </c:pt>
                <c:pt idx="14">
                  <c:v>1.4301560775097699</c:v>
                </c:pt>
              </c:numCache>
            </c:numRef>
          </c:yVal>
          <c:smooth val="0"/>
          <c:extLst>
            <c:ext xmlns:c16="http://schemas.microsoft.com/office/drawing/2014/chart" uri="{C3380CC4-5D6E-409C-BE32-E72D297353CC}">
              <c16:uniqueId val="{00000001-5C4A-4AC9-8B94-5427A138821B}"/>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tir!$U$2:$U$16</c:f>
              <c:numCache>
                <c:formatCode>0%</c:formatCode>
                <c:ptCount val="15"/>
                <c:pt idx="0" formatCode="General">
                  <c:v>0</c:v>
                </c:pt>
                <c:pt idx="1">
                  <c:v>0.32987394448332241</c:v>
                </c:pt>
                <c:pt idx="2">
                  <c:v>0.53331463950619462</c:v>
                </c:pt>
                <c:pt idx="3">
                  <c:v>0.66321927664852387</c:v>
                </c:pt>
                <c:pt idx="4">
                  <c:v>0.82365811799846467</c:v>
                </c:pt>
                <c:pt idx="5">
                  <c:v>0.94767883708306944</c:v>
                </c:pt>
                <c:pt idx="6">
                  <c:v>1.0444652476424841</c:v>
                </c:pt>
                <c:pt idx="7">
                  <c:v>1.1051834747417988</c:v>
                </c:pt>
                <c:pt idx="8">
                  <c:v>1.1649967820293909</c:v>
                </c:pt>
                <c:pt idx="9">
                  <c:v>1.1987771771298121</c:v>
                </c:pt>
                <c:pt idx="10">
                  <c:v>1.2943346265186069</c:v>
                </c:pt>
                <c:pt idx="11">
                  <c:v>1.3409346562511903</c:v>
                </c:pt>
                <c:pt idx="12">
                  <c:v>1.3966645301316236</c:v>
                </c:pt>
                <c:pt idx="13">
                  <c:v>1.4241157991567688</c:v>
                </c:pt>
                <c:pt idx="14">
                  <c:v>1.4716400503185549</c:v>
                </c:pt>
              </c:numCache>
            </c:numRef>
          </c:yVal>
          <c:smooth val="0"/>
          <c:extLst>
            <c:ext xmlns:c16="http://schemas.microsoft.com/office/drawing/2014/chart" uri="{C3380CC4-5D6E-409C-BE32-E72D297353CC}">
              <c16:uniqueId val="{00000002-5C4A-4AC9-8B94-5427A138821B}"/>
            </c:ext>
          </c:extLst>
        </c:ser>
        <c:dLbls>
          <c:showLegendKey val="0"/>
          <c:showVal val="0"/>
          <c:showCatName val="0"/>
          <c:showSerName val="0"/>
          <c:showPercent val="0"/>
          <c:showBubbleSize val="0"/>
        </c:dLbls>
        <c:axId val="1705873536"/>
        <c:axId val="1705874784"/>
      </c:scatterChart>
      <c:catAx>
        <c:axId val="1705873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4784"/>
        <c:crosses val="autoZero"/>
        <c:auto val="1"/>
        <c:lblAlgn val="ctr"/>
        <c:lblOffset val="100"/>
        <c:noMultiLvlLbl val="0"/>
      </c:catAx>
      <c:valAx>
        <c:axId val="170587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tir!$W$2:$W$16</c:f>
              <c:numCache>
                <c:formatCode>General</c:formatCode>
                <c:ptCount val="15"/>
                <c:pt idx="0">
                  <c:v>0</c:v>
                </c:pt>
                <c:pt idx="1">
                  <c:v>0.30907394448332171</c:v>
                </c:pt>
                <c:pt idx="2">
                  <c:v>0.16161796151104837</c:v>
                </c:pt>
                <c:pt idx="3">
                  <c:v>8.1147415247737373E-2</c:v>
                </c:pt>
                <c:pt idx="4">
                  <c:v>0.10258229284903594</c:v>
                </c:pt>
                <c:pt idx="5">
                  <c:v>6.2025479346286085E-2</c:v>
                </c:pt>
                <c:pt idx="6">
                  <c:v>5.3556282563917056E-2</c:v>
                </c:pt>
                <c:pt idx="7">
                  <c:v>3.082231167337468E-2</c:v>
                </c:pt>
                <c:pt idx="8">
                  <c:v>2.476849269217998E-2</c:v>
                </c:pt>
                <c:pt idx="9">
                  <c:v>1.5242242787152381E-2</c:v>
                </c:pt>
                <c:pt idx="10">
                  <c:v>4.5469168900804921E-2</c:v>
                </c:pt>
                <c:pt idx="11">
                  <c:v>2.2258693199302782E-2</c:v>
                </c:pt>
                <c:pt idx="12">
                  <c:v>2.4081878386513947E-2</c:v>
                </c:pt>
                <c:pt idx="13">
                  <c:v>7.7405447775820519E-3</c:v>
                </c:pt>
                <c:pt idx="14">
                  <c:v>2.1584832280019443E-2</c:v>
                </c:pt>
              </c:numCache>
            </c:numRef>
          </c:val>
          <c:extLst>
            <c:ext xmlns:c16="http://schemas.microsoft.com/office/drawing/2014/chart" uri="{C3380CC4-5D6E-409C-BE32-E72D297353CC}">
              <c16:uniqueId val="{00000000-A9B0-4EFE-96BC-E22E3FACD8C6}"/>
            </c:ext>
          </c:extLst>
        </c:ser>
        <c:dLbls>
          <c:showLegendKey val="0"/>
          <c:showVal val="0"/>
          <c:showCatName val="0"/>
          <c:showSerName val="0"/>
          <c:showPercent val="0"/>
          <c:showBubbleSize val="0"/>
        </c:dLbls>
        <c:gapWidth val="50"/>
        <c:overlap val="-27"/>
        <c:axId val="1457141104"/>
        <c:axId val="1457144432"/>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tir!$X$2:$X$16</c:f>
              <c:numCache>
                <c:formatCode>General</c:formatCode>
                <c:ptCount val="15"/>
                <c:pt idx="0">
                  <c:v>0</c:v>
                </c:pt>
                <c:pt idx="1">
                  <c:v>0.288273944483321</c:v>
                </c:pt>
                <c:pt idx="2">
                  <c:v>0.14894712886279715</c:v>
                </c:pt>
                <c:pt idx="3">
                  <c:v>6.1968259896158756E-2</c:v>
                </c:pt>
                <c:pt idx="4">
                  <c:v>9.1613701325964275E-2</c:v>
                </c:pt>
                <c:pt idx="5">
                  <c:v>3.9469105524238143E-2</c:v>
                </c:pt>
                <c:pt idx="6">
                  <c:v>3.7315900795005796E-2</c:v>
                </c:pt>
                <c:pt idx="7">
                  <c:v>1.6378281764792488E-2</c:v>
                </c:pt>
                <c:pt idx="8">
                  <c:v>2.2956201566095985E-3</c:v>
                </c:pt>
                <c:pt idx="9">
                  <c:v>-8.354155243055425E-3</c:v>
                </c:pt>
                <c:pt idx="10">
                  <c:v>2.5218983716466699E-2</c:v>
                </c:pt>
                <c:pt idx="11">
                  <c:v>6.0266261713485189E-3</c:v>
                </c:pt>
                <c:pt idx="12">
                  <c:v>8.1031425166144463E-3</c:v>
                </c:pt>
                <c:pt idx="13">
                  <c:v>-1.7261655125626458E-2</c:v>
                </c:pt>
                <c:pt idx="14">
                  <c:v>8.4284587562699978E-4</c:v>
                </c:pt>
              </c:numCache>
            </c:numRef>
          </c:yVal>
          <c:smooth val="0"/>
          <c:extLst>
            <c:ext xmlns:c16="http://schemas.microsoft.com/office/drawing/2014/chart" uri="{C3380CC4-5D6E-409C-BE32-E72D297353CC}">
              <c16:uniqueId val="{00000001-A9B0-4EFE-96BC-E22E3FACD8C6}"/>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tir!$Y$2:$Y$16</c:f>
              <c:numCache>
                <c:formatCode>General</c:formatCode>
                <c:ptCount val="15"/>
                <c:pt idx="0">
                  <c:v>0</c:v>
                </c:pt>
                <c:pt idx="1">
                  <c:v>0.32987394448332241</c:v>
                </c:pt>
                <c:pt idx="2">
                  <c:v>0.1742887941592996</c:v>
                </c:pt>
                <c:pt idx="3">
                  <c:v>0.10032657059931599</c:v>
                </c:pt>
                <c:pt idx="4">
                  <c:v>0.11355088437210761</c:v>
                </c:pt>
                <c:pt idx="5">
                  <c:v>8.4581853168334026E-2</c:v>
                </c:pt>
                <c:pt idx="6">
                  <c:v>6.9796664332828315E-2</c:v>
                </c:pt>
                <c:pt idx="7">
                  <c:v>4.5266341581956873E-2</c:v>
                </c:pt>
                <c:pt idx="8">
                  <c:v>4.7241365227750361E-2</c:v>
                </c:pt>
                <c:pt idx="9">
                  <c:v>3.8838640817360187E-2</c:v>
                </c:pt>
                <c:pt idx="10">
                  <c:v>6.571935408514315E-2</c:v>
                </c:pt>
                <c:pt idx="11">
                  <c:v>3.8490760227257045E-2</c:v>
                </c:pt>
                <c:pt idx="12">
                  <c:v>4.0060614256413447E-2</c:v>
                </c:pt>
                <c:pt idx="13">
                  <c:v>3.274274468079056E-2</c:v>
                </c:pt>
                <c:pt idx="14">
                  <c:v>4.232681868441189E-2</c:v>
                </c:pt>
              </c:numCache>
            </c:numRef>
          </c:yVal>
          <c:smooth val="0"/>
          <c:extLst>
            <c:ext xmlns:c16="http://schemas.microsoft.com/office/drawing/2014/chart" uri="{C3380CC4-5D6E-409C-BE32-E72D297353CC}">
              <c16:uniqueId val="{00000002-A9B0-4EFE-96BC-E22E3FACD8C6}"/>
            </c:ext>
          </c:extLst>
        </c:ser>
        <c:dLbls>
          <c:showLegendKey val="0"/>
          <c:showVal val="0"/>
          <c:showCatName val="0"/>
          <c:showSerName val="0"/>
          <c:showPercent val="0"/>
          <c:showBubbleSize val="0"/>
        </c:dLbls>
        <c:axId val="1457141104"/>
        <c:axId val="1457144432"/>
      </c:scatterChart>
      <c:catAx>
        <c:axId val="1457141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4432"/>
        <c:crosses val="autoZero"/>
        <c:auto val="1"/>
        <c:lblAlgn val="ctr"/>
        <c:lblOffset val="100"/>
        <c:noMultiLvlLbl val="0"/>
      </c:catAx>
      <c:valAx>
        <c:axId val="145714443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vis!$S$2:$S$16</c:f>
              <c:numCache>
                <c:formatCode>0%</c:formatCode>
                <c:ptCount val="15"/>
                <c:pt idx="0" formatCode="General">
                  <c:v>0</c:v>
                </c:pt>
                <c:pt idx="1">
                  <c:v>0.40154275996113448</c:v>
                </c:pt>
                <c:pt idx="2">
                  <c:v>0.56632653061225136</c:v>
                </c:pt>
                <c:pt idx="3">
                  <c:v>0.73979591836735503</c:v>
                </c:pt>
                <c:pt idx="4">
                  <c:v>0.80940233236152481</c:v>
                </c:pt>
                <c:pt idx="5">
                  <c:v>0.87196307094267522</c:v>
                </c:pt>
                <c:pt idx="6">
                  <c:v>0.98675898931001971</c:v>
                </c:pt>
                <c:pt idx="7">
                  <c:v>1.0450680272108976</c:v>
                </c:pt>
                <c:pt idx="8">
                  <c:v>1.108236151603512</c:v>
                </c:pt>
                <c:pt idx="9">
                  <c:v>1.2242468415937946</c:v>
                </c:pt>
                <c:pt idx="10">
                  <c:v>1.3262876579203244</c:v>
                </c:pt>
                <c:pt idx="11">
                  <c:v>1.3548469387755224</c:v>
                </c:pt>
                <c:pt idx="12">
                  <c:v>1.4028182701652248</c:v>
                </c:pt>
                <c:pt idx="13">
                  <c:v>1.4635568513119634</c:v>
                </c:pt>
                <c:pt idx="14">
                  <c:v>1.5510204081632817</c:v>
                </c:pt>
              </c:numCache>
            </c:numRef>
          </c:val>
          <c:extLst>
            <c:ext xmlns:c16="http://schemas.microsoft.com/office/drawing/2014/chart" uri="{C3380CC4-5D6E-409C-BE32-E72D297353CC}">
              <c16:uniqueId val="{00000000-9162-4A10-B7E1-D982F2230343}"/>
            </c:ext>
          </c:extLst>
        </c:ser>
        <c:dLbls>
          <c:showLegendKey val="0"/>
          <c:showVal val="0"/>
          <c:showCatName val="0"/>
          <c:showSerName val="0"/>
          <c:showPercent val="0"/>
          <c:showBubbleSize val="0"/>
        </c:dLbls>
        <c:gapWidth val="50"/>
        <c:overlap val="-27"/>
        <c:axId val="1500981872"/>
        <c:axId val="1507619760"/>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vis!$T$2:$T$16</c:f>
              <c:numCache>
                <c:formatCode>0%</c:formatCode>
                <c:ptCount val="15"/>
                <c:pt idx="0" formatCode="General">
                  <c:v>0</c:v>
                </c:pt>
                <c:pt idx="1">
                  <c:v>0.3934712049684459</c:v>
                </c:pt>
                <c:pt idx="2">
                  <c:v>0.55831965856381727</c:v>
                </c:pt>
                <c:pt idx="3">
                  <c:v>0.73190668519802882</c:v>
                </c:pt>
                <c:pt idx="4">
                  <c:v>0.80170103376972923</c:v>
                </c:pt>
                <c:pt idx="5">
                  <c:v>0.86458472424439647</c:v>
                </c:pt>
                <c:pt idx="6">
                  <c:v>0.97785337310450104</c:v>
                </c:pt>
                <c:pt idx="7">
                  <c:v>1.0385849723754053</c:v>
                </c:pt>
                <c:pt idx="8">
                  <c:v>1.1019536361837139</c:v>
                </c:pt>
                <c:pt idx="9">
                  <c:v>1.2136619466958751</c:v>
                </c:pt>
                <c:pt idx="10">
                  <c:v>1.3179330184906426</c:v>
                </c:pt>
                <c:pt idx="11">
                  <c:v>1.3436384598421431</c:v>
                </c:pt>
                <c:pt idx="12">
                  <c:v>1.3944182701652248</c:v>
                </c:pt>
                <c:pt idx="13">
                  <c:v>1.4601568513119634</c:v>
                </c:pt>
                <c:pt idx="14">
                  <c:v>1.5456204081632816</c:v>
                </c:pt>
              </c:numCache>
            </c:numRef>
          </c:yVal>
          <c:smooth val="0"/>
          <c:extLst>
            <c:ext xmlns:c16="http://schemas.microsoft.com/office/drawing/2014/chart" uri="{C3380CC4-5D6E-409C-BE32-E72D297353CC}">
              <c16:uniqueId val="{00000001-9162-4A10-B7E1-D982F2230343}"/>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vis!$U$2:$U$16</c:f>
              <c:numCache>
                <c:formatCode>0%</c:formatCode>
                <c:ptCount val="15"/>
                <c:pt idx="0" formatCode="General">
                  <c:v>0</c:v>
                </c:pt>
                <c:pt idx="1">
                  <c:v>0.40961431495382306</c:v>
                </c:pt>
                <c:pt idx="2">
                  <c:v>0.57433340266068544</c:v>
                </c:pt>
                <c:pt idx="3">
                  <c:v>0.74768515153668125</c:v>
                </c:pt>
                <c:pt idx="4">
                  <c:v>0.81710363095332039</c:v>
                </c:pt>
                <c:pt idx="5">
                  <c:v>0.87934141764095397</c:v>
                </c:pt>
                <c:pt idx="6">
                  <c:v>0.99566460551553837</c:v>
                </c:pt>
                <c:pt idx="7">
                  <c:v>1.05155108204639</c:v>
                </c:pt>
                <c:pt idx="8">
                  <c:v>1.11451866702331</c:v>
                </c:pt>
                <c:pt idx="9">
                  <c:v>1.2348317364917141</c:v>
                </c:pt>
                <c:pt idx="10">
                  <c:v>1.3346422973500063</c:v>
                </c:pt>
                <c:pt idx="11">
                  <c:v>1.3660554177089017</c:v>
                </c:pt>
                <c:pt idx="12">
                  <c:v>1.4112182701652247</c:v>
                </c:pt>
                <c:pt idx="13">
                  <c:v>1.4669568513119635</c:v>
                </c:pt>
                <c:pt idx="14">
                  <c:v>1.5564204081632818</c:v>
                </c:pt>
              </c:numCache>
            </c:numRef>
          </c:yVal>
          <c:smooth val="0"/>
          <c:extLst>
            <c:ext xmlns:c16="http://schemas.microsoft.com/office/drawing/2014/chart" uri="{C3380CC4-5D6E-409C-BE32-E72D297353CC}">
              <c16:uniqueId val="{00000002-9162-4A10-B7E1-D982F2230343}"/>
            </c:ext>
          </c:extLst>
        </c:ser>
        <c:dLbls>
          <c:showLegendKey val="0"/>
          <c:showVal val="0"/>
          <c:showCatName val="0"/>
          <c:showSerName val="0"/>
          <c:showPercent val="0"/>
          <c:showBubbleSize val="0"/>
        </c:dLbls>
        <c:axId val="1500981872"/>
        <c:axId val="1507619760"/>
      </c:scatterChart>
      <c:catAx>
        <c:axId val="1500981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619760"/>
        <c:crosses val="autoZero"/>
        <c:auto val="1"/>
        <c:lblAlgn val="ctr"/>
        <c:lblOffset val="100"/>
        <c:noMultiLvlLbl val="0"/>
      </c:catAx>
      <c:valAx>
        <c:axId val="150761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981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vis!$W$2:$W$16</c:f>
              <c:numCache>
                <c:formatCode>0%</c:formatCode>
                <c:ptCount val="15"/>
                <c:pt idx="0" formatCode="General">
                  <c:v>0</c:v>
                </c:pt>
                <c:pt idx="1">
                  <c:v>0.40154275996113448</c:v>
                </c:pt>
                <c:pt idx="2">
                  <c:v>0.11757313109425677</c:v>
                </c:pt>
                <c:pt idx="3">
                  <c:v>0.11074918566775303</c:v>
                </c:pt>
                <c:pt idx="4">
                  <c:v>4.0008378718056299E-2</c:v>
                </c:pt>
                <c:pt idx="5">
                  <c:v>3.4575360859350618E-2</c:v>
                </c:pt>
                <c:pt idx="6">
                  <c:v>6.1323815704086536E-2</c:v>
                </c:pt>
                <c:pt idx="7">
                  <c:v>2.9348822989912905E-2</c:v>
                </c:pt>
                <c:pt idx="8">
                  <c:v>3.0888030888030785E-2</c:v>
                </c:pt>
                <c:pt idx="9">
                  <c:v>5.5027369634111228E-2</c:v>
                </c:pt>
                <c:pt idx="10">
                  <c:v>4.5876570180228733E-2</c:v>
                </c:pt>
                <c:pt idx="11">
                  <c:v>1.227676240208816E-2</c:v>
                </c:pt>
                <c:pt idx="12">
                  <c:v>2.0371316113923905E-2</c:v>
                </c:pt>
                <c:pt idx="13">
                  <c:v>2.5278058645093554E-2</c:v>
                </c:pt>
                <c:pt idx="14">
                  <c:v>3.5502958579884128E-2</c:v>
                </c:pt>
              </c:numCache>
            </c:numRef>
          </c:val>
          <c:extLst>
            <c:ext xmlns:c16="http://schemas.microsoft.com/office/drawing/2014/chart" uri="{C3380CC4-5D6E-409C-BE32-E72D297353CC}">
              <c16:uniqueId val="{00000000-FCA8-4049-918C-819639A5492A}"/>
            </c:ext>
          </c:extLst>
        </c:ser>
        <c:dLbls>
          <c:showLegendKey val="0"/>
          <c:showVal val="0"/>
          <c:showCatName val="0"/>
          <c:showSerName val="0"/>
          <c:showPercent val="0"/>
          <c:showBubbleSize val="0"/>
        </c:dLbls>
        <c:gapWidth val="50"/>
        <c:overlap val="-27"/>
        <c:axId val="1498788288"/>
        <c:axId val="1498789536"/>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vis!$X$2:$X$16</c:f>
              <c:numCache>
                <c:formatCode>0%</c:formatCode>
                <c:ptCount val="15"/>
                <c:pt idx="0" formatCode="General">
                  <c:v>0</c:v>
                </c:pt>
                <c:pt idx="1">
                  <c:v>0.3934712049684459</c:v>
                </c:pt>
                <c:pt idx="2">
                  <c:v>0.10956625904582265</c:v>
                </c:pt>
                <c:pt idx="3">
                  <c:v>0.10285995249842685</c:v>
                </c:pt>
                <c:pt idx="4">
                  <c:v>3.2307080126260705E-2</c:v>
                </c:pt>
                <c:pt idx="5">
                  <c:v>2.7197014161071922E-2</c:v>
                </c:pt>
                <c:pt idx="6">
                  <c:v>5.2418199498567908E-2</c:v>
                </c:pt>
                <c:pt idx="7">
                  <c:v>2.2865768154420606E-2</c:v>
                </c:pt>
                <c:pt idx="8">
                  <c:v>2.4605515468232753E-2</c:v>
                </c:pt>
                <c:pt idx="9">
                  <c:v>4.4442474736191818E-2</c:v>
                </c:pt>
                <c:pt idx="10">
                  <c:v>3.7521930750546877E-2</c:v>
                </c:pt>
                <c:pt idx="11">
                  <c:v>1.0682834687088111E-3</c:v>
                </c:pt>
                <c:pt idx="12">
                  <c:v>1.1971316113923887E-2</c:v>
                </c:pt>
                <c:pt idx="13">
                  <c:v>2.1878058645093536E-2</c:v>
                </c:pt>
                <c:pt idx="14">
                  <c:v>3.0102958579884109E-2</c:v>
                </c:pt>
              </c:numCache>
            </c:numRef>
          </c:yVal>
          <c:smooth val="0"/>
          <c:extLst>
            <c:ext xmlns:c16="http://schemas.microsoft.com/office/drawing/2014/chart" uri="{C3380CC4-5D6E-409C-BE32-E72D297353CC}">
              <c16:uniqueId val="{00000001-FCA8-4049-918C-819639A5492A}"/>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vis!$Y$2:$Y$16</c:f>
              <c:numCache>
                <c:formatCode>0%</c:formatCode>
                <c:ptCount val="15"/>
                <c:pt idx="0" formatCode="General">
                  <c:v>0</c:v>
                </c:pt>
                <c:pt idx="1">
                  <c:v>0.40961431495382306</c:v>
                </c:pt>
                <c:pt idx="2">
                  <c:v>0.12558000314269088</c:v>
                </c:pt>
                <c:pt idx="3">
                  <c:v>0.11863841883707922</c:v>
                </c:pt>
                <c:pt idx="4">
                  <c:v>4.7709677309851893E-2</c:v>
                </c:pt>
                <c:pt idx="5">
                  <c:v>4.1953707557629311E-2</c:v>
                </c:pt>
                <c:pt idx="6">
                  <c:v>7.0229431909605164E-2</c:v>
                </c:pt>
                <c:pt idx="7">
                  <c:v>3.5831877825405201E-2</c:v>
                </c:pt>
                <c:pt idx="8">
                  <c:v>3.7170546307828817E-2</c:v>
                </c:pt>
                <c:pt idx="9">
                  <c:v>6.5612264532030631E-2</c:v>
                </c:pt>
                <c:pt idx="10">
                  <c:v>5.423120960991059E-2</c:v>
                </c:pt>
                <c:pt idx="11">
                  <c:v>2.3485241335467508E-2</c:v>
                </c:pt>
                <c:pt idx="12">
                  <c:v>2.8771316113923924E-2</c:v>
                </c:pt>
                <c:pt idx="13">
                  <c:v>2.8678058645093572E-2</c:v>
                </c:pt>
                <c:pt idx="14">
                  <c:v>4.0902958579884144E-2</c:v>
                </c:pt>
              </c:numCache>
            </c:numRef>
          </c:yVal>
          <c:smooth val="0"/>
          <c:extLst>
            <c:ext xmlns:c16="http://schemas.microsoft.com/office/drawing/2014/chart" uri="{C3380CC4-5D6E-409C-BE32-E72D297353CC}">
              <c16:uniqueId val="{00000002-FCA8-4049-918C-819639A5492A}"/>
            </c:ext>
          </c:extLst>
        </c:ser>
        <c:dLbls>
          <c:showLegendKey val="0"/>
          <c:showVal val="0"/>
          <c:showCatName val="0"/>
          <c:showSerName val="0"/>
          <c:showPercent val="0"/>
          <c:showBubbleSize val="0"/>
        </c:dLbls>
        <c:axId val="1498788288"/>
        <c:axId val="1498789536"/>
      </c:scatterChart>
      <c:catAx>
        <c:axId val="149878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9536"/>
        <c:crosses val="autoZero"/>
        <c:auto val="1"/>
        <c:lblAlgn val="ctr"/>
        <c:lblOffset val="100"/>
        <c:noMultiLvlLbl val="0"/>
      </c:catAx>
      <c:valAx>
        <c:axId val="1498789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tir!$M$20:$M$34</c:f>
              <c:numCache>
                <c:formatCode>General</c:formatCode>
                <c:ptCount val="15"/>
                <c:pt idx="0">
                  <c:v>0.99936454220659643</c:v>
                </c:pt>
                <c:pt idx="1">
                  <c:v>1.060275494136137</c:v>
                </c:pt>
                <c:pt idx="2">
                  <c:v>1.0437207758021942</c:v>
                </c:pt>
                <c:pt idx="3">
                  <c:v>1.2133205176913127</c:v>
                </c:pt>
                <c:pt idx="4">
                  <c:v>1.1914235567117875</c:v>
                </c:pt>
                <c:pt idx="5">
                  <c:v>1.2439256692441873</c:v>
                </c:pt>
                <c:pt idx="6">
                  <c:v>1.2997524407728087</c:v>
                </c:pt>
                <c:pt idx="7">
                  <c:v>1.2676633681085632</c:v>
                </c:pt>
                <c:pt idx="8">
                  <c:v>1.2906521400664106</c:v>
                </c:pt>
                <c:pt idx="9">
                  <c:v>1.2150910116542615</c:v>
                </c:pt>
                <c:pt idx="10">
                  <c:v>1.3201154024375246</c:v>
                </c:pt>
                <c:pt idx="11">
                  <c:v>1.2185704651167828</c:v>
                </c:pt>
                <c:pt idx="12">
                  <c:v>1.27230169847583</c:v>
                </c:pt>
                <c:pt idx="13">
                  <c:v>1.4724196284378099</c:v>
                </c:pt>
                <c:pt idx="14">
                  <c:v>1.4752369335778299</c:v>
                </c:pt>
              </c:numCache>
            </c:numRef>
          </c:yVal>
          <c:smooth val="0"/>
          <c:extLst>
            <c:ext xmlns:c16="http://schemas.microsoft.com/office/drawing/2014/chart" uri="{C3380CC4-5D6E-409C-BE32-E72D297353CC}">
              <c16:uniqueId val="{00000000-168D-44CC-9DD6-043BF46172D1}"/>
            </c:ext>
          </c:extLst>
        </c:ser>
        <c:ser>
          <c:idx val="2"/>
          <c:order val="2"/>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tir!$N$20:$N$34</c:f>
              <c:numCache>
                <c:formatCode>General</c:formatCode>
                <c:ptCount val="15"/>
                <c:pt idx="0">
                  <c:v>1.2357685375593923</c:v>
                </c:pt>
                <c:pt idx="1">
                  <c:v>1.163348029512733</c:v>
                </c:pt>
                <c:pt idx="2">
                  <c:v>1.2892176646684306</c:v>
                </c:pt>
                <c:pt idx="3">
                  <c:v>1.2669735877328476</c:v>
                </c:pt>
                <c:pt idx="4">
                  <c:v>1.2746891238106579</c:v>
                </c:pt>
                <c:pt idx="5">
                  <c:v>1.3720537848821326</c:v>
                </c:pt>
                <c:pt idx="6">
                  <c:v>1.360010351489461</c:v>
                </c:pt>
                <c:pt idx="7">
                  <c:v>1.335635231908362</c:v>
                </c:pt>
                <c:pt idx="8">
                  <c:v>1.3230322075388794</c:v>
                </c:pt>
                <c:pt idx="9">
                  <c:v>1.4037279107198384</c:v>
                </c:pt>
                <c:pt idx="10">
                  <c:v>1.3694040066340403</c:v>
                </c:pt>
                <c:pt idx="11">
                  <c:v>1.3124106302168024</c:v>
                </c:pt>
                <c:pt idx="12">
                  <c:v>1.3478278313201699</c:v>
                </c:pt>
                <c:pt idx="13">
                  <c:v>1.5379457612821501</c:v>
                </c:pt>
                <c:pt idx="14">
                  <c:v>1.5447630664221701</c:v>
                </c:pt>
              </c:numCache>
            </c:numRef>
          </c:yVal>
          <c:smooth val="0"/>
          <c:extLst>
            <c:ext xmlns:c16="http://schemas.microsoft.com/office/drawing/2014/chart" uri="{C3380CC4-5D6E-409C-BE32-E72D297353CC}">
              <c16:uniqueId val="{00000001-168D-44CC-9DD6-043BF46172D1}"/>
            </c:ext>
          </c:extLst>
        </c:ser>
        <c:ser>
          <c:idx val="4"/>
          <c:order val="4"/>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tir!$S$20:$S$34</c:f>
              <c:numCache>
                <c:formatCode>General</c:formatCode>
                <c:ptCount val="15"/>
                <c:pt idx="0">
                  <c:v>0.89099975430125622</c:v>
                </c:pt>
                <c:pt idx="1">
                  <c:v>0.95155228592730412</c:v>
                </c:pt>
                <c:pt idx="2">
                  <c:v>0.97067003927830853</c:v>
                </c:pt>
                <c:pt idx="3">
                  <c:v>1.0059055444681746</c:v>
                </c:pt>
                <c:pt idx="4">
                  <c:v>0.9730638649247455</c:v>
                </c:pt>
                <c:pt idx="5">
                  <c:v>1.132815368887923</c:v>
                </c:pt>
                <c:pt idx="6">
                  <c:v>1.1474727880911157</c:v>
                </c:pt>
                <c:pt idx="7">
                  <c:v>1.1388044062577567</c:v>
                </c:pt>
                <c:pt idx="8">
                  <c:v>1.1469795708001038</c:v>
                </c:pt>
                <c:pt idx="9">
                  <c:v>1.1881618340428617</c:v>
                </c:pt>
                <c:pt idx="10">
                  <c:v>1.2481675807406858</c:v>
                </c:pt>
                <c:pt idx="11">
                  <c:v>1.3268368853068582</c:v>
                </c:pt>
                <c:pt idx="12">
                  <c:v>1.2994046666321504</c:v>
                </c:pt>
                <c:pt idx="13">
                  <c:v>1.278238657702184</c:v>
                </c:pt>
                <c:pt idx="14">
                  <c:v>1.3414958383210749</c:v>
                </c:pt>
              </c:numCache>
            </c:numRef>
          </c:yVal>
          <c:smooth val="0"/>
          <c:extLst>
            <c:ext xmlns:c16="http://schemas.microsoft.com/office/drawing/2014/chart" uri="{C3380CC4-5D6E-409C-BE32-E72D297353CC}">
              <c16:uniqueId val="{00000002-168D-44CC-9DD6-043BF46172D1}"/>
            </c:ext>
          </c:extLst>
        </c:ser>
        <c:ser>
          <c:idx val="5"/>
          <c:order val="5"/>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tir!$T$20:$T$34</c:f>
              <c:numCache>
                <c:formatCode>General</c:formatCode>
                <c:ptCount val="15"/>
                <c:pt idx="0">
                  <c:v>0.95921028305399747</c:v>
                </c:pt>
                <c:pt idx="1">
                  <c:v>1.0856446215719138</c:v>
                </c:pt>
                <c:pt idx="2">
                  <c:v>1.139546752418003</c:v>
                </c:pt>
                <c:pt idx="3">
                  <c:v>1.1116237902964137</c:v>
                </c:pt>
                <c:pt idx="4">
                  <c:v>1.1162977859868932</c:v>
                </c:pt>
                <c:pt idx="5">
                  <c:v>1.2432795374557399</c:v>
                </c:pt>
                <c:pt idx="6">
                  <c:v>1.2627028712121044</c:v>
                </c:pt>
                <c:pt idx="7">
                  <c:v>1.2763325621636232</c:v>
                </c:pt>
                <c:pt idx="8">
                  <c:v>1.3234715413181661</c:v>
                </c:pt>
                <c:pt idx="9">
                  <c:v>1.3679744279411106</c:v>
                </c:pt>
                <c:pt idx="10">
                  <c:v>1.3506240061298338</c:v>
                </c:pt>
                <c:pt idx="11">
                  <c:v>1.4343912821517746</c:v>
                </c:pt>
                <c:pt idx="12">
                  <c:v>1.4326157044101322</c:v>
                </c:pt>
                <c:pt idx="13">
                  <c:v>1.4433259526919333</c:v>
                </c:pt>
                <c:pt idx="14">
                  <c:v>1.4003471513940577</c:v>
                </c:pt>
              </c:numCache>
            </c:numRef>
          </c:yVal>
          <c:smooth val="0"/>
          <c:extLst>
            <c:ext xmlns:c16="http://schemas.microsoft.com/office/drawing/2014/chart" uri="{C3380CC4-5D6E-409C-BE32-E72D297353CC}">
              <c16:uniqueId val="{00000003-168D-44CC-9DD6-043BF46172D1}"/>
            </c:ext>
          </c:extLst>
        </c:ser>
        <c:dLbls>
          <c:showLegendKey val="0"/>
          <c:showVal val="0"/>
          <c:showCatName val="0"/>
          <c:showSerName val="0"/>
          <c:showPercent val="0"/>
          <c:showBubbleSize val="0"/>
        </c:dLbls>
        <c:axId val="1501138736"/>
        <c:axId val="1501139152"/>
      </c:scatterChart>
      <c:scatterChart>
        <c:scatterStyle val="smoothMarker"/>
        <c:varyColors val="0"/>
        <c:ser>
          <c:idx val="0"/>
          <c:order val="0"/>
          <c:tx>
            <c:v>Visual Light</c:v>
          </c:tx>
          <c:spPr>
            <a:ln w="28575" cap="rnd">
              <a:solidFill>
                <a:schemeClr val="accent1"/>
              </a:solidFill>
              <a:round/>
            </a:ln>
            <a:effectLst/>
          </c:spPr>
          <c:marker>
            <c:symbol val="x"/>
            <c:size val="5"/>
            <c:spPr>
              <a:noFill/>
              <a:ln w="9525">
                <a:solidFill>
                  <a:schemeClr val="accent1"/>
                </a:solidFill>
              </a:ln>
              <a:effectLst/>
            </c:spPr>
          </c:marker>
          <c:yVal>
            <c:numRef>
              <c:f>tir!$K$20:$K$34</c:f>
              <c:numCache>
                <c:formatCode>General</c:formatCode>
                <c:ptCount val="15"/>
                <c:pt idx="0">
                  <c:v>1.1175665398829944</c:v>
                </c:pt>
                <c:pt idx="1">
                  <c:v>1.111811761824435</c:v>
                </c:pt>
                <c:pt idx="2">
                  <c:v>1.1664692202353124</c:v>
                </c:pt>
                <c:pt idx="3">
                  <c:v>1.2401470527120801</c:v>
                </c:pt>
                <c:pt idx="4">
                  <c:v>1.2330563402612227</c:v>
                </c:pt>
                <c:pt idx="5">
                  <c:v>1.30798972706316</c:v>
                </c:pt>
                <c:pt idx="6">
                  <c:v>1.3298813961311349</c:v>
                </c:pt>
                <c:pt idx="7">
                  <c:v>1.3016493000084626</c:v>
                </c:pt>
                <c:pt idx="8">
                  <c:v>1.306842173802645</c:v>
                </c:pt>
                <c:pt idx="9">
                  <c:v>1.3094094611870499</c:v>
                </c:pt>
                <c:pt idx="10">
                  <c:v>1.3447597045357824</c:v>
                </c:pt>
                <c:pt idx="11">
                  <c:v>1.2654905476667926</c:v>
                </c:pt>
                <c:pt idx="12">
                  <c:v>1.3100647648979999</c:v>
                </c:pt>
                <c:pt idx="13">
                  <c:v>1.50518269485998</c:v>
                </c:pt>
                <c:pt idx="14">
                  <c:v>1.51</c:v>
                </c:pt>
              </c:numCache>
            </c:numRef>
          </c:yVal>
          <c:smooth val="1"/>
          <c:extLst>
            <c:ext xmlns:c16="http://schemas.microsoft.com/office/drawing/2014/chart" uri="{C3380CC4-5D6E-409C-BE32-E72D297353CC}">
              <c16:uniqueId val="{00000004-168D-44CC-9DD6-043BF46172D1}"/>
            </c:ext>
          </c:extLst>
        </c:ser>
        <c:ser>
          <c:idx val="3"/>
          <c:order val="3"/>
          <c:tx>
            <c:v>Thermal Infrared</c:v>
          </c:tx>
          <c:spPr>
            <a:ln w="28575" cap="rnd">
              <a:solidFill>
                <a:schemeClr val="accent2"/>
              </a:solidFill>
              <a:round/>
            </a:ln>
            <a:effectLst/>
          </c:spPr>
          <c:marker>
            <c:symbol val="x"/>
            <c:size val="5"/>
            <c:spPr>
              <a:noFill/>
              <a:ln w="9525">
                <a:solidFill>
                  <a:schemeClr val="accent2"/>
                </a:solidFill>
              </a:ln>
              <a:effectLst/>
            </c:spPr>
          </c:marker>
          <c:yVal>
            <c:numRef>
              <c:f>tir!$Q$20:$Q$34</c:f>
              <c:numCache>
                <c:formatCode>General</c:formatCode>
                <c:ptCount val="15"/>
                <c:pt idx="0">
                  <c:v>0.92510501867762684</c:v>
                </c:pt>
                <c:pt idx="1">
                  <c:v>1.0185984537496089</c:v>
                </c:pt>
                <c:pt idx="2">
                  <c:v>1.0551083958481557</c:v>
                </c:pt>
                <c:pt idx="3">
                  <c:v>1.0587646673822941</c:v>
                </c:pt>
                <c:pt idx="4">
                  <c:v>1.0446808254558193</c:v>
                </c:pt>
                <c:pt idx="5">
                  <c:v>1.1880474531718315</c:v>
                </c:pt>
                <c:pt idx="6">
                  <c:v>1.2050878296516101</c:v>
                </c:pt>
                <c:pt idx="7">
                  <c:v>1.20756848421069</c:v>
                </c:pt>
                <c:pt idx="8">
                  <c:v>1.235225556059135</c:v>
                </c:pt>
                <c:pt idx="9">
                  <c:v>1.2780681309919861</c:v>
                </c:pt>
                <c:pt idx="10">
                  <c:v>1.2993957934352598</c:v>
                </c:pt>
                <c:pt idx="11">
                  <c:v>1.3806140837293164</c:v>
                </c:pt>
                <c:pt idx="12">
                  <c:v>1.3660101855211413</c:v>
                </c:pt>
                <c:pt idx="13">
                  <c:v>1.3607823051970587</c:v>
                </c:pt>
                <c:pt idx="14">
                  <c:v>1.3709214948575663</c:v>
                </c:pt>
              </c:numCache>
            </c:numRef>
          </c:yVal>
          <c:smooth val="1"/>
          <c:extLst>
            <c:ext xmlns:c16="http://schemas.microsoft.com/office/drawing/2014/chart" uri="{C3380CC4-5D6E-409C-BE32-E72D297353CC}">
              <c16:uniqueId val="{00000005-168D-44CC-9DD6-043BF46172D1}"/>
            </c:ext>
          </c:extLst>
        </c:ser>
        <c:dLbls>
          <c:showLegendKey val="0"/>
          <c:showVal val="0"/>
          <c:showCatName val="0"/>
          <c:showSerName val="0"/>
          <c:showPercent val="0"/>
          <c:showBubbleSize val="0"/>
        </c:dLbls>
        <c:axId val="1501138736"/>
        <c:axId val="1501139152"/>
      </c:scatterChart>
      <c:valAx>
        <c:axId val="1501138736"/>
        <c:scaling>
          <c:orientation val="minMax"/>
          <c:max val="15"/>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9152"/>
        <c:crosses val="autoZero"/>
        <c:crossBetween val="midCat"/>
        <c:majorUnit val="1"/>
      </c:valAx>
      <c:valAx>
        <c:axId val="1501139152"/>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a:t>
                </a:r>
                <a:r>
                  <a:rPr lang="en-US" baseline="0"/>
                  <a:t> Semi-major Axis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8736"/>
        <c:crosses val="autoZero"/>
        <c:crossBetween val="midCat"/>
      </c:val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[a.xlsx]vis!$S$3:$S$16</c:f>
              <c:numCache>
                <c:formatCode>0%</c:formatCode>
                <c:ptCount val="14"/>
                <c:pt idx="0">
                  <c:v>0.30810657596372565</c:v>
                </c:pt>
                <c:pt idx="1">
                  <c:v>0.46190476190476809</c:v>
                </c:pt>
                <c:pt idx="2">
                  <c:v>0.62380952380953159</c:v>
                </c:pt>
                <c:pt idx="3">
                  <c:v>0.68877551020408989</c:v>
                </c:pt>
                <c:pt idx="4">
                  <c:v>0.74716553287983034</c:v>
                </c:pt>
                <c:pt idx="5">
                  <c:v>0.8543083900226851</c:v>
                </c:pt>
                <c:pt idx="6">
                  <c:v>0.90873015873017138</c:v>
                </c:pt>
                <c:pt idx="7">
                  <c:v>0.96768707482994476</c:v>
                </c:pt>
                <c:pt idx="8">
                  <c:v>1.0759637188208753</c:v>
                </c:pt>
                <c:pt idx="9">
                  <c:v>1.1712018140589697</c:v>
                </c:pt>
                <c:pt idx="10">
                  <c:v>1.1978571428571545</c:v>
                </c:pt>
                <c:pt idx="11">
                  <c:v>1.2426303854875431</c:v>
                </c:pt>
                <c:pt idx="12">
                  <c:v>1.2993197278911661</c:v>
                </c:pt>
                <c:pt idx="13">
                  <c:v>1.3809523809523965</c:v>
                </c:pt>
              </c:numCache>
            </c:numRef>
          </c:val>
          <c:extLst>
            <c:ext xmlns:c16="http://schemas.microsoft.com/office/drawing/2014/chart" uri="{C3380CC4-5D6E-409C-BE32-E72D297353CC}">
              <c16:uniqueId val="{00000000-5A18-4F3A-8665-3265EFF278C1}"/>
            </c:ext>
          </c:extLst>
        </c:ser>
        <c:ser>
          <c:idx val="0"/>
          <c:order val="1"/>
          <c:tx>
            <c:v>Thermal Infrared</c:v>
          </c:tx>
          <c:spPr>
            <a:solidFill>
              <a:schemeClr val="accent2"/>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[a.xlsx]tir!$S$3:$S$16</c:f>
              <c:numCache>
                <c:formatCode>0%</c:formatCode>
                <c:ptCount val="14"/>
                <c:pt idx="0">
                  <c:v>0.30907394448332171</c:v>
                </c:pt>
                <c:pt idx="1">
                  <c:v>0.52064380685794343</c:v>
                </c:pt>
                <c:pt idx="2">
                  <c:v>0.64404012129694521</c:v>
                </c:pt>
                <c:pt idx="3">
                  <c:v>0.81268952647539294</c:v>
                </c:pt>
                <c:pt idx="4">
                  <c:v>0.92512246326102154</c:v>
                </c:pt>
                <c:pt idx="5">
                  <c:v>1.0282248658735729</c:v>
                </c:pt>
                <c:pt idx="6">
                  <c:v>1.0907394448332166</c:v>
                </c:pt>
                <c:pt idx="7">
                  <c:v>1.1425239094938207</c:v>
                </c:pt>
                <c:pt idx="8">
                  <c:v>1.1751807790996043</c:v>
                </c:pt>
                <c:pt idx="9">
                  <c:v>1.2740844413342687</c:v>
                </c:pt>
                <c:pt idx="10">
                  <c:v>1.324702589223236</c:v>
                </c:pt>
                <c:pt idx="11">
                  <c:v>1.3806857942617241</c:v>
                </c:pt>
                <c:pt idx="12">
                  <c:v>1.3991135992535604</c:v>
                </c:pt>
                <c:pt idx="13">
                  <c:v>1.4508980639141624</c:v>
                </c:pt>
              </c:numCache>
            </c:numRef>
          </c:val>
          <c:extLst>
            <c:ext xmlns:c16="http://schemas.microsoft.com/office/drawing/2014/chart" uri="{C3380CC4-5D6E-409C-BE32-E72D297353CC}">
              <c16:uniqueId val="{00000001-5A18-4F3A-8665-3265EFF278C1}"/>
            </c:ext>
          </c:extLst>
        </c:ser>
        <c:dLbls>
          <c:showLegendKey val="0"/>
          <c:showVal val="0"/>
          <c:showCatName val="0"/>
          <c:showSerName val="0"/>
          <c:showPercent val="0"/>
          <c:showBubbleSize val="0"/>
        </c:dLbls>
        <c:gapWidth val="219"/>
        <c:overlap val="-27"/>
        <c:axId val="1201664959"/>
        <c:axId val="1201665375"/>
      </c:barChart>
      <c:catAx>
        <c:axId val="1201664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5375"/>
        <c:crosses val="autoZero"/>
        <c:auto val="1"/>
        <c:lblAlgn val="ctr"/>
        <c:lblOffset val="100"/>
        <c:noMultiLvlLbl val="0"/>
      </c:catAx>
      <c:valAx>
        <c:axId val="1201665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 Id="rId5" Type="http://schemas.openxmlformats.org/officeDocument/2006/relationships/chart" Target="../charts/chart31.xml"/><Relationship Id="rId4" Type="http://schemas.openxmlformats.org/officeDocument/2006/relationships/chart" Target="../charts/chart30.xml"/></Relationships>
</file>

<file path=ppt/slides/_rels/slide1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2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3.xml"/><Relationship Id="rId4" Type="http://schemas.openxmlformats.org/officeDocument/2006/relationships/chart" Target="../charts/chart50.xml"/></Relationships>
</file>

<file path=ppt/slides/_rels/slide22.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chart" Target="../charts/chart51.xml"/><Relationship Id="rId1" Type="http://schemas.openxmlformats.org/officeDocument/2006/relationships/slideLayout" Target="../slideLayouts/slideLayout3.xml"/><Relationship Id="rId4" Type="http://schemas.openxmlformats.org/officeDocument/2006/relationships/chart" Target="../charts/chart53.xml"/></Relationships>
</file>

<file path=ppt/slides/_rels/slide23.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 Id="rId4" Type="http://schemas.openxmlformats.org/officeDocument/2006/relationships/chart" Target="../charts/chart58.xml"/></Relationships>
</file>

<file path=ppt/slides/_rels/slide25.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5" Type="http://schemas.openxmlformats.org/officeDocument/2006/relationships/chart" Target="../charts/chart70.xml"/><Relationship Id="rId4" Type="http://schemas.openxmlformats.org/officeDocument/2006/relationships/chart" Target="../charts/chart69.xml"/></Relationships>
</file>

<file path=ppt/slides/_rels/slide3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2023679074"/>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95892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3692639799"/>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1301715384"/>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15634813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89192372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417000128"/>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3675695827"/>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2567706282"/>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792499766"/>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4172859904"/>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805220871"/>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1823052446"/>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879233934"/>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1275957804"/>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272572743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508958565"/>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17801996"/>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2678505852"/>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650412294"/>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149946813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4157255076"/>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299676742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255828426"/>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3850561679"/>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856380883"/>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39653856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3808239161"/>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3501714310"/>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17864649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649987537"/>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2833661293"/>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2325404082"/>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2906716283"/>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3939589770"/>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2756082443"/>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752080024"/>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821653798"/>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760753106"/>
              </p:ext>
            </p:extLst>
          </p:nvPr>
        </p:nvGraphicFramePr>
        <p:xfrm>
          <a:off x="0" y="0"/>
          <a:ext cx="6096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3020631676"/>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40503756"/>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989289692"/>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1227186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3637154542"/>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29512733"/>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210284626"/>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1429103326"/>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22327614"/>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37551649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2814797350"/>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graphicFrame>
        <p:nvGraphicFramePr>
          <p:cNvPr id="4" name="Chart 3">
            <a:extLst>
              <a:ext uri="{FF2B5EF4-FFF2-40B4-BE49-F238E27FC236}">
                <a16:creationId xmlns:a16="http://schemas.microsoft.com/office/drawing/2014/main" id="{767800CA-F3E5-40D6-BCF1-5C7AC0B27590}"/>
              </a:ext>
            </a:extLst>
          </p:cNvPr>
          <p:cNvGraphicFramePr>
            <a:graphicFrameLocks/>
          </p:cNvGraphicFramePr>
          <p:nvPr>
            <p:extLst>
              <p:ext uri="{D42A27DB-BD31-4B8C-83A1-F6EECF244321}">
                <p14:modId xmlns:p14="http://schemas.microsoft.com/office/powerpoint/2010/main" val="3227831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D6050D-7D85-46FF-B5F1-B47201682A90}"/>
              </a:ext>
            </a:extLst>
          </p:cNvPr>
          <p:cNvGraphicFramePr>
            <a:graphicFrameLocks/>
          </p:cNvGraphicFramePr>
          <p:nvPr>
            <p:extLst>
              <p:ext uri="{D42A27DB-BD31-4B8C-83A1-F6EECF244321}">
                <p14:modId xmlns:p14="http://schemas.microsoft.com/office/powerpoint/2010/main" val="1214458998"/>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8DD7D05-679D-4E67-9BFB-832E4CD64B59}"/>
              </a:ext>
            </a:extLst>
          </p:cNvPr>
          <p:cNvGraphicFramePr>
            <a:graphicFrameLocks/>
          </p:cNvGraphicFramePr>
          <p:nvPr>
            <p:extLst>
              <p:ext uri="{D42A27DB-BD31-4B8C-83A1-F6EECF244321}">
                <p14:modId xmlns:p14="http://schemas.microsoft.com/office/powerpoint/2010/main" val="2253759565"/>
              </p:ext>
            </p:extLst>
          </p:nvPr>
        </p:nvGraphicFramePr>
        <p:xfrm>
          <a:off x="0" y="2714625"/>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730F5ED-C0B1-4972-BDC7-872664BA51EC}"/>
              </a:ext>
            </a:extLst>
          </p:cNvPr>
          <p:cNvGraphicFramePr>
            <a:graphicFrameLocks/>
          </p:cNvGraphicFramePr>
          <p:nvPr>
            <p:extLst>
              <p:ext uri="{D42A27DB-BD31-4B8C-83A1-F6EECF244321}">
                <p14:modId xmlns:p14="http://schemas.microsoft.com/office/powerpoint/2010/main" val="1066696268"/>
              </p:ext>
            </p:extLst>
          </p:nvPr>
        </p:nvGraphicFramePr>
        <p:xfrm>
          <a:off x="4572000" y="2714624"/>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graphicFrame>
        <p:nvGraphicFramePr>
          <p:cNvPr id="4" name="Chart 3">
            <a:extLst>
              <a:ext uri="{FF2B5EF4-FFF2-40B4-BE49-F238E27FC236}">
                <a16:creationId xmlns:a16="http://schemas.microsoft.com/office/drawing/2014/main" id="{28255743-7105-4A01-A61A-938B8B1E14BC}"/>
              </a:ext>
            </a:extLst>
          </p:cNvPr>
          <p:cNvGraphicFramePr>
            <a:graphicFrameLocks/>
          </p:cNvGraphicFramePr>
          <p:nvPr>
            <p:extLst>
              <p:ext uri="{D42A27DB-BD31-4B8C-83A1-F6EECF244321}">
                <p14:modId xmlns:p14="http://schemas.microsoft.com/office/powerpoint/2010/main" val="4079493930"/>
              </p:ext>
            </p:extLst>
          </p:nvPr>
        </p:nvGraphicFramePr>
        <p:xfrm>
          <a:off x="0" y="0"/>
          <a:ext cx="6096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E779D63-CD1E-4073-BDE9-1D9B203314D5}"/>
              </a:ext>
            </a:extLst>
          </p:cNvPr>
          <p:cNvGraphicFramePr>
            <a:graphicFrameLocks/>
          </p:cNvGraphicFramePr>
          <p:nvPr>
            <p:extLst>
              <p:ext uri="{D42A27DB-BD31-4B8C-83A1-F6EECF244321}">
                <p14:modId xmlns:p14="http://schemas.microsoft.com/office/powerpoint/2010/main" val="3583679500"/>
              </p:ext>
            </p:extLst>
          </p:nvPr>
        </p:nvGraphicFramePr>
        <p:xfrm>
          <a:off x="0" y="2714625"/>
          <a:ext cx="6096000" cy="27451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1910935475"/>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4058424983"/>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extLst>
              <p:ext uri="{D42A27DB-BD31-4B8C-83A1-F6EECF244321}">
                <p14:modId xmlns:p14="http://schemas.microsoft.com/office/powerpoint/2010/main" val="2920647337"/>
              </p:ext>
            </p:extLst>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682957907"/>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2604325080"/>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8373855"/>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315570655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3196494583"/>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1121775137"/>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2490720296"/>
              </p:ext>
            </p:extLst>
          </p:nvPr>
        </p:nvGraphicFramePr>
        <p:xfrm>
          <a:off x="0" y="2786063"/>
          <a:ext cx="6096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2113727013"/>
              </p:ext>
            </p:extLst>
          </p:nvPr>
        </p:nvGraphicFramePr>
        <p:xfrm>
          <a:off x="6096000" y="0"/>
          <a:ext cx="6096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1533</TotalTime>
  <Words>587</Words>
  <Application>Microsoft Office PowerPoint</Application>
  <PresentationFormat>Widescreen</PresentationFormat>
  <Paragraphs>241</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34</cp:revision>
  <dcterms:modified xsi:type="dcterms:W3CDTF">2022-02-15T00:31:50Z</dcterms:modified>
</cp:coreProperties>
</file>