
<file path=[Content_Types].xml><?xml version="1.0" encoding="utf-8"?>
<Types xmlns="http://schemas.openxmlformats.org/package/2006/content-types">
  <Default Extension="bmp" ContentType="image/bmp"/>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ppt/charts/chart38.xml" ContentType="application/vnd.openxmlformats-officedocument.drawingml.chart+xml"/>
  <Override PartName="/ppt/charts/style38.xml" ContentType="application/vnd.ms-office.chartstyle+xml"/>
  <Override PartName="/ppt/charts/colors38.xml" ContentType="application/vnd.ms-office.chartcolorstyle+xml"/>
  <Override PartName="/ppt/charts/chart39.xml" ContentType="application/vnd.openxmlformats-officedocument.drawingml.chart+xml"/>
  <Override PartName="/ppt/charts/style39.xml" ContentType="application/vnd.ms-office.chartstyle+xml"/>
  <Override PartName="/ppt/charts/colors39.xml" ContentType="application/vnd.ms-office.chartcolorstyle+xml"/>
  <Override PartName="/ppt/charts/chart40.xml" ContentType="application/vnd.openxmlformats-officedocument.drawingml.chart+xml"/>
  <Override PartName="/ppt/charts/style40.xml" ContentType="application/vnd.ms-office.chartstyle+xml"/>
  <Override PartName="/ppt/charts/colors40.xml" ContentType="application/vnd.ms-office.chartcolorstyle+xml"/>
  <Override PartName="/ppt/charts/chart41.xml" ContentType="application/vnd.openxmlformats-officedocument.drawingml.chart+xml"/>
  <Override PartName="/ppt/charts/style41.xml" ContentType="application/vnd.ms-office.chartstyle+xml"/>
  <Override PartName="/ppt/charts/colors41.xml" ContentType="application/vnd.ms-office.chartcolorstyle+xml"/>
  <Override PartName="/ppt/charts/chart42.xml" ContentType="application/vnd.openxmlformats-officedocument.drawingml.chart+xml"/>
  <Override PartName="/ppt/charts/style42.xml" ContentType="application/vnd.ms-office.chartstyle+xml"/>
  <Override PartName="/ppt/charts/colors42.xml" ContentType="application/vnd.ms-office.chartcolorstyle+xml"/>
  <Override PartName="/ppt/charts/chart43.xml" ContentType="application/vnd.openxmlformats-officedocument.drawingml.chart+xml"/>
  <Override PartName="/ppt/charts/style43.xml" ContentType="application/vnd.ms-office.chartstyle+xml"/>
  <Override PartName="/ppt/charts/colors43.xml" ContentType="application/vnd.ms-office.chartcolorstyle+xml"/>
  <Override PartName="/ppt/charts/chart44.xml" ContentType="application/vnd.openxmlformats-officedocument.drawingml.chart+xml"/>
  <Override PartName="/ppt/charts/style44.xml" ContentType="application/vnd.ms-office.chartstyle+xml"/>
  <Override PartName="/ppt/charts/colors44.xml" ContentType="application/vnd.ms-office.chartcolorstyle+xml"/>
  <Override PartName="/ppt/charts/chart45.xml" ContentType="application/vnd.openxmlformats-officedocument.drawingml.chart+xml"/>
  <Override PartName="/ppt/charts/style45.xml" ContentType="application/vnd.ms-office.chartstyle+xml"/>
  <Override PartName="/ppt/charts/colors45.xml" ContentType="application/vnd.ms-office.chartcolorstyle+xml"/>
  <Override PartName="/ppt/charts/chart46.xml" ContentType="application/vnd.openxmlformats-officedocument.drawingml.chart+xml"/>
  <Override PartName="/ppt/charts/style46.xml" ContentType="application/vnd.ms-office.chartstyle+xml"/>
  <Override PartName="/ppt/charts/colors46.xml" ContentType="application/vnd.ms-office.chartcolorstyle+xml"/>
  <Override PartName="/ppt/charts/chart47.xml" ContentType="application/vnd.openxmlformats-officedocument.drawingml.chart+xml"/>
  <Override PartName="/ppt/charts/style47.xml" ContentType="application/vnd.ms-office.chartstyle+xml"/>
  <Override PartName="/ppt/charts/colors47.xml" ContentType="application/vnd.ms-office.chartcolorstyle+xml"/>
  <Override PartName="/ppt/charts/chart48.xml" ContentType="application/vnd.openxmlformats-officedocument.drawingml.chart+xml"/>
  <Override PartName="/ppt/charts/style48.xml" ContentType="application/vnd.ms-office.chartstyle+xml"/>
  <Override PartName="/ppt/charts/colors48.xml" ContentType="application/vnd.ms-office.chartcolorstyle+xml"/>
  <Override PartName="/ppt/charts/chart49.xml" ContentType="application/vnd.openxmlformats-officedocument.drawingml.chart+xml"/>
  <Override PartName="/ppt/charts/style49.xml" ContentType="application/vnd.ms-office.chartstyle+xml"/>
  <Override PartName="/ppt/charts/colors49.xml" ContentType="application/vnd.ms-office.chartcolorstyle+xml"/>
  <Override PartName="/ppt/charts/chart50.xml" ContentType="application/vnd.openxmlformats-officedocument.drawingml.chart+xml"/>
  <Override PartName="/ppt/charts/style50.xml" ContentType="application/vnd.ms-office.chartstyle+xml"/>
  <Override PartName="/ppt/charts/colors50.xml" ContentType="application/vnd.ms-office.chartcolorstyle+xml"/>
  <Override PartName="/ppt/charts/chart51.xml" ContentType="application/vnd.openxmlformats-officedocument.drawingml.chart+xml"/>
  <Override PartName="/ppt/charts/style51.xml" ContentType="application/vnd.ms-office.chartstyle+xml"/>
  <Override PartName="/ppt/charts/colors51.xml" ContentType="application/vnd.ms-office.chartcolorstyle+xml"/>
  <Override PartName="/ppt/charts/chart52.xml" ContentType="application/vnd.openxmlformats-officedocument.drawingml.chart+xml"/>
  <Override PartName="/ppt/charts/style52.xml" ContentType="application/vnd.ms-office.chartstyle+xml"/>
  <Override PartName="/ppt/charts/colors52.xml" ContentType="application/vnd.ms-office.chartcolorstyle+xml"/>
  <Override PartName="/ppt/charts/chart53.xml" ContentType="application/vnd.openxmlformats-officedocument.drawingml.chart+xml"/>
  <Override PartName="/ppt/charts/style53.xml" ContentType="application/vnd.ms-office.chartstyle+xml"/>
  <Override PartName="/ppt/charts/colors53.xml" ContentType="application/vnd.ms-office.chartcolorstyle+xml"/>
  <Override PartName="/ppt/charts/chart54.xml" ContentType="application/vnd.openxmlformats-officedocument.drawingml.chart+xml"/>
  <Override PartName="/ppt/charts/style54.xml" ContentType="application/vnd.ms-office.chartstyle+xml"/>
  <Override PartName="/ppt/charts/colors54.xml" ContentType="application/vnd.ms-office.chartcolorstyle+xml"/>
  <Override PartName="/ppt/charts/chart55.xml" ContentType="application/vnd.openxmlformats-officedocument.drawingml.chart+xml"/>
  <Override PartName="/ppt/charts/style55.xml" ContentType="application/vnd.ms-office.chartstyle+xml"/>
  <Override PartName="/ppt/charts/colors55.xml" ContentType="application/vnd.ms-office.chartcolorstyle+xml"/>
  <Override PartName="/ppt/charts/chart56.xml" ContentType="application/vnd.openxmlformats-officedocument.drawingml.chart+xml"/>
  <Override PartName="/ppt/charts/style56.xml" ContentType="application/vnd.ms-office.chartstyle+xml"/>
  <Override PartName="/ppt/charts/colors56.xml" ContentType="application/vnd.ms-office.chartcolorstyle+xml"/>
  <Override PartName="/ppt/charts/chart57.xml" ContentType="application/vnd.openxmlformats-officedocument.drawingml.chart+xml"/>
  <Override PartName="/ppt/charts/style57.xml" ContentType="application/vnd.ms-office.chartstyle+xml"/>
  <Override PartName="/ppt/charts/colors57.xml" ContentType="application/vnd.ms-office.chartcolorstyle+xml"/>
  <Override PartName="/ppt/charts/chart58.xml" ContentType="application/vnd.openxmlformats-officedocument.drawingml.chart+xml"/>
  <Override PartName="/ppt/charts/style58.xml" ContentType="application/vnd.ms-office.chartstyle+xml"/>
  <Override PartName="/ppt/charts/colors58.xml" ContentType="application/vnd.ms-office.chartcolorstyle+xml"/>
  <Override PartName="/ppt/charts/chart59.xml" ContentType="application/vnd.openxmlformats-officedocument.drawingml.chart+xml"/>
  <Override PartName="/ppt/charts/style59.xml" ContentType="application/vnd.ms-office.chartstyle+xml"/>
  <Override PartName="/ppt/charts/colors59.xml" ContentType="application/vnd.ms-office.chartcolorstyle+xml"/>
  <Override PartName="/ppt/charts/chart60.xml" ContentType="application/vnd.openxmlformats-officedocument.drawingml.chart+xml"/>
  <Override PartName="/ppt/charts/style60.xml" ContentType="application/vnd.ms-office.chartstyle+xml"/>
  <Override PartName="/ppt/charts/colors60.xml" ContentType="application/vnd.ms-office.chartcolorstyle+xml"/>
  <Override PartName="/ppt/charts/chart61.xml" ContentType="application/vnd.openxmlformats-officedocument.drawingml.chart+xml"/>
  <Override PartName="/ppt/charts/style61.xml" ContentType="application/vnd.ms-office.chartstyle+xml"/>
  <Override PartName="/ppt/charts/colors61.xml" ContentType="application/vnd.ms-office.chartcolorstyle+xml"/>
  <Override PartName="/ppt/charts/chart62.xml" ContentType="application/vnd.openxmlformats-officedocument.drawingml.chart+xml"/>
  <Override PartName="/ppt/charts/style62.xml" ContentType="application/vnd.ms-office.chartstyle+xml"/>
  <Override PartName="/ppt/charts/colors62.xml" ContentType="application/vnd.ms-office.chartcolorstyle+xml"/>
  <Override PartName="/ppt/charts/chart63.xml" ContentType="application/vnd.openxmlformats-officedocument.drawingml.chart+xml"/>
  <Override PartName="/ppt/charts/style63.xml" ContentType="application/vnd.ms-office.chartstyle+xml"/>
  <Override PartName="/ppt/charts/colors63.xml" ContentType="application/vnd.ms-office.chartcolorstyle+xml"/>
  <Override PartName="/ppt/charts/chart64.xml" ContentType="application/vnd.openxmlformats-officedocument.drawingml.chart+xml"/>
  <Override PartName="/ppt/charts/style64.xml" ContentType="application/vnd.ms-office.chartstyle+xml"/>
  <Override PartName="/ppt/charts/colors64.xml" ContentType="application/vnd.ms-office.chartcolorstyle+xml"/>
  <Override PartName="/ppt/charts/chart65.xml" ContentType="application/vnd.openxmlformats-officedocument.drawingml.chart+xml"/>
  <Override PartName="/ppt/charts/style65.xml" ContentType="application/vnd.ms-office.chartstyle+xml"/>
  <Override PartName="/ppt/charts/colors65.xml" ContentType="application/vnd.ms-office.chartcolorstyle+xml"/>
  <Override PartName="/ppt/charts/chart66.xml" ContentType="application/vnd.openxmlformats-officedocument.drawingml.chart+xml"/>
  <Override PartName="/ppt/charts/style66.xml" ContentType="application/vnd.ms-office.chartstyle+xml"/>
  <Override PartName="/ppt/charts/colors6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73" r:id="rId2"/>
    <p:sldId id="274" r:id="rId3"/>
    <p:sldId id="275" r:id="rId4"/>
    <p:sldId id="276" r:id="rId5"/>
    <p:sldId id="277" r:id="rId6"/>
    <p:sldId id="278" r:id="rId7"/>
    <p:sldId id="279" r:id="rId8"/>
    <p:sldId id="280" r:id="rId9"/>
    <p:sldId id="281" r:id="rId10"/>
    <p:sldId id="282" r:id="rId11"/>
    <p:sldId id="283" r:id="rId12"/>
    <p:sldId id="284" r:id="rId13"/>
    <p:sldId id="285" r:id="rId14"/>
    <p:sldId id="293" r:id="rId15"/>
    <p:sldId id="294" r:id="rId16"/>
    <p:sldId id="295" r:id="rId17"/>
    <p:sldId id="287" r:id="rId18"/>
    <p:sldId id="288" r:id="rId19"/>
    <p:sldId id="289" r:id="rId20"/>
    <p:sldId id="286" r:id="rId21"/>
    <p:sldId id="290" r:id="rId22"/>
    <p:sldId id="291" r:id="rId23"/>
    <p:sldId id="292" r:id="rId24"/>
    <p:sldId id="296" r:id="rId25"/>
    <p:sldId id="297" r:id="rId26"/>
    <p:sldId id="298" r:id="rId27"/>
    <p:sldId id="299" r:id="rId28"/>
    <p:sldId id="300" r:id="rId29"/>
    <p:sldId id="301" r:id="rId30"/>
    <p:sldId id="302" r:id="rId31"/>
    <p:sldId id="303" r:id="rId32"/>
    <p:sldId id="304" r:id="rId3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A2"/>
    <a:srgbClr val="00A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0F0"/>
          </a:solidFill>
        </a:fill>
      </a:tcStyle>
    </a:wholeTbl>
    <a:band2H>
      <a:tcTxStyle/>
      <a:tcStyle>
        <a:tcBdr/>
        <a:fill>
          <a:solidFill>
            <a:srgbClr val="E6F0F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D4CE"/>
          </a:solidFill>
        </a:fill>
      </a:tcStyle>
    </a:wholeTbl>
    <a:band2H>
      <a:tcTxStyle/>
      <a:tcStyle>
        <a:tcBdr/>
        <a:fill>
          <a:solidFill>
            <a:srgbClr val="FBEB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CCCC"/>
          </a:solidFill>
        </a:fill>
      </a:tcStyle>
    </a:wholeTbl>
    <a:band2H>
      <a:tcTxStyle/>
      <a:tcStyle>
        <a:tcBdr/>
        <a:fill>
          <a:solidFill>
            <a:srgbClr val="F4E7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68"/>
    <p:restoredTop sz="94690"/>
  </p:normalViewPr>
  <p:slideViewPr>
    <p:cSldViewPr snapToGrid="0" snapToObjects="1">
      <p:cViewPr varScale="1">
        <p:scale>
          <a:sx n="116" d="100"/>
          <a:sy n="116" d="100"/>
        </p:scale>
        <p:origin x="7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Arjan\Desktop\thesis\thesis-report\graphmaking\chapter%203.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Arjan\Desktop\thesis\thesis-report\graphmaking\chapter%203.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Arjan\Desktop\thesis\thesis-report\graphmaking\chapter%203.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file:///C:\Users\Arjan\Desktop\thesis\thesis-report\graphmaking\chapter%203%204.xlsx"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5.xml"/><Relationship Id="rId1" Type="http://schemas.microsoft.com/office/2011/relationships/chartStyle" Target="style35.xml"/></Relationships>
</file>

<file path=ppt/charts/_rels/chart36.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6.xml"/><Relationship Id="rId1" Type="http://schemas.microsoft.com/office/2011/relationships/chartStyle" Target="style36.xml"/></Relationships>
</file>

<file path=ppt/charts/_rels/chart37.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7.xml"/><Relationship Id="rId1" Type="http://schemas.microsoft.com/office/2011/relationships/chartStyle" Target="style37.xml"/></Relationships>
</file>

<file path=ppt/charts/_rels/chart38.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8.xml"/><Relationship Id="rId1" Type="http://schemas.microsoft.com/office/2011/relationships/chartStyle" Target="style38.xml"/></Relationships>
</file>

<file path=ppt/charts/_rels/chart39.xml.rels><?xml version="1.0" encoding="UTF-8" standalone="yes"?>
<Relationships xmlns="http://schemas.openxmlformats.org/package/2006/relationships"><Relationship Id="rId3" Type="http://schemas.openxmlformats.org/officeDocument/2006/relationships/oleObject" Target="file:///C:\Users\Arjan\Desktop\thesis\thesis-report\graphmaking\chapter%203%204.xlsx" TargetMode="External"/><Relationship Id="rId2" Type="http://schemas.microsoft.com/office/2011/relationships/chartColorStyle" Target="colors39.xml"/><Relationship Id="rId1" Type="http://schemas.microsoft.com/office/2011/relationships/chartStyle" Target="style39.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4.xml"/><Relationship Id="rId1" Type="http://schemas.microsoft.com/office/2011/relationships/chartStyle" Target="style4.xml"/></Relationships>
</file>

<file path=ppt/charts/_rels/chart40.xml.rels><?xml version="1.0" encoding="UTF-8" standalone="yes"?>
<Relationships xmlns="http://schemas.openxmlformats.org/package/2006/relationships"><Relationship Id="rId3" Type="http://schemas.openxmlformats.org/officeDocument/2006/relationships/oleObject" Target="file:///C:\Users\Arjan\Desktop\thesis\thesis-report\graphmaking\chapter%203%204.xlsx" TargetMode="External"/><Relationship Id="rId2" Type="http://schemas.microsoft.com/office/2011/relationships/chartColorStyle" Target="colors40.xml"/><Relationship Id="rId1" Type="http://schemas.microsoft.com/office/2011/relationships/chartStyle" Target="style40.xml"/></Relationships>
</file>

<file path=ppt/charts/_rels/chart41.xml.rels><?xml version="1.0" encoding="UTF-8" standalone="yes"?>
<Relationships xmlns="http://schemas.openxmlformats.org/package/2006/relationships"><Relationship Id="rId3" Type="http://schemas.openxmlformats.org/officeDocument/2006/relationships/oleObject" Target="file:///C:\Users\Arjan\Desktop\thesis\thesis\code\results\ecc_opt_test_2.csv" TargetMode="External"/><Relationship Id="rId2" Type="http://schemas.microsoft.com/office/2011/relationships/chartColorStyle" Target="colors41.xml"/><Relationship Id="rId1" Type="http://schemas.microsoft.com/office/2011/relationships/chartStyle" Target="style41.xml"/></Relationships>
</file>

<file path=ppt/charts/_rels/chart42.xml.rels><?xml version="1.0" encoding="UTF-8" standalone="yes"?>
<Relationships xmlns="http://schemas.openxmlformats.org/package/2006/relationships"><Relationship Id="rId3" Type="http://schemas.openxmlformats.org/officeDocument/2006/relationships/oleObject" Target="file:///C:\Users\Arjan\Desktop\thesis\thesis\code\results\ecc_opt_test_2.csv" TargetMode="External"/><Relationship Id="rId2" Type="http://schemas.microsoft.com/office/2011/relationships/chartColorStyle" Target="colors42.xml"/><Relationship Id="rId1" Type="http://schemas.microsoft.com/office/2011/relationships/chartStyle" Target="style42.xml"/></Relationships>
</file>

<file path=ppt/charts/_rels/chart43.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43.xml"/><Relationship Id="rId1" Type="http://schemas.microsoft.com/office/2011/relationships/chartStyle" Target="style43.xml"/></Relationships>
</file>

<file path=ppt/charts/_rels/chart44.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44.xml"/><Relationship Id="rId1" Type="http://schemas.microsoft.com/office/2011/relationships/chartStyle" Target="style44.xml"/></Relationships>
</file>

<file path=ppt/charts/_rels/chart45.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45.xml"/><Relationship Id="rId1" Type="http://schemas.microsoft.com/office/2011/relationships/chartStyle" Target="style45.xml"/></Relationships>
</file>

<file path=ppt/charts/_rels/chart46.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46.xml"/><Relationship Id="rId1" Type="http://schemas.microsoft.com/office/2011/relationships/chartStyle" Target="style46.xml"/></Relationships>
</file>

<file path=ppt/charts/_rels/chart47.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47.xml"/><Relationship Id="rId1" Type="http://schemas.microsoft.com/office/2011/relationships/chartStyle" Target="style47.xml"/></Relationships>
</file>

<file path=ppt/charts/_rels/chart48.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48.xml"/><Relationship Id="rId1" Type="http://schemas.microsoft.com/office/2011/relationships/chartStyle" Target="style48.xml"/></Relationships>
</file>

<file path=ppt/charts/_rels/chart49.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49.xml"/><Relationship Id="rId1" Type="http://schemas.microsoft.com/office/2011/relationships/chartStyle" Target="style49.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5.xml"/><Relationship Id="rId1" Type="http://schemas.microsoft.com/office/2011/relationships/chartStyle" Target="style5.xml"/></Relationships>
</file>

<file path=ppt/charts/_rels/chart50.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50.xml"/><Relationship Id="rId1" Type="http://schemas.microsoft.com/office/2011/relationships/chartStyle" Target="style50.xml"/></Relationships>
</file>

<file path=ppt/charts/_rels/chart51.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51.xml"/><Relationship Id="rId1" Type="http://schemas.microsoft.com/office/2011/relationships/chartStyle" Target="style51.xml"/></Relationships>
</file>

<file path=ppt/charts/_rels/chart52.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52.xml"/><Relationship Id="rId1" Type="http://schemas.microsoft.com/office/2011/relationships/chartStyle" Target="style52.xml"/></Relationships>
</file>

<file path=ppt/charts/_rels/chart53.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53.xml"/><Relationship Id="rId1" Type="http://schemas.microsoft.com/office/2011/relationships/chartStyle" Target="style53.xml"/></Relationships>
</file>

<file path=ppt/charts/_rels/chart54.xml.rels><?xml version="1.0" encoding="UTF-8" standalone="yes"?>
<Relationships xmlns="http://schemas.openxmlformats.org/package/2006/relationships"><Relationship Id="rId3" Type="http://schemas.openxmlformats.org/officeDocument/2006/relationships/oleObject" Target="file:///C:\Users\Arjan\Desktop\thesis\thesis\code\results\comparison%20surveys.xlsx" TargetMode="External"/><Relationship Id="rId2" Type="http://schemas.microsoft.com/office/2011/relationships/chartColorStyle" Target="colors54.xml"/><Relationship Id="rId1" Type="http://schemas.microsoft.com/office/2011/relationships/chartStyle" Target="style54.xml"/></Relationships>
</file>

<file path=ppt/charts/_rels/chart55.xml.rels><?xml version="1.0" encoding="UTF-8" standalone="yes"?>
<Relationships xmlns="http://schemas.openxmlformats.org/package/2006/relationships"><Relationship Id="rId3" Type="http://schemas.openxmlformats.org/officeDocument/2006/relationships/oleObject" Target="file:///C:\Users\Arjan\Desktop\thesis\thesis\code\results\comparison%20surveys.xlsx" TargetMode="External"/><Relationship Id="rId2" Type="http://schemas.microsoft.com/office/2011/relationships/chartColorStyle" Target="colors55.xml"/><Relationship Id="rId1" Type="http://schemas.microsoft.com/office/2011/relationships/chartStyle" Target="style55.xml"/></Relationships>
</file>

<file path=ppt/charts/_rels/chart56.xml.rels><?xml version="1.0" encoding="UTF-8" standalone="yes"?>
<Relationships xmlns="http://schemas.openxmlformats.org/package/2006/relationships"><Relationship Id="rId3" Type="http://schemas.openxmlformats.org/officeDocument/2006/relationships/oleObject" Target="file:///C:\Users\Arjan\Desktop\thesis\presentaties\midterm\graphs%20midterm.xlsx" TargetMode="External"/><Relationship Id="rId2" Type="http://schemas.microsoft.com/office/2011/relationships/chartColorStyle" Target="colors56.xml"/><Relationship Id="rId1" Type="http://schemas.microsoft.com/office/2011/relationships/chartStyle" Target="style56.xml"/></Relationships>
</file>

<file path=ppt/charts/_rels/chart57.xml.rels><?xml version="1.0" encoding="UTF-8" standalone="yes"?>
<Relationships xmlns="http://schemas.openxmlformats.org/package/2006/relationships"><Relationship Id="rId3" Type="http://schemas.openxmlformats.org/officeDocument/2006/relationships/oleObject" Target="file:///C:\Users\Arjan\Desktop\thesis\presentaties\midterm\graphs%20midterm.xlsx" TargetMode="External"/><Relationship Id="rId2" Type="http://schemas.microsoft.com/office/2011/relationships/chartColorStyle" Target="colors57.xml"/><Relationship Id="rId1" Type="http://schemas.microsoft.com/office/2011/relationships/chartStyle" Target="style57.xml"/></Relationships>
</file>

<file path=ppt/charts/_rels/chart58.xml.rels><?xml version="1.0" encoding="UTF-8" standalone="yes"?>
<Relationships xmlns="http://schemas.openxmlformats.org/package/2006/relationships"><Relationship Id="rId3" Type="http://schemas.openxmlformats.org/officeDocument/2006/relationships/oleObject" Target="file:///C:\Users\Arjan\Desktop\thesis\presentaties\midterm\graphs%20midterm.xlsx" TargetMode="External"/><Relationship Id="rId2" Type="http://schemas.microsoft.com/office/2011/relationships/chartColorStyle" Target="colors58.xml"/><Relationship Id="rId1" Type="http://schemas.microsoft.com/office/2011/relationships/chartStyle" Target="style58.xml"/></Relationships>
</file>

<file path=ppt/charts/_rels/chart59.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59.xml"/><Relationship Id="rId1" Type="http://schemas.microsoft.com/office/2011/relationships/chartStyle" Target="style59.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6.xml"/><Relationship Id="rId1" Type="http://schemas.microsoft.com/office/2011/relationships/chartStyle" Target="style6.xml"/></Relationships>
</file>

<file path=ppt/charts/_rels/chart60.xml.rels><?xml version="1.0" encoding="UTF-8" standalone="yes"?>
<Relationships xmlns="http://schemas.openxmlformats.org/package/2006/relationships"><Relationship Id="rId3" Type="http://schemas.openxmlformats.org/officeDocument/2006/relationships/oleObject" Target="file:///C:\Users\Arjan\Desktop\thesis\presentaties\16%20September\comparison%20surveys.xlsx" TargetMode="External"/><Relationship Id="rId2" Type="http://schemas.microsoft.com/office/2011/relationships/chartColorStyle" Target="colors60.xml"/><Relationship Id="rId1" Type="http://schemas.microsoft.com/office/2011/relationships/chartStyle" Target="style60.xml"/></Relationships>
</file>

<file path=ppt/charts/_rels/chart61.xml.rels><?xml version="1.0" encoding="UTF-8" standalone="yes"?>
<Relationships xmlns="http://schemas.openxmlformats.org/package/2006/relationships"><Relationship Id="rId3" Type="http://schemas.openxmlformats.org/officeDocument/2006/relationships/oleObject" Target="file:///C:\Users\Arjan\Desktop\thesis\presentaties\16%20September\comparison%20surveys.xlsx" TargetMode="External"/><Relationship Id="rId2" Type="http://schemas.microsoft.com/office/2011/relationships/chartColorStyle" Target="colors61.xml"/><Relationship Id="rId1" Type="http://schemas.microsoft.com/office/2011/relationships/chartStyle" Target="style61.xml"/></Relationships>
</file>

<file path=ppt/charts/_rels/chart62.xml.rels><?xml version="1.0" encoding="UTF-8" standalone="yes"?>
<Relationships xmlns="http://schemas.openxmlformats.org/package/2006/relationships"><Relationship Id="rId3" Type="http://schemas.openxmlformats.org/officeDocument/2006/relationships/oleObject" Target="file:///C:\Users\Arjan\Desktop\thesis\thesis-report\graphmaking\theta_solve_check.csv" TargetMode="External"/><Relationship Id="rId2" Type="http://schemas.microsoft.com/office/2011/relationships/chartColorStyle" Target="colors62.xml"/><Relationship Id="rId1" Type="http://schemas.microsoft.com/office/2011/relationships/chartStyle" Target="style62.xml"/></Relationships>
</file>

<file path=ppt/charts/_rels/chart63.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63.xml"/><Relationship Id="rId1" Type="http://schemas.microsoft.com/office/2011/relationships/chartStyle" Target="style63.xml"/></Relationships>
</file>

<file path=ppt/charts/_rels/chart64.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64.xml"/><Relationship Id="rId1" Type="http://schemas.microsoft.com/office/2011/relationships/chartStyle" Target="style64.xml"/></Relationships>
</file>

<file path=ppt/charts/_rels/chart65.xml.rels><?xml version="1.0" encoding="UTF-8" standalone="yes"?>
<Relationships xmlns="http://schemas.openxmlformats.org/package/2006/relationships"><Relationship Id="rId3" Type="http://schemas.openxmlformats.org/officeDocument/2006/relationships/oleObject" Target="file:///C:\Users\Arjan\Desktop\thesis\thesis-report\graphmaking\solar_angle_validation.csv" TargetMode="External"/><Relationship Id="rId2" Type="http://schemas.microsoft.com/office/2011/relationships/chartColorStyle" Target="colors65.xml"/><Relationship Id="rId1" Type="http://schemas.microsoft.com/office/2011/relationships/chartStyle" Target="style65.xml"/></Relationships>
</file>

<file path=ppt/charts/_rels/chart66.xml.rels><?xml version="1.0" encoding="UTF-8" standalone="yes"?>
<Relationships xmlns="http://schemas.openxmlformats.org/package/2006/relationships"><Relationship Id="rId3" Type="http://schemas.openxmlformats.org/officeDocument/2006/relationships/oleObject" Target="file:///C:\Users\Arjan\Desktop\thesis\thesis-report\graphmaking\year_validation.csv" TargetMode="External"/><Relationship Id="rId2" Type="http://schemas.microsoft.com/office/2011/relationships/chartColorStyle" Target="colors66.xml"/><Relationship Id="rId1" Type="http://schemas.microsoft.com/office/2011/relationships/chartStyle" Target="style6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v>completeness</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'asteroid population from harris'!$B$2:$B$44</c:f>
              <c:numCache>
                <c:formatCode>0.000</c:formatCode>
                <c:ptCount val="43"/>
                <c:pt idx="0">
                  <c:v>50.171947956523475</c:v>
                </c:pt>
                <c:pt idx="1">
                  <c:v>39.852994852983855</c:v>
                </c:pt>
                <c:pt idx="2">
                  <c:v>31.656359050046547</c:v>
                </c:pt>
                <c:pt idx="3">
                  <c:v>25.145539802021506</c:v>
                </c:pt>
                <c:pt idx="4">
                  <c:v>19.973812242128886</c:v>
                </c:pt>
                <c:pt idx="5">
                  <c:v>15.865763019004481</c:v>
                </c:pt>
                <c:pt idx="6">
                  <c:v>12.602623531439619</c:v>
                </c:pt>
                <c:pt idx="7">
                  <c:v>10.010619702623123</c:v>
                </c:pt>
                <c:pt idx="8">
                  <c:v>7.9517178768807382</c:v>
                </c:pt>
                <c:pt idx="9">
                  <c:v>6.3162740241681892</c:v>
                </c:pt>
                <c:pt idx="10">
                  <c:v>5.0171947956523475</c:v>
                </c:pt>
                <c:pt idx="11">
                  <c:v>3.9852994852983814</c:v>
                </c:pt>
                <c:pt idx="12">
                  <c:v>3.1656359050046539</c:v>
                </c:pt>
                <c:pt idx="13">
                  <c:v>2.5145539802021499</c:v>
                </c:pt>
                <c:pt idx="14">
                  <c:v>1.9973812242128883</c:v>
                </c:pt>
                <c:pt idx="15">
                  <c:v>1.5865763019004477</c:v>
                </c:pt>
                <c:pt idx="16">
                  <c:v>1.2602623531439616</c:v>
                </c:pt>
                <c:pt idx="17">
                  <c:v>1.0010619702623131</c:v>
                </c:pt>
                <c:pt idx="18">
                  <c:v>0.79517178768807362</c:v>
                </c:pt>
                <c:pt idx="19">
                  <c:v>0.63162740241681825</c:v>
                </c:pt>
                <c:pt idx="20">
                  <c:v>0.50171947956523499</c:v>
                </c:pt>
                <c:pt idx="21">
                  <c:v>0.39852994852983797</c:v>
                </c:pt>
                <c:pt idx="22">
                  <c:v>0.31656359050046534</c:v>
                </c:pt>
                <c:pt idx="23">
                  <c:v>0.25145539802021472</c:v>
                </c:pt>
                <c:pt idx="24">
                  <c:v>0.19973812242128894</c:v>
                </c:pt>
                <c:pt idx="25">
                  <c:v>0.15865763019004503</c:v>
                </c:pt>
                <c:pt idx="26">
                  <c:v>0.12602623531439602</c:v>
                </c:pt>
                <c:pt idx="27">
                  <c:v>0.10010619702623119</c:v>
                </c:pt>
                <c:pt idx="28">
                  <c:v>7.951717876880729E-2</c:v>
                </c:pt>
                <c:pt idx="29">
                  <c:v>6.3162740241681864E-2</c:v>
                </c:pt>
                <c:pt idx="30">
                  <c:v>5.0171947956523535E-2</c:v>
                </c:pt>
                <c:pt idx="31">
                  <c:v>3.9852994852983832E-2</c:v>
                </c:pt>
                <c:pt idx="32">
                  <c:v>3.1656359050046497E-2</c:v>
                </c:pt>
                <c:pt idx="33">
                  <c:v>2.5145539802021444E-2</c:v>
                </c:pt>
                <c:pt idx="34">
                  <c:v>1.9973812242128876E-2</c:v>
                </c:pt>
                <c:pt idx="35">
                  <c:v>1.5865763019004487E-2</c:v>
                </c:pt>
                <c:pt idx="36">
                  <c:v>1.2602623531439611E-2</c:v>
                </c:pt>
                <c:pt idx="37">
                  <c:v>1.0010619702623126E-2</c:v>
                </c:pt>
                <c:pt idx="38">
                  <c:v>7.9517178768807179E-3</c:v>
                </c:pt>
                <c:pt idx="39">
                  <c:v>6.3162740241681789E-3</c:v>
                </c:pt>
                <c:pt idx="40">
                  <c:v>5.0171947956523487E-3</c:v>
                </c:pt>
                <c:pt idx="41">
                  <c:v>3.985299485298379E-3</c:v>
                </c:pt>
                <c:pt idx="42">
                  <c:v>3.1656359050046519E-3</c:v>
                </c:pt>
              </c:numCache>
            </c:numRef>
          </c:xVal>
          <c:yVal>
            <c:numRef>
              <c:f>'asteroid population from harris'!$E$2:$E$44</c:f>
              <c:numCache>
                <c:formatCode>0%</c:formatCode>
                <c:ptCount val="43"/>
                <c:pt idx="0">
                  <c:v>0.99</c:v>
                </c:pt>
                <c:pt idx="1">
                  <c:v>0.99</c:v>
                </c:pt>
                <c:pt idx="2">
                  <c:v>0.99</c:v>
                </c:pt>
                <c:pt idx="3">
                  <c:v>0.99</c:v>
                </c:pt>
                <c:pt idx="4">
                  <c:v>0.99</c:v>
                </c:pt>
                <c:pt idx="5">
                  <c:v>0.99</c:v>
                </c:pt>
                <c:pt idx="6">
                  <c:v>0.99</c:v>
                </c:pt>
                <c:pt idx="7">
                  <c:v>0.99</c:v>
                </c:pt>
                <c:pt idx="8">
                  <c:v>0.99</c:v>
                </c:pt>
                <c:pt idx="9">
                  <c:v>0.99</c:v>
                </c:pt>
                <c:pt idx="10">
                  <c:v>0.98299999999999998</c:v>
                </c:pt>
                <c:pt idx="11">
                  <c:v>0.98199999999999998</c:v>
                </c:pt>
                <c:pt idx="12">
                  <c:v>0.97799999999999998</c:v>
                </c:pt>
                <c:pt idx="13">
                  <c:v>0.96899999999999997</c:v>
                </c:pt>
                <c:pt idx="14">
                  <c:v>0.95299999999999996</c:v>
                </c:pt>
                <c:pt idx="15">
                  <c:v>0.92700000000000005</c:v>
                </c:pt>
                <c:pt idx="16">
                  <c:v>0.88600000000000001</c:v>
                </c:pt>
                <c:pt idx="17">
                  <c:v>0.82599999999999996</c:v>
                </c:pt>
                <c:pt idx="18">
                  <c:v>0.74</c:v>
                </c:pt>
                <c:pt idx="19">
                  <c:v>0.63100000000000001</c:v>
                </c:pt>
                <c:pt idx="20">
                  <c:v>0.50900000000000001</c:v>
                </c:pt>
                <c:pt idx="21">
                  <c:v>0.38700000000000001</c:v>
                </c:pt>
                <c:pt idx="22">
                  <c:v>0.27600000000000002</c:v>
                </c:pt>
                <c:pt idx="23">
                  <c:v>0.185</c:v>
                </c:pt>
                <c:pt idx="24">
                  <c:v>0.115</c:v>
                </c:pt>
                <c:pt idx="25">
                  <c:v>6.6400000000000001E-2</c:v>
                </c:pt>
                <c:pt idx="26">
                  <c:v>3.5700000000000003E-2</c:v>
                </c:pt>
                <c:pt idx="27">
                  <c:v>1.78E-2</c:v>
                </c:pt>
                <c:pt idx="28">
                  <c:v>8.4200000000000004E-3</c:v>
                </c:pt>
                <c:pt idx="29">
                  <c:v>3.81E-3</c:v>
                </c:pt>
                <c:pt idx="30">
                  <c:v>1.56E-3</c:v>
                </c:pt>
                <c:pt idx="31">
                  <c:v>6.1899999999999998E-4</c:v>
                </c:pt>
                <c:pt idx="32">
                  <c:v>2.4699999999999999E-4</c:v>
                </c:pt>
                <c:pt idx="33">
                  <c:v>9.8099999999999999E-5</c:v>
                </c:pt>
                <c:pt idx="34">
                  <c:v>3.9100000000000002E-5</c:v>
                </c:pt>
                <c:pt idx="35">
                  <c:v>1.56E-5</c:v>
                </c:pt>
                <c:pt idx="36">
                  <c:v>6.19E-6</c:v>
                </c:pt>
                <c:pt idx="37">
                  <c:v>2.4600000000000002E-6</c:v>
                </c:pt>
                <c:pt idx="38">
                  <c:v>9.8100000000000001E-7</c:v>
                </c:pt>
                <c:pt idx="39">
                  <c:v>3.9099999999999999E-7</c:v>
                </c:pt>
                <c:pt idx="40">
                  <c:v>1.5599999999999999E-7</c:v>
                </c:pt>
                <c:pt idx="41">
                  <c:v>6.1900000000000005E-8</c:v>
                </c:pt>
                <c:pt idx="42">
                  <c:v>2.4599999999999999E-8</c:v>
                </c:pt>
              </c:numCache>
            </c:numRef>
          </c:yVal>
          <c:smooth val="1"/>
          <c:extLst>
            <c:ext xmlns:c16="http://schemas.microsoft.com/office/drawing/2014/chart" uri="{C3380CC4-5D6E-409C-BE32-E72D297353CC}">
              <c16:uniqueId val="{00000000-D3FC-4320-8873-ED97C4C61B00}"/>
            </c:ext>
          </c:extLst>
        </c:ser>
        <c:dLbls>
          <c:showLegendKey val="0"/>
          <c:showVal val="0"/>
          <c:showCatName val="0"/>
          <c:showSerName val="0"/>
          <c:showPercent val="0"/>
          <c:showBubbleSize val="0"/>
        </c:dLbls>
        <c:axId val="147097424"/>
        <c:axId val="147098672"/>
      </c:scatterChart>
      <c:valAx>
        <c:axId val="147097424"/>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 [km]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098672"/>
        <c:crosses val="autoZero"/>
        <c:crossBetween val="midCat"/>
      </c:valAx>
      <c:valAx>
        <c:axId val="147098672"/>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097424"/>
        <c:crossesAt val="1.0000000000000002E-3"/>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Logartihmic scale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v>Identified</c:v>
          </c:tx>
          <c:spPr>
            <a:solidFill>
              <a:schemeClr val="accent1"/>
            </a:solidFill>
            <a:ln>
              <a:noFill/>
            </a:ln>
            <a:effectLst/>
          </c:spPr>
          <c:invertIfNegative val="0"/>
          <c:cat>
            <c:strRef>
              <c:f>asteroid_population_id!$B$19:$B$35</c:f>
              <c:strCache>
                <c:ptCount val="17"/>
                <c:pt idx="0">
                  <c:v>[16.5: 17.0)</c:v>
                </c:pt>
                <c:pt idx="1">
                  <c:v>[17.0: 17.5)</c:v>
                </c:pt>
                <c:pt idx="2">
                  <c:v>[17.5: 18.0)</c:v>
                </c:pt>
                <c:pt idx="3">
                  <c:v>[18.0: 18.5)</c:v>
                </c:pt>
                <c:pt idx="4">
                  <c:v>[18.5: 19.0)</c:v>
                </c:pt>
                <c:pt idx="5">
                  <c:v>[19.0: 19.5)</c:v>
                </c:pt>
                <c:pt idx="6">
                  <c:v>[19.5: 20.0)</c:v>
                </c:pt>
                <c:pt idx="7">
                  <c:v>[20.0: 20.5)</c:v>
                </c:pt>
                <c:pt idx="8">
                  <c:v>[20.5: 21.0)</c:v>
                </c:pt>
                <c:pt idx="9">
                  <c:v>[21.5: 22.0)</c:v>
                </c:pt>
                <c:pt idx="10">
                  <c:v>[22.0: 22.5)</c:v>
                </c:pt>
                <c:pt idx="11">
                  <c:v>[22.5: 23.0)</c:v>
                </c:pt>
                <c:pt idx="12">
                  <c:v>[23.0: 23.5)</c:v>
                </c:pt>
                <c:pt idx="13">
                  <c:v>[23.5: 24.0)</c:v>
                </c:pt>
                <c:pt idx="14">
                  <c:v>[24.0: 24.5)</c:v>
                </c:pt>
                <c:pt idx="15">
                  <c:v>[24.5: 25.0)</c:v>
                </c:pt>
                <c:pt idx="16">
                  <c:v>[25.0: 25.5)</c:v>
                </c:pt>
              </c:strCache>
            </c:strRef>
          </c:cat>
          <c:val>
            <c:numRef>
              <c:f>asteroid_population_id!$E$19:$E$35</c:f>
              <c:numCache>
                <c:formatCode>General</c:formatCode>
                <c:ptCount val="17"/>
                <c:pt idx="0">
                  <c:v>3.2000000000000003E-4</c:v>
                </c:pt>
                <c:pt idx="1">
                  <c:v>3.8999999999999999E-4</c:v>
                </c:pt>
                <c:pt idx="2">
                  <c:v>7.1000000000000002E-4</c:v>
                </c:pt>
                <c:pt idx="3">
                  <c:v>8.8000000000000003E-4</c:v>
                </c:pt>
                <c:pt idx="4">
                  <c:v>1.08E-3</c:v>
                </c:pt>
                <c:pt idx="5">
                  <c:v>1.2199999999999999E-3</c:v>
                </c:pt>
                <c:pt idx="6">
                  <c:v>1.1800000000000001E-3</c:v>
                </c:pt>
                <c:pt idx="7">
                  <c:v>1.08E-3</c:v>
                </c:pt>
                <c:pt idx="8">
                  <c:v>9.7000000000000005E-4</c:v>
                </c:pt>
                <c:pt idx="9">
                  <c:v>7.6000000000000004E-4</c:v>
                </c:pt>
                <c:pt idx="10">
                  <c:v>5.9000000000000003E-4</c:v>
                </c:pt>
                <c:pt idx="11">
                  <c:v>6.3000000000000003E-4</c:v>
                </c:pt>
                <c:pt idx="12">
                  <c:v>5.0000000000000001E-4</c:v>
                </c:pt>
                <c:pt idx="13">
                  <c:v>4.8999999999999998E-4</c:v>
                </c:pt>
                <c:pt idx="14">
                  <c:v>2.5999999999999998E-4</c:v>
                </c:pt>
                <c:pt idx="15">
                  <c:v>2.7999999999999998E-4</c:v>
                </c:pt>
                <c:pt idx="16">
                  <c:v>3.2000000000000003E-4</c:v>
                </c:pt>
              </c:numCache>
            </c:numRef>
          </c:val>
          <c:extLst>
            <c:ext xmlns:c16="http://schemas.microsoft.com/office/drawing/2014/chart" uri="{C3380CC4-5D6E-409C-BE32-E72D297353CC}">
              <c16:uniqueId val="{00000000-ACE3-4DC0-AB2A-D754623AA5BB}"/>
            </c:ext>
          </c:extLst>
        </c:ser>
        <c:ser>
          <c:idx val="1"/>
          <c:order val="1"/>
          <c:tx>
            <c:v>Unidentified</c:v>
          </c:tx>
          <c:spPr>
            <a:solidFill>
              <a:schemeClr val="accent2"/>
            </a:solidFill>
            <a:ln>
              <a:noFill/>
            </a:ln>
            <a:effectLst/>
          </c:spPr>
          <c:invertIfNegative val="0"/>
          <c:val>
            <c:numRef>
              <c:f>asteroid_population_id!$E$2:$E$18</c:f>
              <c:numCache>
                <c:formatCode>General</c:formatCode>
                <c:ptCount val="17"/>
                <c:pt idx="0">
                  <c:v>2.0000000000000002E-5</c:v>
                </c:pt>
                <c:pt idx="1">
                  <c:v>9.0000000000000006E-5</c:v>
                </c:pt>
                <c:pt idx="2">
                  <c:v>2.1000000000000001E-4</c:v>
                </c:pt>
                <c:pt idx="3">
                  <c:v>2.9999999999999997E-4</c:v>
                </c:pt>
                <c:pt idx="4">
                  <c:v>5.9000000000000003E-4</c:v>
                </c:pt>
                <c:pt idx="5">
                  <c:v>1.3500000000000001E-3</c:v>
                </c:pt>
                <c:pt idx="6">
                  <c:v>1.5499999999999999E-3</c:v>
                </c:pt>
                <c:pt idx="7">
                  <c:v>2.63E-3</c:v>
                </c:pt>
                <c:pt idx="8">
                  <c:v>4.0499999999999998E-3</c:v>
                </c:pt>
                <c:pt idx="9">
                  <c:v>5.8399999999999997E-3</c:v>
                </c:pt>
                <c:pt idx="10">
                  <c:v>9.9399999999999992E-3</c:v>
                </c:pt>
                <c:pt idx="11">
                  <c:v>1.5259999999999999E-2</c:v>
                </c:pt>
                <c:pt idx="12">
                  <c:v>2.5440000000000001E-2</c:v>
                </c:pt>
                <c:pt idx="13">
                  <c:v>4.7030000000000002E-2</c:v>
                </c:pt>
                <c:pt idx="14">
                  <c:v>9.7680000000000003E-2</c:v>
                </c:pt>
                <c:pt idx="15">
                  <c:v>0.22087999999999999</c:v>
                </c:pt>
                <c:pt idx="16">
                  <c:v>0.55547999999999997</c:v>
                </c:pt>
              </c:numCache>
            </c:numRef>
          </c:val>
          <c:extLst>
            <c:ext xmlns:c16="http://schemas.microsoft.com/office/drawing/2014/chart" uri="{C3380CC4-5D6E-409C-BE32-E72D297353CC}">
              <c16:uniqueId val="{00000001-ACE3-4DC0-AB2A-D754623AA5BB}"/>
            </c:ext>
          </c:extLst>
        </c:ser>
        <c:dLbls>
          <c:showLegendKey val="0"/>
          <c:showVal val="0"/>
          <c:showCatName val="0"/>
          <c:showSerName val="0"/>
          <c:showPercent val="0"/>
          <c:showBubbleSize val="0"/>
        </c:dLbls>
        <c:gapWidth val="150"/>
        <c:overlap val="100"/>
        <c:axId val="1260736016"/>
        <c:axId val="1260736432"/>
      </c:barChart>
      <c:catAx>
        <c:axId val="12607360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Absolute Magnitude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0736432"/>
        <c:crossesAt val="1.0000000000000003E-4"/>
        <c:auto val="1"/>
        <c:lblAlgn val="ctr"/>
        <c:lblOffset val="100"/>
        <c:noMultiLvlLbl val="0"/>
      </c:catAx>
      <c:valAx>
        <c:axId val="1260736432"/>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Frequency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07360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Linear scale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v>Identified</c:v>
          </c:tx>
          <c:spPr>
            <a:solidFill>
              <a:schemeClr val="accent1"/>
            </a:solidFill>
            <a:ln>
              <a:noFill/>
            </a:ln>
            <a:effectLst/>
          </c:spPr>
          <c:invertIfNegative val="0"/>
          <c:cat>
            <c:strRef>
              <c:f>asteroid_population_id!$B$19:$B$35</c:f>
              <c:strCache>
                <c:ptCount val="17"/>
                <c:pt idx="0">
                  <c:v>[16.5: 17.0)</c:v>
                </c:pt>
                <c:pt idx="1">
                  <c:v>[17.0: 17.5)</c:v>
                </c:pt>
                <c:pt idx="2">
                  <c:v>[17.5: 18.0)</c:v>
                </c:pt>
                <c:pt idx="3">
                  <c:v>[18.0: 18.5)</c:v>
                </c:pt>
                <c:pt idx="4">
                  <c:v>[18.5: 19.0)</c:v>
                </c:pt>
                <c:pt idx="5">
                  <c:v>[19.0: 19.5)</c:v>
                </c:pt>
                <c:pt idx="6">
                  <c:v>[19.5: 20.0)</c:v>
                </c:pt>
                <c:pt idx="7">
                  <c:v>[20.0: 20.5)</c:v>
                </c:pt>
                <c:pt idx="8">
                  <c:v>[20.5: 21.0)</c:v>
                </c:pt>
                <c:pt idx="9">
                  <c:v>[21.5: 22.0)</c:v>
                </c:pt>
                <c:pt idx="10">
                  <c:v>[22.0: 22.5)</c:v>
                </c:pt>
                <c:pt idx="11">
                  <c:v>[22.5: 23.0)</c:v>
                </c:pt>
                <c:pt idx="12">
                  <c:v>[23.0: 23.5)</c:v>
                </c:pt>
                <c:pt idx="13">
                  <c:v>[23.5: 24.0)</c:v>
                </c:pt>
                <c:pt idx="14">
                  <c:v>[24.0: 24.5)</c:v>
                </c:pt>
                <c:pt idx="15">
                  <c:v>[24.5: 25.0)</c:v>
                </c:pt>
                <c:pt idx="16">
                  <c:v>[25.0: 25.5)</c:v>
                </c:pt>
              </c:strCache>
            </c:strRef>
          </c:cat>
          <c:val>
            <c:numRef>
              <c:f>asteroid_population_id!$E$19:$E$35</c:f>
              <c:numCache>
                <c:formatCode>General</c:formatCode>
                <c:ptCount val="17"/>
                <c:pt idx="0">
                  <c:v>3.2000000000000003E-4</c:v>
                </c:pt>
                <c:pt idx="1">
                  <c:v>3.8999999999999999E-4</c:v>
                </c:pt>
                <c:pt idx="2">
                  <c:v>7.1000000000000002E-4</c:v>
                </c:pt>
                <c:pt idx="3">
                  <c:v>8.8000000000000003E-4</c:v>
                </c:pt>
                <c:pt idx="4">
                  <c:v>1.08E-3</c:v>
                </c:pt>
                <c:pt idx="5">
                  <c:v>1.2199999999999999E-3</c:v>
                </c:pt>
                <c:pt idx="6">
                  <c:v>1.1800000000000001E-3</c:v>
                </c:pt>
                <c:pt idx="7">
                  <c:v>1.08E-3</c:v>
                </c:pt>
                <c:pt idx="8">
                  <c:v>9.7000000000000005E-4</c:v>
                </c:pt>
                <c:pt idx="9">
                  <c:v>7.6000000000000004E-4</c:v>
                </c:pt>
                <c:pt idx="10">
                  <c:v>5.9000000000000003E-4</c:v>
                </c:pt>
                <c:pt idx="11">
                  <c:v>6.3000000000000003E-4</c:v>
                </c:pt>
                <c:pt idx="12">
                  <c:v>5.0000000000000001E-4</c:v>
                </c:pt>
                <c:pt idx="13">
                  <c:v>4.8999999999999998E-4</c:v>
                </c:pt>
                <c:pt idx="14">
                  <c:v>2.5999999999999998E-4</c:v>
                </c:pt>
                <c:pt idx="15">
                  <c:v>2.7999999999999998E-4</c:v>
                </c:pt>
                <c:pt idx="16">
                  <c:v>3.2000000000000003E-4</c:v>
                </c:pt>
              </c:numCache>
            </c:numRef>
          </c:val>
          <c:extLst>
            <c:ext xmlns:c16="http://schemas.microsoft.com/office/drawing/2014/chart" uri="{C3380CC4-5D6E-409C-BE32-E72D297353CC}">
              <c16:uniqueId val="{00000000-3AD1-4445-AFCB-0B6F59686841}"/>
            </c:ext>
          </c:extLst>
        </c:ser>
        <c:ser>
          <c:idx val="1"/>
          <c:order val="1"/>
          <c:tx>
            <c:v>Unidentified</c:v>
          </c:tx>
          <c:spPr>
            <a:solidFill>
              <a:schemeClr val="accent2"/>
            </a:solidFill>
            <a:ln>
              <a:noFill/>
            </a:ln>
            <a:effectLst/>
          </c:spPr>
          <c:invertIfNegative val="0"/>
          <c:val>
            <c:numRef>
              <c:f>asteroid_population_id!$E$2:$E$18</c:f>
              <c:numCache>
                <c:formatCode>General</c:formatCode>
                <c:ptCount val="17"/>
                <c:pt idx="0">
                  <c:v>2.0000000000000002E-5</c:v>
                </c:pt>
                <c:pt idx="1">
                  <c:v>9.0000000000000006E-5</c:v>
                </c:pt>
                <c:pt idx="2">
                  <c:v>2.1000000000000001E-4</c:v>
                </c:pt>
                <c:pt idx="3">
                  <c:v>2.9999999999999997E-4</c:v>
                </c:pt>
                <c:pt idx="4">
                  <c:v>5.9000000000000003E-4</c:v>
                </c:pt>
                <c:pt idx="5">
                  <c:v>1.3500000000000001E-3</c:v>
                </c:pt>
                <c:pt idx="6">
                  <c:v>1.5499999999999999E-3</c:v>
                </c:pt>
                <c:pt idx="7">
                  <c:v>2.63E-3</c:v>
                </c:pt>
                <c:pt idx="8">
                  <c:v>4.0499999999999998E-3</c:v>
                </c:pt>
                <c:pt idx="9">
                  <c:v>5.8399999999999997E-3</c:v>
                </c:pt>
                <c:pt idx="10">
                  <c:v>9.9399999999999992E-3</c:v>
                </c:pt>
                <c:pt idx="11">
                  <c:v>1.5259999999999999E-2</c:v>
                </c:pt>
                <c:pt idx="12">
                  <c:v>2.5440000000000001E-2</c:v>
                </c:pt>
                <c:pt idx="13">
                  <c:v>4.7030000000000002E-2</c:v>
                </c:pt>
                <c:pt idx="14">
                  <c:v>9.7680000000000003E-2</c:v>
                </c:pt>
                <c:pt idx="15">
                  <c:v>0.22087999999999999</c:v>
                </c:pt>
                <c:pt idx="16">
                  <c:v>0.55547999999999997</c:v>
                </c:pt>
              </c:numCache>
            </c:numRef>
          </c:val>
          <c:extLst>
            <c:ext xmlns:c16="http://schemas.microsoft.com/office/drawing/2014/chart" uri="{C3380CC4-5D6E-409C-BE32-E72D297353CC}">
              <c16:uniqueId val="{00000001-3AD1-4445-AFCB-0B6F59686841}"/>
            </c:ext>
          </c:extLst>
        </c:ser>
        <c:dLbls>
          <c:showLegendKey val="0"/>
          <c:showVal val="0"/>
          <c:showCatName val="0"/>
          <c:showSerName val="0"/>
          <c:showPercent val="0"/>
          <c:showBubbleSize val="0"/>
        </c:dLbls>
        <c:gapWidth val="150"/>
        <c:overlap val="100"/>
        <c:axId val="1260736016"/>
        <c:axId val="1260736432"/>
      </c:barChart>
      <c:catAx>
        <c:axId val="12607360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Absolute Magnitude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0736432"/>
        <c:crossesAt val="1.0000000000000003E-4"/>
        <c:auto val="1"/>
        <c:lblAlgn val="ctr"/>
        <c:lblOffset val="100"/>
        <c:noMultiLvlLbl val="0"/>
      </c:catAx>
      <c:valAx>
        <c:axId val="12607364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Frequency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07360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Probability</c:v>
                </c:pt>
              </c:strCache>
            </c:strRef>
          </c:tx>
          <c:spPr>
            <a:ln w="19050" cap="rnd">
              <a:solidFill>
                <a:schemeClr val="accent1"/>
              </a:solidFill>
              <a:round/>
            </a:ln>
            <a:effectLst/>
          </c:spPr>
          <c:marker>
            <c:symbol val="none"/>
          </c:marker>
          <c:xVal>
            <c:numRef>
              <c:f>Sheet1!$A$2:$A$62</c:f>
              <c:numCache>
                <c:formatCode>General</c:formatCode>
                <c:ptCount val="61"/>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numCache>
            </c:numRef>
          </c:xVal>
          <c:yVal>
            <c:numRef>
              <c:f>Sheet1!$B$2:$B$62</c:f>
              <c:numCache>
                <c:formatCode>General</c:formatCode>
                <c:ptCount val="61"/>
                <c:pt idx="0">
                  <c:v>0</c:v>
                </c:pt>
                <c:pt idx="1">
                  <c:v>0</c:v>
                </c:pt>
                <c:pt idx="2">
                  <c:v>0</c:v>
                </c:pt>
                <c:pt idx="3">
                  <c:v>0</c:v>
                </c:pt>
                <c:pt idx="4">
                  <c:v>0</c:v>
                </c:pt>
                <c:pt idx="5">
                  <c:v>0</c:v>
                </c:pt>
                <c:pt idx="6">
                  <c:v>0</c:v>
                </c:pt>
                <c:pt idx="7">
                  <c:v>0</c:v>
                </c:pt>
                <c:pt idx="8">
                  <c:v>0</c:v>
                </c:pt>
                <c:pt idx="9">
                  <c:v>0</c:v>
                </c:pt>
                <c:pt idx="10">
                  <c:v>1.7986209962091493E-2</c:v>
                </c:pt>
                <c:pt idx="11">
                  <c:v>2.1881270936130515E-2</c:v>
                </c:pt>
                <c:pt idx="12">
                  <c:v>2.6596993576865902E-2</c:v>
                </c:pt>
                <c:pt idx="13">
                  <c:v>3.229546469845046E-2</c:v>
                </c:pt>
                <c:pt idx="14">
                  <c:v>3.9165722796764391E-2</c:v>
                </c:pt>
                <c:pt idx="15">
                  <c:v>4.7425873177566802E-2</c:v>
                </c:pt>
                <c:pt idx="16">
                  <c:v>5.732417589886879E-2</c:v>
                </c:pt>
                <c:pt idx="17">
                  <c:v>6.9138420343346774E-2</c:v>
                </c:pt>
                <c:pt idx="18">
                  <c:v>8.3172696493922393E-2</c:v>
                </c:pt>
                <c:pt idx="19">
                  <c:v>9.9750489119685148E-2</c:v>
                </c:pt>
                <c:pt idx="20">
                  <c:v>0.11920292202211757</c:v>
                </c:pt>
                <c:pt idx="21">
                  <c:v>0.14185106490048782</c:v>
                </c:pt>
                <c:pt idx="22">
                  <c:v>0.1679816148660756</c:v>
                </c:pt>
                <c:pt idx="23">
                  <c:v>0.1978161114414182</c:v>
                </c:pt>
                <c:pt idx="24">
                  <c:v>0.23147521650098235</c:v>
                </c:pt>
                <c:pt idx="25">
                  <c:v>0.2689414213699951</c:v>
                </c:pt>
                <c:pt idx="26">
                  <c:v>0.31002551887238761</c:v>
                </c:pt>
                <c:pt idx="27">
                  <c:v>0.3543436937742046</c:v>
                </c:pt>
                <c:pt idx="28">
                  <c:v>0.40131233988754794</c:v>
                </c:pt>
                <c:pt idx="29">
                  <c:v>0.45016600268752205</c:v>
                </c:pt>
                <c:pt idx="30">
                  <c:v>0.5</c:v>
                </c:pt>
                <c:pt idx="31">
                  <c:v>0.54983399731247795</c:v>
                </c:pt>
                <c:pt idx="32">
                  <c:v>0.598687660112452</c:v>
                </c:pt>
                <c:pt idx="33">
                  <c:v>0.6456563062257954</c:v>
                </c:pt>
                <c:pt idx="34">
                  <c:v>0.68997448112761239</c:v>
                </c:pt>
                <c:pt idx="35">
                  <c:v>0.7310585786300049</c:v>
                </c:pt>
                <c:pt idx="36">
                  <c:v>0.76852478349901765</c:v>
                </c:pt>
                <c:pt idx="37">
                  <c:v>0.8021838885585818</c:v>
                </c:pt>
                <c:pt idx="38">
                  <c:v>0.83201838513392445</c:v>
                </c:pt>
                <c:pt idx="39">
                  <c:v>0.85814893509951218</c:v>
                </c:pt>
                <c:pt idx="40">
                  <c:v>0.88079707797788243</c:v>
                </c:pt>
                <c:pt idx="41">
                  <c:v>0.9002495108803148</c:v>
                </c:pt>
                <c:pt idx="42">
                  <c:v>0.91682730350607766</c:v>
                </c:pt>
                <c:pt idx="43">
                  <c:v>0.93086157965665317</c:v>
                </c:pt>
                <c:pt idx="44">
                  <c:v>0.94267582410113127</c:v>
                </c:pt>
                <c:pt idx="45">
                  <c:v>0.95257412682243325</c:v>
                </c:pt>
                <c:pt idx="46">
                  <c:v>0.96083427720323555</c:v>
                </c:pt>
                <c:pt idx="47">
                  <c:v>0.96770453530154954</c:v>
                </c:pt>
                <c:pt idx="48">
                  <c:v>0.97340300642313404</c:v>
                </c:pt>
                <c:pt idx="49">
                  <c:v>0.97811872906386954</c:v>
                </c:pt>
                <c:pt idx="50">
                  <c:v>0.98201379003790845</c:v>
                </c:pt>
                <c:pt idx="51">
                  <c:v>1</c:v>
                </c:pt>
                <c:pt idx="52">
                  <c:v>1</c:v>
                </c:pt>
                <c:pt idx="53">
                  <c:v>1</c:v>
                </c:pt>
                <c:pt idx="54">
                  <c:v>1</c:v>
                </c:pt>
                <c:pt idx="55">
                  <c:v>1</c:v>
                </c:pt>
                <c:pt idx="56">
                  <c:v>1</c:v>
                </c:pt>
                <c:pt idx="57">
                  <c:v>1</c:v>
                </c:pt>
                <c:pt idx="58">
                  <c:v>1</c:v>
                </c:pt>
                <c:pt idx="59">
                  <c:v>1</c:v>
                </c:pt>
                <c:pt idx="60">
                  <c:v>1</c:v>
                </c:pt>
              </c:numCache>
            </c:numRef>
          </c:yVal>
          <c:smooth val="1"/>
          <c:extLst>
            <c:ext xmlns:c16="http://schemas.microsoft.com/office/drawing/2014/chart" uri="{C3380CC4-5D6E-409C-BE32-E72D297353CC}">
              <c16:uniqueId val="{00000000-1CCA-4689-AB8E-EFEA24AD1E51}"/>
            </c:ext>
          </c:extLst>
        </c:ser>
        <c:dLbls>
          <c:showLegendKey val="0"/>
          <c:showVal val="0"/>
          <c:showCatName val="0"/>
          <c:showSerName val="0"/>
          <c:showPercent val="0"/>
          <c:showBubbleSize val="0"/>
        </c:dLbls>
        <c:axId val="312958656"/>
        <c:axId val="312959904"/>
      </c:scatterChart>
      <c:valAx>
        <c:axId val="312958656"/>
        <c:scaling>
          <c:orientation val="minMax"/>
          <c:max val="6"/>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Signal-to-Noise Ratio</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959904"/>
        <c:crosses val="autoZero"/>
        <c:crossBetween val="midCat"/>
      </c:valAx>
      <c:valAx>
        <c:axId val="312959904"/>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Detection Probability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95865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Learning well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Learning</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Sheet2!$B$1:$B$50</c:f>
              <c:numCache>
                <c:formatCode>General</c:formatCod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numCache>
            </c:numRef>
          </c:xVal>
          <c:yVal>
            <c:numRef>
              <c:f>Sheet2!$D$1:$D$50</c:f>
              <c:numCache>
                <c:formatCode>General</c:formatCode>
                <c:ptCount val="50"/>
                <c:pt idx="0">
                  <c:v>0.34</c:v>
                </c:pt>
                <c:pt idx="1">
                  <c:v>0.36</c:v>
                </c:pt>
                <c:pt idx="2">
                  <c:v>0.36</c:v>
                </c:pt>
                <c:pt idx="3">
                  <c:v>0.39</c:v>
                </c:pt>
                <c:pt idx="4">
                  <c:v>0.39</c:v>
                </c:pt>
                <c:pt idx="5">
                  <c:v>0.39</c:v>
                </c:pt>
                <c:pt idx="6">
                  <c:v>0.39</c:v>
                </c:pt>
                <c:pt idx="7">
                  <c:v>0.39</c:v>
                </c:pt>
                <c:pt idx="8">
                  <c:v>0.39</c:v>
                </c:pt>
                <c:pt idx="9">
                  <c:v>0.40999999999999898</c:v>
                </c:pt>
                <c:pt idx="10">
                  <c:v>0.40999999999999898</c:v>
                </c:pt>
                <c:pt idx="11">
                  <c:v>0.40999999999999898</c:v>
                </c:pt>
                <c:pt idx="12">
                  <c:v>0.40999999999999898</c:v>
                </c:pt>
                <c:pt idx="13">
                  <c:v>0.40999999999999898</c:v>
                </c:pt>
                <c:pt idx="14">
                  <c:v>0.40999999999999898</c:v>
                </c:pt>
                <c:pt idx="15">
                  <c:v>0.40999999999999898</c:v>
                </c:pt>
                <c:pt idx="16">
                  <c:v>0.40999999999999898</c:v>
                </c:pt>
                <c:pt idx="17">
                  <c:v>0.40999999999999898</c:v>
                </c:pt>
                <c:pt idx="18">
                  <c:v>0.40999999999999898</c:v>
                </c:pt>
                <c:pt idx="19">
                  <c:v>0.40999999999999898</c:v>
                </c:pt>
                <c:pt idx="20">
                  <c:v>0.40999999999999898</c:v>
                </c:pt>
                <c:pt idx="21">
                  <c:v>0.40999999999999898</c:v>
                </c:pt>
                <c:pt idx="22">
                  <c:v>0.40999999999999898</c:v>
                </c:pt>
                <c:pt idx="23">
                  <c:v>0.40999999999999898</c:v>
                </c:pt>
                <c:pt idx="24">
                  <c:v>0.40999999999999898</c:v>
                </c:pt>
                <c:pt idx="25">
                  <c:v>0.40999999999999898</c:v>
                </c:pt>
                <c:pt idx="26">
                  <c:v>0.40999999999999898</c:v>
                </c:pt>
                <c:pt idx="27">
                  <c:v>0.40999999999999898</c:v>
                </c:pt>
                <c:pt idx="28">
                  <c:v>0.40999999999999898</c:v>
                </c:pt>
                <c:pt idx="29">
                  <c:v>0.40999999999999898</c:v>
                </c:pt>
                <c:pt idx="30">
                  <c:v>0.40999999999999898</c:v>
                </c:pt>
                <c:pt idx="31">
                  <c:v>0.40999999999999898</c:v>
                </c:pt>
                <c:pt idx="32">
                  <c:v>0.40999999999999898</c:v>
                </c:pt>
                <c:pt idx="33">
                  <c:v>0.40999999999999898</c:v>
                </c:pt>
                <c:pt idx="34">
                  <c:v>0.40999999999999898</c:v>
                </c:pt>
                <c:pt idx="35">
                  <c:v>0.40999999999999898</c:v>
                </c:pt>
                <c:pt idx="36">
                  <c:v>0.40999999999999898</c:v>
                </c:pt>
                <c:pt idx="37">
                  <c:v>0.40999999999999898</c:v>
                </c:pt>
                <c:pt idx="38">
                  <c:v>0.40999999999999898</c:v>
                </c:pt>
                <c:pt idx="39">
                  <c:v>0.40999999999999898</c:v>
                </c:pt>
                <c:pt idx="40">
                  <c:v>0.40999999999999898</c:v>
                </c:pt>
                <c:pt idx="41">
                  <c:v>0.40999999999999898</c:v>
                </c:pt>
                <c:pt idx="42">
                  <c:v>0.40999999999999898</c:v>
                </c:pt>
                <c:pt idx="43">
                  <c:v>0.40999999999999898</c:v>
                </c:pt>
                <c:pt idx="44">
                  <c:v>0.40999999999999898</c:v>
                </c:pt>
                <c:pt idx="45">
                  <c:v>0.40999999999999898</c:v>
                </c:pt>
                <c:pt idx="46">
                  <c:v>0.40999999999999898</c:v>
                </c:pt>
                <c:pt idx="47">
                  <c:v>0.40999999999999898</c:v>
                </c:pt>
                <c:pt idx="48">
                  <c:v>0.40999999999999898</c:v>
                </c:pt>
                <c:pt idx="49">
                  <c:v>0.40999999999999898</c:v>
                </c:pt>
              </c:numCache>
            </c:numRef>
          </c:yVal>
          <c:smooth val="1"/>
          <c:extLst>
            <c:ext xmlns:c16="http://schemas.microsoft.com/office/drawing/2014/chart" uri="{C3380CC4-5D6E-409C-BE32-E72D297353CC}">
              <c16:uniqueId val="{00000000-6C69-4C07-8B7B-1DE5F4AE72EA}"/>
            </c:ext>
          </c:extLst>
        </c:ser>
        <c:ser>
          <c:idx val="1"/>
          <c:order val="1"/>
          <c:tx>
            <c:v>Validation</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Sheet2!$B$1:$B$50</c:f>
              <c:numCache>
                <c:formatCode>General</c:formatCod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numCache>
            </c:numRef>
          </c:xVal>
          <c:yVal>
            <c:numRef>
              <c:f>Sheet2!$F$1:$F$50</c:f>
              <c:numCache>
                <c:formatCode>General</c:formatCode>
                <c:ptCount val="50"/>
                <c:pt idx="0">
                  <c:v>0.312</c:v>
                </c:pt>
                <c:pt idx="1">
                  <c:v>0.3470999999999998</c:v>
                </c:pt>
                <c:pt idx="2">
                  <c:v>0.3470999999999998</c:v>
                </c:pt>
                <c:pt idx="3">
                  <c:v>0.3470999999999998</c:v>
                </c:pt>
                <c:pt idx="4">
                  <c:v>0.3470999999999998</c:v>
                </c:pt>
                <c:pt idx="5">
                  <c:v>0.3470999999999998</c:v>
                </c:pt>
                <c:pt idx="6">
                  <c:v>0.3470999999999998</c:v>
                </c:pt>
                <c:pt idx="7">
                  <c:v>0.3470999999999998</c:v>
                </c:pt>
                <c:pt idx="8">
                  <c:v>0.3470999999999998</c:v>
                </c:pt>
                <c:pt idx="9">
                  <c:v>0.36603902439024366</c:v>
                </c:pt>
                <c:pt idx="10">
                  <c:v>0.36603902439024366</c:v>
                </c:pt>
                <c:pt idx="11">
                  <c:v>0.36603902439024366</c:v>
                </c:pt>
                <c:pt idx="12">
                  <c:v>0.36603902439024366</c:v>
                </c:pt>
                <c:pt idx="13">
                  <c:v>0.36603902439024366</c:v>
                </c:pt>
                <c:pt idx="14">
                  <c:v>0.36603902439024366</c:v>
                </c:pt>
                <c:pt idx="15">
                  <c:v>0.36603902439024366</c:v>
                </c:pt>
                <c:pt idx="16">
                  <c:v>0.36603902439024366</c:v>
                </c:pt>
                <c:pt idx="17">
                  <c:v>0.36603902439024366</c:v>
                </c:pt>
                <c:pt idx="18">
                  <c:v>0.36603902439024366</c:v>
                </c:pt>
                <c:pt idx="19">
                  <c:v>0.36603902439024366</c:v>
                </c:pt>
                <c:pt idx="20">
                  <c:v>0.36603902439024366</c:v>
                </c:pt>
                <c:pt idx="21">
                  <c:v>0.36603902439024366</c:v>
                </c:pt>
                <c:pt idx="22">
                  <c:v>0.36603902439024366</c:v>
                </c:pt>
                <c:pt idx="23">
                  <c:v>0.36603902439024366</c:v>
                </c:pt>
                <c:pt idx="24">
                  <c:v>0.36603902439024366</c:v>
                </c:pt>
                <c:pt idx="25">
                  <c:v>0.36603902439024366</c:v>
                </c:pt>
                <c:pt idx="26">
                  <c:v>0.36603902439024366</c:v>
                </c:pt>
                <c:pt idx="27">
                  <c:v>0.36603902439024366</c:v>
                </c:pt>
                <c:pt idx="28">
                  <c:v>0.36603902439024366</c:v>
                </c:pt>
                <c:pt idx="29">
                  <c:v>0.36603902439024366</c:v>
                </c:pt>
                <c:pt idx="30">
                  <c:v>0.36603902439024366</c:v>
                </c:pt>
                <c:pt idx="31">
                  <c:v>0.36603902439024366</c:v>
                </c:pt>
                <c:pt idx="32">
                  <c:v>0.36603902439024366</c:v>
                </c:pt>
                <c:pt idx="33">
                  <c:v>0.36603902439024366</c:v>
                </c:pt>
                <c:pt idx="34">
                  <c:v>0.36603902439024366</c:v>
                </c:pt>
                <c:pt idx="35">
                  <c:v>0.36603902439024366</c:v>
                </c:pt>
                <c:pt idx="36">
                  <c:v>0.36603902439024366</c:v>
                </c:pt>
                <c:pt idx="37">
                  <c:v>0.36603902439024366</c:v>
                </c:pt>
                <c:pt idx="38">
                  <c:v>0.36603902439024366</c:v>
                </c:pt>
                <c:pt idx="39">
                  <c:v>0.36603902439024366</c:v>
                </c:pt>
                <c:pt idx="40">
                  <c:v>0.36603902439024366</c:v>
                </c:pt>
                <c:pt idx="41">
                  <c:v>0.36603902439024366</c:v>
                </c:pt>
                <c:pt idx="42">
                  <c:v>0.36603902439024366</c:v>
                </c:pt>
                <c:pt idx="43">
                  <c:v>0.36603902439024366</c:v>
                </c:pt>
                <c:pt idx="44">
                  <c:v>0.36603902439024366</c:v>
                </c:pt>
                <c:pt idx="45">
                  <c:v>0.36603902439024366</c:v>
                </c:pt>
                <c:pt idx="46">
                  <c:v>0.36603902439024366</c:v>
                </c:pt>
                <c:pt idx="47">
                  <c:v>0.36603902439024366</c:v>
                </c:pt>
                <c:pt idx="48">
                  <c:v>0.36603902439024366</c:v>
                </c:pt>
                <c:pt idx="49">
                  <c:v>0.36603902439024366</c:v>
                </c:pt>
              </c:numCache>
            </c:numRef>
          </c:yVal>
          <c:smooth val="1"/>
          <c:extLst>
            <c:ext xmlns:c16="http://schemas.microsoft.com/office/drawing/2014/chart" uri="{C3380CC4-5D6E-409C-BE32-E72D297353CC}">
              <c16:uniqueId val="{00000001-6C69-4C07-8B7B-1DE5F4AE72EA}"/>
            </c:ext>
          </c:extLst>
        </c:ser>
        <c:dLbls>
          <c:showLegendKey val="0"/>
          <c:showVal val="0"/>
          <c:showCatName val="0"/>
          <c:showSerName val="0"/>
          <c:showPercent val="0"/>
          <c:showBubbleSize val="0"/>
        </c:dLbls>
        <c:axId val="347060272"/>
        <c:axId val="347060688"/>
      </c:scatterChart>
      <c:valAx>
        <c:axId val="347060272"/>
        <c:scaling>
          <c:orientation val="minMax"/>
          <c:max val="25"/>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7060688"/>
        <c:crosses val="autoZero"/>
        <c:crossBetween val="midCat"/>
      </c:valAx>
      <c:valAx>
        <c:axId val="347060688"/>
        <c:scaling>
          <c:orientation val="minMax"/>
          <c:min val="0.30000000000000004"/>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7060272"/>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Learning</a:t>
            </a:r>
            <a:r>
              <a:rPr lang="en-US" baseline="0" dirty="0"/>
              <a:t> poorly</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Learning</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Sheet2!$B$52:$B$91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Sheet2!$D$52:$D$91</c:f>
              <c:numCache>
                <c:formatCode>General</c:formatCode>
                <c:ptCount val="40"/>
                <c:pt idx="0">
                  <c:v>0.373</c:v>
                </c:pt>
                <c:pt idx="1">
                  <c:v>0.373</c:v>
                </c:pt>
                <c:pt idx="2">
                  <c:v>0.373</c:v>
                </c:pt>
                <c:pt idx="3">
                  <c:v>0.377</c:v>
                </c:pt>
                <c:pt idx="4">
                  <c:v>0.38400000000000001</c:v>
                </c:pt>
                <c:pt idx="5">
                  <c:v>0.38500000000000001</c:v>
                </c:pt>
                <c:pt idx="6">
                  <c:v>0.38500000000000001</c:v>
                </c:pt>
                <c:pt idx="7">
                  <c:v>0.39600000000000002</c:v>
                </c:pt>
                <c:pt idx="8">
                  <c:v>0.39600000000000002</c:v>
                </c:pt>
                <c:pt idx="9">
                  <c:v>0.39600000000000002</c:v>
                </c:pt>
                <c:pt idx="10">
                  <c:v>0.39600000000000002</c:v>
                </c:pt>
                <c:pt idx="11">
                  <c:v>0.39600000000000002</c:v>
                </c:pt>
                <c:pt idx="12">
                  <c:v>0.39600000000000002</c:v>
                </c:pt>
                <c:pt idx="13">
                  <c:v>0.39600000000000002</c:v>
                </c:pt>
                <c:pt idx="14">
                  <c:v>0.39600000000000002</c:v>
                </c:pt>
                <c:pt idx="15">
                  <c:v>0.39600000000000002</c:v>
                </c:pt>
                <c:pt idx="16">
                  <c:v>0.39600000000000002</c:v>
                </c:pt>
                <c:pt idx="17">
                  <c:v>0.39600000000000002</c:v>
                </c:pt>
                <c:pt idx="18">
                  <c:v>0.39600000000000002</c:v>
                </c:pt>
                <c:pt idx="19">
                  <c:v>0.40500000000000003</c:v>
                </c:pt>
                <c:pt idx="20">
                  <c:v>0.40500000000000003</c:v>
                </c:pt>
                <c:pt idx="21">
                  <c:v>0.40500000000000003</c:v>
                </c:pt>
                <c:pt idx="22">
                  <c:v>0.40500000000000003</c:v>
                </c:pt>
                <c:pt idx="23">
                  <c:v>0.40500000000000003</c:v>
                </c:pt>
                <c:pt idx="24">
                  <c:v>0.40500000000000003</c:v>
                </c:pt>
                <c:pt idx="25">
                  <c:v>0.40500000000000003</c:v>
                </c:pt>
                <c:pt idx="26">
                  <c:v>0.40500000000000003</c:v>
                </c:pt>
                <c:pt idx="27">
                  <c:v>0.40500000000000003</c:v>
                </c:pt>
                <c:pt idx="28">
                  <c:v>0.40500000000000003</c:v>
                </c:pt>
                <c:pt idx="29">
                  <c:v>0.40500000000000003</c:v>
                </c:pt>
                <c:pt idx="30">
                  <c:v>0.40500000000000003</c:v>
                </c:pt>
                <c:pt idx="31">
                  <c:v>0.40500000000000003</c:v>
                </c:pt>
                <c:pt idx="32">
                  <c:v>0.40500000000000003</c:v>
                </c:pt>
                <c:pt idx="33">
                  <c:v>0.40500000000000003</c:v>
                </c:pt>
                <c:pt idx="34">
                  <c:v>0.40500000000000003</c:v>
                </c:pt>
                <c:pt idx="35">
                  <c:v>0.40500000000000003</c:v>
                </c:pt>
                <c:pt idx="36">
                  <c:v>0.40500000000000003</c:v>
                </c:pt>
                <c:pt idx="37">
                  <c:v>0.40500000000000003</c:v>
                </c:pt>
                <c:pt idx="38">
                  <c:v>0.40500000000000003</c:v>
                </c:pt>
                <c:pt idx="39">
                  <c:v>0.40500000000000003</c:v>
                </c:pt>
              </c:numCache>
            </c:numRef>
          </c:yVal>
          <c:smooth val="1"/>
          <c:extLst>
            <c:ext xmlns:c16="http://schemas.microsoft.com/office/drawing/2014/chart" uri="{C3380CC4-5D6E-409C-BE32-E72D297353CC}">
              <c16:uniqueId val="{00000000-EDBC-4F19-AD4F-4E1380C0ADB2}"/>
            </c:ext>
          </c:extLst>
        </c:ser>
        <c:ser>
          <c:idx val="1"/>
          <c:order val="1"/>
          <c:tx>
            <c:v>Validation</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Sheet2!$B$52:$B$91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Sheet2!$F$52:$F$91</c:f>
              <c:numCache>
                <c:formatCode>General</c:formatCode>
                <c:ptCount val="40"/>
                <c:pt idx="0">
                  <c:v>0.36626666666666635</c:v>
                </c:pt>
                <c:pt idx="1">
                  <c:v>0.36626666666666635</c:v>
                </c:pt>
                <c:pt idx="2">
                  <c:v>0.36626666666666635</c:v>
                </c:pt>
                <c:pt idx="3">
                  <c:v>0.387599999999999</c:v>
                </c:pt>
                <c:pt idx="4">
                  <c:v>0.37</c:v>
                </c:pt>
                <c:pt idx="5">
                  <c:v>0.37859999999999999</c:v>
                </c:pt>
                <c:pt idx="6">
                  <c:v>0.37859999999999999</c:v>
                </c:pt>
                <c:pt idx="7">
                  <c:v>0.37367999999999968</c:v>
                </c:pt>
                <c:pt idx="8">
                  <c:v>0.37367999999999968</c:v>
                </c:pt>
                <c:pt idx="9">
                  <c:v>0.37367999999999968</c:v>
                </c:pt>
                <c:pt idx="10">
                  <c:v>0.37367999999999968</c:v>
                </c:pt>
                <c:pt idx="11">
                  <c:v>0.37367999999999968</c:v>
                </c:pt>
                <c:pt idx="12">
                  <c:v>0.37367999999999968</c:v>
                </c:pt>
                <c:pt idx="13">
                  <c:v>0.37367999999999968</c:v>
                </c:pt>
                <c:pt idx="14">
                  <c:v>0.37367999999999968</c:v>
                </c:pt>
                <c:pt idx="15">
                  <c:v>0.37367999999999968</c:v>
                </c:pt>
                <c:pt idx="16">
                  <c:v>0.37367999999999968</c:v>
                </c:pt>
                <c:pt idx="17">
                  <c:v>0.37367999999999968</c:v>
                </c:pt>
                <c:pt idx="18">
                  <c:v>0.37367999999999968</c:v>
                </c:pt>
                <c:pt idx="19">
                  <c:v>0.36759999999999976</c:v>
                </c:pt>
                <c:pt idx="20">
                  <c:v>0.36759999999999976</c:v>
                </c:pt>
                <c:pt idx="21">
                  <c:v>0.36759999999999976</c:v>
                </c:pt>
                <c:pt idx="22">
                  <c:v>0.36759999999999976</c:v>
                </c:pt>
                <c:pt idx="23">
                  <c:v>0.36759999999999976</c:v>
                </c:pt>
                <c:pt idx="24">
                  <c:v>0.36759999999999976</c:v>
                </c:pt>
                <c:pt idx="25">
                  <c:v>0.36759999999999976</c:v>
                </c:pt>
                <c:pt idx="26">
                  <c:v>0.36759999999999976</c:v>
                </c:pt>
                <c:pt idx="27">
                  <c:v>0.36759999999999976</c:v>
                </c:pt>
                <c:pt idx="28">
                  <c:v>0.36759999999999976</c:v>
                </c:pt>
                <c:pt idx="29">
                  <c:v>0.36759999999999976</c:v>
                </c:pt>
                <c:pt idx="30">
                  <c:v>0.36759999999999976</c:v>
                </c:pt>
                <c:pt idx="31">
                  <c:v>0.36759999999999976</c:v>
                </c:pt>
                <c:pt idx="32">
                  <c:v>0.36759999999999976</c:v>
                </c:pt>
                <c:pt idx="33">
                  <c:v>0.36759999999999976</c:v>
                </c:pt>
                <c:pt idx="34">
                  <c:v>0.36759999999999976</c:v>
                </c:pt>
                <c:pt idx="35">
                  <c:v>0.36759999999999976</c:v>
                </c:pt>
                <c:pt idx="36">
                  <c:v>0.36759999999999976</c:v>
                </c:pt>
                <c:pt idx="37">
                  <c:v>0.36759999999999976</c:v>
                </c:pt>
                <c:pt idx="38">
                  <c:v>0.36759999999999976</c:v>
                </c:pt>
                <c:pt idx="39">
                  <c:v>0.36759999999999976</c:v>
                </c:pt>
              </c:numCache>
            </c:numRef>
          </c:yVal>
          <c:smooth val="1"/>
          <c:extLst>
            <c:ext xmlns:c16="http://schemas.microsoft.com/office/drawing/2014/chart" uri="{C3380CC4-5D6E-409C-BE32-E72D297353CC}">
              <c16:uniqueId val="{00000001-EDBC-4F19-AD4F-4E1380C0ADB2}"/>
            </c:ext>
          </c:extLst>
        </c:ser>
        <c:dLbls>
          <c:showLegendKey val="0"/>
          <c:showVal val="0"/>
          <c:showCatName val="0"/>
          <c:showSerName val="0"/>
          <c:showPercent val="0"/>
          <c:showBubbleSize val="0"/>
        </c:dLbls>
        <c:axId val="83655984"/>
        <c:axId val="83654320"/>
      </c:scatterChart>
      <c:valAx>
        <c:axId val="83655984"/>
        <c:scaling>
          <c:orientation val="minMax"/>
          <c:max val="4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654320"/>
        <c:crosses val="autoZero"/>
        <c:crossBetween val="midCat"/>
      </c:valAx>
      <c:valAx>
        <c:axId val="836543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655984"/>
        <c:crosses val="autoZero"/>
        <c:crossBetween val="midCat"/>
        <c:majorUnit val="1.0000000000000002E-2"/>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Improvement w.r.t. 1 S/C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2"/>
            </a:solidFill>
            <a:ln>
              <a:noFill/>
            </a:ln>
            <a:effectLst/>
          </c:spPr>
          <c:invertIfNegative val="0"/>
          <c:val>
            <c:numRef>
              <c:f>Sheet1!$G$2:$G$21</c:f>
              <c:numCache>
                <c:formatCode>0%</c:formatCode>
                <c:ptCount val="20"/>
                <c:pt idx="0">
                  <c:v>0</c:v>
                </c:pt>
                <c:pt idx="1">
                  <c:v>0.38817005545286498</c:v>
                </c:pt>
                <c:pt idx="2">
                  <c:v>0.47504621072088249</c:v>
                </c:pt>
                <c:pt idx="3">
                  <c:v>0.66173752310535561</c:v>
                </c:pt>
                <c:pt idx="4">
                  <c:v>0.74121996303142335</c:v>
                </c:pt>
                <c:pt idx="5">
                  <c:v>0.91682070240295743</c:v>
                </c:pt>
                <c:pt idx="6">
                  <c:v>0.93345656192236592</c:v>
                </c:pt>
                <c:pt idx="7">
                  <c:v>1.1090573012938953</c:v>
                </c:pt>
                <c:pt idx="8">
                  <c:v>1.208872458410351</c:v>
                </c:pt>
                <c:pt idx="9">
                  <c:v>1.1645101663585906</c:v>
                </c:pt>
                <c:pt idx="10">
                  <c:v>1.2624768946395564</c:v>
                </c:pt>
                <c:pt idx="11">
                  <c:v>1.2735674676524951</c:v>
                </c:pt>
                <c:pt idx="12">
                  <c:v>1.3567467652495377</c:v>
                </c:pt>
                <c:pt idx="13">
                  <c:v>1.3752310536044361</c:v>
                </c:pt>
                <c:pt idx="14">
                  <c:v>1.4805914972273568</c:v>
                </c:pt>
                <c:pt idx="15">
                  <c:v>1.4269870609981514</c:v>
                </c:pt>
                <c:pt idx="16">
                  <c:v>1.4214417744916819</c:v>
                </c:pt>
                <c:pt idx="17">
                  <c:v>1.5378927911275415</c:v>
                </c:pt>
                <c:pt idx="18">
                  <c:v>1.5027726432532345</c:v>
                </c:pt>
                <c:pt idx="19">
                  <c:v>1.5064695009242142</c:v>
                </c:pt>
              </c:numCache>
            </c:numRef>
          </c:val>
          <c:extLst>
            <c:ext xmlns:c16="http://schemas.microsoft.com/office/drawing/2014/chart" uri="{C3380CC4-5D6E-409C-BE32-E72D297353CC}">
              <c16:uniqueId val="{00000000-C8F9-4EAC-92F4-544E97C82F90}"/>
            </c:ext>
          </c:extLst>
        </c:ser>
        <c:dLbls>
          <c:showLegendKey val="0"/>
          <c:showVal val="0"/>
          <c:showCatName val="0"/>
          <c:showSerName val="0"/>
          <c:showPercent val="0"/>
          <c:showBubbleSize val="0"/>
        </c:dLbls>
        <c:gapWidth val="219"/>
        <c:overlap val="-27"/>
        <c:axId val="1511820880"/>
        <c:axId val="1511818800"/>
      </c:barChart>
      <c:catAx>
        <c:axId val="15118208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1818800"/>
        <c:crosses val="autoZero"/>
        <c:auto val="1"/>
        <c:lblAlgn val="ctr"/>
        <c:lblOffset val="100"/>
        <c:noMultiLvlLbl val="0"/>
      </c:catAx>
      <c:valAx>
        <c:axId val="15118188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 Improvement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1820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Relative</a:t>
            </a:r>
            <a:r>
              <a:rPr lang="en-US" baseline="0"/>
              <a:t> improvement per S/C</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2"/>
            </a:solidFill>
            <a:ln>
              <a:noFill/>
            </a:ln>
            <a:effectLst/>
          </c:spPr>
          <c:invertIfNegative val="0"/>
          <c:val>
            <c:numRef>
              <c:f>Sheet1!$H$2:$H$21</c:f>
              <c:numCache>
                <c:formatCode>0%</c:formatCode>
                <c:ptCount val="20"/>
                <c:pt idx="0">
                  <c:v>0</c:v>
                </c:pt>
                <c:pt idx="1">
                  <c:v>0.38817005545286498</c:v>
                </c:pt>
                <c:pt idx="2">
                  <c:v>6.2583222370169722E-2</c:v>
                </c:pt>
                <c:pt idx="3">
                  <c:v>0.12656641604010063</c:v>
                </c:pt>
                <c:pt idx="4">
                  <c:v>4.7830923248056441E-2</c:v>
                </c:pt>
                <c:pt idx="5">
                  <c:v>0.10084925690021225</c:v>
                </c:pt>
                <c:pt idx="6">
                  <c:v>8.6788813886210028E-3</c:v>
                </c:pt>
                <c:pt idx="7">
                  <c:v>9.0822179732311131E-2</c:v>
                </c:pt>
                <c:pt idx="8">
                  <c:v>4.7326906222614054E-2</c:v>
                </c:pt>
                <c:pt idx="9">
                  <c:v>-2.0083682008370286E-2</c:v>
                </c:pt>
                <c:pt idx="10">
                  <c:v>4.5260461144323319E-2</c:v>
                </c:pt>
                <c:pt idx="11">
                  <c:v>4.9019607843137523E-3</c:v>
                </c:pt>
                <c:pt idx="12">
                  <c:v>3.6585365853658569E-2</c:v>
                </c:pt>
                <c:pt idx="13">
                  <c:v>7.8431372549019676E-3</c:v>
                </c:pt>
                <c:pt idx="14">
                  <c:v>4.4357976653696576E-2</c:v>
                </c:pt>
                <c:pt idx="15">
                  <c:v>-2.1609538002980724E-2</c:v>
                </c:pt>
                <c:pt idx="16">
                  <c:v>-2.2848438690022447E-3</c:v>
                </c:pt>
                <c:pt idx="17">
                  <c:v>4.8091603053435114E-2</c:v>
                </c:pt>
                <c:pt idx="18">
                  <c:v>-1.3838310269482977E-2</c:v>
                </c:pt>
                <c:pt idx="19">
                  <c:v>1.4771048744461281E-3</c:v>
                </c:pt>
              </c:numCache>
            </c:numRef>
          </c:val>
          <c:extLst>
            <c:ext xmlns:c16="http://schemas.microsoft.com/office/drawing/2014/chart" uri="{C3380CC4-5D6E-409C-BE32-E72D297353CC}">
              <c16:uniqueId val="{00000000-C52D-4261-8666-3A09F2B63623}"/>
            </c:ext>
          </c:extLst>
        </c:ser>
        <c:dLbls>
          <c:showLegendKey val="0"/>
          <c:showVal val="0"/>
          <c:showCatName val="0"/>
          <c:showSerName val="0"/>
          <c:showPercent val="0"/>
          <c:showBubbleSize val="0"/>
        </c:dLbls>
        <c:gapWidth val="219"/>
        <c:overlap val="-27"/>
        <c:axId val="1588702976"/>
        <c:axId val="1588707968"/>
      </c:barChart>
      <c:catAx>
        <c:axId val="158870297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8707968"/>
        <c:crosses val="autoZero"/>
        <c:auto val="1"/>
        <c:lblAlgn val="ctr"/>
        <c:lblOffset val="100"/>
        <c:noMultiLvlLbl val="0"/>
      </c:catAx>
      <c:valAx>
        <c:axId val="15887079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a:t>
                </a:r>
                <a:r>
                  <a:rPr lang="en-US" baseline="0"/>
                  <a:t> Improvement</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87029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Improvement w.r.t. 1 S/C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val>
            <c:numRef>
              <c:f>Sheet1!$G$23:$G$42</c:f>
              <c:numCache>
                <c:formatCode>0%</c:formatCode>
                <c:ptCount val="20"/>
                <c:pt idx="0">
                  <c:v>0</c:v>
                </c:pt>
                <c:pt idx="1">
                  <c:v>0.26666666666666677</c:v>
                </c:pt>
                <c:pt idx="2">
                  <c:v>0.37777777777777782</c:v>
                </c:pt>
                <c:pt idx="3">
                  <c:v>0.42222222222222233</c:v>
                </c:pt>
                <c:pt idx="4">
                  <c:v>0.53333333333333355</c:v>
                </c:pt>
                <c:pt idx="5">
                  <c:v>0.61111111111111105</c:v>
                </c:pt>
                <c:pt idx="6">
                  <c:v>0.64444444444444438</c:v>
                </c:pt>
                <c:pt idx="7">
                  <c:v>0.75555555555555565</c:v>
                </c:pt>
                <c:pt idx="8">
                  <c:v>0.75555555555555565</c:v>
                </c:pt>
                <c:pt idx="9">
                  <c:v>0.76666666666666672</c:v>
                </c:pt>
                <c:pt idx="10">
                  <c:v>0.82222222222222241</c:v>
                </c:pt>
                <c:pt idx="11">
                  <c:v>0.85555555555555574</c:v>
                </c:pt>
                <c:pt idx="12">
                  <c:v>0.85555555555555574</c:v>
                </c:pt>
                <c:pt idx="13">
                  <c:v>0.88888888888888906</c:v>
                </c:pt>
                <c:pt idx="14">
                  <c:v>1.0115033114097256</c:v>
                </c:pt>
                <c:pt idx="15">
                  <c:v>1.0135079758141881</c:v>
                </c:pt>
                <c:pt idx="16">
                  <c:v>0.97083558023511229</c:v>
                </c:pt>
                <c:pt idx="17">
                  <c:v>1.0293363645533469</c:v>
                </c:pt>
                <c:pt idx="18">
                  <c:v>0.97191344476508668</c:v>
                </c:pt>
                <c:pt idx="19">
                  <c:v>0.93746540557167413</c:v>
                </c:pt>
              </c:numCache>
            </c:numRef>
          </c:val>
          <c:extLst>
            <c:ext xmlns:c16="http://schemas.microsoft.com/office/drawing/2014/chart" uri="{C3380CC4-5D6E-409C-BE32-E72D297353CC}">
              <c16:uniqueId val="{00000000-A32B-4EF3-999A-E5E8349BF85C}"/>
            </c:ext>
          </c:extLst>
        </c:ser>
        <c:dLbls>
          <c:showLegendKey val="0"/>
          <c:showVal val="0"/>
          <c:showCatName val="0"/>
          <c:showSerName val="0"/>
          <c:showPercent val="0"/>
          <c:showBubbleSize val="0"/>
        </c:dLbls>
        <c:gapWidth val="219"/>
        <c:overlap val="-27"/>
        <c:axId val="1579187856"/>
        <c:axId val="1579192432"/>
      </c:barChart>
      <c:catAx>
        <c:axId val="15791878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9192432"/>
        <c:crosses val="autoZero"/>
        <c:auto val="1"/>
        <c:lblAlgn val="ctr"/>
        <c:lblOffset val="100"/>
        <c:noMultiLvlLbl val="0"/>
      </c:catAx>
      <c:valAx>
        <c:axId val="15791924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 Improvement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91878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Relative Improvement per S/C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val>
            <c:numRef>
              <c:f>Sheet1!$H$23:$H$42</c:f>
              <c:numCache>
                <c:formatCode>0%</c:formatCode>
                <c:ptCount val="20"/>
                <c:pt idx="0">
                  <c:v>0</c:v>
                </c:pt>
                <c:pt idx="1">
                  <c:v>0.26666666666666677</c:v>
                </c:pt>
                <c:pt idx="2">
                  <c:v>8.7719298245613989E-2</c:v>
                </c:pt>
                <c:pt idx="3">
                  <c:v>3.2258064516129059E-2</c:v>
                </c:pt>
                <c:pt idx="4">
                  <c:v>7.8125000000000069E-2</c:v>
                </c:pt>
                <c:pt idx="5">
                  <c:v>5.0724637681159257E-2</c:v>
                </c:pt>
                <c:pt idx="6">
                  <c:v>2.0689655172413814E-2</c:v>
                </c:pt>
                <c:pt idx="7">
                  <c:v>6.7567567567567627E-2</c:v>
                </c:pt>
                <c:pt idx="8">
                  <c:v>0</c:v>
                </c:pt>
                <c:pt idx="9">
                  <c:v>6.3291139240506389E-3</c:v>
                </c:pt>
                <c:pt idx="10">
                  <c:v>3.1446540880503172E-2</c:v>
                </c:pt>
                <c:pt idx="11">
                  <c:v>1.8292682926829285E-2</c:v>
                </c:pt>
                <c:pt idx="12">
                  <c:v>0</c:v>
                </c:pt>
                <c:pt idx="13">
                  <c:v>1.7964071856287438E-2</c:v>
                </c:pt>
                <c:pt idx="14">
                  <c:v>6.4913517805148688E-2</c:v>
                </c:pt>
                <c:pt idx="15">
                  <c:v>9.9660010157158626E-4</c:v>
                </c:pt>
                <c:pt idx="16">
                  <c:v>-2.1193060117788019E-2</c:v>
                </c:pt>
                <c:pt idx="17">
                  <c:v>2.9683239385832359E-2</c:v>
                </c:pt>
                <c:pt idx="18">
                  <c:v>-2.8296403095747474E-2</c:v>
                </c:pt>
                <c:pt idx="19">
                  <c:v>-1.7469346479107951E-2</c:v>
                </c:pt>
              </c:numCache>
            </c:numRef>
          </c:val>
          <c:extLst>
            <c:ext xmlns:c16="http://schemas.microsoft.com/office/drawing/2014/chart" uri="{C3380CC4-5D6E-409C-BE32-E72D297353CC}">
              <c16:uniqueId val="{00000000-5857-4DDA-A9DA-8DBB0536B25F}"/>
            </c:ext>
          </c:extLst>
        </c:ser>
        <c:dLbls>
          <c:showLegendKey val="0"/>
          <c:showVal val="0"/>
          <c:showCatName val="0"/>
          <c:showSerName val="0"/>
          <c:showPercent val="0"/>
          <c:showBubbleSize val="0"/>
        </c:dLbls>
        <c:gapWidth val="219"/>
        <c:overlap val="-27"/>
        <c:axId val="1694041808"/>
        <c:axId val="1694045552"/>
      </c:barChart>
      <c:catAx>
        <c:axId val="169404180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S/C</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4045552"/>
        <c:crosses val="autoZero"/>
        <c:auto val="1"/>
        <c:lblAlgn val="ctr"/>
        <c:lblOffset val="100"/>
        <c:noMultiLvlLbl val="0"/>
      </c:catAx>
      <c:valAx>
        <c:axId val="16940455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 Improvement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40418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1"/>
          <c:order val="0"/>
          <c:tx>
            <c:v>Visual Light</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Sheet1!$A$23:$A$42</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Sheet1!$C$23:$C$42</c:f>
              <c:numCache>
                <c:formatCode>General</c:formatCode>
                <c:ptCount val="20"/>
                <c:pt idx="0">
                  <c:v>0.79200000000000004</c:v>
                </c:pt>
                <c:pt idx="1">
                  <c:v>1.0189999999999999</c:v>
                </c:pt>
                <c:pt idx="2">
                  <c:v>1.0780000000000001</c:v>
                </c:pt>
                <c:pt idx="3">
                  <c:v>1.151</c:v>
                </c:pt>
                <c:pt idx="4">
                  <c:v>0.97399999999999998</c:v>
                </c:pt>
                <c:pt idx="5">
                  <c:v>0.98699999999999999</c:v>
                </c:pt>
                <c:pt idx="6">
                  <c:v>1.073</c:v>
                </c:pt>
                <c:pt idx="7">
                  <c:v>0.97499999999999998</c:v>
                </c:pt>
                <c:pt idx="8">
                  <c:v>1.075</c:v>
                </c:pt>
                <c:pt idx="9" formatCode="#,##0.000">
                  <c:v>1.151</c:v>
                </c:pt>
                <c:pt idx="10">
                  <c:v>0.97199999999999998</c:v>
                </c:pt>
                <c:pt idx="11">
                  <c:v>0.98299999999999998</c:v>
                </c:pt>
                <c:pt idx="12">
                  <c:v>1.1080000000000001</c:v>
                </c:pt>
                <c:pt idx="13">
                  <c:v>1.0409999999999999</c:v>
                </c:pt>
                <c:pt idx="14" formatCode="0.000">
                  <c:v>1.1931140160200349</c:v>
                </c:pt>
                <c:pt idx="15" formatCode="0.000">
                  <c:v>1.0179614128551497</c:v>
                </c:pt>
                <c:pt idx="16" formatCode="0.000">
                  <c:v>0.99621677051366542</c:v>
                </c:pt>
                <c:pt idx="17" formatCode="0.000">
                  <c:v>1.1160791921783768</c:v>
                </c:pt>
                <c:pt idx="18" formatCode="0.000">
                  <c:v>1.0760510495660545</c:v>
                </c:pt>
                <c:pt idx="19" formatCode="0.000">
                  <c:v>1.2164137995041575</c:v>
                </c:pt>
              </c:numCache>
            </c:numRef>
          </c:yVal>
          <c:smooth val="1"/>
          <c:extLst>
            <c:ext xmlns:c16="http://schemas.microsoft.com/office/drawing/2014/chart" uri="{C3380CC4-5D6E-409C-BE32-E72D297353CC}">
              <c16:uniqueId val="{00000000-176F-4CC6-AD01-337542730D65}"/>
            </c:ext>
          </c:extLst>
        </c:ser>
        <c:ser>
          <c:idx val="0"/>
          <c:order val="1"/>
          <c:tx>
            <c:v>Thermal Infrared</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Sheet1!$C$2:$C$21</c:f>
              <c:numCache>
                <c:formatCode>General</c:formatCode>
                <c:ptCount val="20"/>
                <c:pt idx="0">
                  <c:v>0.82152459180419901</c:v>
                </c:pt>
                <c:pt idx="1">
                  <c:v>0.92213383578464003</c:v>
                </c:pt>
                <c:pt idx="2">
                  <c:v>0.91660359248290302</c:v>
                </c:pt>
                <c:pt idx="3">
                  <c:v>1.0877227184684</c:v>
                </c:pt>
                <c:pt idx="4">
                  <c:v>1.0846399514154701</c:v>
                </c:pt>
                <c:pt idx="5">
                  <c:v>1.1695775737674301</c:v>
                </c:pt>
                <c:pt idx="6">
                  <c:v>1.13814589344573</c:v>
                </c:pt>
                <c:pt idx="7">
                  <c:v>1.2343023453375499</c:v>
                </c:pt>
                <c:pt idx="8">
                  <c:v>1.2103698621485699</c:v>
                </c:pt>
                <c:pt idx="9">
                  <c:v>1.20639980220807</c:v>
                </c:pt>
                <c:pt idx="10">
                  <c:v>1.34326910071081</c:v>
                </c:pt>
                <c:pt idx="11">
                  <c:v>1.28127236227634</c:v>
                </c:pt>
                <c:pt idx="12">
                  <c:v>1.41689259923257</c:v>
                </c:pt>
                <c:pt idx="13">
                  <c:v>1.37532055469592</c:v>
                </c:pt>
                <c:pt idx="14">
                  <c:v>1.34437147251414</c:v>
                </c:pt>
                <c:pt idx="15">
                  <c:v>1.42278843530606</c:v>
                </c:pt>
                <c:pt idx="16">
                  <c:v>1.50958258188244</c:v>
                </c:pt>
                <c:pt idx="17">
                  <c:v>1.3860579982414301</c:v>
                </c:pt>
                <c:pt idx="18">
                  <c:v>1.3794745786861899</c:v>
                </c:pt>
                <c:pt idx="19">
                  <c:v>1.50896530721779</c:v>
                </c:pt>
              </c:numCache>
            </c:numRef>
          </c:yVal>
          <c:smooth val="1"/>
          <c:extLst>
            <c:ext xmlns:c16="http://schemas.microsoft.com/office/drawing/2014/chart" uri="{C3380CC4-5D6E-409C-BE32-E72D297353CC}">
              <c16:uniqueId val="{00000001-176F-4CC6-AD01-337542730D65}"/>
            </c:ext>
          </c:extLst>
        </c:ser>
        <c:dLbls>
          <c:showLegendKey val="0"/>
          <c:showVal val="0"/>
          <c:showCatName val="0"/>
          <c:showSerName val="0"/>
          <c:showPercent val="0"/>
          <c:showBubbleSize val="0"/>
        </c:dLbls>
        <c:axId val="239783360"/>
        <c:axId val="239781696"/>
      </c:scatterChart>
      <c:valAx>
        <c:axId val="239783360"/>
        <c:scaling>
          <c:orientation val="minMax"/>
          <c:max val="2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9781696"/>
        <c:crosses val="autoZero"/>
        <c:crossBetween val="midCat"/>
      </c:valAx>
      <c:valAx>
        <c:axId val="239781696"/>
        <c:scaling>
          <c:orientation val="minMax"/>
          <c:min val="0.60000000000000009"/>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Optimal Semi-major Axis [AU]</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978336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Differential population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Identified</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'asteroid population from harris'!$B$2:$B$44</c:f>
              <c:numCache>
                <c:formatCode>0.000</c:formatCode>
                <c:ptCount val="43"/>
                <c:pt idx="0">
                  <c:v>50.171947956523475</c:v>
                </c:pt>
                <c:pt idx="1">
                  <c:v>39.852994852983855</c:v>
                </c:pt>
                <c:pt idx="2">
                  <c:v>31.656359050046547</c:v>
                </c:pt>
                <c:pt idx="3">
                  <c:v>25.145539802021506</c:v>
                </c:pt>
                <c:pt idx="4">
                  <c:v>19.973812242128886</c:v>
                </c:pt>
                <c:pt idx="5">
                  <c:v>15.865763019004481</c:v>
                </c:pt>
                <c:pt idx="6">
                  <c:v>12.602623531439619</c:v>
                </c:pt>
                <c:pt idx="7">
                  <c:v>10.010619702623123</c:v>
                </c:pt>
                <c:pt idx="8">
                  <c:v>7.9517178768807382</c:v>
                </c:pt>
                <c:pt idx="9">
                  <c:v>6.3162740241681892</c:v>
                </c:pt>
                <c:pt idx="10">
                  <c:v>5.0171947956523475</c:v>
                </c:pt>
                <c:pt idx="11">
                  <c:v>3.9852994852983814</c:v>
                </c:pt>
                <c:pt idx="12">
                  <c:v>3.1656359050046539</c:v>
                </c:pt>
                <c:pt idx="13">
                  <c:v>2.5145539802021499</c:v>
                </c:pt>
                <c:pt idx="14">
                  <c:v>1.9973812242128883</c:v>
                </c:pt>
                <c:pt idx="15">
                  <c:v>1.5865763019004477</c:v>
                </c:pt>
                <c:pt idx="16">
                  <c:v>1.2602623531439616</c:v>
                </c:pt>
                <c:pt idx="17">
                  <c:v>1.0010619702623131</c:v>
                </c:pt>
                <c:pt idx="18">
                  <c:v>0.79517178768807362</c:v>
                </c:pt>
                <c:pt idx="19">
                  <c:v>0.63162740241681825</c:v>
                </c:pt>
                <c:pt idx="20">
                  <c:v>0.50171947956523499</c:v>
                </c:pt>
                <c:pt idx="21">
                  <c:v>0.39852994852983797</c:v>
                </c:pt>
                <c:pt idx="22">
                  <c:v>0.31656359050046534</c:v>
                </c:pt>
                <c:pt idx="23">
                  <c:v>0.25145539802021472</c:v>
                </c:pt>
                <c:pt idx="24">
                  <c:v>0.19973812242128894</c:v>
                </c:pt>
                <c:pt idx="25">
                  <c:v>0.15865763019004503</c:v>
                </c:pt>
                <c:pt idx="26">
                  <c:v>0.12602623531439602</c:v>
                </c:pt>
                <c:pt idx="27">
                  <c:v>0.10010619702623119</c:v>
                </c:pt>
                <c:pt idx="28">
                  <c:v>7.951717876880729E-2</c:v>
                </c:pt>
                <c:pt idx="29">
                  <c:v>6.3162740241681864E-2</c:v>
                </c:pt>
                <c:pt idx="30">
                  <c:v>5.0171947956523535E-2</c:v>
                </c:pt>
                <c:pt idx="31">
                  <c:v>3.9852994852983832E-2</c:v>
                </c:pt>
                <c:pt idx="32">
                  <c:v>3.1656359050046497E-2</c:v>
                </c:pt>
                <c:pt idx="33">
                  <c:v>2.5145539802021444E-2</c:v>
                </c:pt>
                <c:pt idx="34">
                  <c:v>1.9973812242128876E-2</c:v>
                </c:pt>
                <c:pt idx="35">
                  <c:v>1.5865763019004487E-2</c:v>
                </c:pt>
                <c:pt idx="36">
                  <c:v>1.2602623531439611E-2</c:v>
                </c:pt>
                <c:pt idx="37">
                  <c:v>1.0010619702623126E-2</c:v>
                </c:pt>
                <c:pt idx="38">
                  <c:v>7.9517178768807179E-3</c:v>
                </c:pt>
                <c:pt idx="39">
                  <c:v>6.3162740241681789E-3</c:v>
                </c:pt>
                <c:pt idx="40">
                  <c:v>5.0171947956523487E-3</c:v>
                </c:pt>
                <c:pt idx="41">
                  <c:v>3.985299485298379E-3</c:v>
                </c:pt>
                <c:pt idx="42">
                  <c:v>3.1656359050046519E-3</c:v>
                </c:pt>
              </c:numCache>
            </c:numRef>
          </c:xVal>
          <c:yVal>
            <c:numRef>
              <c:f>'asteroid population from harris'!$D$2:$D$44</c:f>
              <c:numCache>
                <c:formatCode>General</c:formatCode>
                <c:ptCount val="43"/>
                <c:pt idx="0">
                  <c:v>1</c:v>
                </c:pt>
                <c:pt idx="1">
                  <c:v>0</c:v>
                </c:pt>
                <c:pt idx="2">
                  <c:v>0</c:v>
                </c:pt>
                <c:pt idx="3">
                  <c:v>0</c:v>
                </c:pt>
                <c:pt idx="4">
                  <c:v>1</c:v>
                </c:pt>
                <c:pt idx="5">
                  <c:v>0</c:v>
                </c:pt>
                <c:pt idx="6">
                  <c:v>1</c:v>
                </c:pt>
                <c:pt idx="7">
                  <c:v>2</c:v>
                </c:pt>
                <c:pt idx="8">
                  <c:v>3</c:v>
                </c:pt>
                <c:pt idx="9">
                  <c:v>7</c:v>
                </c:pt>
                <c:pt idx="10">
                  <c:v>11</c:v>
                </c:pt>
                <c:pt idx="11">
                  <c:v>29</c:v>
                </c:pt>
                <c:pt idx="12">
                  <c:v>55</c:v>
                </c:pt>
                <c:pt idx="13">
                  <c:v>84</c:v>
                </c:pt>
                <c:pt idx="14">
                  <c:v>124</c:v>
                </c:pt>
                <c:pt idx="15">
                  <c:v>170</c:v>
                </c:pt>
                <c:pt idx="16">
                  <c:v>257</c:v>
                </c:pt>
                <c:pt idx="17">
                  <c:v>351</c:v>
                </c:pt>
                <c:pt idx="18">
                  <c:v>525</c:v>
                </c:pt>
                <c:pt idx="19">
                  <c:v>580</c:v>
                </c:pt>
                <c:pt idx="20">
                  <c:v>708</c:v>
                </c:pt>
                <c:pt idx="21">
                  <c:v>689</c:v>
                </c:pt>
                <c:pt idx="22">
                  <c:v>708</c:v>
                </c:pt>
                <c:pt idx="23">
                  <c:v>680</c:v>
                </c:pt>
                <c:pt idx="24">
                  <c:v>591</c:v>
                </c:pt>
                <c:pt idx="25">
                  <c:v>537</c:v>
                </c:pt>
                <c:pt idx="26">
                  <c:v>505</c:v>
                </c:pt>
                <c:pt idx="27">
                  <c:v>494</c:v>
                </c:pt>
                <c:pt idx="28">
                  <c:v>499</c:v>
                </c:pt>
                <c:pt idx="29">
                  <c:v>542</c:v>
                </c:pt>
                <c:pt idx="30">
                  <c:v>565</c:v>
                </c:pt>
                <c:pt idx="31">
                  <c:v>525</c:v>
                </c:pt>
                <c:pt idx="32">
                  <c:v>483</c:v>
                </c:pt>
                <c:pt idx="33">
                  <c:v>368</c:v>
                </c:pt>
                <c:pt idx="34">
                  <c:v>350</c:v>
                </c:pt>
                <c:pt idx="35">
                  <c:v>237</c:v>
                </c:pt>
                <c:pt idx="36">
                  <c:v>169</c:v>
                </c:pt>
                <c:pt idx="37">
                  <c:v>112</c:v>
                </c:pt>
                <c:pt idx="38">
                  <c:v>73</c:v>
                </c:pt>
                <c:pt idx="39">
                  <c:v>32</c:v>
                </c:pt>
                <c:pt idx="40">
                  <c:v>32</c:v>
                </c:pt>
                <c:pt idx="41">
                  <c:v>16</c:v>
                </c:pt>
                <c:pt idx="42">
                  <c:v>16</c:v>
                </c:pt>
              </c:numCache>
            </c:numRef>
          </c:yVal>
          <c:smooth val="1"/>
          <c:extLst>
            <c:ext xmlns:c16="http://schemas.microsoft.com/office/drawing/2014/chart" uri="{C3380CC4-5D6E-409C-BE32-E72D297353CC}">
              <c16:uniqueId val="{00000000-A308-4C29-8B2C-E1F8EA5500B2}"/>
            </c:ext>
          </c:extLst>
        </c:ser>
        <c:ser>
          <c:idx val="1"/>
          <c:order val="1"/>
          <c:tx>
            <c:v>Expected</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'asteroid population from harris'!$B$2:$B$44</c:f>
              <c:numCache>
                <c:formatCode>0.000</c:formatCode>
                <c:ptCount val="43"/>
                <c:pt idx="0">
                  <c:v>50.171947956523475</c:v>
                </c:pt>
                <c:pt idx="1">
                  <c:v>39.852994852983855</c:v>
                </c:pt>
                <c:pt idx="2">
                  <c:v>31.656359050046547</c:v>
                </c:pt>
                <c:pt idx="3">
                  <c:v>25.145539802021506</c:v>
                </c:pt>
                <c:pt idx="4">
                  <c:v>19.973812242128886</c:v>
                </c:pt>
                <c:pt idx="5">
                  <c:v>15.865763019004481</c:v>
                </c:pt>
                <c:pt idx="6">
                  <c:v>12.602623531439619</c:v>
                </c:pt>
                <c:pt idx="7">
                  <c:v>10.010619702623123</c:v>
                </c:pt>
                <c:pt idx="8">
                  <c:v>7.9517178768807382</c:v>
                </c:pt>
                <c:pt idx="9">
                  <c:v>6.3162740241681892</c:v>
                </c:pt>
                <c:pt idx="10">
                  <c:v>5.0171947956523475</c:v>
                </c:pt>
                <c:pt idx="11">
                  <c:v>3.9852994852983814</c:v>
                </c:pt>
                <c:pt idx="12">
                  <c:v>3.1656359050046539</c:v>
                </c:pt>
                <c:pt idx="13">
                  <c:v>2.5145539802021499</c:v>
                </c:pt>
                <c:pt idx="14">
                  <c:v>1.9973812242128883</c:v>
                </c:pt>
                <c:pt idx="15">
                  <c:v>1.5865763019004477</c:v>
                </c:pt>
                <c:pt idx="16">
                  <c:v>1.2602623531439616</c:v>
                </c:pt>
                <c:pt idx="17">
                  <c:v>1.0010619702623131</c:v>
                </c:pt>
                <c:pt idx="18">
                  <c:v>0.79517178768807362</c:v>
                </c:pt>
                <c:pt idx="19">
                  <c:v>0.63162740241681825</c:v>
                </c:pt>
                <c:pt idx="20">
                  <c:v>0.50171947956523499</c:v>
                </c:pt>
                <c:pt idx="21">
                  <c:v>0.39852994852983797</c:v>
                </c:pt>
                <c:pt idx="22">
                  <c:v>0.31656359050046534</c:v>
                </c:pt>
                <c:pt idx="23">
                  <c:v>0.25145539802021472</c:v>
                </c:pt>
                <c:pt idx="24">
                  <c:v>0.19973812242128894</c:v>
                </c:pt>
                <c:pt idx="25">
                  <c:v>0.15865763019004503</c:v>
                </c:pt>
                <c:pt idx="26">
                  <c:v>0.12602623531439602</c:v>
                </c:pt>
                <c:pt idx="27">
                  <c:v>0.10010619702623119</c:v>
                </c:pt>
                <c:pt idx="28">
                  <c:v>7.951717876880729E-2</c:v>
                </c:pt>
                <c:pt idx="29">
                  <c:v>6.3162740241681864E-2</c:v>
                </c:pt>
                <c:pt idx="30">
                  <c:v>5.0171947956523535E-2</c:v>
                </c:pt>
                <c:pt idx="31">
                  <c:v>3.9852994852983832E-2</c:v>
                </c:pt>
                <c:pt idx="32">
                  <c:v>3.1656359050046497E-2</c:v>
                </c:pt>
                <c:pt idx="33">
                  <c:v>2.5145539802021444E-2</c:v>
                </c:pt>
                <c:pt idx="34">
                  <c:v>1.9973812242128876E-2</c:v>
                </c:pt>
                <c:pt idx="35">
                  <c:v>1.5865763019004487E-2</c:v>
                </c:pt>
                <c:pt idx="36">
                  <c:v>1.2602623531439611E-2</c:v>
                </c:pt>
                <c:pt idx="37">
                  <c:v>1.0010619702623126E-2</c:v>
                </c:pt>
                <c:pt idx="38">
                  <c:v>7.9517178768807179E-3</c:v>
                </c:pt>
                <c:pt idx="39">
                  <c:v>6.3162740241681789E-3</c:v>
                </c:pt>
                <c:pt idx="40">
                  <c:v>5.0171947956523487E-3</c:v>
                </c:pt>
                <c:pt idx="41">
                  <c:v>3.985299485298379E-3</c:v>
                </c:pt>
                <c:pt idx="42">
                  <c:v>3.1656359050046519E-3</c:v>
                </c:pt>
              </c:numCache>
            </c:numRef>
          </c:xVal>
          <c:yVal>
            <c:numRef>
              <c:f>'asteroid population from harris'!$G$2:$G$44</c:f>
              <c:numCache>
                <c:formatCode>0.00E+00</c:formatCode>
                <c:ptCount val="43"/>
                <c:pt idx="0">
                  <c:v>1.0101010101010102</c:v>
                </c:pt>
                <c:pt idx="1">
                  <c:v>0</c:v>
                </c:pt>
                <c:pt idx="2">
                  <c:v>0</c:v>
                </c:pt>
                <c:pt idx="3">
                  <c:v>0</c:v>
                </c:pt>
                <c:pt idx="4">
                  <c:v>1.0101010101010102</c:v>
                </c:pt>
                <c:pt idx="5">
                  <c:v>0</c:v>
                </c:pt>
                <c:pt idx="6">
                  <c:v>1.0101010101010102</c:v>
                </c:pt>
                <c:pt idx="7">
                  <c:v>2.0202020202020203</c:v>
                </c:pt>
                <c:pt idx="8">
                  <c:v>3.0303030303030303</c:v>
                </c:pt>
                <c:pt idx="9">
                  <c:v>7.0707070707070709</c:v>
                </c:pt>
                <c:pt idx="10">
                  <c:v>11.190233977619533</c:v>
                </c:pt>
                <c:pt idx="11">
                  <c:v>29.531568228105908</c:v>
                </c:pt>
                <c:pt idx="12">
                  <c:v>56.237218813905933</c:v>
                </c:pt>
                <c:pt idx="13">
                  <c:v>86.687306501547994</c:v>
                </c:pt>
                <c:pt idx="14">
                  <c:v>130.11542497376706</c:v>
                </c:pt>
                <c:pt idx="15">
                  <c:v>183.38727076591152</c:v>
                </c:pt>
                <c:pt idx="16">
                  <c:v>290.06772009029345</c:v>
                </c:pt>
                <c:pt idx="17">
                  <c:v>424.93946731234871</c:v>
                </c:pt>
                <c:pt idx="18">
                  <c:v>709.45945945945948</c:v>
                </c:pt>
                <c:pt idx="19">
                  <c:v>919.17591125198101</c:v>
                </c:pt>
                <c:pt idx="20">
                  <c:v>1390.9626719056973</c:v>
                </c:pt>
                <c:pt idx="21">
                  <c:v>1780.3617571059431</c:v>
                </c:pt>
                <c:pt idx="22">
                  <c:v>2565.2173913043475</c:v>
                </c:pt>
                <c:pt idx="23">
                  <c:v>3675.6756756756758</c:v>
                </c:pt>
                <c:pt idx="24">
                  <c:v>5139.1304347826081</c:v>
                </c:pt>
                <c:pt idx="25">
                  <c:v>8087.3493975903611</c:v>
                </c:pt>
                <c:pt idx="26">
                  <c:v>14145.65826330532</c:v>
                </c:pt>
                <c:pt idx="27">
                  <c:v>27752.808988764045</c:v>
                </c:pt>
                <c:pt idx="28">
                  <c:v>59263.65795724465</c:v>
                </c:pt>
                <c:pt idx="29">
                  <c:v>142257.21784776903</c:v>
                </c:pt>
                <c:pt idx="30">
                  <c:v>362179.48717948719</c:v>
                </c:pt>
                <c:pt idx="31">
                  <c:v>848142.16478190629</c:v>
                </c:pt>
                <c:pt idx="32">
                  <c:v>1955465.5870445345</c:v>
                </c:pt>
                <c:pt idx="33">
                  <c:v>3751274.2099898062</c:v>
                </c:pt>
                <c:pt idx="34">
                  <c:v>8951406.6496163681</c:v>
                </c:pt>
                <c:pt idx="35">
                  <c:v>15192307.692307692</c:v>
                </c:pt>
                <c:pt idx="36">
                  <c:v>27302100.161550887</c:v>
                </c:pt>
                <c:pt idx="37">
                  <c:v>45528455.284552842</c:v>
                </c:pt>
                <c:pt idx="38">
                  <c:v>74413863.404689088</c:v>
                </c:pt>
                <c:pt idx="39">
                  <c:v>81841432.225063935</c:v>
                </c:pt>
                <c:pt idx="40">
                  <c:v>205128205.12820515</c:v>
                </c:pt>
                <c:pt idx="41">
                  <c:v>258481421.64781904</c:v>
                </c:pt>
                <c:pt idx="42">
                  <c:v>650406504.06504071</c:v>
                </c:pt>
              </c:numCache>
            </c:numRef>
          </c:yVal>
          <c:smooth val="1"/>
          <c:extLst>
            <c:ext xmlns:c16="http://schemas.microsoft.com/office/drawing/2014/chart" uri="{C3380CC4-5D6E-409C-BE32-E72D297353CC}">
              <c16:uniqueId val="{00000001-A308-4C29-8B2C-E1F8EA5500B2}"/>
            </c:ext>
          </c:extLst>
        </c:ser>
        <c:dLbls>
          <c:showLegendKey val="0"/>
          <c:showVal val="0"/>
          <c:showCatName val="0"/>
          <c:showSerName val="0"/>
          <c:showPercent val="0"/>
          <c:showBubbleSize val="0"/>
        </c:dLbls>
        <c:axId val="141526528"/>
        <c:axId val="2139265120"/>
      </c:scatterChart>
      <c:valAx>
        <c:axId val="141526528"/>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 [km]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9265120"/>
        <c:crosses val="autoZero"/>
        <c:crossBetween val="midCat"/>
      </c:valAx>
      <c:valAx>
        <c:axId val="2139265120"/>
        <c:scaling>
          <c:logBase val="10"/>
          <c:orientation val="minMax"/>
          <c:max val="1000000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 (H)</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526528"/>
        <c:crossesAt val="1.0000000000000002E-3"/>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v>Visual Light</c:v>
          </c:tx>
          <c:spPr>
            <a:solidFill>
              <a:schemeClr val="accent1"/>
            </a:solidFill>
            <a:ln>
              <a:noFill/>
            </a:ln>
            <a:effectLst/>
          </c:spPr>
          <c:invertIfNegative val="0"/>
          <c:val>
            <c:numRef>
              <c:f>Sheet1!$G$23:$G$42</c:f>
              <c:numCache>
                <c:formatCode>0%</c:formatCode>
                <c:ptCount val="20"/>
                <c:pt idx="0">
                  <c:v>0</c:v>
                </c:pt>
                <c:pt idx="1">
                  <c:v>0.26666666666666677</c:v>
                </c:pt>
                <c:pt idx="2">
                  <c:v>0.37777777777777782</c:v>
                </c:pt>
                <c:pt idx="3">
                  <c:v>0.42222222222222233</c:v>
                </c:pt>
                <c:pt idx="4">
                  <c:v>0.53333333333333355</c:v>
                </c:pt>
                <c:pt idx="5">
                  <c:v>0.61111111111111105</c:v>
                </c:pt>
                <c:pt idx="6">
                  <c:v>0.64444444444444438</c:v>
                </c:pt>
                <c:pt idx="7">
                  <c:v>0.75555555555555565</c:v>
                </c:pt>
                <c:pt idx="8">
                  <c:v>0.75555555555555565</c:v>
                </c:pt>
                <c:pt idx="9">
                  <c:v>0.76666666666666672</c:v>
                </c:pt>
                <c:pt idx="10">
                  <c:v>0.82222222222222241</c:v>
                </c:pt>
                <c:pt idx="11">
                  <c:v>0.85555555555555574</c:v>
                </c:pt>
                <c:pt idx="12">
                  <c:v>0.85555555555555574</c:v>
                </c:pt>
                <c:pt idx="13">
                  <c:v>0.88888888888888906</c:v>
                </c:pt>
                <c:pt idx="14">
                  <c:v>0.95777156049648093</c:v>
                </c:pt>
                <c:pt idx="15">
                  <c:v>0.87153295110716456</c:v>
                </c:pt>
                <c:pt idx="16">
                  <c:v>0.81384772619643875</c:v>
                </c:pt>
                <c:pt idx="17">
                  <c:v>0.94725274030841089</c:v>
                </c:pt>
                <c:pt idx="18">
                  <c:v>0.96912738534227039</c:v>
                </c:pt>
                <c:pt idx="19">
                  <c:v>0.98199514829127776</c:v>
                </c:pt>
              </c:numCache>
            </c:numRef>
          </c:val>
          <c:extLst>
            <c:ext xmlns:c16="http://schemas.microsoft.com/office/drawing/2014/chart" uri="{C3380CC4-5D6E-409C-BE32-E72D297353CC}">
              <c16:uniqueId val="{00000000-9ADA-4AF9-83DC-AD95A64D4809}"/>
            </c:ext>
          </c:extLst>
        </c:ser>
        <c:ser>
          <c:idx val="0"/>
          <c:order val="1"/>
          <c:tx>
            <c:v>Thermal Infrared</c:v>
          </c:tx>
          <c:spPr>
            <a:solidFill>
              <a:schemeClr val="accent2"/>
            </a:solidFill>
            <a:ln>
              <a:noFill/>
            </a:ln>
            <a:effectLst/>
          </c:spPr>
          <c:invertIfNegative val="0"/>
          <c:val>
            <c:numRef>
              <c:f>Sheet1!$G$2:$G$21</c:f>
              <c:numCache>
                <c:formatCode>0%</c:formatCode>
                <c:ptCount val="20"/>
                <c:pt idx="0">
                  <c:v>0</c:v>
                </c:pt>
                <c:pt idx="1">
                  <c:v>0.38817005545286498</c:v>
                </c:pt>
                <c:pt idx="2">
                  <c:v>0.47504621072088249</c:v>
                </c:pt>
                <c:pt idx="3">
                  <c:v>0.66173752310535561</c:v>
                </c:pt>
                <c:pt idx="4">
                  <c:v>0.74121996303142335</c:v>
                </c:pt>
                <c:pt idx="5">
                  <c:v>0.91682070240295743</c:v>
                </c:pt>
                <c:pt idx="6">
                  <c:v>0.93345656192236592</c:v>
                </c:pt>
                <c:pt idx="7">
                  <c:v>1.1090573012938953</c:v>
                </c:pt>
                <c:pt idx="8">
                  <c:v>1.208872458410351</c:v>
                </c:pt>
                <c:pt idx="9">
                  <c:v>1.1645101663585906</c:v>
                </c:pt>
                <c:pt idx="10">
                  <c:v>1.2624768946395564</c:v>
                </c:pt>
                <c:pt idx="11">
                  <c:v>1.2735674676524951</c:v>
                </c:pt>
                <c:pt idx="12">
                  <c:v>1.3567467652495377</c:v>
                </c:pt>
                <c:pt idx="13">
                  <c:v>1.3752310536044361</c:v>
                </c:pt>
                <c:pt idx="14">
                  <c:v>1.4805914972273568</c:v>
                </c:pt>
                <c:pt idx="15">
                  <c:v>1.4269870609981514</c:v>
                </c:pt>
                <c:pt idx="16">
                  <c:v>1.4214417744916819</c:v>
                </c:pt>
                <c:pt idx="17">
                  <c:v>1.5378927911275415</c:v>
                </c:pt>
                <c:pt idx="18">
                  <c:v>1.5027726432532345</c:v>
                </c:pt>
                <c:pt idx="19">
                  <c:v>1.5064695009242142</c:v>
                </c:pt>
              </c:numCache>
            </c:numRef>
          </c:val>
          <c:extLst>
            <c:ext xmlns:c16="http://schemas.microsoft.com/office/drawing/2014/chart" uri="{C3380CC4-5D6E-409C-BE32-E72D297353CC}">
              <c16:uniqueId val="{00000001-9ADA-4AF9-83DC-AD95A64D4809}"/>
            </c:ext>
          </c:extLst>
        </c:ser>
        <c:dLbls>
          <c:showLegendKey val="0"/>
          <c:showVal val="0"/>
          <c:showCatName val="0"/>
          <c:showSerName val="0"/>
          <c:showPercent val="0"/>
          <c:showBubbleSize val="0"/>
        </c:dLbls>
        <c:gapWidth val="219"/>
        <c:overlap val="-27"/>
        <c:axId val="1511820880"/>
        <c:axId val="1511818800"/>
      </c:barChart>
      <c:catAx>
        <c:axId val="15118208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S/C</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1818800"/>
        <c:crosses val="autoZero"/>
        <c:auto val="1"/>
        <c:lblAlgn val="ctr"/>
        <c:lblOffset val="100"/>
        <c:noMultiLvlLbl val="0"/>
      </c:catAx>
      <c:valAx>
        <c:axId val="1511818800"/>
        <c:scaling>
          <c:orientation val="minMax"/>
          <c:max val="1.6"/>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 Improvement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1820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1"/>
          <c:order val="0"/>
          <c:tx>
            <c:v>Visual Light</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Sheet1!$A$23:$A$42</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Sheet1!$C$23:$C$42</c:f>
              <c:numCache>
                <c:formatCode>General</c:formatCode>
                <c:ptCount val="20"/>
                <c:pt idx="0">
                  <c:v>0.887591913689875</c:v>
                </c:pt>
                <c:pt idx="1">
                  <c:v>1.14258156597201</c:v>
                </c:pt>
                <c:pt idx="2">
                  <c:v>1.15113025822144</c:v>
                </c:pt>
                <c:pt idx="3">
                  <c:v>1.1023516710733401</c:v>
                </c:pt>
                <c:pt idx="4">
                  <c:v>1.23636512125164</c:v>
                </c:pt>
                <c:pt idx="5">
                  <c:v>1.3265467140866001</c:v>
                </c:pt>
                <c:pt idx="6">
                  <c:v>1.3490648140264301</c:v>
                </c:pt>
                <c:pt idx="7">
                  <c:v>1.2431569031473699</c:v>
                </c:pt>
                <c:pt idx="8">
                  <c:v>1.3517010979898001</c:v>
                </c:pt>
                <c:pt idx="9" formatCode="#,##0.000">
                  <c:v>1.351</c:v>
                </c:pt>
                <c:pt idx="10">
                  <c:v>1.1719999999999999</c:v>
                </c:pt>
                <c:pt idx="11">
                  <c:v>1.1830000000000001</c:v>
                </c:pt>
                <c:pt idx="12">
                  <c:v>1.3080000000000001</c:v>
                </c:pt>
                <c:pt idx="13">
                  <c:v>1.2410000000000001</c:v>
                </c:pt>
                <c:pt idx="14" formatCode="0.000">
                  <c:v>1.3663289124546178</c:v>
                </c:pt>
                <c:pt idx="15" formatCode="0.000">
                  <c:v>1.1827868581159073</c:v>
                </c:pt>
                <c:pt idx="16" formatCode="0.000">
                  <c:v>1.231258583978194</c:v>
                </c:pt>
                <c:pt idx="17" formatCode="0.000">
                  <c:v>1.3263779612292208</c:v>
                </c:pt>
                <c:pt idx="18" formatCode="0.000">
                  <c:v>1.2876659023720483</c:v>
                </c:pt>
                <c:pt idx="19" formatCode="0.000">
                  <c:v>1.373144729484471</c:v>
                </c:pt>
              </c:numCache>
            </c:numRef>
          </c:yVal>
          <c:smooth val="1"/>
          <c:extLst>
            <c:ext xmlns:c16="http://schemas.microsoft.com/office/drawing/2014/chart" uri="{C3380CC4-5D6E-409C-BE32-E72D297353CC}">
              <c16:uniqueId val="{00000000-4290-4327-BFE2-6807F4C4EC58}"/>
            </c:ext>
          </c:extLst>
        </c:ser>
        <c:ser>
          <c:idx val="0"/>
          <c:order val="1"/>
          <c:tx>
            <c:v>Thermal Infrared</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Sheet1!$C$2:$C$21</c:f>
              <c:numCache>
                <c:formatCode>General</c:formatCode>
                <c:ptCount val="20"/>
                <c:pt idx="0">
                  <c:v>0.82152459180419901</c:v>
                </c:pt>
                <c:pt idx="1">
                  <c:v>1.01619353214474</c:v>
                </c:pt>
                <c:pt idx="2">
                  <c:v>0.99753115893630695</c:v>
                </c:pt>
                <c:pt idx="3">
                  <c:v>1.2181081699193701</c:v>
                </c:pt>
                <c:pt idx="4">
                  <c:v>1.23464659112057</c:v>
                </c:pt>
                <c:pt idx="5">
                  <c:v>1.1595602500801201</c:v>
                </c:pt>
                <c:pt idx="6">
                  <c:v>1.34517141902024</c:v>
                </c:pt>
                <c:pt idx="7">
                  <c:v>1.2795219779857701</c:v>
                </c:pt>
                <c:pt idx="8">
                  <c:v>1.3632599928813001</c:v>
                </c:pt>
                <c:pt idx="9">
                  <c:v>1.34437147251414</c:v>
                </c:pt>
                <c:pt idx="10">
                  <c:v>1.2561798798039101</c:v>
                </c:pt>
                <c:pt idx="11">
                  <c:v>1.5239918408314701</c:v>
                </c:pt>
                <c:pt idx="12">
                  <c:v>1.4665761594631199</c:v>
                </c:pt>
                <c:pt idx="13">
                  <c:v>1.37532055469592</c:v>
                </c:pt>
                <c:pt idx="14">
                  <c:v>1.34437147251414</c:v>
                </c:pt>
                <c:pt idx="15">
                  <c:v>1.42278843530606</c:v>
                </c:pt>
                <c:pt idx="16">
                  <c:v>1.50958258188244</c:v>
                </c:pt>
                <c:pt idx="17">
                  <c:v>1.3860579982414301</c:v>
                </c:pt>
                <c:pt idx="18">
                  <c:v>1.3794745786861899</c:v>
                </c:pt>
                <c:pt idx="19">
                  <c:v>1.50896530721779</c:v>
                </c:pt>
              </c:numCache>
            </c:numRef>
          </c:yVal>
          <c:smooth val="1"/>
          <c:extLst>
            <c:ext xmlns:c16="http://schemas.microsoft.com/office/drawing/2014/chart" uri="{C3380CC4-5D6E-409C-BE32-E72D297353CC}">
              <c16:uniqueId val="{00000001-4290-4327-BFE2-6807F4C4EC58}"/>
            </c:ext>
          </c:extLst>
        </c:ser>
        <c:dLbls>
          <c:showLegendKey val="0"/>
          <c:showVal val="0"/>
          <c:showCatName val="0"/>
          <c:showSerName val="0"/>
          <c:showPercent val="0"/>
          <c:showBubbleSize val="0"/>
        </c:dLbls>
        <c:axId val="239783360"/>
        <c:axId val="239781696"/>
      </c:scatterChart>
      <c:valAx>
        <c:axId val="239783360"/>
        <c:scaling>
          <c:orientation val="minMax"/>
          <c:max val="2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9781696"/>
        <c:crosses val="autoZero"/>
        <c:crossBetween val="midCat"/>
      </c:valAx>
      <c:valAx>
        <c:axId val="239781696"/>
        <c:scaling>
          <c:orientation val="minMax"/>
          <c:min val="0.8"/>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Optimal Semi-major Axis [AU]</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978336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'semi major tir'!$A$2</c:f>
              <c:strCache>
                <c:ptCount val="1"/>
                <c:pt idx="0">
                  <c:v>1</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'semi major tir'!$B$2:$B$19</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tir'!$I$2:$I$19</c:f>
              <c:numCache>
                <c:formatCode>0%</c:formatCode>
                <c:ptCount val="18"/>
                <c:pt idx="0">
                  <c:v>0.21640000000000001</c:v>
                </c:pt>
                <c:pt idx="1">
                  <c:v>0.21580502749410843</c:v>
                </c:pt>
                <c:pt idx="2">
                  <c:v>0.21351013354281226</c:v>
                </c:pt>
                <c:pt idx="3">
                  <c:v>0.21461508248232525</c:v>
                </c:pt>
                <c:pt idx="4">
                  <c:v>0.21614501178318937</c:v>
                </c:pt>
                <c:pt idx="5">
                  <c:v>0.21427509819324433</c:v>
                </c:pt>
                <c:pt idx="6">
                  <c:v>0.21181021209740772</c:v>
                </c:pt>
                <c:pt idx="7">
                  <c:v>0.20841036920659861</c:v>
                </c:pt>
                <c:pt idx="8">
                  <c:v>0.20339560094265519</c:v>
                </c:pt>
                <c:pt idx="9">
                  <c:v>0.20016575019638649</c:v>
                </c:pt>
                <c:pt idx="10">
                  <c:v>0.19379104477611944</c:v>
                </c:pt>
                <c:pt idx="11">
                  <c:v>0.18750133542812256</c:v>
                </c:pt>
                <c:pt idx="12">
                  <c:v>0.1790017282010998</c:v>
                </c:pt>
                <c:pt idx="13">
                  <c:v>0.17245703063629225</c:v>
                </c:pt>
                <c:pt idx="14">
                  <c:v>0.16684728986645722</c:v>
                </c:pt>
                <c:pt idx="15">
                  <c:v>0.15877266300078555</c:v>
                </c:pt>
                <c:pt idx="16">
                  <c:v>0.15350290652003146</c:v>
                </c:pt>
                <c:pt idx="17">
                  <c:v>0.14950809112333074</c:v>
                </c:pt>
              </c:numCache>
            </c:numRef>
          </c:yVal>
          <c:smooth val="1"/>
          <c:extLst>
            <c:ext xmlns:c16="http://schemas.microsoft.com/office/drawing/2014/chart" uri="{C3380CC4-5D6E-409C-BE32-E72D297353CC}">
              <c16:uniqueId val="{00000000-221C-4E4A-B030-A94101EAD4B0}"/>
            </c:ext>
          </c:extLst>
        </c:ser>
        <c:ser>
          <c:idx val="1"/>
          <c:order val="1"/>
          <c:tx>
            <c:strRef>
              <c:f>'semi major tir'!$A$20</c:f>
              <c:strCache>
                <c:ptCount val="1"/>
                <c:pt idx="0">
                  <c:v>2</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'semi major tir'!$B$20:$B$37</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tir'!$I$20:$I$37</c:f>
              <c:numCache>
                <c:formatCode>0%</c:formatCode>
                <c:ptCount val="18"/>
                <c:pt idx="0">
                  <c:v>0.29527954545454538</c:v>
                </c:pt>
                <c:pt idx="1">
                  <c:v>0.29417513368983955</c:v>
                </c:pt>
                <c:pt idx="2">
                  <c:v>0.2970867647058823</c:v>
                </c:pt>
                <c:pt idx="3">
                  <c:v>0.29819117647058818</c:v>
                </c:pt>
                <c:pt idx="4">
                  <c:v>0.3004</c:v>
                </c:pt>
                <c:pt idx="5">
                  <c:v>0.29909478609625667</c:v>
                </c:pt>
                <c:pt idx="6">
                  <c:v>0.29829157754010688</c:v>
                </c:pt>
                <c:pt idx="7">
                  <c:v>0.29517914438502668</c:v>
                </c:pt>
                <c:pt idx="8">
                  <c:v>0.2909622994652406</c:v>
                </c:pt>
                <c:pt idx="9">
                  <c:v>0.28694625668449197</c:v>
                </c:pt>
                <c:pt idx="10">
                  <c:v>0.28122339572192512</c:v>
                </c:pt>
                <c:pt idx="11">
                  <c:v>0.26756885026737964</c:v>
                </c:pt>
                <c:pt idx="12">
                  <c:v>0.25772954545454541</c:v>
                </c:pt>
                <c:pt idx="13">
                  <c:v>0.2490950534759358</c:v>
                </c:pt>
                <c:pt idx="14">
                  <c:v>0.23935614973262029</c:v>
                </c:pt>
                <c:pt idx="15">
                  <c:v>0.22871363636363634</c:v>
                </c:pt>
                <c:pt idx="16">
                  <c:v>0.219275935828877</c:v>
                </c:pt>
                <c:pt idx="17">
                  <c:v>0.21144465240641711</c:v>
                </c:pt>
              </c:numCache>
            </c:numRef>
          </c:yVal>
          <c:smooth val="1"/>
          <c:extLst>
            <c:ext xmlns:c16="http://schemas.microsoft.com/office/drawing/2014/chart" uri="{C3380CC4-5D6E-409C-BE32-E72D297353CC}">
              <c16:uniqueId val="{00000001-221C-4E4A-B030-A94101EAD4B0}"/>
            </c:ext>
          </c:extLst>
        </c:ser>
        <c:ser>
          <c:idx val="2"/>
          <c:order val="2"/>
          <c:tx>
            <c:strRef>
              <c:f>'semi major tir'!$A$38</c:f>
              <c:strCache>
                <c:ptCount val="1"/>
                <c:pt idx="0">
                  <c:v>3</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'semi major tir'!$B$38:$B$55</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tir'!$I$38:$I$55</c:f>
              <c:numCache>
                <c:formatCode>0%</c:formatCode>
                <c:ptCount val="18"/>
                <c:pt idx="0">
                  <c:v>0.3056569835862486</c:v>
                </c:pt>
                <c:pt idx="1">
                  <c:v>0.30832604521523593</c:v>
                </c:pt>
                <c:pt idx="2">
                  <c:v>0.31069854444100242</c:v>
                </c:pt>
                <c:pt idx="3">
                  <c:v>0.31415843914524522</c:v>
                </c:pt>
                <c:pt idx="4">
                  <c:v>0.31712406317745329</c:v>
                </c:pt>
                <c:pt idx="5">
                  <c:v>0.31919999999999898</c:v>
                </c:pt>
                <c:pt idx="6">
                  <c:v>0.31811260452152262</c:v>
                </c:pt>
                <c:pt idx="7">
                  <c:v>0.31732177144626716</c:v>
                </c:pt>
                <c:pt idx="8">
                  <c:v>0.31307104366676886</c:v>
                </c:pt>
                <c:pt idx="9">
                  <c:v>0.30931458655930527</c:v>
                </c:pt>
                <c:pt idx="10">
                  <c:v>0.30288906782285441</c:v>
                </c:pt>
                <c:pt idx="11">
                  <c:v>0.2870724063177445</c:v>
                </c:pt>
                <c:pt idx="12">
                  <c:v>0.27600074326416757</c:v>
                </c:pt>
                <c:pt idx="13">
                  <c:v>0.26670845462991549</c:v>
                </c:pt>
                <c:pt idx="14">
                  <c:v>0.25672418705481487</c:v>
                </c:pt>
                <c:pt idx="15">
                  <c:v>0.24486169092598248</c:v>
                </c:pt>
                <c:pt idx="16">
                  <c:v>0.23547054815732349</c:v>
                </c:pt>
                <c:pt idx="17">
                  <c:v>0.22568398885103674</c:v>
                </c:pt>
              </c:numCache>
            </c:numRef>
          </c:yVal>
          <c:smooth val="1"/>
          <c:extLst>
            <c:ext xmlns:c16="http://schemas.microsoft.com/office/drawing/2014/chart" uri="{C3380CC4-5D6E-409C-BE32-E72D297353CC}">
              <c16:uniqueId val="{00000002-221C-4E4A-B030-A94101EAD4B0}"/>
            </c:ext>
          </c:extLst>
        </c:ser>
        <c:ser>
          <c:idx val="3"/>
          <c:order val="3"/>
          <c:tx>
            <c:strRef>
              <c:f>'semi major tir'!$A$56</c:f>
              <c:strCache>
                <c:ptCount val="1"/>
                <c:pt idx="0">
                  <c:v>4</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'semi major tir'!$B$56:$B$73</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tir'!$I$56:$I$73</c:f>
              <c:numCache>
                <c:formatCode>0%</c:formatCode>
                <c:ptCount val="18"/>
                <c:pt idx="0">
                  <c:v>0.34219302465423834</c:v>
                </c:pt>
                <c:pt idx="1">
                  <c:v>0.34608526758869412</c:v>
                </c:pt>
                <c:pt idx="2">
                  <c:v>0.34943692122669767</c:v>
                </c:pt>
                <c:pt idx="3">
                  <c:v>0.35246422128682997</c:v>
                </c:pt>
                <c:pt idx="4">
                  <c:v>0.35678893565844755</c:v>
                </c:pt>
                <c:pt idx="5">
                  <c:v>0.35884317498496582</c:v>
                </c:pt>
                <c:pt idx="6">
                  <c:v>0.35959999999999892</c:v>
                </c:pt>
                <c:pt idx="7">
                  <c:v>0.35722140709560929</c:v>
                </c:pt>
                <c:pt idx="8">
                  <c:v>0.3548428141912196</c:v>
                </c:pt>
                <c:pt idx="9">
                  <c:v>0.34954503908598811</c:v>
                </c:pt>
                <c:pt idx="10">
                  <c:v>0.34208490679494791</c:v>
                </c:pt>
                <c:pt idx="11">
                  <c:v>0.32532663860492989</c:v>
                </c:pt>
                <c:pt idx="12">
                  <c:v>0.31537979555020956</c:v>
                </c:pt>
                <c:pt idx="13">
                  <c:v>0.30629789536981267</c:v>
                </c:pt>
                <c:pt idx="14">
                  <c:v>0.29386434155141222</c:v>
                </c:pt>
                <c:pt idx="15">
                  <c:v>0.27872784125075079</c:v>
                </c:pt>
                <c:pt idx="16">
                  <c:v>0.26532122669873642</c:v>
                </c:pt>
                <c:pt idx="17">
                  <c:v>0.25699615153337263</c:v>
                </c:pt>
              </c:numCache>
            </c:numRef>
          </c:yVal>
          <c:smooth val="1"/>
          <c:extLst>
            <c:ext xmlns:c16="http://schemas.microsoft.com/office/drawing/2014/chart" uri="{C3380CC4-5D6E-409C-BE32-E72D297353CC}">
              <c16:uniqueId val="{00000003-221C-4E4A-B030-A94101EAD4B0}"/>
            </c:ext>
          </c:extLst>
        </c:ser>
        <c:ser>
          <c:idx val="4"/>
          <c:order val="4"/>
          <c:tx>
            <c:strRef>
              <c:f>'semi major tir'!$A$74</c:f>
              <c:strCache>
                <c:ptCount val="1"/>
                <c:pt idx="0">
                  <c:v>5</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'semi major tir'!$B$74:$B$91</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tir'!$I$74:$I$91</c:f>
              <c:numCache>
                <c:formatCode>0%</c:formatCode>
                <c:ptCount val="18"/>
                <c:pt idx="0">
                  <c:v>0.35404611383993068</c:v>
                </c:pt>
                <c:pt idx="1">
                  <c:v>0.35687674082635074</c:v>
                </c:pt>
                <c:pt idx="2">
                  <c:v>0.36068720023114709</c:v>
                </c:pt>
                <c:pt idx="3">
                  <c:v>0.36602184339786192</c:v>
                </c:pt>
                <c:pt idx="4">
                  <c:v>0.36950569199653277</c:v>
                </c:pt>
                <c:pt idx="5">
                  <c:v>0.3734250216700376</c:v>
                </c:pt>
                <c:pt idx="6">
                  <c:v>0.37680000000000002</c:v>
                </c:pt>
                <c:pt idx="7">
                  <c:v>0.37582016758162384</c:v>
                </c:pt>
                <c:pt idx="8">
                  <c:v>0.37484033516324761</c:v>
                </c:pt>
                <c:pt idx="9">
                  <c:v>0.37211857844553597</c:v>
                </c:pt>
                <c:pt idx="10">
                  <c:v>0.36362669748627569</c:v>
                </c:pt>
                <c:pt idx="11">
                  <c:v>0.34424778965616876</c:v>
                </c:pt>
                <c:pt idx="12">
                  <c:v>0.33564703842819998</c:v>
                </c:pt>
                <c:pt idx="13">
                  <c:v>0.32378017913897716</c:v>
                </c:pt>
                <c:pt idx="14">
                  <c:v>0.31496168737359148</c:v>
                </c:pt>
                <c:pt idx="15">
                  <c:v>0.29917549841086394</c:v>
                </c:pt>
                <c:pt idx="16">
                  <c:v>0.28513123374747185</c:v>
                </c:pt>
                <c:pt idx="17">
                  <c:v>0.27565952036983532</c:v>
                </c:pt>
              </c:numCache>
            </c:numRef>
          </c:yVal>
          <c:smooth val="1"/>
          <c:extLst>
            <c:ext xmlns:c16="http://schemas.microsoft.com/office/drawing/2014/chart" uri="{C3380CC4-5D6E-409C-BE32-E72D297353CC}">
              <c16:uniqueId val="{00000004-221C-4E4A-B030-A94101EAD4B0}"/>
            </c:ext>
          </c:extLst>
        </c:ser>
        <c:dLbls>
          <c:showLegendKey val="0"/>
          <c:showVal val="0"/>
          <c:showCatName val="0"/>
          <c:showSerName val="0"/>
          <c:showPercent val="0"/>
          <c:showBubbleSize val="0"/>
        </c:dLbls>
        <c:axId val="322220976"/>
        <c:axId val="351675792"/>
      </c:scatterChart>
      <c:valAx>
        <c:axId val="322220976"/>
        <c:scaling>
          <c:orientation val="minMax"/>
          <c:max val="1.9"/>
          <c:min val="0.2"/>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Semi-major</a:t>
                </a:r>
                <a:r>
                  <a:rPr lang="en-US" baseline="0"/>
                  <a:t> axis [AU]</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1675792"/>
        <c:crosses val="autoZero"/>
        <c:crossBetween val="midCat"/>
      </c:valAx>
      <c:valAx>
        <c:axId val="351675792"/>
        <c:scaling>
          <c:orientation val="minMax"/>
          <c:min val="0.150000000000000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r>
                  <a:rPr lang="en-US" baseline="0"/>
                  <a:t>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222097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'semi major tir'!$A$2</c:f>
              <c:strCache>
                <c:ptCount val="1"/>
                <c:pt idx="0">
                  <c:v>1</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'semi major tir'!$B$2:$B$19</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tir'!$J$2:$J$19</c:f>
              <c:numCache>
                <c:formatCode>0%</c:formatCode>
                <c:ptCount val="18"/>
                <c:pt idx="0">
                  <c:v>4.6340595820364608E-2</c:v>
                </c:pt>
                <c:pt idx="1">
                  <c:v>5.6665184526456205E-2</c:v>
                </c:pt>
                <c:pt idx="2">
                  <c:v>6.5629168519341932E-2</c:v>
                </c:pt>
                <c:pt idx="3">
                  <c:v>7.2512227656736331E-2</c:v>
                </c:pt>
                <c:pt idx="4">
                  <c:v>7.7794575366829696E-2</c:v>
                </c:pt>
                <c:pt idx="5">
                  <c:v>8.3997332147621173E-2</c:v>
                </c:pt>
                <c:pt idx="6">
                  <c:v>8.6038239217429979E-2</c:v>
                </c:pt>
                <c:pt idx="7">
                  <c:v>8.8759448643841707E-2</c:v>
                </c:pt>
                <c:pt idx="8">
                  <c:v>0.09</c:v>
                </c:pt>
                <c:pt idx="9">
                  <c:v>8.9199644286349494E-2</c:v>
                </c:pt>
                <c:pt idx="10">
                  <c:v>8.3397065362383282E-2</c:v>
                </c:pt>
                <c:pt idx="11">
                  <c:v>8.1276122721209432E-2</c:v>
                </c:pt>
                <c:pt idx="12">
                  <c:v>7.9355269008448207E-2</c:v>
                </c:pt>
                <c:pt idx="13">
                  <c:v>7.7874610938194755E-2</c:v>
                </c:pt>
                <c:pt idx="14">
                  <c:v>7.4072921298354827E-2</c:v>
                </c:pt>
                <c:pt idx="15">
                  <c:v>7.0231213872832376E-2</c:v>
                </c:pt>
                <c:pt idx="16">
                  <c:v>6.6549577590040029E-2</c:v>
                </c:pt>
                <c:pt idx="17">
                  <c:v>6.3988439306358377E-2</c:v>
                </c:pt>
              </c:numCache>
            </c:numRef>
          </c:yVal>
          <c:smooth val="1"/>
          <c:extLst>
            <c:ext xmlns:c16="http://schemas.microsoft.com/office/drawing/2014/chart" uri="{C3380CC4-5D6E-409C-BE32-E72D297353CC}">
              <c16:uniqueId val="{00000000-44D4-4A25-A5F1-8C080B7BC0FF}"/>
            </c:ext>
          </c:extLst>
        </c:ser>
        <c:ser>
          <c:idx val="1"/>
          <c:order val="1"/>
          <c:tx>
            <c:strRef>
              <c:f>'semi major tir'!$A$20</c:f>
              <c:strCache>
                <c:ptCount val="1"/>
                <c:pt idx="0">
                  <c:v>2</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'semi major tir'!$B$20:$B$37</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tir'!$J$20:$J$37</c:f>
              <c:numCache>
                <c:formatCode>0%</c:formatCode>
                <c:ptCount val="18"/>
                <c:pt idx="0">
                  <c:v>6.0647251845775234E-2</c:v>
                </c:pt>
                <c:pt idx="1">
                  <c:v>7.313207547169813E-2</c:v>
                </c:pt>
                <c:pt idx="2">
                  <c:v>8.3699753896636586E-2</c:v>
                </c:pt>
                <c:pt idx="3">
                  <c:v>9.2350287120590652E-2</c:v>
                </c:pt>
                <c:pt idx="4">
                  <c:v>9.9036915504511894E-2</c:v>
                </c:pt>
                <c:pt idx="5">
                  <c:v>0.10544298605414275</c:v>
                </c:pt>
                <c:pt idx="6">
                  <c:v>0.10806152584085317</c:v>
                </c:pt>
                <c:pt idx="7">
                  <c:v>0.11184905660377359</c:v>
                </c:pt>
                <c:pt idx="8">
                  <c:v>0.114</c:v>
                </c:pt>
                <c:pt idx="9">
                  <c:v>0.1130180475799836</c:v>
                </c:pt>
                <c:pt idx="10">
                  <c:v>0.10679901558654635</c:v>
                </c:pt>
                <c:pt idx="11">
                  <c:v>0.10184249384741592</c:v>
                </c:pt>
                <c:pt idx="12">
                  <c:v>9.9878589007383112E-2</c:v>
                </c:pt>
                <c:pt idx="13">
                  <c:v>9.7961443806398693E-2</c:v>
                </c:pt>
                <c:pt idx="14">
                  <c:v>9.4454470877768676E-2</c:v>
                </c:pt>
                <c:pt idx="15">
                  <c:v>8.9123872026251022E-2</c:v>
                </c:pt>
                <c:pt idx="16">
                  <c:v>8.4681706316653005E-2</c:v>
                </c:pt>
                <c:pt idx="17">
                  <c:v>8.033305988515177E-2</c:v>
                </c:pt>
              </c:numCache>
            </c:numRef>
          </c:yVal>
          <c:smooth val="1"/>
          <c:extLst>
            <c:ext xmlns:c16="http://schemas.microsoft.com/office/drawing/2014/chart" uri="{C3380CC4-5D6E-409C-BE32-E72D297353CC}">
              <c16:uniqueId val="{00000001-44D4-4A25-A5F1-8C080B7BC0FF}"/>
            </c:ext>
          </c:extLst>
        </c:ser>
        <c:ser>
          <c:idx val="2"/>
          <c:order val="2"/>
          <c:tx>
            <c:strRef>
              <c:f>'semi major tir'!$A$38</c:f>
              <c:strCache>
                <c:ptCount val="1"/>
                <c:pt idx="0">
                  <c:v>3</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'semi major tir'!$B$38:$B$55</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tir'!$J$38:$J$55</c:f>
              <c:numCache>
                <c:formatCode>0%</c:formatCode>
                <c:ptCount val="18"/>
                <c:pt idx="0">
                  <c:v>6.6754072308303547E-2</c:v>
                </c:pt>
                <c:pt idx="1">
                  <c:v>8.1287246722288445E-2</c:v>
                </c:pt>
                <c:pt idx="2">
                  <c:v>9.2027016289233224E-2</c:v>
                </c:pt>
                <c:pt idx="3">
                  <c:v>0.10045133094954312</c:v>
                </c:pt>
                <c:pt idx="4">
                  <c:v>0.10902344060389353</c:v>
                </c:pt>
                <c:pt idx="5">
                  <c:v>0.11409773539928487</c:v>
                </c:pt>
                <c:pt idx="6">
                  <c:v>0.11863011521652761</c:v>
                </c:pt>
                <c:pt idx="7">
                  <c:v>0.12099483512117602</c:v>
                </c:pt>
                <c:pt idx="8">
                  <c:v>0.124</c:v>
                </c:pt>
                <c:pt idx="9">
                  <c:v>0.12281764004767581</c:v>
                </c:pt>
                <c:pt idx="10">
                  <c:v>0.11734922526817641</c:v>
                </c:pt>
                <c:pt idx="11">
                  <c:v>0.11247199046483911</c:v>
                </c:pt>
                <c:pt idx="12">
                  <c:v>0.10941756058800159</c:v>
                </c:pt>
                <c:pt idx="13">
                  <c:v>0.10739769566944776</c:v>
                </c:pt>
                <c:pt idx="14">
                  <c:v>0.10306237584425905</c:v>
                </c:pt>
                <c:pt idx="15">
                  <c:v>9.7840286054827183E-2</c:v>
                </c:pt>
                <c:pt idx="16">
                  <c:v>9.3652761223678993E-2</c:v>
                </c:pt>
                <c:pt idx="17">
                  <c:v>8.7790226460071522E-2</c:v>
                </c:pt>
              </c:numCache>
            </c:numRef>
          </c:yVal>
          <c:smooth val="1"/>
          <c:extLst>
            <c:ext xmlns:c16="http://schemas.microsoft.com/office/drawing/2014/chart" uri="{C3380CC4-5D6E-409C-BE32-E72D297353CC}">
              <c16:uniqueId val="{00000002-44D4-4A25-A5F1-8C080B7BC0FF}"/>
            </c:ext>
          </c:extLst>
        </c:ser>
        <c:ser>
          <c:idx val="3"/>
          <c:order val="3"/>
          <c:tx>
            <c:strRef>
              <c:f>'semi major tir'!$A$56</c:f>
              <c:strCache>
                <c:ptCount val="1"/>
                <c:pt idx="0">
                  <c:v>4</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'semi major tir'!$B$56:$B$73</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tir'!$J$56:$J$73</c:f>
              <c:numCache>
                <c:formatCode>0%</c:formatCode>
                <c:ptCount val="18"/>
                <c:pt idx="0">
                  <c:v>6.86599535243997E-2</c:v>
                </c:pt>
                <c:pt idx="1">
                  <c:v>8.4424477149496524E-2</c:v>
                </c:pt>
                <c:pt idx="2">
                  <c:v>9.5529047250193663E-2</c:v>
                </c:pt>
                <c:pt idx="3">
                  <c:v>0.10559256390395043</c:v>
                </c:pt>
                <c:pt idx="4">
                  <c:v>0.11312780790085204</c:v>
                </c:pt>
                <c:pt idx="5">
                  <c:v>0.11689542989930288</c:v>
                </c:pt>
                <c:pt idx="6">
                  <c:v>0.12249728892331525</c:v>
                </c:pt>
                <c:pt idx="7">
                  <c:v>0.12487683965917894</c:v>
                </c:pt>
                <c:pt idx="8">
                  <c:v>0.128</c:v>
                </c:pt>
                <c:pt idx="9">
                  <c:v>0.12517428350116189</c:v>
                </c:pt>
                <c:pt idx="10">
                  <c:v>0.12061347792408986</c:v>
                </c:pt>
                <c:pt idx="11">
                  <c:v>0.11382184353214563</c:v>
                </c:pt>
                <c:pt idx="12">
                  <c:v>0.11253292021688614</c:v>
                </c:pt>
                <c:pt idx="13">
                  <c:v>0.10945933384972889</c:v>
                </c:pt>
                <c:pt idx="14">
                  <c:v>0.10584043377226957</c:v>
                </c:pt>
                <c:pt idx="15">
                  <c:v>0.10023857474825716</c:v>
                </c:pt>
                <c:pt idx="16">
                  <c:v>9.5380325329202167E-2</c:v>
                </c:pt>
                <c:pt idx="17">
                  <c:v>9.1662277304415188E-2</c:v>
                </c:pt>
              </c:numCache>
            </c:numRef>
          </c:yVal>
          <c:smooth val="1"/>
          <c:extLst>
            <c:ext xmlns:c16="http://schemas.microsoft.com/office/drawing/2014/chart" uri="{C3380CC4-5D6E-409C-BE32-E72D297353CC}">
              <c16:uniqueId val="{00000003-44D4-4A25-A5F1-8C080B7BC0FF}"/>
            </c:ext>
          </c:extLst>
        </c:ser>
        <c:ser>
          <c:idx val="4"/>
          <c:order val="4"/>
          <c:tx>
            <c:strRef>
              <c:f>'semi major tir'!$A$74</c:f>
              <c:strCache>
                <c:ptCount val="1"/>
                <c:pt idx="0">
                  <c:v>5</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'semi major tir'!$B$74:$B$91</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tir'!$J$74:$J$91</c:f>
              <c:numCache>
                <c:formatCode>0%</c:formatCode>
                <c:ptCount val="18"/>
                <c:pt idx="0">
                  <c:v>7.4732628398791551E-2</c:v>
                </c:pt>
                <c:pt idx="1">
                  <c:v>9.0992447129909379E-2</c:v>
                </c:pt>
                <c:pt idx="2">
                  <c:v>0.10162386706948642</c:v>
                </c:pt>
                <c:pt idx="3">
                  <c:v>0.1130891238670695</c:v>
                </c:pt>
                <c:pt idx="4">
                  <c:v>0.12106268882175228</c:v>
                </c:pt>
                <c:pt idx="5">
                  <c:v>0.12653474320241692</c:v>
                </c:pt>
                <c:pt idx="6">
                  <c:v>0.13112084592145015</c:v>
                </c:pt>
                <c:pt idx="7">
                  <c:v>0.13284063444108762</c:v>
                </c:pt>
                <c:pt idx="8">
                  <c:v>0.13800000000000001</c:v>
                </c:pt>
                <c:pt idx="9">
                  <c:v>0.13372658610271904</c:v>
                </c:pt>
                <c:pt idx="10">
                  <c:v>0.13023489425981874</c:v>
                </c:pt>
                <c:pt idx="11">
                  <c:v>0.12226132930513596</c:v>
                </c:pt>
                <c:pt idx="12">
                  <c:v>0.11960347432024171</c:v>
                </c:pt>
                <c:pt idx="13">
                  <c:v>0.11496525679758308</c:v>
                </c:pt>
                <c:pt idx="14">
                  <c:v>0.11282854984894261</c:v>
                </c:pt>
                <c:pt idx="15">
                  <c:v>0.10704380664652569</c:v>
                </c:pt>
                <c:pt idx="16">
                  <c:v>0.10250981873111784</c:v>
                </c:pt>
                <c:pt idx="17">
                  <c:v>9.8444864048338382E-2</c:v>
                </c:pt>
              </c:numCache>
            </c:numRef>
          </c:yVal>
          <c:smooth val="1"/>
          <c:extLst>
            <c:ext xmlns:c16="http://schemas.microsoft.com/office/drawing/2014/chart" uri="{C3380CC4-5D6E-409C-BE32-E72D297353CC}">
              <c16:uniqueId val="{00000004-44D4-4A25-A5F1-8C080B7BC0FF}"/>
            </c:ext>
          </c:extLst>
        </c:ser>
        <c:dLbls>
          <c:showLegendKey val="0"/>
          <c:showVal val="0"/>
          <c:showCatName val="0"/>
          <c:showSerName val="0"/>
          <c:showPercent val="0"/>
          <c:showBubbleSize val="0"/>
        </c:dLbls>
        <c:axId val="322220976"/>
        <c:axId val="351675792"/>
      </c:scatterChart>
      <c:valAx>
        <c:axId val="322220976"/>
        <c:scaling>
          <c:orientation val="minMax"/>
          <c:max val="1.9"/>
          <c:min val="0.2"/>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Semi-major axis [AU]</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1675792"/>
        <c:crosses val="autoZero"/>
        <c:crossBetween val="midCat"/>
      </c:valAx>
      <c:valAx>
        <c:axId val="351675792"/>
        <c:scaling>
          <c:orientation val="minMax"/>
          <c:min val="4.0000000000000008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222097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1 S/C</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3"/>
            <c:dispRSqr val="0"/>
            <c:dispEq val="0"/>
          </c:trendline>
          <c:xVal>
            <c:numRef>
              <c:f>eccentricity!$B$2:$B$11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eccentricity!$I$2:$I$11</c:f>
              <c:numCache>
                <c:formatCode>0%</c:formatCode>
                <c:ptCount val="10"/>
                <c:pt idx="0">
                  <c:v>0.21640000000000001</c:v>
                </c:pt>
                <c:pt idx="1">
                  <c:v>0.21640000000000001</c:v>
                </c:pt>
                <c:pt idx="2">
                  <c:v>0.21434686907020875</c:v>
                </c:pt>
                <c:pt idx="3">
                  <c:v>0.21311499051233398</c:v>
                </c:pt>
                <c:pt idx="4">
                  <c:v>0.20284933586337761</c:v>
                </c:pt>
                <c:pt idx="5">
                  <c:v>0.18888804554079697</c:v>
                </c:pt>
                <c:pt idx="6">
                  <c:v>0.15973358633776091</c:v>
                </c:pt>
                <c:pt idx="7">
                  <c:v>0.12236660341555977</c:v>
                </c:pt>
                <c:pt idx="8">
                  <c:v>7.6376470588235296E-2</c:v>
                </c:pt>
                <c:pt idx="9">
                  <c:v>2.915445920303605E-2</c:v>
                </c:pt>
              </c:numCache>
            </c:numRef>
          </c:yVal>
          <c:smooth val="1"/>
          <c:extLst>
            <c:ext xmlns:c16="http://schemas.microsoft.com/office/drawing/2014/chart" uri="{C3380CC4-5D6E-409C-BE32-E72D297353CC}">
              <c16:uniqueId val="{00000000-5B22-443F-92A9-57652A4DE47D}"/>
            </c:ext>
          </c:extLst>
        </c:ser>
        <c:ser>
          <c:idx val="1"/>
          <c:order val="1"/>
          <c:tx>
            <c:v>2 S/C</c:v>
          </c:tx>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poly"/>
            <c:order val="3"/>
            <c:dispRSqr val="0"/>
            <c:dispEq val="0"/>
          </c:trendline>
          <c:xVal>
            <c:numRef>
              <c:f>eccentricity!$B$12:$B$21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eccentricity!$I$12:$I$21</c:f>
              <c:numCache>
                <c:formatCode>0%</c:formatCode>
                <c:ptCount val="10"/>
                <c:pt idx="0">
                  <c:v>0.3004</c:v>
                </c:pt>
                <c:pt idx="1">
                  <c:v>0.29796957928802587</c:v>
                </c:pt>
                <c:pt idx="2">
                  <c:v>0.29553915857605179</c:v>
                </c:pt>
                <c:pt idx="3">
                  <c:v>0.29359482200647247</c:v>
                </c:pt>
                <c:pt idx="4">
                  <c:v>0.28873398058252425</c:v>
                </c:pt>
                <c:pt idx="5">
                  <c:v>0.27123495145631071</c:v>
                </c:pt>
                <c:pt idx="6">
                  <c:v>0.23818122977346279</c:v>
                </c:pt>
                <c:pt idx="7">
                  <c:v>0.19151715210355988</c:v>
                </c:pt>
                <c:pt idx="8">
                  <c:v>0.13513139158576054</c:v>
                </c:pt>
                <c:pt idx="9">
                  <c:v>6.0274433656957928E-2</c:v>
                </c:pt>
              </c:numCache>
            </c:numRef>
          </c:yVal>
          <c:smooth val="1"/>
          <c:extLst>
            <c:ext xmlns:c16="http://schemas.microsoft.com/office/drawing/2014/chart" uri="{C3380CC4-5D6E-409C-BE32-E72D297353CC}">
              <c16:uniqueId val="{00000001-5B22-443F-92A9-57652A4DE47D}"/>
            </c:ext>
          </c:extLst>
        </c:ser>
        <c:ser>
          <c:idx val="2"/>
          <c:order val="2"/>
          <c:tx>
            <c:v>3 S/C</c:v>
          </c:tx>
          <c:spPr>
            <a:ln w="1905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poly"/>
            <c:order val="3"/>
            <c:dispRSqr val="0"/>
            <c:dispEq val="0"/>
          </c:trendline>
          <c:xVal>
            <c:numRef>
              <c:f>eccentricity!$B$22:$B$31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eccentricity!$I$22:$I$31</c:f>
              <c:numCache>
                <c:formatCode>0%</c:formatCode>
                <c:ptCount val="10"/>
                <c:pt idx="0">
                  <c:v>0.31919999999999898</c:v>
                </c:pt>
                <c:pt idx="1">
                  <c:v>0.31919999999999898</c:v>
                </c:pt>
                <c:pt idx="2">
                  <c:v>0.31919999999999898</c:v>
                </c:pt>
                <c:pt idx="3">
                  <c:v>0.31675214723926282</c:v>
                </c:pt>
                <c:pt idx="4">
                  <c:v>0.31381472392637938</c:v>
                </c:pt>
                <c:pt idx="5">
                  <c:v>0.29667975460122603</c:v>
                </c:pt>
                <c:pt idx="6">
                  <c:v>0.26975337423312801</c:v>
                </c:pt>
                <c:pt idx="7">
                  <c:v>0.22862944785276001</c:v>
                </c:pt>
                <c:pt idx="8">
                  <c:v>0.16792269938650256</c:v>
                </c:pt>
                <c:pt idx="9">
                  <c:v>8.4206134969324886E-2</c:v>
                </c:pt>
              </c:numCache>
            </c:numRef>
          </c:yVal>
          <c:smooth val="1"/>
          <c:extLst>
            <c:ext xmlns:c16="http://schemas.microsoft.com/office/drawing/2014/chart" uri="{C3380CC4-5D6E-409C-BE32-E72D297353CC}">
              <c16:uniqueId val="{00000002-5B22-443F-92A9-57652A4DE47D}"/>
            </c:ext>
          </c:extLst>
        </c:ser>
        <c:ser>
          <c:idx val="3"/>
          <c:order val="3"/>
          <c:tx>
            <c:v>4 S/C</c:v>
          </c:tx>
          <c:spPr>
            <a:ln w="1905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poly"/>
            <c:order val="3"/>
            <c:dispRSqr val="0"/>
            <c:dispEq val="0"/>
          </c:trendline>
          <c:xVal>
            <c:numRef>
              <c:f>eccentricity!$B$32:$B$41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eccentricity!$I$32:$I$41</c:f>
              <c:numCache>
                <c:formatCode>0%</c:formatCode>
                <c:ptCount val="10"/>
                <c:pt idx="0">
                  <c:v>0.35959999999999898</c:v>
                </c:pt>
                <c:pt idx="1">
                  <c:v>0.35798018018017919</c:v>
                </c:pt>
                <c:pt idx="2">
                  <c:v>0.35906006006005903</c:v>
                </c:pt>
                <c:pt idx="3">
                  <c:v>0.35744024024023924</c:v>
                </c:pt>
                <c:pt idx="4">
                  <c:v>0.35150090090089992</c:v>
                </c:pt>
                <c:pt idx="5">
                  <c:v>0.34286186186186091</c:v>
                </c:pt>
                <c:pt idx="6">
                  <c:v>0.31586486486486393</c:v>
                </c:pt>
                <c:pt idx="7">
                  <c:v>0.27266966966966888</c:v>
                </c:pt>
                <c:pt idx="8">
                  <c:v>0.20571711711711652</c:v>
                </c:pt>
                <c:pt idx="9">
                  <c:v>0.10150870870870841</c:v>
                </c:pt>
              </c:numCache>
            </c:numRef>
          </c:yVal>
          <c:smooth val="1"/>
          <c:extLst>
            <c:ext xmlns:c16="http://schemas.microsoft.com/office/drawing/2014/chart" uri="{C3380CC4-5D6E-409C-BE32-E72D297353CC}">
              <c16:uniqueId val="{00000003-5B22-443F-92A9-57652A4DE47D}"/>
            </c:ext>
          </c:extLst>
        </c:ser>
        <c:ser>
          <c:idx val="4"/>
          <c:order val="4"/>
          <c:tx>
            <c:v>5 S/C</c:v>
          </c:tx>
          <c:spPr>
            <a:ln w="19050" cap="rnd">
              <a:noFill/>
              <a:round/>
            </a:ln>
            <a:effectLst/>
          </c:spPr>
          <c:marker>
            <c:symbol val="circle"/>
            <c:size val="5"/>
            <c:spPr>
              <a:solidFill>
                <a:schemeClr val="accent5"/>
              </a:solidFill>
              <a:ln w="9525">
                <a:solidFill>
                  <a:schemeClr val="accent5"/>
                </a:solidFill>
              </a:ln>
              <a:effectLst/>
            </c:spPr>
          </c:marker>
          <c:trendline>
            <c:spPr>
              <a:ln w="19050" cap="rnd">
                <a:solidFill>
                  <a:schemeClr val="accent5"/>
                </a:solidFill>
                <a:prstDash val="sysDot"/>
              </a:ln>
              <a:effectLst/>
            </c:spPr>
            <c:trendlineType val="poly"/>
            <c:order val="3"/>
            <c:dispRSqr val="0"/>
            <c:dispEq val="0"/>
          </c:trendline>
          <c:xVal>
            <c:numRef>
              <c:f>eccentricity!$B$42:$B$51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eccentricity!$I$42:$I$51</c:f>
              <c:numCache>
                <c:formatCode>0%</c:formatCode>
                <c:ptCount val="10"/>
                <c:pt idx="0">
                  <c:v>0.37571412103746399</c:v>
                </c:pt>
                <c:pt idx="1">
                  <c:v>0.37462824207492801</c:v>
                </c:pt>
                <c:pt idx="2">
                  <c:v>0.37680000000000002</c:v>
                </c:pt>
                <c:pt idx="3">
                  <c:v>0.37354236311239197</c:v>
                </c:pt>
                <c:pt idx="4">
                  <c:v>0.37462824207492801</c:v>
                </c:pt>
                <c:pt idx="5">
                  <c:v>0.36919884726224794</c:v>
                </c:pt>
                <c:pt idx="6">
                  <c:v>0.35779711815561965</c:v>
                </c:pt>
                <c:pt idx="7">
                  <c:v>0.32630662824207496</c:v>
                </c:pt>
                <c:pt idx="8">
                  <c:v>0.28992968299711824</c:v>
                </c:pt>
                <c:pt idx="9">
                  <c:v>0.22314812680115276</c:v>
                </c:pt>
              </c:numCache>
            </c:numRef>
          </c:yVal>
          <c:smooth val="1"/>
          <c:extLst>
            <c:ext xmlns:c16="http://schemas.microsoft.com/office/drawing/2014/chart" uri="{C3380CC4-5D6E-409C-BE32-E72D297353CC}">
              <c16:uniqueId val="{00000004-5B22-443F-92A9-57652A4DE47D}"/>
            </c:ext>
          </c:extLst>
        </c:ser>
        <c:dLbls>
          <c:showLegendKey val="0"/>
          <c:showVal val="0"/>
          <c:showCatName val="0"/>
          <c:showSerName val="0"/>
          <c:showPercent val="0"/>
          <c:showBubbleSize val="0"/>
        </c:dLbls>
        <c:axId val="1516241824"/>
        <c:axId val="1516250976"/>
      </c:scatterChart>
      <c:valAx>
        <c:axId val="15162418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Eccentricity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50976"/>
        <c:crosses val="autoZero"/>
        <c:crossBetween val="midCat"/>
      </c:valAx>
      <c:valAx>
        <c:axId val="15162509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41824"/>
        <c:crosses val="autoZero"/>
        <c:crossBetween val="midCat"/>
      </c:valAx>
      <c:spPr>
        <a:noFill/>
        <a:ln>
          <a:noFill/>
        </a:ln>
        <a:effectLst/>
      </c:spPr>
    </c:plotArea>
    <c:legend>
      <c:legendPos val="r"/>
      <c:legendEntry>
        <c:idx val="5"/>
        <c:delete val="1"/>
      </c:legendEntry>
      <c:legendEntry>
        <c:idx val="6"/>
        <c:delete val="1"/>
      </c:legendEntry>
      <c:legendEntry>
        <c:idx val="7"/>
        <c:delete val="1"/>
      </c:legendEntry>
      <c:legendEntry>
        <c:idx val="8"/>
        <c:delete val="1"/>
      </c:legendEntry>
      <c:legendEntry>
        <c:idx val="9"/>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1 S/C</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3"/>
            <c:dispRSqr val="0"/>
            <c:dispEq val="0"/>
          </c:trendline>
          <c:xVal>
            <c:numRef>
              <c:f>eccentricity!$B$2:$B$11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eccentricity!$J$2:$J$11</c:f>
              <c:numCache>
                <c:formatCode>0%</c:formatCode>
                <c:ptCount val="10"/>
                <c:pt idx="0">
                  <c:v>0.09</c:v>
                </c:pt>
                <c:pt idx="1">
                  <c:v>8.8653846153846153E-2</c:v>
                </c:pt>
                <c:pt idx="2">
                  <c:v>8.8076923076923067E-2</c:v>
                </c:pt>
                <c:pt idx="3">
                  <c:v>8.615384615384615E-2</c:v>
                </c:pt>
                <c:pt idx="4">
                  <c:v>8.6538461538461536E-2</c:v>
                </c:pt>
                <c:pt idx="5">
                  <c:v>8.4999999999999992E-2</c:v>
                </c:pt>
                <c:pt idx="6">
                  <c:v>7.8076923076923072E-2</c:v>
                </c:pt>
                <c:pt idx="7">
                  <c:v>6.6923076923076918E-2</c:v>
                </c:pt>
                <c:pt idx="8">
                  <c:v>5.2115384615384612E-2</c:v>
                </c:pt>
                <c:pt idx="9">
                  <c:v>2.6730769230769232E-2</c:v>
                </c:pt>
              </c:numCache>
            </c:numRef>
          </c:yVal>
          <c:smooth val="1"/>
          <c:extLst>
            <c:ext xmlns:c16="http://schemas.microsoft.com/office/drawing/2014/chart" uri="{C3380CC4-5D6E-409C-BE32-E72D297353CC}">
              <c16:uniqueId val="{00000000-8212-4BB5-AFD5-C8321B069DAF}"/>
            </c:ext>
          </c:extLst>
        </c:ser>
        <c:ser>
          <c:idx val="1"/>
          <c:order val="1"/>
          <c:tx>
            <c:v>2 S/C</c:v>
          </c:tx>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poly"/>
            <c:order val="3"/>
            <c:dispRSqr val="0"/>
            <c:dispEq val="0"/>
          </c:trendline>
          <c:xVal>
            <c:numRef>
              <c:f>eccentricity!$B$12:$B$21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eccentricity!$J$12:$J$21</c:f>
              <c:numCache>
                <c:formatCode>0%</c:formatCode>
                <c:ptCount val="10"/>
                <c:pt idx="0">
                  <c:v>0.11286227544910181</c:v>
                </c:pt>
                <c:pt idx="1">
                  <c:v>0.114</c:v>
                </c:pt>
                <c:pt idx="2">
                  <c:v>0.11217964071856289</c:v>
                </c:pt>
                <c:pt idx="3">
                  <c:v>0.10990419161676647</c:v>
                </c:pt>
                <c:pt idx="4">
                  <c:v>0.11013173652694612</c:v>
                </c:pt>
                <c:pt idx="5">
                  <c:v>0.11013173652694612</c:v>
                </c:pt>
                <c:pt idx="6">
                  <c:v>0.1033053892215569</c:v>
                </c:pt>
                <c:pt idx="7">
                  <c:v>9.4886227544910176E-2</c:v>
                </c:pt>
                <c:pt idx="8">
                  <c:v>7.7820359281437143E-2</c:v>
                </c:pt>
                <c:pt idx="9">
                  <c:v>4.732934131736527E-2</c:v>
                </c:pt>
              </c:numCache>
            </c:numRef>
          </c:yVal>
          <c:smooth val="1"/>
          <c:extLst>
            <c:ext xmlns:c16="http://schemas.microsoft.com/office/drawing/2014/chart" uri="{C3380CC4-5D6E-409C-BE32-E72D297353CC}">
              <c16:uniqueId val="{00000001-8212-4BB5-AFD5-C8321B069DAF}"/>
            </c:ext>
          </c:extLst>
        </c:ser>
        <c:ser>
          <c:idx val="2"/>
          <c:order val="2"/>
          <c:tx>
            <c:v>3 S/C</c:v>
          </c:tx>
          <c:spPr>
            <a:ln w="1905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poly"/>
            <c:order val="3"/>
            <c:dispRSqr val="0"/>
            <c:dispEq val="0"/>
          </c:trendline>
          <c:xVal>
            <c:numRef>
              <c:f>eccentricity!$B$22:$B$31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eccentricity!$J$22:$J$31</c:f>
              <c:numCache>
                <c:formatCode>0%</c:formatCode>
                <c:ptCount val="10"/>
                <c:pt idx="0">
                  <c:v>0.124</c:v>
                </c:pt>
                <c:pt idx="1">
                  <c:v>0.12304247104247104</c:v>
                </c:pt>
                <c:pt idx="2">
                  <c:v>0.12328185328185329</c:v>
                </c:pt>
                <c:pt idx="3">
                  <c:v>0.11921235521235521</c:v>
                </c:pt>
                <c:pt idx="4">
                  <c:v>0.12016988416988417</c:v>
                </c:pt>
                <c:pt idx="5">
                  <c:v>0.118015444015444</c:v>
                </c:pt>
                <c:pt idx="6">
                  <c:v>0.1125096525096525</c:v>
                </c:pt>
                <c:pt idx="7">
                  <c:v>0.10437065637065637</c:v>
                </c:pt>
                <c:pt idx="8">
                  <c:v>9.1922779922779918E-2</c:v>
                </c:pt>
                <c:pt idx="9">
                  <c:v>6.0324324324324323E-2</c:v>
                </c:pt>
              </c:numCache>
            </c:numRef>
          </c:yVal>
          <c:smooth val="1"/>
          <c:extLst>
            <c:ext xmlns:c16="http://schemas.microsoft.com/office/drawing/2014/chart" uri="{C3380CC4-5D6E-409C-BE32-E72D297353CC}">
              <c16:uniqueId val="{00000002-8212-4BB5-AFD5-C8321B069DAF}"/>
            </c:ext>
          </c:extLst>
        </c:ser>
        <c:ser>
          <c:idx val="3"/>
          <c:order val="3"/>
          <c:tx>
            <c:v>4 S/C</c:v>
          </c:tx>
          <c:spPr>
            <a:ln w="1905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poly"/>
            <c:order val="3"/>
            <c:dispRSqr val="0"/>
            <c:dispEq val="0"/>
          </c:trendline>
          <c:xVal>
            <c:numRef>
              <c:f>eccentricity!$B$32:$B$41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eccentricity!$J$32:$J$41</c:f>
              <c:numCache>
                <c:formatCode>0%</c:formatCode>
                <c:ptCount val="10"/>
                <c:pt idx="0">
                  <c:v>0.128</c:v>
                </c:pt>
                <c:pt idx="1">
                  <c:v>0.12726717557251907</c:v>
                </c:pt>
                <c:pt idx="2">
                  <c:v>0.12629007633587785</c:v>
                </c:pt>
                <c:pt idx="3">
                  <c:v>0.12629007633587785</c:v>
                </c:pt>
                <c:pt idx="4">
                  <c:v>0.12482442748091603</c:v>
                </c:pt>
                <c:pt idx="5">
                  <c:v>0.12262595419847327</c:v>
                </c:pt>
                <c:pt idx="6">
                  <c:v>0.11749618320610686</c:v>
                </c:pt>
                <c:pt idx="7">
                  <c:v>0.10943511450381679</c:v>
                </c:pt>
                <c:pt idx="8">
                  <c:v>9.9175572519083974E-2</c:v>
                </c:pt>
                <c:pt idx="9">
                  <c:v>6.9129770992366404E-2</c:v>
                </c:pt>
              </c:numCache>
            </c:numRef>
          </c:yVal>
          <c:smooth val="1"/>
          <c:extLst>
            <c:ext xmlns:c16="http://schemas.microsoft.com/office/drawing/2014/chart" uri="{C3380CC4-5D6E-409C-BE32-E72D297353CC}">
              <c16:uniqueId val="{00000003-8212-4BB5-AFD5-C8321B069DAF}"/>
            </c:ext>
          </c:extLst>
        </c:ser>
        <c:ser>
          <c:idx val="4"/>
          <c:order val="4"/>
          <c:tx>
            <c:v>5 S/C</c:v>
          </c:tx>
          <c:spPr>
            <a:ln w="19050" cap="rnd">
              <a:noFill/>
              <a:round/>
            </a:ln>
            <a:effectLst/>
          </c:spPr>
          <c:marker>
            <c:symbol val="circle"/>
            <c:size val="5"/>
            <c:spPr>
              <a:solidFill>
                <a:schemeClr val="accent5"/>
              </a:solidFill>
              <a:ln w="9525">
                <a:solidFill>
                  <a:schemeClr val="accent5"/>
                </a:solidFill>
              </a:ln>
              <a:effectLst/>
            </c:spPr>
          </c:marker>
          <c:trendline>
            <c:spPr>
              <a:ln w="19050" cap="rnd">
                <a:solidFill>
                  <a:schemeClr val="accent5"/>
                </a:solidFill>
                <a:prstDash val="sysDot"/>
              </a:ln>
              <a:effectLst/>
            </c:spPr>
            <c:trendlineType val="poly"/>
            <c:order val="3"/>
            <c:dispRSqr val="0"/>
            <c:dispEq val="0"/>
          </c:trendline>
          <c:xVal>
            <c:numRef>
              <c:f>eccentricity!$B$42:$B$51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eccentricity!$J$42:$J$51</c:f>
              <c:numCache>
                <c:formatCode>0%</c:formatCode>
                <c:ptCount val="10"/>
                <c:pt idx="0">
                  <c:v>0.13800000000000001</c:v>
                </c:pt>
                <c:pt idx="1">
                  <c:v>0.13696240601503762</c:v>
                </c:pt>
                <c:pt idx="2">
                  <c:v>0.13488721804511281</c:v>
                </c:pt>
                <c:pt idx="3">
                  <c:v>0.1356654135338346</c:v>
                </c:pt>
                <c:pt idx="4">
                  <c:v>0.1356654135338346</c:v>
                </c:pt>
                <c:pt idx="5">
                  <c:v>0.13307142857142859</c:v>
                </c:pt>
                <c:pt idx="6">
                  <c:v>0.12606766917293233</c:v>
                </c:pt>
                <c:pt idx="7">
                  <c:v>0.11932330827067671</c:v>
                </c:pt>
                <c:pt idx="8">
                  <c:v>0.11076315789473684</c:v>
                </c:pt>
                <c:pt idx="9">
                  <c:v>8.7676691729323325E-2</c:v>
                </c:pt>
              </c:numCache>
            </c:numRef>
          </c:yVal>
          <c:smooth val="1"/>
          <c:extLst>
            <c:ext xmlns:c16="http://schemas.microsoft.com/office/drawing/2014/chart" uri="{C3380CC4-5D6E-409C-BE32-E72D297353CC}">
              <c16:uniqueId val="{00000004-8212-4BB5-AFD5-C8321B069DAF}"/>
            </c:ext>
          </c:extLst>
        </c:ser>
        <c:dLbls>
          <c:showLegendKey val="0"/>
          <c:showVal val="0"/>
          <c:showCatName val="0"/>
          <c:showSerName val="0"/>
          <c:showPercent val="0"/>
          <c:showBubbleSize val="0"/>
        </c:dLbls>
        <c:axId val="1516241824"/>
        <c:axId val="1516250976"/>
      </c:scatterChart>
      <c:valAx>
        <c:axId val="15162418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Eccentricity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50976"/>
        <c:crosses val="autoZero"/>
        <c:crossBetween val="midCat"/>
      </c:valAx>
      <c:valAx>
        <c:axId val="15162509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r>
                  <a:rPr lang="en-US" baseline="0"/>
                  <a:t>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41824"/>
        <c:crosses val="autoZero"/>
        <c:crossBetween val="midCat"/>
      </c:valAx>
      <c:spPr>
        <a:noFill/>
        <a:ln>
          <a:noFill/>
        </a:ln>
        <a:effectLst/>
      </c:spPr>
    </c:plotArea>
    <c:legend>
      <c:legendPos val="r"/>
      <c:legendEntry>
        <c:idx val="5"/>
        <c:delete val="1"/>
      </c:legendEntry>
      <c:legendEntry>
        <c:idx val="6"/>
        <c:delete val="1"/>
      </c:legendEntry>
      <c:legendEntry>
        <c:idx val="7"/>
        <c:delete val="1"/>
      </c:legendEntry>
      <c:legendEntry>
        <c:idx val="8"/>
        <c:delete val="1"/>
      </c:legendEntry>
      <c:legendEntry>
        <c:idx val="9"/>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1 S/C</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Spread!$B$2:$B$11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Spread!$I$2:$I$11</c:f>
              <c:numCache>
                <c:formatCode>0%</c:formatCode>
                <c:ptCount val="10"/>
                <c:pt idx="0">
                  <c:v>0.21299882121807465</c:v>
                </c:pt>
                <c:pt idx="1">
                  <c:v>0.21554970530451867</c:v>
                </c:pt>
                <c:pt idx="2">
                  <c:v>0.21554970530451867</c:v>
                </c:pt>
                <c:pt idx="3">
                  <c:v>0.21427426326129667</c:v>
                </c:pt>
                <c:pt idx="4">
                  <c:v>0.21512455795677801</c:v>
                </c:pt>
                <c:pt idx="5">
                  <c:v>0.21384911591355599</c:v>
                </c:pt>
                <c:pt idx="6">
                  <c:v>0.21640000000000001</c:v>
                </c:pt>
                <c:pt idx="7">
                  <c:v>0.21554970530451867</c:v>
                </c:pt>
                <c:pt idx="8">
                  <c:v>0.21427426326129667</c:v>
                </c:pt>
                <c:pt idx="9">
                  <c:v>0.21342396856581533</c:v>
                </c:pt>
              </c:numCache>
            </c:numRef>
          </c:yVal>
          <c:smooth val="1"/>
          <c:extLst>
            <c:ext xmlns:c16="http://schemas.microsoft.com/office/drawing/2014/chart" uri="{C3380CC4-5D6E-409C-BE32-E72D297353CC}">
              <c16:uniqueId val="{00000000-1F86-48A2-9A34-36A9D38F1F91}"/>
            </c:ext>
          </c:extLst>
        </c:ser>
        <c:ser>
          <c:idx val="1"/>
          <c:order val="1"/>
          <c:tx>
            <c:v>2 S/C</c:v>
          </c:tx>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Spread!$B$12:$B$21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Spread!$I$12:$I$21</c:f>
              <c:numCache>
                <c:formatCode>0%</c:formatCode>
                <c:ptCount val="10"/>
                <c:pt idx="0">
                  <c:v>0.29056872727272726</c:v>
                </c:pt>
                <c:pt idx="1">
                  <c:v>0.28893018181818181</c:v>
                </c:pt>
                <c:pt idx="2">
                  <c:v>0.28729163636363636</c:v>
                </c:pt>
                <c:pt idx="3">
                  <c:v>0.29766909090909088</c:v>
                </c:pt>
                <c:pt idx="4">
                  <c:v>0.29384581818181815</c:v>
                </c:pt>
                <c:pt idx="5">
                  <c:v>0.29712290909090905</c:v>
                </c:pt>
                <c:pt idx="6">
                  <c:v>0.29657672727272727</c:v>
                </c:pt>
                <c:pt idx="7">
                  <c:v>0.2954843636363636</c:v>
                </c:pt>
                <c:pt idx="8">
                  <c:v>0.29766909090909088</c:v>
                </c:pt>
                <c:pt idx="9">
                  <c:v>0.3004</c:v>
                </c:pt>
              </c:numCache>
            </c:numRef>
          </c:yVal>
          <c:smooth val="1"/>
          <c:extLst>
            <c:ext xmlns:c16="http://schemas.microsoft.com/office/drawing/2014/chart" uri="{C3380CC4-5D6E-409C-BE32-E72D297353CC}">
              <c16:uniqueId val="{00000001-1F86-48A2-9A34-36A9D38F1F91}"/>
            </c:ext>
          </c:extLst>
        </c:ser>
        <c:ser>
          <c:idx val="2"/>
          <c:order val="2"/>
          <c:tx>
            <c:v>3 S/C</c:v>
          </c:tx>
          <c:spPr>
            <a:ln w="1905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linear"/>
            <c:dispRSqr val="0"/>
            <c:dispEq val="0"/>
          </c:trendline>
          <c:xVal>
            <c:numRef>
              <c:f>Spread!$B$22:$B$31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Spread!$I$22:$I$31</c:f>
              <c:numCache>
                <c:formatCode>0%</c:formatCode>
                <c:ptCount val="10"/>
                <c:pt idx="0">
                  <c:v>0.30113207547169718</c:v>
                </c:pt>
                <c:pt idx="1">
                  <c:v>0.30386963979416715</c:v>
                </c:pt>
                <c:pt idx="2">
                  <c:v>0.30441715265866115</c:v>
                </c:pt>
                <c:pt idx="3">
                  <c:v>0.30386963979416715</c:v>
                </c:pt>
                <c:pt idx="4">
                  <c:v>0.30989228130360102</c:v>
                </c:pt>
                <c:pt idx="5">
                  <c:v>0.31317735849056499</c:v>
                </c:pt>
                <c:pt idx="6">
                  <c:v>0.31646243567752896</c:v>
                </c:pt>
                <c:pt idx="7">
                  <c:v>0.31536740994854101</c:v>
                </c:pt>
                <c:pt idx="8">
                  <c:v>0.31646243567752896</c:v>
                </c:pt>
                <c:pt idx="9">
                  <c:v>0.31919999999999898</c:v>
                </c:pt>
              </c:numCache>
            </c:numRef>
          </c:yVal>
          <c:smooth val="1"/>
          <c:extLst>
            <c:ext xmlns:c16="http://schemas.microsoft.com/office/drawing/2014/chart" uri="{C3380CC4-5D6E-409C-BE32-E72D297353CC}">
              <c16:uniqueId val="{00000002-1F86-48A2-9A34-36A9D38F1F91}"/>
            </c:ext>
          </c:extLst>
        </c:ser>
        <c:ser>
          <c:idx val="3"/>
          <c:order val="3"/>
          <c:tx>
            <c:v>4 S/C</c:v>
          </c:tx>
          <c:spPr>
            <a:ln w="1905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linear"/>
            <c:dispRSqr val="0"/>
            <c:dispEq val="0"/>
          </c:trendline>
          <c:xVal>
            <c:numRef>
              <c:f>Spread!$B$32:$B$41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Spread!$I$32:$I$41</c:f>
              <c:numCache>
                <c:formatCode>0%</c:formatCode>
                <c:ptCount val="10"/>
                <c:pt idx="0">
                  <c:v>0.32953508196721221</c:v>
                </c:pt>
                <c:pt idx="1">
                  <c:v>0.33601967213114659</c:v>
                </c:pt>
                <c:pt idx="2">
                  <c:v>0.34073573770491705</c:v>
                </c:pt>
                <c:pt idx="3">
                  <c:v>0.3419147540983597</c:v>
                </c:pt>
                <c:pt idx="4">
                  <c:v>0.34722032786885149</c:v>
                </c:pt>
                <c:pt idx="5">
                  <c:v>0.35016786885245804</c:v>
                </c:pt>
                <c:pt idx="6">
                  <c:v>0.35075737704917931</c:v>
                </c:pt>
                <c:pt idx="7">
                  <c:v>0.35429442622950719</c:v>
                </c:pt>
                <c:pt idx="8">
                  <c:v>0.35547344262294983</c:v>
                </c:pt>
                <c:pt idx="9">
                  <c:v>0.35959999999999898</c:v>
                </c:pt>
              </c:numCache>
            </c:numRef>
          </c:yVal>
          <c:smooth val="1"/>
          <c:extLst>
            <c:ext xmlns:c16="http://schemas.microsoft.com/office/drawing/2014/chart" uri="{C3380CC4-5D6E-409C-BE32-E72D297353CC}">
              <c16:uniqueId val="{00000003-1F86-48A2-9A34-36A9D38F1F91}"/>
            </c:ext>
          </c:extLst>
        </c:ser>
        <c:ser>
          <c:idx val="4"/>
          <c:order val="4"/>
          <c:tx>
            <c:v>5 S/C</c:v>
          </c:tx>
          <c:spPr>
            <a:ln w="19050" cap="rnd">
              <a:noFill/>
              <a:round/>
            </a:ln>
            <a:effectLst/>
          </c:spPr>
          <c:marker>
            <c:symbol val="circle"/>
            <c:size val="5"/>
            <c:spPr>
              <a:solidFill>
                <a:schemeClr val="accent5"/>
              </a:solidFill>
              <a:ln w="9525">
                <a:solidFill>
                  <a:schemeClr val="accent5"/>
                </a:solidFill>
              </a:ln>
              <a:effectLst/>
            </c:spPr>
          </c:marker>
          <c:trendline>
            <c:spPr>
              <a:ln w="19050" cap="rnd">
                <a:solidFill>
                  <a:schemeClr val="accent5"/>
                </a:solidFill>
                <a:prstDash val="sysDot"/>
              </a:ln>
              <a:effectLst/>
            </c:spPr>
            <c:trendlineType val="linear"/>
            <c:dispRSqr val="0"/>
            <c:dispEq val="0"/>
          </c:trendline>
          <c:xVal>
            <c:numRef>
              <c:f>Spread!$B$42:$B$51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Spread!$I$42:$I$51</c:f>
              <c:numCache>
                <c:formatCode>0%</c:formatCode>
                <c:ptCount val="10"/>
                <c:pt idx="0">
                  <c:v>0.35010241545893722</c:v>
                </c:pt>
                <c:pt idx="1">
                  <c:v>0.35920386473429955</c:v>
                </c:pt>
                <c:pt idx="2">
                  <c:v>0.35981062801932368</c:v>
                </c:pt>
                <c:pt idx="3">
                  <c:v>0.36527149758454108</c:v>
                </c:pt>
                <c:pt idx="4">
                  <c:v>0.36527149758454108</c:v>
                </c:pt>
                <c:pt idx="5">
                  <c:v>0.37073236714975849</c:v>
                </c:pt>
                <c:pt idx="6">
                  <c:v>0.37255265700483098</c:v>
                </c:pt>
                <c:pt idx="7">
                  <c:v>0.3761932367149759</c:v>
                </c:pt>
                <c:pt idx="8">
                  <c:v>0.37376618357487928</c:v>
                </c:pt>
                <c:pt idx="9">
                  <c:v>0.37680000000000002</c:v>
                </c:pt>
              </c:numCache>
            </c:numRef>
          </c:yVal>
          <c:smooth val="1"/>
          <c:extLst>
            <c:ext xmlns:c16="http://schemas.microsoft.com/office/drawing/2014/chart" uri="{C3380CC4-5D6E-409C-BE32-E72D297353CC}">
              <c16:uniqueId val="{00000004-1F86-48A2-9A34-36A9D38F1F91}"/>
            </c:ext>
          </c:extLst>
        </c:ser>
        <c:dLbls>
          <c:showLegendKey val="0"/>
          <c:showVal val="0"/>
          <c:showCatName val="0"/>
          <c:showSerName val="0"/>
          <c:showPercent val="0"/>
          <c:showBubbleSize val="0"/>
        </c:dLbls>
        <c:axId val="1516241824"/>
        <c:axId val="1516250976"/>
      </c:scatterChart>
      <c:valAx>
        <c:axId val="1516241824"/>
        <c:scaling>
          <c:orientation val="minMax"/>
          <c:max val="1.2"/>
          <c:min val="0.3000000000000000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Inter-Spacecraft</a:t>
                </a:r>
                <a:r>
                  <a:rPr lang="en-US" baseline="0"/>
                  <a:t> Spread [rad]</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50976"/>
        <c:crosses val="autoZero"/>
        <c:crossBetween val="midCat"/>
      </c:valAx>
      <c:valAx>
        <c:axId val="1516250976"/>
        <c:scaling>
          <c:orientation val="minMax"/>
          <c:min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41824"/>
        <c:crosses val="autoZero"/>
        <c:crossBetween val="midCat"/>
      </c:valAx>
      <c:spPr>
        <a:noFill/>
        <a:ln>
          <a:noFill/>
        </a:ln>
        <a:effectLst/>
      </c:spPr>
    </c:plotArea>
    <c:legend>
      <c:legendPos val="r"/>
      <c:legendEntry>
        <c:idx val="5"/>
        <c:delete val="1"/>
      </c:legendEntry>
      <c:legendEntry>
        <c:idx val="6"/>
        <c:delete val="1"/>
      </c:legendEntry>
      <c:legendEntry>
        <c:idx val="7"/>
        <c:delete val="1"/>
      </c:legendEntry>
      <c:legendEntry>
        <c:idx val="8"/>
        <c:delete val="1"/>
      </c:legendEntry>
      <c:legendEntry>
        <c:idx val="9"/>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1 S/C</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Spread!$B$2:$B$11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Spread!$J$2:$J$11</c:f>
              <c:numCache>
                <c:formatCode>0%</c:formatCode>
                <c:ptCount val="10"/>
                <c:pt idx="0">
                  <c:v>8.8603104212860315E-2</c:v>
                </c:pt>
                <c:pt idx="1">
                  <c:v>8.8802660753880269E-2</c:v>
                </c:pt>
                <c:pt idx="2">
                  <c:v>8.8802660753880269E-2</c:v>
                </c:pt>
                <c:pt idx="3">
                  <c:v>0.09</c:v>
                </c:pt>
                <c:pt idx="4">
                  <c:v>8.840354767184036E-2</c:v>
                </c:pt>
                <c:pt idx="5">
                  <c:v>8.9002217294900224E-2</c:v>
                </c:pt>
                <c:pt idx="6">
                  <c:v>8.9401330376940133E-2</c:v>
                </c:pt>
                <c:pt idx="7">
                  <c:v>8.840354767184036E-2</c:v>
                </c:pt>
                <c:pt idx="8">
                  <c:v>8.8203991130820406E-2</c:v>
                </c:pt>
                <c:pt idx="9">
                  <c:v>8.8802660753880269E-2</c:v>
                </c:pt>
              </c:numCache>
            </c:numRef>
          </c:yVal>
          <c:smooth val="1"/>
          <c:extLst>
            <c:ext xmlns:c16="http://schemas.microsoft.com/office/drawing/2014/chart" uri="{C3380CC4-5D6E-409C-BE32-E72D297353CC}">
              <c16:uniqueId val="{00000000-AB2A-4373-9C46-A6AFC61D15C6}"/>
            </c:ext>
          </c:extLst>
        </c:ser>
        <c:ser>
          <c:idx val="1"/>
          <c:order val="1"/>
          <c:tx>
            <c:v>2 S/C</c:v>
          </c:tx>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Spread!$B$12:$B$21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Spread!$J$12:$J$21</c:f>
              <c:numCache>
                <c:formatCode>0%</c:formatCode>
                <c:ptCount val="10"/>
                <c:pt idx="0">
                  <c:v>0.10974459724950884</c:v>
                </c:pt>
                <c:pt idx="1">
                  <c:v>0.10996856581532417</c:v>
                </c:pt>
                <c:pt idx="2">
                  <c:v>0.11041650294695482</c:v>
                </c:pt>
                <c:pt idx="3">
                  <c:v>0.11131237721021611</c:v>
                </c:pt>
                <c:pt idx="4">
                  <c:v>0.11310412573673871</c:v>
                </c:pt>
                <c:pt idx="5">
                  <c:v>0.11265618860510807</c:v>
                </c:pt>
                <c:pt idx="6">
                  <c:v>0.11131237721021611</c:v>
                </c:pt>
                <c:pt idx="7">
                  <c:v>0.11332809430255404</c:v>
                </c:pt>
                <c:pt idx="8">
                  <c:v>0.114</c:v>
                </c:pt>
                <c:pt idx="9">
                  <c:v>0.11355206286836936</c:v>
                </c:pt>
              </c:numCache>
            </c:numRef>
          </c:yVal>
          <c:smooth val="1"/>
          <c:extLst>
            <c:ext xmlns:c16="http://schemas.microsoft.com/office/drawing/2014/chart" uri="{C3380CC4-5D6E-409C-BE32-E72D297353CC}">
              <c16:uniqueId val="{00000001-AB2A-4373-9C46-A6AFC61D15C6}"/>
            </c:ext>
          </c:extLst>
        </c:ser>
        <c:ser>
          <c:idx val="2"/>
          <c:order val="2"/>
          <c:tx>
            <c:v>3 S/C</c:v>
          </c:tx>
          <c:spPr>
            <a:ln w="1905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linear"/>
            <c:dispRSqr val="0"/>
            <c:dispEq val="0"/>
          </c:trendline>
          <c:xVal>
            <c:numRef>
              <c:f>Spread!$B$22:$B$31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Spread!$J$22:$J$31</c:f>
              <c:numCache>
                <c:formatCode>0%</c:formatCode>
                <c:ptCount val="10"/>
                <c:pt idx="0">
                  <c:v>0.11946617915904936</c:v>
                </c:pt>
                <c:pt idx="1">
                  <c:v>0.11946617915904936</c:v>
                </c:pt>
                <c:pt idx="2">
                  <c:v>0.12059963436928703</c:v>
                </c:pt>
                <c:pt idx="3">
                  <c:v>0.12150639853747715</c:v>
                </c:pt>
                <c:pt idx="4">
                  <c:v>0.1210530164533821</c:v>
                </c:pt>
                <c:pt idx="5">
                  <c:v>0.12286654478976235</c:v>
                </c:pt>
                <c:pt idx="6">
                  <c:v>0.1196928702010969</c:v>
                </c:pt>
                <c:pt idx="7">
                  <c:v>0.12241316270566728</c:v>
                </c:pt>
                <c:pt idx="8">
                  <c:v>0.12400000000000001</c:v>
                </c:pt>
                <c:pt idx="9">
                  <c:v>0.12400000000000001</c:v>
                </c:pt>
              </c:numCache>
            </c:numRef>
          </c:yVal>
          <c:smooth val="1"/>
          <c:extLst>
            <c:ext xmlns:c16="http://schemas.microsoft.com/office/drawing/2014/chart" uri="{C3380CC4-5D6E-409C-BE32-E72D297353CC}">
              <c16:uniqueId val="{00000002-AB2A-4373-9C46-A6AFC61D15C6}"/>
            </c:ext>
          </c:extLst>
        </c:ser>
        <c:ser>
          <c:idx val="3"/>
          <c:order val="3"/>
          <c:tx>
            <c:v>4 S/C</c:v>
          </c:tx>
          <c:spPr>
            <a:ln w="1905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linear"/>
            <c:dispRSqr val="0"/>
            <c:dispEq val="0"/>
          </c:trendline>
          <c:xVal>
            <c:numRef>
              <c:f>Spread!$B$32:$B$41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Spread!$J$32:$J$41</c:f>
              <c:numCache>
                <c:formatCode>0%</c:formatCode>
                <c:ptCount val="10"/>
                <c:pt idx="0">
                  <c:v>0.12131010452961676</c:v>
                </c:pt>
                <c:pt idx="1">
                  <c:v>0.12197909407665508</c:v>
                </c:pt>
                <c:pt idx="2">
                  <c:v>0.12376306620209061</c:v>
                </c:pt>
                <c:pt idx="3">
                  <c:v>0.12487804878048783</c:v>
                </c:pt>
                <c:pt idx="4">
                  <c:v>0.12398606271777006</c:v>
                </c:pt>
                <c:pt idx="5">
                  <c:v>0.12666202090592335</c:v>
                </c:pt>
                <c:pt idx="6">
                  <c:v>0.12443205574912895</c:v>
                </c:pt>
                <c:pt idx="7">
                  <c:v>0.12666202090592335</c:v>
                </c:pt>
                <c:pt idx="8">
                  <c:v>0.12777700348432056</c:v>
                </c:pt>
                <c:pt idx="9">
                  <c:v>0.128</c:v>
                </c:pt>
              </c:numCache>
            </c:numRef>
          </c:yVal>
          <c:smooth val="1"/>
          <c:extLst>
            <c:ext xmlns:c16="http://schemas.microsoft.com/office/drawing/2014/chart" uri="{C3380CC4-5D6E-409C-BE32-E72D297353CC}">
              <c16:uniqueId val="{00000003-AB2A-4373-9C46-A6AFC61D15C6}"/>
            </c:ext>
          </c:extLst>
        </c:ser>
        <c:ser>
          <c:idx val="4"/>
          <c:order val="4"/>
          <c:tx>
            <c:v>5 S/C</c:v>
          </c:tx>
          <c:spPr>
            <a:ln w="19050" cap="rnd">
              <a:noFill/>
              <a:round/>
            </a:ln>
            <a:effectLst/>
          </c:spPr>
          <c:marker>
            <c:symbol val="circle"/>
            <c:size val="5"/>
            <c:spPr>
              <a:solidFill>
                <a:schemeClr val="accent5"/>
              </a:solidFill>
              <a:ln w="9525">
                <a:solidFill>
                  <a:schemeClr val="accent5"/>
                </a:solidFill>
              </a:ln>
              <a:effectLst/>
            </c:spPr>
          </c:marker>
          <c:trendline>
            <c:spPr>
              <a:ln w="19050" cap="rnd">
                <a:solidFill>
                  <a:schemeClr val="accent5"/>
                </a:solidFill>
                <a:prstDash val="sysDot"/>
              </a:ln>
              <a:effectLst/>
            </c:spPr>
            <c:trendlineType val="linear"/>
            <c:dispRSqr val="0"/>
            <c:dispEq val="0"/>
          </c:trendline>
          <c:xVal>
            <c:numRef>
              <c:f>Spread!$B$42:$B$51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Spread!$J$42:$J$51</c:f>
              <c:numCache>
                <c:formatCode>0%</c:formatCode>
                <c:ptCount val="10"/>
                <c:pt idx="0">
                  <c:v>0.13097113752122244</c:v>
                </c:pt>
                <c:pt idx="1">
                  <c:v>0.13307979626485569</c:v>
                </c:pt>
                <c:pt idx="2">
                  <c:v>0.13495415959252974</c:v>
                </c:pt>
                <c:pt idx="3">
                  <c:v>0.13542275042444823</c:v>
                </c:pt>
                <c:pt idx="4">
                  <c:v>0.13612563667232599</c:v>
                </c:pt>
                <c:pt idx="5">
                  <c:v>0.13706281833616302</c:v>
                </c:pt>
                <c:pt idx="6">
                  <c:v>0.13612563667232599</c:v>
                </c:pt>
                <c:pt idx="7">
                  <c:v>0.13589134125636673</c:v>
                </c:pt>
                <c:pt idx="8">
                  <c:v>0.13659422750424449</c:v>
                </c:pt>
                <c:pt idx="9">
                  <c:v>0.13800000000000001</c:v>
                </c:pt>
              </c:numCache>
            </c:numRef>
          </c:yVal>
          <c:smooth val="1"/>
          <c:extLst>
            <c:ext xmlns:c16="http://schemas.microsoft.com/office/drawing/2014/chart" uri="{C3380CC4-5D6E-409C-BE32-E72D297353CC}">
              <c16:uniqueId val="{00000004-AB2A-4373-9C46-A6AFC61D15C6}"/>
            </c:ext>
          </c:extLst>
        </c:ser>
        <c:dLbls>
          <c:showLegendKey val="0"/>
          <c:showVal val="0"/>
          <c:showCatName val="0"/>
          <c:showSerName val="0"/>
          <c:showPercent val="0"/>
          <c:showBubbleSize val="0"/>
        </c:dLbls>
        <c:axId val="1516241824"/>
        <c:axId val="1516250976"/>
      </c:scatterChart>
      <c:valAx>
        <c:axId val="1516241824"/>
        <c:scaling>
          <c:orientation val="minMax"/>
          <c:max val="1.2"/>
          <c:min val="0.3000000000000000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Inter-Spacecraft Spread</a:t>
                </a:r>
                <a:r>
                  <a:rPr lang="en-US" baseline="0"/>
                  <a:t> [rad]</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50976"/>
        <c:crosses val="autoZero"/>
        <c:crossBetween val="midCat"/>
      </c:valAx>
      <c:valAx>
        <c:axId val="1516250976"/>
        <c:scaling>
          <c:orientation val="minMax"/>
          <c:min val="8.0000000000000016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r>
                  <a:rPr lang="en-US" baseline="0"/>
                  <a:t>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41824"/>
        <c:crosses val="autoZero"/>
        <c:crossBetween val="midCat"/>
      </c:valAx>
      <c:spPr>
        <a:noFill/>
        <a:ln>
          <a:noFill/>
        </a:ln>
        <a:effectLst/>
      </c:spPr>
    </c:plotArea>
    <c:legend>
      <c:legendPos val="r"/>
      <c:legendEntry>
        <c:idx val="5"/>
        <c:delete val="1"/>
      </c:legendEntry>
      <c:legendEntry>
        <c:idx val="6"/>
        <c:delete val="1"/>
      </c:legendEntry>
      <c:legendEntry>
        <c:idx val="7"/>
        <c:delete val="1"/>
      </c:legendEntry>
      <c:legendEntry>
        <c:idx val="8"/>
        <c:delete val="1"/>
      </c:legendEntry>
      <c:legendEntry>
        <c:idx val="9"/>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1 Spacecraft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1"/>
          <c:order val="0"/>
          <c:tx>
            <c:v>Visual Light</c:v>
          </c:tx>
          <c:spPr>
            <a:ln w="19050" cap="rnd">
              <a:solidFill>
                <a:schemeClr val="accent1"/>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payload!$D$2:$D$1827</c:f>
              <c:numCache>
                <c:formatCode>0%</c:formatCode>
                <c:ptCount val="1826"/>
                <c:pt idx="0">
                  <c:v>0</c:v>
                </c:pt>
                <c:pt idx="1">
                  <c:v>0</c:v>
                </c:pt>
                <c:pt idx="2">
                  <c:v>0</c:v>
                </c:pt>
                <c:pt idx="3">
                  <c:v>0</c:v>
                </c:pt>
                <c:pt idx="4">
                  <c:v>0</c:v>
                </c:pt>
                <c:pt idx="5">
                  <c:v>0</c:v>
                </c:pt>
                <c:pt idx="6">
                  <c:v>0</c:v>
                </c:pt>
                <c:pt idx="7">
                  <c:v>0</c:v>
                </c:pt>
                <c:pt idx="8">
                  <c:v>0</c:v>
                </c:pt>
                <c:pt idx="9">
                  <c:v>0</c:v>
                </c:pt>
                <c:pt idx="10">
                  <c:v>0</c:v>
                </c:pt>
                <c:pt idx="11">
                  <c:v>9.1999999999999998E-3</c:v>
                </c:pt>
                <c:pt idx="12">
                  <c:v>9.1999999999999998E-3</c:v>
                </c:pt>
                <c:pt idx="13">
                  <c:v>0.01</c:v>
                </c:pt>
                <c:pt idx="14">
                  <c:v>0.01</c:v>
                </c:pt>
                <c:pt idx="15">
                  <c:v>1.04E-2</c:v>
                </c:pt>
                <c:pt idx="16">
                  <c:v>1.04E-2</c:v>
                </c:pt>
                <c:pt idx="17">
                  <c:v>1.0800000000000001E-2</c:v>
                </c:pt>
                <c:pt idx="18">
                  <c:v>1.0800000000000001E-2</c:v>
                </c:pt>
                <c:pt idx="19">
                  <c:v>1.12E-2</c:v>
                </c:pt>
                <c:pt idx="20">
                  <c:v>1.12E-2</c:v>
                </c:pt>
                <c:pt idx="21">
                  <c:v>1.1599999999999999E-2</c:v>
                </c:pt>
                <c:pt idx="22">
                  <c:v>1.32E-2</c:v>
                </c:pt>
                <c:pt idx="23">
                  <c:v>1.32E-2</c:v>
                </c:pt>
                <c:pt idx="24">
                  <c:v>1.32E-2</c:v>
                </c:pt>
                <c:pt idx="25">
                  <c:v>1.3599999999999999E-2</c:v>
                </c:pt>
                <c:pt idx="26">
                  <c:v>1.3599999999999999E-2</c:v>
                </c:pt>
                <c:pt idx="27">
                  <c:v>1.3599999999999999E-2</c:v>
                </c:pt>
                <c:pt idx="28">
                  <c:v>1.3599999999999999E-2</c:v>
                </c:pt>
                <c:pt idx="29">
                  <c:v>1.3599999999999999E-2</c:v>
                </c:pt>
                <c:pt idx="30">
                  <c:v>1.3599999999999999E-2</c:v>
                </c:pt>
                <c:pt idx="31">
                  <c:v>1.3599999999999999E-2</c:v>
                </c:pt>
                <c:pt idx="32">
                  <c:v>1.3599999999999999E-2</c:v>
                </c:pt>
                <c:pt idx="33">
                  <c:v>1.3599999999999999E-2</c:v>
                </c:pt>
                <c:pt idx="34">
                  <c:v>1.3599999999999999E-2</c:v>
                </c:pt>
                <c:pt idx="35">
                  <c:v>1.3599999999999999E-2</c:v>
                </c:pt>
                <c:pt idx="36">
                  <c:v>1.3599999999999999E-2</c:v>
                </c:pt>
                <c:pt idx="37">
                  <c:v>1.4E-2</c:v>
                </c:pt>
                <c:pt idx="38">
                  <c:v>1.4E-2</c:v>
                </c:pt>
                <c:pt idx="39">
                  <c:v>1.4E-2</c:v>
                </c:pt>
                <c:pt idx="40">
                  <c:v>1.4E-2</c:v>
                </c:pt>
                <c:pt idx="41">
                  <c:v>1.4E-2</c:v>
                </c:pt>
                <c:pt idx="42">
                  <c:v>1.4E-2</c:v>
                </c:pt>
                <c:pt idx="43">
                  <c:v>1.4E-2</c:v>
                </c:pt>
                <c:pt idx="44">
                  <c:v>1.4E-2</c:v>
                </c:pt>
                <c:pt idx="45">
                  <c:v>1.4E-2</c:v>
                </c:pt>
                <c:pt idx="46">
                  <c:v>1.4E-2</c:v>
                </c:pt>
                <c:pt idx="47">
                  <c:v>1.4800000000000001E-2</c:v>
                </c:pt>
                <c:pt idx="48">
                  <c:v>1.4800000000000001E-2</c:v>
                </c:pt>
                <c:pt idx="49">
                  <c:v>1.4800000000000001E-2</c:v>
                </c:pt>
                <c:pt idx="50">
                  <c:v>1.4800000000000001E-2</c:v>
                </c:pt>
                <c:pt idx="51">
                  <c:v>1.4800000000000001E-2</c:v>
                </c:pt>
                <c:pt idx="52">
                  <c:v>1.4800000000000001E-2</c:v>
                </c:pt>
                <c:pt idx="53">
                  <c:v>1.4800000000000001E-2</c:v>
                </c:pt>
                <c:pt idx="54">
                  <c:v>1.4800000000000001E-2</c:v>
                </c:pt>
                <c:pt idx="55">
                  <c:v>1.4800000000000001E-2</c:v>
                </c:pt>
                <c:pt idx="56">
                  <c:v>1.4800000000000001E-2</c:v>
                </c:pt>
                <c:pt idx="57">
                  <c:v>1.52E-2</c:v>
                </c:pt>
                <c:pt idx="58">
                  <c:v>1.52E-2</c:v>
                </c:pt>
                <c:pt idx="59">
                  <c:v>1.52E-2</c:v>
                </c:pt>
                <c:pt idx="60">
                  <c:v>1.52E-2</c:v>
                </c:pt>
                <c:pt idx="61">
                  <c:v>1.52E-2</c:v>
                </c:pt>
                <c:pt idx="62">
                  <c:v>1.52E-2</c:v>
                </c:pt>
                <c:pt idx="63">
                  <c:v>1.52E-2</c:v>
                </c:pt>
                <c:pt idx="64">
                  <c:v>1.52E-2</c:v>
                </c:pt>
                <c:pt idx="65">
                  <c:v>1.52E-2</c:v>
                </c:pt>
                <c:pt idx="66">
                  <c:v>1.52E-2</c:v>
                </c:pt>
                <c:pt idx="67">
                  <c:v>1.6E-2</c:v>
                </c:pt>
                <c:pt idx="68">
                  <c:v>1.6E-2</c:v>
                </c:pt>
                <c:pt idx="69">
                  <c:v>1.6E-2</c:v>
                </c:pt>
                <c:pt idx="70">
                  <c:v>1.6E-2</c:v>
                </c:pt>
                <c:pt idx="71">
                  <c:v>1.6E-2</c:v>
                </c:pt>
                <c:pt idx="72">
                  <c:v>1.6E-2</c:v>
                </c:pt>
                <c:pt idx="73">
                  <c:v>1.6E-2</c:v>
                </c:pt>
                <c:pt idx="74">
                  <c:v>1.6E-2</c:v>
                </c:pt>
                <c:pt idx="75">
                  <c:v>1.6400000000000001E-2</c:v>
                </c:pt>
                <c:pt idx="76">
                  <c:v>1.6400000000000001E-2</c:v>
                </c:pt>
                <c:pt idx="77">
                  <c:v>1.6400000000000001E-2</c:v>
                </c:pt>
                <c:pt idx="78">
                  <c:v>1.6400000000000001E-2</c:v>
                </c:pt>
                <c:pt idx="79">
                  <c:v>1.6400000000000001E-2</c:v>
                </c:pt>
                <c:pt idx="80">
                  <c:v>1.6400000000000001E-2</c:v>
                </c:pt>
                <c:pt idx="81">
                  <c:v>1.6400000000000001E-2</c:v>
                </c:pt>
                <c:pt idx="82">
                  <c:v>1.6400000000000001E-2</c:v>
                </c:pt>
                <c:pt idx="83">
                  <c:v>1.6799999999999999E-2</c:v>
                </c:pt>
                <c:pt idx="84">
                  <c:v>1.6799999999999999E-2</c:v>
                </c:pt>
                <c:pt idx="85">
                  <c:v>1.6799999999999999E-2</c:v>
                </c:pt>
                <c:pt idx="86">
                  <c:v>1.6799999999999999E-2</c:v>
                </c:pt>
                <c:pt idx="87">
                  <c:v>1.6799999999999999E-2</c:v>
                </c:pt>
                <c:pt idx="88">
                  <c:v>1.6799999999999999E-2</c:v>
                </c:pt>
                <c:pt idx="89">
                  <c:v>1.6799999999999999E-2</c:v>
                </c:pt>
                <c:pt idx="90">
                  <c:v>1.6799999999999999E-2</c:v>
                </c:pt>
                <c:pt idx="91">
                  <c:v>1.6799999999999999E-2</c:v>
                </c:pt>
                <c:pt idx="92">
                  <c:v>1.6799999999999999E-2</c:v>
                </c:pt>
                <c:pt idx="93">
                  <c:v>1.6799999999999999E-2</c:v>
                </c:pt>
                <c:pt idx="94">
                  <c:v>1.6799999999999999E-2</c:v>
                </c:pt>
                <c:pt idx="95">
                  <c:v>1.6799999999999999E-2</c:v>
                </c:pt>
                <c:pt idx="96">
                  <c:v>1.6799999999999999E-2</c:v>
                </c:pt>
                <c:pt idx="97">
                  <c:v>1.7600000000000001E-2</c:v>
                </c:pt>
                <c:pt idx="98">
                  <c:v>1.7600000000000001E-2</c:v>
                </c:pt>
                <c:pt idx="99">
                  <c:v>1.7600000000000001E-2</c:v>
                </c:pt>
                <c:pt idx="100">
                  <c:v>1.7600000000000001E-2</c:v>
                </c:pt>
                <c:pt idx="101">
                  <c:v>1.7999999999999999E-2</c:v>
                </c:pt>
                <c:pt idx="102">
                  <c:v>1.7999999999999999E-2</c:v>
                </c:pt>
                <c:pt idx="103">
                  <c:v>1.7999999999999999E-2</c:v>
                </c:pt>
                <c:pt idx="104">
                  <c:v>1.7999999999999999E-2</c:v>
                </c:pt>
                <c:pt idx="105">
                  <c:v>1.7999999999999999E-2</c:v>
                </c:pt>
                <c:pt idx="106">
                  <c:v>1.7999999999999999E-2</c:v>
                </c:pt>
                <c:pt idx="107">
                  <c:v>1.7999999999999999E-2</c:v>
                </c:pt>
                <c:pt idx="108">
                  <c:v>1.7999999999999999E-2</c:v>
                </c:pt>
                <c:pt idx="109">
                  <c:v>1.84E-2</c:v>
                </c:pt>
                <c:pt idx="110">
                  <c:v>1.84E-2</c:v>
                </c:pt>
                <c:pt idx="111">
                  <c:v>1.84E-2</c:v>
                </c:pt>
                <c:pt idx="112">
                  <c:v>1.84E-2</c:v>
                </c:pt>
                <c:pt idx="113">
                  <c:v>1.84E-2</c:v>
                </c:pt>
                <c:pt idx="114">
                  <c:v>1.84E-2</c:v>
                </c:pt>
                <c:pt idx="115">
                  <c:v>1.84E-2</c:v>
                </c:pt>
                <c:pt idx="116">
                  <c:v>1.84E-2</c:v>
                </c:pt>
                <c:pt idx="117">
                  <c:v>1.84E-2</c:v>
                </c:pt>
                <c:pt idx="118">
                  <c:v>1.84E-2</c:v>
                </c:pt>
                <c:pt idx="119">
                  <c:v>1.84E-2</c:v>
                </c:pt>
                <c:pt idx="120">
                  <c:v>1.84E-2</c:v>
                </c:pt>
                <c:pt idx="121">
                  <c:v>1.84E-2</c:v>
                </c:pt>
                <c:pt idx="122">
                  <c:v>1.84E-2</c:v>
                </c:pt>
                <c:pt idx="123">
                  <c:v>1.84E-2</c:v>
                </c:pt>
                <c:pt idx="124">
                  <c:v>1.84E-2</c:v>
                </c:pt>
                <c:pt idx="125">
                  <c:v>1.8800000000000001E-2</c:v>
                </c:pt>
                <c:pt idx="126">
                  <c:v>1.8800000000000001E-2</c:v>
                </c:pt>
                <c:pt idx="127">
                  <c:v>1.9199999999999998E-2</c:v>
                </c:pt>
                <c:pt idx="128">
                  <c:v>1.9199999999999998E-2</c:v>
                </c:pt>
                <c:pt idx="129">
                  <c:v>1.9199999999999998E-2</c:v>
                </c:pt>
                <c:pt idx="130">
                  <c:v>1.9199999999999998E-2</c:v>
                </c:pt>
                <c:pt idx="131">
                  <c:v>1.9199999999999998E-2</c:v>
                </c:pt>
                <c:pt idx="132">
                  <c:v>1.9199999999999998E-2</c:v>
                </c:pt>
                <c:pt idx="133">
                  <c:v>1.9199999999999998E-2</c:v>
                </c:pt>
                <c:pt idx="134">
                  <c:v>1.9199999999999998E-2</c:v>
                </c:pt>
                <c:pt idx="135">
                  <c:v>1.9599999999999999E-2</c:v>
                </c:pt>
                <c:pt idx="136">
                  <c:v>1.9599999999999999E-2</c:v>
                </c:pt>
                <c:pt idx="137">
                  <c:v>0.02</c:v>
                </c:pt>
                <c:pt idx="138">
                  <c:v>0.02</c:v>
                </c:pt>
                <c:pt idx="139">
                  <c:v>2.0400000000000001E-2</c:v>
                </c:pt>
                <c:pt idx="140">
                  <c:v>2.0400000000000001E-2</c:v>
                </c:pt>
                <c:pt idx="141">
                  <c:v>2.0400000000000001E-2</c:v>
                </c:pt>
                <c:pt idx="142">
                  <c:v>2.0400000000000001E-2</c:v>
                </c:pt>
                <c:pt idx="143">
                  <c:v>2.0400000000000001E-2</c:v>
                </c:pt>
                <c:pt idx="144">
                  <c:v>2.0400000000000001E-2</c:v>
                </c:pt>
                <c:pt idx="145">
                  <c:v>2.0799999999999999E-2</c:v>
                </c:pt>
                <c:pt idx="146">
                  <c:v>2.0799999999999999E-2</c:v>
                </c:pt>
                <c:pt idx="147">
                  <c:v>2.0799999999999999E-2</c:v>
                </c:pt>
                <c:pt idx="148">
                  <c:v>2.12E-2</c:v>
                </c:pt>
                <c:pt idx="149">
                  <c:v>2.12E-2</c:v>
                </c:pt>
                <c:pt idx="150">
                  <c:v>2.12E-2</c:v>
                </c:pt>
                <c:pt idx="151">
                  <c:v>2.24E-2</c:v>
                </c:pt>
                <c:pt idx="152">
                  <c:v>2.24E-2</c:v>
                </c:pt>
                <c:pt idx="153">
                  <c:v>2.24E-2</c:v>
                </c:pt>
                <c:pt idx="154">
                  <c:v>2.24E-2</c:v>
                </c:pt>
                <c:pt idx="155">
                  <c:v>2.24E-2</c:v>
                </c:pt>
                <c:pt idx="156">
                  <c:v>2.24E-2</c:v>
                </c:pt>
                <c:pt idx="157">
                  <c:v>2.24E-2</c:v>
                </c:pt>
                <c:pt idx="158">
                  <c:v>2.24E-2</c:v>
                </c:pt>
                <c:pt idx="159">
                  <c:v>2.2800000000000001E-2</c:v>
                </c:pt>
                <c:pt idx="160">
                  <c:v>2.2800000000000001E-2</c:v>
                </c:pt>
                <c:pt idx="161">
                  <c:v>2.3199999999999998E-2</c:v>
                </c:pt>
                <c:pt idx="162">
                  <c:v>2.3199999999999998E-2</c:v>
                </c:pt>
                <c:pt idx="163">
                  <c:v>2.3199999999999998E-2</c:v>
                </c:pt>
                <c:pt idx="164">
                  <c:v>2.3199999999999998E-2</c:v>
                </c:pt>
                <c:pt idx="165">
                  <c:v>2.3199999999999998E-2</c:v>
                </c:pt>
                <c:pt idx="166">
                  <c:v>2.3199999999999998E-2</c:v>
                </c:pt>
                <c:pt idx="167">
                  <c:v>2.3199999999999998E-2</c:v>
                </c:pt>
                <c:pt idx="168">
                  <c:v>2.3199999999999998E-2</c:v>
                </c:pt>
                <c:pt idx="169">
                  <c:v>2.3599999999999999E-2</c:v>
                </c:pt>
                <c:pt idx="170">
                  <c:v>2.3599999999999999E-2</c:v>
                </c:pt>
                <c:pt idx="171">
                  <c:v>2.3599999999999999E-2</c:v>
                </c:pt>
                <c:pt idx="172">
                  <c:v>2.3599999999999999E-2</c:v>
                </c:pt>
                <c:pt idx="173">
                  <c:v>2.4E-2</c:v>
                </c:pt>
                <c:pt idx="174">
                  <c:v>2.4E-2</c:v>
                </c:pt>
                <c:pt idx="175">
                  <c:v>2.4799999999999999E-2</c:v>
                </c:pt>
                <c:pt idx="176">
                  <c:v>2.4799999999999999E-2</c:v>
                </c:pt>
                <c:pt idx="177">
                  <c:v>2.4799999999999999E-2</c:v>
                </c:pt>
                <c:pt idx="178">
                  <c:v>2.4799999999999999E-2</c:v>
                </c:pt>
                <c:pt idx="179">
                  <c:v>2.4799999999999999E-2</c:v>
                </c:pt>
                <c:pt idx="180">
                  <c:v>2.4799999999999999E-2</c:v>
                </c:pt>
                <c:pt idx="181">
                  <c:v>2.52E-2</c:v>
                </c:pt>
                <c:pt idx="182">
                  <c:v>2.52E-2</c:v>
                </c:pt>
                <c:pt idx="183">
                  <c:v>2.5999999999999999E-2</c:v>
                </c:pt>
                <c:pt idx="184">
                  <c:v>2.5999999999999999E-2</c:v>
                </c:pt>
                <c:pt idx="185">
                  <c:v>2.5999999999999999E-2</c:v>
                </c:pt>
                <c:pt idx="186">
                  <c:v>2.5999999999999999E-2</c:v>
                </c:pt>
                <c:pt idx="187">
                  <c:v>2.5999999999999999E-2</c:v>
                </c:pt>
                <c:pt idx="188">
                  <c:v>2.5999999999999999E-2</c:v>
                </c:pt>
                <c:pt idx="189">
                  <c:v>2.64E-2</c:v>
                </c:pt>
                <c:pt idx="190">
                  <c:v>2.6800000000000001E-2</c:v>
                </c:pt>
                <c:pt idx="191">
                  <c:v>2.6800000000000001E-2</c:v>
                </c:pt>
                <c:pt idx="192">
                  <c:v>2.6800000000000001E-2</c:v>
                </c:pt>
                <c:pt idx="193">
                  <c:v>2.6800000000000001E-2</c:v>
                </c:pt>
                <c:pt idx="194">
                  <c:v>2.6800000000000001E-2</c:v>
                </c:pt>
                <c:pt idx="195">
                  <c:v>2.6800000000000001E-2</c:v>
                </c:pt>
                <c:pt idx="196">
                  <c:v>2.6800000000000001E-2</c:v>
                </c:pt>
                <c:pt idx="197">
                  <c:v>2.6800000000000001E-2</c:v>
                </c:pt>
                <c:pt idx="198">
                  <c:v>2.6800000000000001E-2</c:v>
                </c:pt>
                <c:pt idx="199">
                  <c:v>2.7199999999999998E-2</c:v>
                </c:pt>
                <c:pt idx="200">
                  <c:v>2.7199999999999998E-2</c:v>
                </c:pt>
                <c:pt idx="201">
                  <c:v>2.7199999999999998E-2</c:v>
                </c:pt>
                <c:pt idx="202">
                  <c:v>2.7199999999999998E-2</c:v>
                </c:pt>
                <c:pt idx="203">
                  <c:v>2.7199999999999998E-2</c:v>
                </c:pt>
                <c:pt idx="204">
                  <c:v>2.7199999999999998E-2</c:v>
                </c:pt>
                <c:pt idx="205">
                  <c:v>2.76E-2</c:v>
                </c:pt>
                <c:pt idx="206">
                  <c:v>2.76E-2</c:v>
                </c:pt>
                <c:pt idx="207">
                  <c:v>2.76E-2</c:v>
                </c:pt>
                <c:pt idx="208">
                  <c:v>2.76E-2</c:v>
                </c:pt>
                <c:pt idx="209">
                  <c:v>2.76E-2</c:v>
                </c:pt>
                <c:pt idx="210">
                  <c:v>2.76E-2</c:v>
                </c:pt>
                <c:pt idx="211">
                  <c:v>2.8000000000000001E-2</c:v>
                </c:pt>
                <c:pt idx="212">
                  <c:v>2.8000000000000001E-2</c:v>
                </c:pt>
                <c:pt idx="213">
                  <c:v>2.8000000000000001E-2</c:v>
                </c:pt>
                <c:pt idx="214">
                  <c:v>2.8000000000000001E-2</c:v>
                </c:pt>
                <c:pt idx="215">
                  <c:v>2.8000000000000001E-2</c:v>
                </c:pt>
                <c:pt idx="216">
                  <c:v>2.8000000000000001E-2</c:v>
                </c:pt>
                <c:pt idx="217">
                  <c:v>2.8000000000000001E-2</c:v>
                </c:pt>
                <c:pt idx="218">
                  <c:v>2.8000000000000001E-2</c:v>
                </c:pt>
                <c:pt idx="219">
                  <c:v>2.8000000000000001E-2</c:v>
                </c:pt>
                <c:pt idx="220">
                  <c:v>2.8000000000000001E-2</c:v>
                </c:pt>
                <c:pt idx="221">
                  <c:v>2.8400000000000002E-2</c:v>
                </c:pt>
                <c:pt idx="222">
                  <c:v>2.8400000000000002E-2</c:v>
                </c:pt>
                <c:pt idx="223">
                  <c:v>2.8400000000000002E-2</c:v>
                </c:pt>
                <c:pt idx="224">
                  <c:v>2.8400000000000002E-2</c:v>
                </c:pt>
                <c:pt idx="225">
                  <c:v>2.8400000000000002E-2</c:v>
                </c:pt>
                <c:pt idx="226">
                  <c:v>2.8400000000000002E-2</c:v>
                </c:pt>
                <c:pt idx="227">
                  <c:v>2.8799999999999999E-2</c:v>
                </c:pt>
                <c:pt idx="228">
                  <c:v>2.8799999999999999E-2</c:v>
                </c:pt>
                <c:pt idx="229">
                  <c:v>2.8799999999999999E-2</c:v>
                </c:pt>
                <c:pt idx="230">
                  <c:v>2.8799999999999999E-2</c:v>
                </c:pt>
                <c:pt idx="231">
                  <c:v>2.8799999999999999E-2</c:v>
                </c:pt>
                <c:pt idx="232">
                  <c:v>2.8799999999999999E-2</c:v>
                </c:pt>
                <c:pt idx="233">
                  <c:v>2.8799999999999999E-2</c:v>
                </c:pt>
                <c:pt idx="234">
                  <c:v>2.8799999999999999E-2</c:v>
                </c:pt>
                <c:pt idx="235">
                  <c:v>2.8799999999999999E-2</c:v>
                </c:pt>
                <c:pt idx="236">
                  <c:v>2.8799999999999999E-2</c:v>
                </c:pt>
                <c:pt idx="237">
                  <c:v>2.8799999999999999E-2</c:v>
                </c:pt>
                <c:pt idx="238">
                  <c:v>2.8799999999999999E-2</c:v>
                </c:pt>
                <c:pt idx="239">
                  <c:v>2.8799999999999999E-2</c:v>
                </c:pt>
                <c:pt idx="240">
                  <c:v>2.8799999999999999E-2</c:v>
                </c:pt>
                <c:pt idx="241">
                  <c:v>2.92E-2</c:v>
                </c:pt>
                <c:pt idx="242">
                  <c:v>2.92E-2</c:v>
                </c:pt>
                <c:pt idx="243">
                  <c:v>2.92E-2</c:v>
                </c:pt>
                <c:pt idx="244">
                  <c:v>2.92E-2</c:v>
                </c:pt>
                <c:pt idx="245">
                  <c:v>2.92E-2</c:v>
                </c:pt>
                <c:pt idx="246">
                  <c:v>2.92E-2</c:v>
                </c:pt>
                <c:pt idx="247">
                  <c:v>2.92E-2</c:v>
                </c:pt>
                <c:pt idx="248">
                  <c:v>2.92E-2</c:v>
                </c:pt>
                <c:pt idx="249">
                  <c:v>2.92E-2</c:v>
                </c:pt>
                <c:pt idx="250">
                  <c:v>2.92E-2</c:v>
                </c:pt>
                <c:pt idx="251">
                  <c:v>2.9600000000000001E-2</c:v>
                </c:pt>
                <c:pt idx="252">
                  <c:v>2.9600000000000001E-2</c:v>
                </c:pt>
                <c:pt idx="253">
                  <c:v>3.04E-2</c:v>
                </c:pt>
                <c:pt idx="254">
                  <c:v>3.04E-2</c:v>
                </c:pt>
                <c:pt idx="255">
                  <c:v>3.04E-2</c:v>
                </c:pt>
                <c:pt idx="256">
                  <c:v>3.04E-2</c:v>
                </c:pt>
                <c:pt idx="257">
                  <c:v>3.04E-2</c:v>
                </c:pt>
                <c:pt idx="258">
                  <c:v>3.04E-2</c:v>
                </c:pt>
                <c:pt idx="259">
                  <c:v>3.04E-2</c:v>
                </c:pt>
                <c:pt idx="260">
                  <c:v>3.04E-2</c:v>
                </c:pt>
                <c:pt idx="261">
                  <c:v>3.04E-2</c:v>
                </c:pt>
                <c:pt idx="262">
                  <c:v>3.04E-2</c:v>
                </c:pt>
                <c:pt idx="263">
                  <c:v>3.04E-2</c:v>
                </c:pt>
                <c:pt idx="264">
                  <c:v>3.04E-2</c:v>
                </c:pt>
                <c:pt idx="265">
                  <c:v>3.1199999999999999E-2</c:v>
                </c:pt>
                <c:pt idx="266">
                  <c:v>3.1199999999999999E-2</c:v>
                </c:pt>
                <c:pt idx="267">
                  <c:v>3.1199999999999999E-2</c:v>
                </c:pt>
                <c:pt idx="268">
                  <c:v>3.1199999999999999E-2</c:v>
                </c:pt>
                <c:pt idx="269">
                  <c:v>3.1199999999999999E-2</c:v>
                </c:pt>
                <c:pt idx="270">
                  <c:v>3.1199999999999999E-2</c:v>
                </c:pt>
                <c:pt idx="271">
                  <c:v>3.1199999999999999E-2</c:v>
                </c:pt>
                <c:pt idx="272">
                  <c:v>3.1199999999999999E-2</c:v>
                </c:pt>
                <c:pt idx="273">
                  <c:v>3.1199999999999999E-2</c:v>
                </c:pt>
                <c:pt idx="274">
                  <c:v>3.1199999999999999E-2</c:v>
                </c:pt>
                <c:pt idx="275">
                  <c:v>3.1199999999999999E-2</c:v>
                </c:pt>
                <c:pt idx="276">
                  <c:v>3.1199999999999999E-2</c:v>
                </c:pt>
                <c:pt idx="277">
                  <c:v>3.1600000000000003E-2</c:v>
                </c:pt>
                <c:pt idx="278">
                  <c:v>3.1600000000000003E-2</c:v>
                </c:pt>
                <c:pt idx="279">
                  <c:v>3.1600000000000003E-2</c:v>
                </c:pt>
                <c:pt idx="280">
                  <c:v>3.1600000000000003E-2</c:v>
                </c:pt>
                <c:pt idx="281">
                  <c:v>3.2000000000000001E-2</c:v>
                </c:pt>
                <c:pt idx="282">
                  <c:v>3.2000000000000001E-2</c:v>
                </c:pt>
                <c:pt idx="283">
                  <c:v>3.2000000000000001E-2</c:v>
                </c:pt>
                <c:pt idx="284">
                  <c:v>3.2000000000000001E-2</c:v>
                </c:pt>
                <c:pt idx="285">
                  <c:v>3.2000000000000001E-2</c:v>
                </c:pt>
                <c:pt idx="286">
                  <c:v>3.2000000000000001E-2</c:v>
                </c:pt>
                <c:pt idx="287">
                  <c:v>3.2000000000000001E-2</c:v>
                </c:pt>
                <c:pt idx="288">
                  <c:v>3.2000000000000001E-2</c:v>
                </c:pt>
                <c:pt idx="289">
                  <c:v>3.2399999999999998E-2</c:v>
                </c:pt>
                <c:pt idx="290">
                  <c:v>3.2399999999999998E-2</c:v>
                </c:pt>
                <c:pt idx="291">
                  <c:v>3.2399999999999998E-2</c:v>
                </c:pt>
                <c:pt idx="292">
                  <c:v>3.2399999999999998E-2</c:v>
                </c:pt>
                <c:pt idx="293">
                  <c:v>3.2800000000000003E-2</c:v>
                </c:pt>
                <c:pt idx="294">
                  <c:v>3.2800000000000003E-2</c:v>
                </c:pt>
                <c:pt idx="295">
                  <c:v>3.32E-2</c:v>
                </c:pt>
                <c:pt idx="296">
                  <c:v>3.32E-2</c:v>
                </c:pt>
                <c:pt idx="297">
                  <c:v>3.32E-2</c:v>
                </c:pt>
                <c:pt idx="298">
                  <c:v>3.32E-2</c:v>
                </c:pt>
                <c:pt idx="299">
                  <c:v>3.32E-2</c:v>
                </c:pt>
                <c:pt idx="300">
                  <c:v>3.32E-2</c:v>
                </c:pt>
                <c:pt idx="301">
                  <c:v>3.32E-2</c:v>
                </c:pt>
                <c:pt idx="302">
                  <c:v>3.32E-2</c:v>
                </c:pt>
                <c:pt idx="303">
                  <c:v>3.32E-2</c:v>
                </c:pt>
                <c:pt idx="304">
                  <c:v>3.32E-2</c:v>
                </c:pt>
                <c:pt idx="305">
                  <c:v>3.4000000000000002E-2</c:v>
                </c:pt>
                <c:pt idx="306">
                  <c:v>3.4000000000000002E-2</c:v>
                </c:pt>
                <c:pt idx="307">
                  <c:v>3.4000000000000002E-2</c:v>
                </c:pt>
                <c:pt idx="308">
                  <c:v>3.4000000000000002E-2</c:v>
                </c:pt>
                <c:pt idx="309">
                  <c:v>3.4000000000000002E-2</c:v>
                </c:pt>
                <c:pt idx="310">
                  <c:v>3.4000000000000002E-2</c:v>
                </c:pt>
                <c:pt idx="311">
                  <c:v>3.4000000000000002E-2</c:v>
                </c:pt>
                <c:pt idx="312">
                  <c:v>3.4000000000000002E-2</c:v>
                </c:pt>
                <c:pt idx="313">
                  <c:v>3.5200000000000002E-2</c:v>
                </c:pt>
                <c:pt idx="314">
                  <c:v>3.5200000000000002E-2</c:v>
                </c:pt>
                <c:pt idx="315">
                  <c:v>3.5200000000000002E-2</c:v>
                </c:pt>
                <c:pt idx="316">
                  <c:v>3.5200000000000002E-2</c:v>
                </c:pt>
                <c:pt idx="317">
                  <c:v>3.5200000000000002E-2</c:v>
                </c:pt>
                <c:pt idx="318">
                  <c:v>3.5200000000000002E-2</c:v>
                </c:pt>
                <c:pt idx="319">
                  <c:v>3.5200000000000002E-2</c:v>
                </c:pt>
                <c:pt idx="320">
                  <c:v>3.5200000000000002E-2</c:v>
                </c:pt>
                <c:pt idx="321">
                  <c:v>3.56E-2</c:v>
                </c:pt>
                <c:pt idx="322">
                  <c:v>3.56E-2</c:v>
                </c:pt>
                <c:pt idx="323">
                  <c:v>3.56E-2</c:v>
                </c:pt>
                <c:pt idx="324">
                  <c:v>3.56E-2</c:v>
                </c:pt>
                <c:pt idx="325">
                  <c:v>3.56E-2</c:v>
                </c:pt>
                <c:pt idx="326">
                  <c:v>3.56E-2</c:v>
                </c:pt>
                <c:pt idx="327">
                  <c:v>3.56E-2</c:v>
                </c:pt>
                <c:pt idx="328">
                  <c:v>3.56E-2</c:v>
                </c:pt>
                <c:pt idx="329">
                  <c:v>3.56E-2</c:v>
                </c:pt>
                <c:pt idx="330">
                  <c:v>3.56E-2</c:v>
                </c:pt>
                <c:pt idx="331">
                  <c:v>3.5999999999999997E-2</c:v>
                </c:pt>
                <c:pt idx="332">
                  <c:v>3.5999999999999997E-2</c:v>
                </c:pt>
                <c:pt idx="333">
                  <c:v>3.6400000000000002E-2</c:v>
                </c:pt>
                <c:pt idx="334">
                  <c:v>3.6400000000000002E-2</c:v>
                </c:pt>
                <c:pt idx="335">
                  <c:v>3.6799999999999999E-2</c:v>
                </c:pt>
                <c:pt idx="336">
                  <c:v>3.6799999999999999E-2</c:v>
                </c:pt>
                <c:pt idx="337">
                  <c:v>3.7199999999999997E-2</c:v>
                </c:pt>
                <c:pt idx="338">
                  <c:v>3.7199999999999997E-2</c:v>
                </c:pt>
                <c:pt idx="339">
                  <c:v>3.7199999999999997E-2</c:v>
                </c:pt>
                <c:pt idx="340">
                  <c:v>3.7199999999999997E-2</c:v>
                </c:pt>
                <c:pt idx="341">
                  <c:v>3.7199999999999997E-2</c:v>
                </c:pt>
                <c:pt idx="342">
                  <c:v>3.7199999999999997E-2</c:v>
                </c:pt>
                <c:pt idx="343">
                  <c:v>3.7199999999999997E-2</c:v>
                </c:pt>
                <c:pt idx="344">
                  <c:v>3.7199999999999997E-2</c:v>
                </c:pt>
                <c:pt idx="345">
                  <c:v>3.7199999999999997E-2</c:v>
                </c:pt>
                <c:pt idx="346">
                  <c:v>3.7199999999999997E-2</c:v>
                </c:pt>
                <c:pt idx="347">
                  <c:v>3.7199999999999997E-2</c:v>
                </c:pt>
                <c:pt idx="348">
                  <c:v>3.7199999999999997E-2</c:v>
                </c:pt>
                <c:pt idx="349">
                  <c:v>3.7199999999999997E-2</c:v>
                </c:pt>
                <c:pt idx="350">
                  <c:v>3.7199999999999997E-2</c:v>
                </c:pt>
                <c:pt idx="351">
                  <c:v>3.7600000000000001E-2</c:v>
                </c:pt>
                <c:pt idx="352">
                  <c:v>3.7600000000000001E-2</c:v>
                </c:pt>
                <c:pt idx="353">
                  <c:v>3.7600000000000001E-2</c:v>
                </c:pt>
                <c:pt idx="354">
                  <c:v>3.7600000000000001E-2</c:v>
                </c:pt>
                <c:pt idx="355">
                  <c:v>3.7600000000000001E-2</c:v>
                </c:pt>
                <c:pt idx="356">
                  <c:v>3.7600000000000001E-2</c:v>
                </c:pt>
                <c:pt idx="357">
                  <c:v>3.7600000000000001E-2</c:v>
                </c:pt>
                <c:pt idx="358">
                  <c:v>3.7600000000000001E-2</c:v>
                </c:pt>
                <c:pt idx="359">
                  <c:v>3.7600000000000001E-2</c:v>
                </c:pt>
                <c:pt idx="360">
                  <c:v>3.7600000000000001E-2</c:v>
                </c:pt>
                <c:pt idx="361">
                  <c:v>3.7999999999999999E-2</c:v>
                </c:pt>
                <c:pt idx="362">
                  <c:v>3.7999999999999999E-2</c:v>
                </c:pt>
                <c:pt idx="363">
                  <c:v>3.7999999999999999E-2</c:v>
                </c:pt>
                <c:pt idx="364">
                  <c:v>3.7999999999999999E-2</c:v>
                </c:pt>
                <c:pt idx="365">
                  <c:v>3.7999999999999999E-2</c:v>
                </c:pt>
                <c:pt idx="366">
                  <c:v>3.7999999999999999E-2</c:v>
                </c:pt>
                <c:pt idx="367">
                  <c:v>3.7999999999999999E-2</c:v>
                </c:pt>
                <c:pt idx="368">
                  <c:v>3.7999999999999999E-2</c:v>
                </c:pt>
                <c:pt idx="369">
                  <c:v>3.8399999999999997E-2</c:v>
                </c:pt>
                <c:pt idx="370">
                  <c:v>3.8399999999999997E-2</c:v>
                </c:pt>
                <c:pt idx="371">
                  <c:v>3.8399999999999997E-2</c:v>
                </c:pt>
                <c:pt idx="372">
                  <c:v>3.8399999999999997E-2</c:v>
                </c:pt>
                <c:pt idx="373">
                  <c:v>3.8800000000000001E-2</c:v>
                </c:pt>
                <c:pt idx="374">
                  <c:v>3.8800000000000001E-2</c:v>
                </c:pt>
                <c:pt idx="375">
                  <c:v>3.8800000000000001E-2</c:v>
                </c:pt>
                <c:pt idx="376">
                  <c:v>3.8800000000000001E-2</c:v>
                </c:pt>
                <c:pt idx="377">
                  <c:v>3.9199999999999999E-2</c:v>
                </c:pt>
                <c:pt idx="378">
                  <c:v>3.9199999999999999E-2</c:v>
                </c:pt>
                <c:pt idx="379">
                  <c:v>3.9600000000000003E-2</c:v>
                </c:pt>
                <c:pt idx="380">
                  <c:v>3.9600000000000003E-2</c:v>
                </c:pt>
                <c:pt idx="381">
                  <c:v>3.9600000000000003E-2</c:v>
                </c:pt>
                <c:pt idx="382">
                  <c:v>3.9600000000000003E-2</c:v>
                </c:pt>
                <c:pt idx="383">
                  <c:v>3.9600000000000003E-2</c:v>
                </c:pt>
                <c:pt idx="384">
                  <c:v>3.9600000000000003E-2</c:v>
                </c:pt>
                <c:pt idx="385">
                  <c:v>3.9600000000000003E-2</c:v>
                </c:pt>
                <c:pt idx="386">
                  <c:v>3.9600000000000003E-2</c:v>
                </c:pt>
                <c:pt idx="387">
                  <c:v>0.04</c:v>
                </c:pt>
                <c:pt idx="388">
                  <c:v>0.04</c:v>
                </c:pt>
                <c:pt idx="389">
                  <c:v>4.0399999999999998E-2</c:v>
                </c:pt>
                <c:pt idx="390">
                  <c:v>4.0399999999999998E-2</c:v>
                </c:pt>
                <c:pt idx="391">
                  <c:v>4.0800000000000003E-2</c:v>
                </c:pt>
                <c:pt idx="392">
                  <c:v>4.0800000000000003E-2</c:v>
                </c:pt>
                <c:pt idx="393">
                  <c:v>4.0800000000000003E-2</c:v>
                </c:pt>
                <c:pt idx="394">
                  <c:v>4.0800000000000003E-2</c:v>
                </c:pt>
                <c:pt idx="395">
                  <c:v>4.0800000000000003E-2</c:v>
                </c:pt>
                <c:pt idx="396">
                  <c:v>4.0800000000000003E-2</c:v>
                </c:pt>
                <c:pt idx="397">
                  <c:v>4.0800000000000003E-2</c:v>
                </c:pt>
                <c:pt idx="398">
                  <c:v>4.0800000000000003E-2</c:v>
                </c:pt>
                <c:pt idx="399">
                  <c:v>4.0800000000000003E-2</c:v>
                </c:pt>
                <c:pt idx="400">
                  <c:v>4.1200000000000001E-2</c:v>
                </c:pt>
                <c:pt idx="401">
                  <c:v>4.1200000000000001E-2</c:v>
                </c:pt>
                <c:pt idx="402">
                  <c:v>4.1200000000000001E-2</c:v>
                </c:pt>
                <c:pt idx="403">
                  <c:v>4.1200000000000001E-2</c:v>
                </c:pt>
                <c:pt idx="404">
                  <c:v>4.1200000000000001E-2</c:v>
                </c:pt>
                <c:pt idx="405">
                  <c:v>4.1200000000000001E-2</c:v>
                </c:pt>
                <c:pt idx="406">
                  <c:v>4.1200000000000001E-2</c:v>
                </c:pt>
                <c:pt idx="407">
                  <c:v>4.1200000000000001E-2</c:v>
                </c:pt>
                <c:pt idx="408">
                  <c:v>4.1200000000000001E-2</c:v>
                </c:pt>
                <c:pt idx="409">
                  <c:v>4.2000000000000003E-2</c:v>
                </c:pt>
                <c:pt idx="410">
                  <c:v>4.2000000000000003E-2</c:v>
                </c:pt>
                <c:pt idx="411">
                  <c:v>4.2799999999999998E-2</c:v>
                </c:pt>
                <c:pt idx="412">
                  <c:v>4.2799999999999998E-2</c:v>
                </c:pt>
                <c:pt idx="413">
                  <c:v>4.3999999999999997E-2</c:v>
                </c:pt>
                <c:pt idx="414">
                  <c:v>4.3999999999999997E-2</c:v>
                </c:pt>
                <c:pt idx="415">
                  <c:v>4.3999999999999997E-2</c:v>
                </c:pt>
                <c:pt idx="416">
                  <c:v>4.3999999999999997E-2</c:v>
                </c:pt>
                <c:pt idx="417">
                  <c:v>4.4400000000000002E-2</c:v>
                </c:pt>
                <c:pt idx="418">
                  <c:v>4.4400000000000002E-2</c:v>
                </c:pt>
                <c:pt idx="419">
                  <c:v>4.4400000000000002E-2</c:v>
                </c:pt>
                <c:pt idx="420">
                  <c:v>4.4400000000000002E-2</c:v>
                </c:pt>
                <c:pt idx="421">
                  <c:v>4.4400000000000002E-2</c:v>
                </c:pt>
                <c:pt idx="422">
                  <c:v>4.4400000000000002E-2</c:v>
                </c:pt>
                <c:pt idx="423">
                  <c:v>4.4400000000000002E-2</c:v>
                </c:pt>
                <c:pt idx="424">
                  <c:v>4.4400000000000002E-2</c:v>
                </c:pt>
                <c:pt idx="425">
                  <c:v>4.48E-2</c:v>
                </c:pt>
                <c:pt idx="426">
                  <c:v>4.48E-2</c:v>
                </c:pt>
                <c:pt idx="427">
                  <c:v>4.48E-2</c:v>
                </c:pt>
                <c:pt idx="428">
                  <c:v>4.48E-2</c:v>
                </c:pt>
                <c:pt idx="429">
                  <c:v>4.48E-2</c:v>
                </c:pt>
                <c:pt idx="430">
                  <c:v>4.48E-2</c:v>
                </c:pt>
                <c:pt idx="431">
                  <c:v>4.5199999999999997E-2</c:v>
                </c:pt>
                <c:pt idx="432">
                  <c:v>4.5199999999999997E-2</c:v>
                </c:pt>
                <c:pt idx="433">
                  <c:v>4.5199999999999997E-2</c:v>
                </c:pt>
                <c:pt idx="434">
                  <c:v>4.5199999999999997E-2</c:v>
                </c:pt>
                <c:pt idx="435">
                  <c:v>4.5199999999999997E-2</c:v>
                </c:pt>
                <c:pt idx="436">
                  <c:v>4.5199999999999997E-2</c:v>
                </c:pt>
                <c:pt idx="437">
                  <c:v>4.5199999999999997E-2</c:v>
                </c:pt>
                <c:pt idx="438">
                  <c:v>4.5199999999999997E-2</c:v>
                </c:pt>
                <c:pt idx="439">
                  <c:v>4.5199999999999997E-2</c:v>
                </c:pt>
                <c:pt idx="440">
                  <c:v>4.5199999999999997E-2</c:v>
                </c:pt>
                <c:pt idx="441">
                  <c:v>4.5600000000000002E-2</c:v>
                </c:pt>
                <c:pt idx="442">
                  <c:v>4.5600000000000002E-2</c:v>
                </c:pt>
                <c:pt idx="443">
                  <c:v>4.5600000000000002E-2</c:v>
                </c:pt>
                <c:pt idx="444">
                  <c:v>4.5600000000000002E-2</c:v>
                </c:pt>
                <c:pt idx="445">
                  <c:v>4.5999999999999999E-2</c:v>
                </c:pt>
                <c:pt idx="446">
                  <c:v>4.5999999999999999E-2</c:v>
                </c:pt>
                <c:pt idx="447">
                  <c:v>4.6399999999999997E-2</c:v>
                </c:pt>
                <c:pt idx="448">
                  <c:v>4.6399999999999997E-2</c:v>
                </c:pt>
                <c:pt idx="449">
                  <c:v>4.6399999999999997E-2</c:v>
                </c:pt>
                <c:pt idx="450">
                  <c:v>4.6399999999999997E-2</c:v>
                </c:pt>
                <c:pt idx="451">
                  <c:v>4.6399999999999997E-2</c:v>
                </c:pt>
                <c:pt idx="452">
                  <c:v>4.6399999999999997E-2</c:v>
                </c:pt>
                <c:pt idx="453">
                  <c:v>4.6399999999999997E-2</c:v>
                </c:pt>
                <c:pt idx="454">
                  <c:v>4.6399999999999997E-2</c:v>
                </c:pt>
                <c:pt idx="455">
                  <c:v>4.6399999999999997E-2</c:v>
                </c:pt>
                <c:pt idx="456">
                  <c:v>4.6399999999999997E-2</c:v>
                </c:pt>
                <c:pt idx="457">
                  <c:v>4.6399999999999997E-2</c:v>
                </c:pt>
                <c:pt idx="458">
                  <c:v>4.6399999999999997E-2</c:v>
                </c:pt>
                <c:pt idx="459">
                  <c:v>4.6399999999999997E-2</c:v>
                </c:pt>
                <c:pt idx="460">
                  <c:v>4.6399999999999997E-2</c:v>
                </c:pt>
                <c:pt idx="461">
                  <c:v>4.6399999999999997E-2</c:v>
                </c:pt>
                <c:pt idx="462">
                  <c:v>4.6399999999999997E-2</c:v>
                </c:pt>
                <c:pt idx="463">
                  <c:v>4.6399999999999997E-2</c:v>
                </c:pt>
                <c:pt idx="464">
                  <c:v>4.6399999999999997E-2</c:v>
                </c:pt>
                <c:pt idx="465">
                  <c:v>4.6399999999999997E-2</c:v>
                </c:pt>
                <c:pt idx="466">
                  <c:v>4.6399999999999997E-2</c:v>
                </c:pt>
                <c:pt idx="467">
                  <c:v>4.6399999999999997E-2</c:v>
                </c:pt>
                <c:pt idx="468">
                  <c:v>4.6399999999999997E-2</c:v>
                </c:pt>
                <c:pt idx="469">
                  <c:v>4.7600000000000003E-2</c:v>
                </c:pt>
                <c:pt idx="470">
                  <c:v>4.7600000000000003E-2</c:v>
                </c:pt>
                <c:pt idx="471">
                  <c:v>4.7600000000000003E-2</c:v>
                </c:pt>
                <c:pt idx="472">
                  <c:v>4.7600000000000003E-2</c:v>
                </c:pt>
                <c:pt idx="473">
                  <c:v>4.8000000000000001E-2</c:v>
                </c:pt>
                <c:pt idx="474">
                  <c:v>4.8000000000000001E-2</c:v>
                </c:pt>
                <c:pt idx="475">
                  <c:v>4.8000000000000001E-2</c:v>
                </c:pt>
                <c:pt idx="476">
                  <c:v>4.8000000000000001E-2</c:v>
                </c:pt>
                <c:pt idx="477">
                  <c:v>4.8000000000000001E-2</c:v>
                </c:pt>
                <c:pt idx="478">
                  <c:v>4.8000000000000001E-2</c:v>
                </c:pt>
                <c:pt idx="479">
                  <c:v>4.8000000000000001E-2</c:v>
                </c:pt>
                <c:pt idx="480">
                  <c:v>4.8000000000000001E-2</c:v>
                </c:pt>
                <c:pt idx="481">
                  <c:v>4.8000000000000001E-2</c:v>
                </c:pt>
                <c:pt idx="482">
                  <c:v>4.8000000000000001E-2</c:v>
                </c:pt>
                <c:pt idx="483">
                  <c:v>4.8399999999999999E-2</c:v>
                </c:pt>
                <c:pt idx="484">
                  <c:v>4.8800000000000003E-2</c:v>
                </c:pt>
                <c:pt idx="485">
                  <c:v>4.8800000000000003E-2</c:v>
                </c:pt>
                <c:pt idx="486">
                  <c:v>4.8800000000000003E-2</c:v>
                </c:pt>
                <c:pt idx="487">
                  <c:v>4.9200000000000001E-2</c:v>
                </c:pt>
                <c:pt idx="488">
                  <c:v>4.9200000000000001E-2</c:v>
                </c:pt>
                <c:pt idx="489">
                  <c:v>4.9200000000000001E-2</c:v>
                </c:pt>
                <c:pt idx="490">
                  <c:v>4.9200000000000001E-2</c:v>
                </c:pt>
                <c:pt idx="491">
                  <c:v>4.9200000000000001E-2</c:v>
                </c:pt>
                <c:pt idx="492">
                  <c:v>4.9200000000000001E-2</c:v>
                </c:pt>
                <c:pt idx="493">
                  <c:v>4.9599999999999998E-2</c:v>
                </c:pt>
                <c:pt idx="494">
                  <c:v>4.9599999999999998E-2</c:v>
                </c:pt>
                <c:pt idx="495">
                  <c:v>4.9599999999999998E-2</c:v>
                </c:pt>
                <c:pt idx="496">
                  <c:v>4.9599999999999998E-2</c:v>
                </c:pt>
                <c:pt idx="497">
                  <c:v>4.9599999999999998E-2</c:v>
                </c:pt>
                <c:pt idx="498">
                  <c:v>4.9599999999999998E-2</c:v>
                </c:pt>
                <c:pt idx="499">
                  <c:v>4.9599999999999998E-2</c:v>
                </c:pt>
                <c:pt idx="500">
                  <c:v>4.9599999999999998E-2</c:v>
                </c:pt>
                <c:pt idx="501">
                  <c:v>4.9599999999999998E-2</c:v>
                </c:pt>
                <c:pt idx="502">
                  <c:v>4.9599999999999998E-2</c:v>
                </c:pt>
                <c:pt idx="503">
                  <c:v>4.9599999999999998E-2</c:v>
                </c:pt>
                <c:pt idx="504">
                  <c:v>4.9599999999999998E-2</c:v>
                </c:pt>
                <c:pt idx="505">
                  <c:v>4.9599999999999998E-2</c:v>
                </c:pt>
                <c:pt idx="506">
                  <c:v>4.9599999999999998E-2</c:v>
                </c:pt>
                <c:pt idx="507">
                  <c:v>4.9599999999999998E-2</c:v>
                </c:pt>
                <c:pt idx="508">
                  <c:v>4.9599999999999998E-2</c:v>
                </c:pt>
                <c:pt idx="509">
                  <c:v>5.04E-2</c:v>
                </c:pt>
                <c:pt idx="510">
                  <c:v>5.04E-2</c:v>
                </c:pt>
                <c:pt idx="511">
                  <c:v>5.04E-2</c:v>
                </c:pt>
                <c:pt idx="512">
                  <c:v>5.04E-2</c:v>
                </c:pt>
                <c:pt idx="513">
                  <c:v>5.04E-2</c:v>
                </c:pt>
                <c:pt idx="514">
                  <c:v>5.04E-2</c:v>
                </c:pt>
                <c:pt idx="515">
                  <c:v>5.04E-2</c:v>
                </c:pt>
                <c:pt idx="516">
                  <c:v>5.04E-2</c:v>
                </c:pt>
                <c:pt idx="517">
                  <c:v>5.04E-2</c:v>
                </c:pt>
                <c:pt idx="518">
                  <c:v>5.04E-2</c:v>
                </c:pt>
                <c:pt idx="519">
                  <c:v>5.0799999999999998E-2</c:v>
                </c:pt>
                <c:pt idx="520">
                  <c:v>5.0799999999999998E-2</c:v>
                </c:pt>
                <c:pt idx="521">
                  <c:v>5.0799999999999998E-2</c:v>
                </c:pt>
                <c:pt idx="522">
                  <c:v>5.0799999999999998E-2</c:v>
                </c:pt>
                <c:pt idx="523">
                  <c:v>5.1200000000000002E-2</c:v>
                </c:pt>
                <c:pt idx="524">
                  <c:v>5.1200000000000002E-2</c:v>
                </c:pt>
                <c:pt idx="525">
                  <c:v>5.1200000000000002E-2</c:v>
                </c:pt>
                <c:pt idx="526">
                  <c:v>5.1200000000000002E-2</c:v>
                </c:pt>
                <c:pt idx="527">
                  <c:v>5.1200000000000002E-2</c:v>
                </c:pt>
                <c:pt idx="528">
                  <c:v>5.1200000000000002E-2</c:v>
                </c:pt>
                <c:pt idx="529">
                  <c:v>5.16E-2</c:v>
                </c:pt>
                <c:pt idx="530">
                  <c:v>5.16E-2</c:v>
                </c:pt>
                <c:pt idx="531">
                  <c:v>5.16E-2</c:v>
                </c:pt>
                <c:pt idx="532">
                  <c:v>5.16E-2</c:v>
                </c:pt>
                <c:pt idx="533">
                  <c:v>5.1999999999999998E-2</c:v>
                </c:pt>
                <c:pt idx="534">
                  <c:v>5.1999999999999998E-2</c:v>
                </c:pt>
                <c:pt idx="535">
                  <c:v>5.1999999999999998E-2</c:v>
                </c:pt>
                <c:pt idx="536">
                  <c:v>5.1999999999999998E-2</c:v>
                </c:pt>
                <c:pt idx="537">
                  <c:v>5.1999999999999998E-2</c:v>
                </c:pt>
                <c:pt idx="538">
                  <c:v>5.1999999999999998E-2</c:v>
                </c:pt>
                <c:pt idx="539">
                  <c:v>5.2400000000000002E-2</c:v>
                </c:pt>
                <c:pt idx="540">
                  <c:v>5.2400000000000002E-2</c:v>
                </c:pt>
                <c:pt idx="541">
                  <c:v>5.28E-2</c:v>
                </c:pt>
                <c:pt idx="542">
                  <c:v>5.28E-2</c:v>
                </c:pt>
                <c:pt idx="543">
                  <c:v>5.3199999999999997E-2</c:v>
                </c:pt>
                <c:pt idx="544">
                  <c:v>5.3199999999999997E-2</c:v>
                </c:pt>
                <c:pt idx="545">
                  <c:v>5.3600000000000002E-2</c:v>
                </c:pt>
                <c:pt idx="546">
                  <c:v>5.3600000000000002E-2</c:v>
                </c:pt>
                <c:pt idx="547">
                  <c:v>5.3600000000000002E-2</c:v>
                </c:pt>
                <c:pt idx="548">
                  <c:v>5.3600000000000002E-2</c:v>
                </c:pt>
                <c:pt idx="549">
                  <c:v>5.3999999999999999E-2</c:v>
                </c:pt>
                <c:pt idx="550">
                  <c:v>5.3999999999999999E-2</c:v>
                </c:pt>
                <c:pt idx="551">
                  <c:v>5.4399999999999997E-2</c:v>
                </c:pt>
                <c:pt idx="552">
                  <c:v>5.4399999999999997E-2</c:v>
                </c:pt>
                <c:pt idx="553">
                  <c:v>5.4399999999999997E-2</c:v>
                </c:pt>
                <c:pt idx="554">
                  <c:v>5.4399999999999997E-2</c:v>
                </c:pt>
                <c:pt idx="555">
                  <c:v>5.4800000000000001E-2</c:v>
                </c:pt>
                <c:pt idx="556">
                  <c:v>5.4800000000000001E-2</c:v>
                </c:pt>
                <c:pt idx="557">
                  <c:v>5.5199999999999999E-2</c:v>
                </c:pt>
                <c:pt idx="558">
                  <c:v>5.5199999999999999E-2</c:v>
                </c:pt>
                <c:pt idx="559">
                  <c:v>5.5599999999999997E-2</c:v>
                </c:pt>
                <c:pt idx="560">
                  <c:v>5.5599999999999997E-2</c:v>
                </c:pt>
                <c:pt idx="561">
                  <c:v>5.5599999999999997E-2</c:v>
                </c:pt>
                <c:pt idx="562">
                  <c:v>5.5599999999999997E-2</c:v>
                </c:pt>
                <c:pt idx="563">
                  <c:v>5.5599999999999997E-2</c:v>
                </c:pt>
                <c:pt idx="564">
                  <c:v>5.5599999999999997E-2</c:v>
                </c:pt>
                <c:pt idx="565">
                  <c:v>5.6000000000000001E-2</c:v>
                </c:pt>
                <c:pt idx="566">
                  <c:v>5.6000000000000001E-2</c:v>
                </c:pt>
                <c:pt idx="567">
                  <c:v>5.6000000000000001E-2</c:v>
                </c:pt>
                <c:pt idx="568">
                  <c:v>5.6000000000000001E-2</c:v>
                </c:pt>
                <c:pt idx="569">
                  <c:v>5.6000000000000001E-2</c:v>
                </c:pt>
                <c:pt idx="570">
                  <c:v>5.6000000000000001E-2</c:v>
                </c:pt>
                <c:pt idx="571">
                  <c:v>5.6800000000000003E-2</c:v>
                </c:pt>
                <c:pt idx="572">
                  <c:v>5.6800000000000003E-2</c:v>
                </c:pt>
                <c:pt idx="573">
                  <c:v>5.6800000000000003E-2</c:v>
                </c:pt>
                <c:pt idx="574">
                  <c:v>5.6800000000000003E-2</c:v>
                </c:pt>
                <c:pt idx="575">
                  <c:v>5.6800000000000003E-2</c:v>
                </c:pt>
                <c:pt idx="576">
                  <c:v>5.6800000000000003E-2</c:v>
                </c:pt>
                <c:pt idx="577">
                  <c:v>5.6800000000000003E-2</c:v>
                </c:pt>
                <c:pt idx="578">
                  <c:v>5.6800000000000003E-2</c:v>
                </c:pt>
                <c:pt idx="579">
                  <c:v>5.6800000000000003E-2</c:v>
                </c:pt>
                <c:pt idx="580">
                  <c:v>5.6800000000000003E-2</c:v>
                </c:pt>
                <c:pt idx="581">
                  <c:v>5.6800000000000003E-2</c:v>
                </c:pt>
                <c:pt idx="582">
                  <c:v>5.6800000000000003E-2</c:v>
                </c:pt>
                <c:pt idx="583">
                  <c:v>5.7599999999999998E-2</c:v>
                </c:pt>
                <c:pt idx="584">
                  <c:v>5.7599999999999998E-2</c:v>
                </c:pt>
                <c:pt idx="585">
                  <c:v>5.7599999999999998E-2</c:v>
                </c:pt>
                <c:pt idx="586">
                  <c:v>5.7599999999999998E-2</c:v>
                </c:pt>
                <c:pt idx="587">
                  <c:v>5.7599999999999998E-2</c:v>
                </c:pt>
                <c:pt idx="588">
                  <c:v>5.7599999999999998E-2</c:v>
                </c:pt>
                <c:pt idx="589">
                  <c:v>5.8000000000000003E-2</c:v>
                </c:pt>
                <c:pt idx="590">
                  <c:v>5.8000000000000003E-2</c:v>
                </c:pt>
                <c:pt idx="591">
                  <c:v>5.8400000000000001E-2</c:v>
                </c:pt>
                <c:pt idx="592">
                  <c:v>5.8400000000000001E-2</c:v>
                </c:pt>
                <c:pt idx="593">
                  <c:v>5.8400000000000001E-2</c:v>
                </c:pt>
                <c:pt idx="594">
                  <c:v>5.8400000000000001E-2</c:v>
                </c:pt>
                <c:pt idx="595">
                  <c:v>5.8400000000000001E-2</c:v>
                </c:pt>
                <c:pt idx="596">
                  <c:v>5.8400000000000001E-2</c:v>
                </c:pt>
                <c:pt idx="597">
                  <c:v>5.8400000000000001E-2</c:v>
                </c:pt>
                <c:pt idx="598">
                  <c:v>5.8400000000000001E-2</c:v>
                </c:pt>
                <c:pt idx="599">
                  <c:v>5.8400000000000001E-2</c:v>
                </c:pt>
                <c:pt idx="600">
                  <c:v>5.8400000000000001E-2</c:v>
                </c:pt>
                <c:pt idx="601">
                  <c:v>5.8400000000000001E-2</c:v>
                </c:pt>
                <c:pt idx="602">
                  <c:v>5.8400000000000001E-2</c:v>
                </c:pt>
                <c:pt idx="603">
                  <c:v>5.8400000000000001E-2</c:v>
                </c:pt>
                <c:pt idx="604">
                  <c:v>5.8400000000000001E-2</c:v>
                </c:pt>
                <c:pt idx="605">
                  <c:v>5.8799999999999998E-2</c:v>
                </c:pt>
                <c:pt idx="606">
                  <c:v>5.8799999999999998E-2</c:v>
                </c:pt>
                <c:pt idx="607">
                  <c:v>5.8799999999999998E-2</c:v>
                </c:pt>
                <c:pt idx="608">
                  <c:v>5.8799999999999998E-2</c:v>
                </c:pt>
                <c:pt idx="609">
                  <c:v>5.8799999999999998E-2</c:v>
                </c:pt>
                <c:pt idx="610">
                  <c:v>5.8799999999999998E-2</c:v>
                </c:pt>
                <c:pt idx="611">
                  <c:v>5.8799999999999998E-2</c:v>
                </c:pt>
                <c:pt idx="612">
                  <c:v>5.8799999999999998E-2</c:v>
                </c:pt>
                <c:pt idx="613">
                  <c:v>5.8799999999999998E-2</c:v>
                </c:pt>
                <c:pt idx="614">
                  <c:v>5.8799999999999998E-2</c:v>
                </c:pt>
                <c:pt idx="615">
                  <c:v>5.9200000000000003E-2</c:v>
                </c:pt>
                <c:pt idx="616">
                  <c:v>5.9200000000000003E-2</c:v>
                </c:pt>
                <c:pt idx="617">
                  <c:v>5.9200000000000003E-2</c:v>
                </c:pt>
                <c:pt idx="618">
                  <c:v>5.9200000000000003E-2</c:v>
                </c:pt>
                <c:pt idx="619">
                  <c:v>0.06</c:v>
                </c:pt>
                <c:pt idx="620">
                  <c:v>0.06</c:v>
                </c:pt>
                <c:pt idx="621">
                  <c:v>0.06</c:v>
                </c:pt>
                <c:pt idx="622">
                  <c:v>0.06</c:v>
                </c:pt>
                <c:pt idx="623">
                  <c:v>0.06</c:v>
                </c:pt>
                <c:pt idx="624">
                  <c:v>0.06</c:v>
                </c:pt>
                <c:pt idx="625">
                  <c:v>6.1199999999999997E-2</c:v>
                </c:pt>
                <c:pt idx="626">
                  <c:v>6.1199999999999997E-2</c:v>
                </c:pt>
                <c:pt idx="627">
                  <c:v>6.1600000000000002E-2</c:v>
                </c:pt>
                <c:pt idx="628">
                  <c:v>6.1600000000000002E-2</c:v>
                </c:pt>
                <c:pt idx="629">
                  <c:v>6.1600000000000002E-2</c:v>
                </c:pt>
                <c:pt idx="630">
                  <c:v>6.1600000000000002E-2</c:v>
                </c:pt>
                <c:pt idx="631">
                  <c:v>6.1600000000000002E-2</c:v>
                </c:pt>
                <c:pt idx="632">
                  <c:v>6.1600000000000002E-2</c:v>
                </c:pt>
                <c:pt idx="633">
                  <c:v>6.1600000000000002E-2</c:v>
                </c:pt>
                <c:pt idx="634">
                  <c:v>6.1600000000000002E-2</c:v>
                </c:pt>
                <c:pt idx="635">
                  <c:v>6.1600000000000002E-2</c:v>
                </c:pt>
                <c:pt idx="636">
                  <c:v>6.1600000000000002E-2</c:v>
                </c:pt>
                <c:pt idx="637">
                  <c:v>6.2399999999999997E-2</c:v>
                </c:pt>
                <c:pt idx="638">
                  <c:v>6.2399999999999997E-2</c:v>
                </c:pt>
                <c:pt idx="639">
                  <c:v>6.2399999999999997E-2</c:v>
                </c:pt>
                <c:pt idx="640">
                  <c:v>6.2399999999999997E-2</c:v>
                </c:pt>
                <c:pt idx="641">
                  <c:v>6.2799999999999995E-2</c:v>
                </c:pt>
                <c:pt idx="642">
                  <c:v>6.2799999999999995E-2</c:v>
                </c:pt>
                <c:pt idx="643">
                  <c:v>6.2799999999999995E-2</c:v>
                </c:pt>
                <c:pt idx="644">
                  <c:v>6.2799999999999995E-2</c:v>
                </c:pt>
                <c:pt idx="645">
                  <c:v>6.2799999999999995E-2</c:v>
                </c:pt>
                <c:pt idx="646">
                  <c:v>6.2799999999999995E-2</c:v>
                </c:pt>
                <c:pt idx="647">
                  <c:v>6.2799999999999995E-2</c:v>
                </c:pt>
                <c:pt idx="648">
                  <c:v>6.2799999999999995E-2</c:v>
                </c:pt>
                <c:pt idx="649">
                  <c:v>6.2799999999999995E-2</c:v>
                </c:pt>
                <c:pt idx="650">
                  <c:v>6.2799999999999995E-2</c:v>
                </c:pt>
                <c:pt idx="651">
                  <c:v>6.2799999999999995E-2</c:v>
                </c:pt>
                <c:pt idx="652">
                  <c:v>6.2799999999999995E-2</c:v>
                </c:pt>
                <c:pt idx="653">
                  <c:v>6.2799999999999995E-2</c:v>
                </c:pt>
                <c:pt idx="654">
                  <c:v>6.2799999999999995E-2</c:v>
                </c:pt>
                <c:pt idx="655">
                  <c:v>6.2799999999999995E-2</c:v>
                </c:pt>
                <c:pt idx="656">
                  <c:v>6.2799999999999995E-2</c:v>
                </c:pt>
                <c:pt idx="657">
                  <c:v>6.3200000000000006E-2</c:v>
                </c:pt>
                <c:pt idx="658">
                  <c:v>6.3200000000000006E-2</c:v>
                </c:pt>
                <c:pt idx="659">
                  <c:v>6.3200000000000006E-2</c:v>
                </c:pt>
                <c:pt idx="660">
                  <c:v>6.3200000000000006E-2</c:v>
                </c:pt>
                <c:pt idx="661">
                  <c:v>6.3200000000000006E-2</c:v>
                </c:pt>
                <c:pt idx="662">
                  <c:v>6.3200000000000006E-2</c:v>
                </c:pt>
                <c:pt idx="663">
                  <c:v>6.3200000000000006E-2</c:v>
                </c:pt>
                <c:pt idx="664">
                  <c:v>6.3200000000000006E-2</c:v>
                </c:pt>
                <c:pt idx="665">
                  <c:v>6.3200000000000006E-2</c:v>
                </c:pt>
                <c:pt idx="666">
                  <c:v>6.3200000000000006E-2</c:v>
                </c:pt>
                <c:pt idx="667">
                  <c:v>6.3200000000000006E-2</c:v>
                </c:pt>
                <c:pt idx="668">
                  <c:v>6.3200000000000006E-2</c:v>
                </c:pt>
                <c:pt idx="669">
                  <c:v>6.3200000000000006E-2</c:v>
                </c:pt>
                <c:pt idx="670">
                  <c:v>6.3200000000000006E-2</c:v>
                </c:pt>
                <c:pt idx="671">
                  <c:v>6.3600000000000004E-2</c:v>
                </c:pt>
                <c:pt idx="672">
                  <c:v>6.3600000000000004E-2</c:v>
                </c:pt>
                <c:pt idx="673">
                  <c:v>6.3600000000000004E-2</c:v>
                </c:pt>
                <c:pt idx="674">
                  <c:v>6.3600000000000004E-2</c:v>
                </c:pt>
                <c:pt idx="675">
                  <c:v>6.3600000000000004E-2</c:v>
                </c:pt>
                <c:pt idx="676">
                  <c:v>6.3600000000000004E-2</c:v>
                </c:pt>
                <c:pt idx="677">
                  <c:v>6.4000000000000001E-2</c:v>
                </c:pt>
                <c:pt idx="678">
                  <c:v>6.4000000000000001E-2</c:v>
                </c:pt>
                <c:pt idx="679">
                  <c:v>6.4000000000000001E-2</c:v>
                </c:pt>
                <c:pt idx="680">
                  <c:v>6.4000000000000001E-2</c:v>
                </c:pt>
                <c:pt idx="681">
                  <c:v>6.4399999999999999E-2</c:v>
                </c:pt>
                <c:pt idx="682">
                  <c:v>6.4399999999999999E-2</c:v>
                </c:pt>
                <c:pt idx="683">
                  <c:v>6.4399999999999999E-2</c:v>
                </c:pt>
                <c:pt idx="684">
                  <c:v>6.4399999999999999E-2</c:v>
                </c:pt>
                <c:pt idx="685">
                  <c:v>6.4799999999999996E-2</c:v>
                </c:pt>
                <c:pt idx="686">
                  <c:v>6.4799999999999996E-2</c:v>
                </c:pt>
                <c:pt idx="687">
                  <c:v>6.5199999999999994E-2</c:v>
                </c:pt>
                <c:pt idx="688">
                  <c:v>6.5199999999999994E-2</c:v>
                </c:pt>
                <c:pt idx="689">
                  <c:v>6.5199999999999994E-2</c:v>
                </c:pt>
                <c:pt idx="690">
                  <c:v>6.5199999999999994E-2</c:v>
                </c:pt>
                <c:pt idx="691">
                  <c:v>6.5600000000000006E-2</c:v>
                </c:pt>
                <c:pt idx="692">
                  <c:v>6.5600000000000006E-2</c:v>
                </c:pt>
                <c:pt idx="693">
                  <c:v>6.5600000000000006E-2</c:v>
                </c:pt>
                <c:pt idx="694">
                  <c:v>6.6000000000000003E-2</c:v>
                </c:pt>
                <c:pt idx="695">
                  <c:v>6.6000000000000003E-2</c:v>
                </c:pt>
                <c:pt idx="696">
                  <c:v>6.6000000000000003E-2</c:v>
                </c:pt>
                <c:pt idx="697">
                  <c:v>6.6000000000000003E-2</c:v>
                </c:pt>
                <c:pt idx="698">
                  <c:v>6.6000000000000003E-2</c:v>
                </c:pt>
                <c:pt idx="699">
                  <c:v>6.6000000000000003E-2</c:v>
                </c:pt>
                <c:pt idx="700">
                  <c:v>6.6000000000000003E-2</c:v>
                </c:pt>
                <c:pt idx="701">
                  <c:v>6.6799999999999998E-2</c:v>
                </c:pt>
                <c:pt idx="702">
                  <c:v>6.6799999999999998E-2</c:v>
                </c:pt>
                <c:pt idx="703">
                  <c:v>6.6799999999999998E-2</c:v>
                </c:pt>
                <c:pt idx="704">
                  <c:v>6.6799999999999998E-2</c:v>
                </c:pt>
                <c:pt idx="705">
                  <c:v>6.6799999999999998E-2</c:v>
                </c:pt>
                <c:pt idx="706">
                  <c:v>6.6799999999999998E-2</c:v>
                </c:pt>
                <c:pt idx="707">
                  <c:v>6.6799999999999998E-2</c:v>
                </c:pt>
                <c:pt idx="708">
                  <c:v>6.6799999999999998E-2</c:v>
                </c:pt>
                <c:pt idx="709">
                  <c:v>6.6799999999999998E-2</c:v>
                </c:pt>
                <c:pt idx="710">
                  <c:v>6.6799999999999998E-2</c:v>
                </c:pt>
                <c:pt idx="711">
                  <c:v>6.7199999999999996E-2</c:v>
                </c:pt>
                <c:pt idx="712">
                  <c:v>6.7199999999999996E-2</c:v>
                </c:pt>
                <c:pt idx="713">
                  <c:v>6.7199999999999996E-2</c:v>
                </c:pt>
                <c:pt idx="714">
                  <c:v>6.7199999999999996E-2</c:v>
                </c:pt>
                <c:pt idx="715">
                  <c:v>6.7199999999999996E-2</c:v>
                </c:pt>
                <c:pt idx="716">
                  <c:v>6.7199999999999996E-2</c:v>
                </c:pt>
                <c:pt idx="717">
                  <c:v>6.7199999999999996E-2</c:v>
                </c:pt>
                <c:pt idx="718">
                  <c:v>6.7199999999999996E-2</c:v>
                </c:pt>
                <c:pt idx="719">
                  <c:v>6.7199999999999996E-2</c:v>
                </c:pt>
                <c:pt idx="720">
                  <c:v>6.7199999999999996E-2</c:v>
                </c:pt>
                <c:pt idx="721">
                  <c:v>6.7199999999999996E-2</c:v>
                </c:pt>
                <c:pt idx="722">
                  <c:v>6.7199999999999996E-2</c:v>
                </c:pt>
                <c:pt idx="723">
                  <c:v>6.7199999999999996E-2</c:v>
                </c:pt>
                <c:pt idx="724">
                  <c:v>6.7199999999999996E-2</c:v>
                </c:pt>
                <c:pt idx="725">
                  <c:v>6.7599999999999993E-2</c:v>
                </c:pt>
                <c:pt idx="726">
                  <c:v>6.7599999999999993E-2</c:v>
                </c:pt>
                <c:pt idx="727">
                  <c:v>6.7599999999999993E-2</c:v>
                </c:pt>
                <c:pt idx="728">
                  <c:v>6.7599999999999993E-2</c:v>
                </c:pt>
                <c:pt idx="729">
                  <c:v>6.7599999999999993E-2</c:v>
                </c:pt>
                <c:pt idx="730">
                  <c:v>6.7599999999999993E-2</c:v>
                </c:pt>
                <c:pt idx="731">
                  <c:v>6.7599999999999993E-2</c:v>
                </c:pt>
                <c:pt idx="732">
                  <c:v>6.7599999999999993E-2</c:v>
                </c:pt>
                <c:pt idx="733">
                  <c:v>6.8000000000000005E-2</c:v>
                </c:pt>
                <c:pt idx="734">
                  <c:v>6.8000000000000005E-2</c:v>
                </c:pt>
                <c:pt idx="735">
                  <c:v>6.8000000000000005E-2</c:v>
                </c:pt>
                <c:pt idx="736">
                  <c:v>6.8000000000000005E-2</c:v>
                </c:pt>
                <c:pt idx="737">
                  <c:v>6.8000000000000005E-2</c:v>
                </c:pt>
                <c:pt idx="738">
                  <c:v>6.8000000000000005E-2</c:v>
                </c:pt>
                <c:pt idx="739">
                  <c:v>6.8400000000000002E-2</c:v>
                </c:pt>
                <c:pt idx="740">
                  <c:v>6.8400000000000002E-2</c:v>
                </c:pt>
                <c:pt idx="741">
                  <c:v>6.8400000000000002E-2</c:v>
                </c:pt>
                <c:pt idx="742">
                  <c:v>6.8400000000000002E-2</c:v>
                </c:pt>
                <c:pt idx="743">
                  <c:v>6.8400000000000002E-2</c:v>
                </c:pt>
                <c:pt idx="744">
                  <c:v>6.8400000000000002E-2</c:v>
                </c:pt>
                <c:pt idx="745">
                  <c:v>6.88E-2</c:v>
                </c:pt>
                <c:pt idx="746">
                  <c:v>6.88E-2</c:v>
                </c:pt>
                <c:pt idx="747">
                  <c:v>6.88E-2</c:v>
                </c:pt>
                <c:pt idx="748">
                  <c:v>6.88E-2</c:v>
                </c:pt>
                <c:pt idx="749">
                  <c:v>6.9199999999999998E-2</c:v>
                </c:pt>
                <c:pt idx="750">
                  <c:v>6.9199999999999998E-2</c:v>
                </c:pt>
                <c:pt idx="751">
                  <c:v>6.9199999999999998E-2</c:v>
                </c:pt>
                <c:pt idx="752">
                  <c:v>6.9199999999999998E-2</c:v>
                </c:pt>
                <c:pt idx="753">
                  <c:v>6.9199999999999998E-2</c:v>
                </c:pt>
                <c:pt idx="754">
                  <c:v>6.9199999999999998E-2</c:v>
                </c:pt>
                <c:pt idx="755">
                  <c:v>6.9199999999999998E-2</c:v>
                </c:pt>
                <c:pt idx="756">
                  <c:v>6.9199999999999998E-2</c:v>
                </c:pt>
                <c:pt idx="757">
                  <c:v>6.9199999999999998E-2</c:v>
                </c:pt>
                <c:pt idx="758">
                  <c:v>6.9199999999999998E-2</c:v>
                </c:pt>
                <c:pt idx="759">
                  <c:v>6.9599999999999995E-2</c:v>
                </c:pt>
                <c:pt idx="760">
                  <c:v>6.9599999999999995E-2</c:v>
                </c:pt>
                <c:pt idx="761">
                  <c:v>7.0000000000000007E-2</c:v>
                </c:pt>
                <c:pt idx="762">
                  <c:v>7.0000000000000007E-2</c:v>
                </c:pt>
                <c:pt idx="763">
                  <c:v>7.0000000000000007E-2</c:v>
                </c:pt>
                <c:pt idx="764">
                  <c:v>7.0000000000000007E-2</c:v>
                </c:pt>
                <c:pt idx="765">
                  <c:v>7.0400000000000004E-2</c:v>
                </c:pt>
                <c:pt idx="766">
                  <c:v>7.0400000000000004E-2</c:v>
                </c:pt>
                <c:pt idx="767">
                  <c:v>7.0400000000000004E-2</c:v>
                </c:pt>
                <c:pt idx="768">
                  <c:v>7.0400000000000004E-2</c:v>
                </c:pt>
                <c:pt idx="769">
                  <c:v>7.0400000000000004E-2</c:v>
                </c:pt>
                <c:pt idx="770">
                  <c:v>7.0400000000000004E-2</c:v>
                </c:pt>
                <c:pt idx="771">
                  <c:v>7.0400000000000004E-2</c:v>
                </c:pt>
                <c:pt idx="772">
                  <c:v>7.0400000000000004E-2</c:v>
                </c:pt>
                <c:pt idx="773">
                  <c:v>7.0400000000000004E-2</c:v>
                </c:pt>
                <c:pt idx="774">
                  <c:v>7.0400000000000004E-2</c:v>
                </c:pt>
                <c:pt idx="775">
                  <c:v>7.0400000000000004E-2</c:v>
                </c:pt>
                <c:pt idx="776">
                  <c:v>7.0400000000000004E-2</c:v>
                </c:pt>
                <c:pt idx="777">
                  <c:v>7.0400000000000004E-2</c:v>
                </c:pt>
                <c:pt idx="778">
                  <c:v>7.0400000000000004E-2</c:v>
                </c:pt>
                <c:pt idx="779">
                  <c:v>7.0400000000000004E-2</c:v>
                </c:pt>
                <c:pt idx="780">
                  <c:v>7.0400000000000004E-2</c:v>
                </c:pt>
                <c:pt idx="781">
                  <c:v>7.0400000000000004E-2</c:v>
                </c:pt>
                <c:pt idx="782">
                  <c:v>7.0400000000000004E-2</c:v>
                </c:pt>
                <c:pt idx="783">
                  <c:v>7.0400000000000004E-2</c:v>
                </c:pt>
                <c:pt idx="784">
                  <c:v>7.0400000000000004E-2</c:v>
                </c:pt>
                <c:pt idx="785">
                  <c:v>7.0400000000000004E-2</c:v>
                </c:pt>
                <c:pt idx="786">
                  <c:v>7.0400000000000004E-2</c:v>
                </c:pt>
                <c:pt idx="787">
                  <c:v>7.0400000000000004E-2</c:v>
                </c:pt>
                <c:pt idx="788">
                  <c:v>7.0400000000000004E-2</c:v>
                </c:pt>
                <c:pt idx="789">
                  <c:v>7.0400000000000004E-2</c:v>
                </c:pt>
                <c:pt idx="790">
                  <c:v>7.0400000000000004E-2</c:v>
                </c:pt>
                <c:pt idx="791">
                  <c:v>7.0400000000000004E-2</c:v>
                </c:pt>
                <c:pt idx="792">
                  <c:v>7.0400000000000004E-2</c:v>
                </c:pt>
                <c:pt idx="793">
                  <c:v>7.0800000000000002E-2</c:v>
                </c:pt>
                <c:pt idx="794">
                  <c:v>7.0800000000000002E-2</c:v>
                </c:pt>
                <c:pt idx="795">
                  <c:v>7.0800000000000002E-2</c:v>
                </c:pt>
                <c:pt idx="796">
                  <c:v>7.0800000000000002E-2</c:v>
                </c:pt>
                <c:pt idx="797">
                  <c:v>7.0800000000000002E-2</c:v>
                </c:pt>
                <c:pt idx="798">
                  <c:v>7.0800000000000002E-2</c:v>
                </c:pt>
                <c:pt idx="799">
                  <c:v>7.0800000000000002E-2</c:v>
                </c:pt>
                <c:pt idx="800">
                  <c:v>7.0800000000000002E-2</c:v>
                </c:pt>
                <c:pt idx="801">
                  <c:v>7.1199999999999999E-2</c:v>
                </c:pt>
                <c:pt idx="802">
                  <c:v>7.1199999999999999E-2</c:v>
                </c:pt>
                <c:pt idx="803">
                  <c:v>7.1599999999999997E-2</c:v>
                </c:pt>
                <c:pt idx="804">
                  <c:v>7.1599999999999997E-2</c:v>
                </c:pt>
                <c:pt idx="805">
                  <c:v>7.1599999999999997E-2</c:v>
                </c:pt>
                <c:pt idx="806">
                  <c:v>7.1599999999999997E-2</c:v>
                </c:pt>
                <c:pt idx="807">
                  <c:v>7.1599999999999997E-2</c:v>
                </c:pt>
                <c:pt idx="808">
                  <c:v>7.1599999999999997E-2</c:v>
                </c:pt>
                <c:pt idx="809">
                  <c:v>7.1599999999999997E-2</c:v>
                </c:pt>
                <c:pt idx="810">
                  <c:v>7.1599999999999997E-2</c:v>
                </c:pt>
                <c:pt idx="811">
                  <c:v>7.2400000000000006E-2</c:v>
                </c:pt>
                <c:pt idx="812">
                  <c:v>7.2400000000000006E-2</c:v>
                </c:pt>
                <c:pt idx="813">
                  <c:v>7.2400000000000006E-2</c:v>
                </c:pt>
                <c:pt idx="814">
                  <c:v>7.2400000000000006E-2</c:v>
                </c:pt>
                <c:pt idx="815">
                  <c:v>7.2400000000000006E-2</c:v>
                </c:pt>
                <c:pt idx="816">
                  <c:v>7.2400000000000006E-2</c:v>
                </c:pt>
                <c:pt idx="817">
                  <c:v>7.2800000000000004E-2</c:v>
                </c:pt>
                <c:pt idx="818">
                  <c:v>7.2800000000000004E-2</c:v>
                </c:pt>
                <c:pt idx="819">
                  <c:v>7.2800000000000004E-2</c:v>
                </c:pt>
                <c:pt idx="820">
                  <c:v>7.2800000000000004E-2</c:v>
                </c:pt>
                <c:pt idx="821">
                  <c:v>7.2800000000000004E-2</c:v>
                </c:pt>
                <c:pt idx="822">
                  <c:v>7.2800000000000004E-2</c:v>
                </c:pt>
                <c:pt idx="823">
                  <c:v>7.2800000000000004E-2</c:v>
                </c:pt>
                <c:pt idx="824">
                  <c:v>7.2800000000000004E-2</c:v>
                </c:pt>
                <c:pt idx="825">
                  <c:v>7.2800000000000004E-2</c:v>
                </c:pt>
                <c:pt idx="826">
                  <c:v>7.2800000000000004E-2</c:v>
                </c:pt>
                <c:pt idx="827">
                  <c:v>7.3200000000000001E-2</c:v>
                </c:pt>
                <c:pt idx="828">
                  <c:v>7.3200000000000001E-2</c:v>
                </c:pt>
                <c:pt idx="829">
                  <c:v>7.3200000000000001E-2</c:v>
                </c:pt>
                <c:pt idx="830">
                  <c:v>7.3200000000000001E-2</c:v>
                </c:pt>
                <c:pt idx="831">
                  <c:v>7.3200000000000001E-2</c:v>
                </c:pt>
                <c:pt idx="832">
                  <c:v>7.3200000000000001E-2</c:v>
                </c:pt>
                <c:pt idx="833">
                  <c:v>7.3200000000000001E-2</c:v>
                </c:pt>
                <c:pt idx="834">
                  <c:v>7.3200000000000001E-2</c:v>
                </c:pt>
                <c:pt idx="835">
                  <c:v>7.3200000000000001E-2</c:v>
                </c:pt>
                <c:pt idx="836">
                  <c:v>7.3200000000000001E-2</c:v>
                </c:pt>
                <c:pt idx="837">
                  <c:v>7.3599999999999999E-2</c:v>
                </c:pt>
                <c:pt idx="838">
                  <c:v>7.3599999999999999E-2</c:v>
                </c:pt>
                <c:pt idx="839">
                  <c:v>7.3599999999999999E-2</c:v>
                </c:pt>
                <c:pt idx="840">
                  <c:v>7.3599999999999999E-2</c:v>
                </c:pt>
                <c:pt idx="841">
                  <c:v>7.3599999999999999E-2</c:v>
                </c:pt>
                <c:pt idx="842">
                  <c:v>7.3599999999999999E-2</c:v>
                </c:pt>
                <c:pt idx="843">
                  <c:v>7.3599999999999999E-2</c:v>
                </c:pt>
                <c:pt idx="844">
                  <c:v>7.3599999999999999E-2</c:v>
                </c:pt>
                <c:pt idx="845">
                  <c:v>7.3999999999999996E-2</c:v>
                </c:pt>
                <c:pt idx="846">
                  <c:v>7.3999999999999996E-2</c:v>
                </c:pt>
                <c:pt idx="847">
                  <c:v>7.3999999999999996E-2</c:v>
                </c:pt>
                <c:pt idx="848">
                  <c:v>7.3999999999999996E-2</c:v>
                </c:pt>
                <c:pt idx="849">
                  <c:v>7.4399999999999994E-2</c:v>
                </c:pt>
                <c:pt idx="850">
                  <c:v>7.4399999999999994E-2</c:v>
                </c:pt>
                <c:pt idx="851">
                  <c:v>7.4399999999999994E-2</c:v>
                </c:pt>
                <c:pt idx="852">
                  <c:v>7.4399999999999994E-2</c:v>
                </c:pt>
                <c:pt idx="853">
                  <c:v>7.4800000000000005E-2</c:v>
                </c:pt>
                <c:pt idx="854">
                  <c:v>7.4800000000000005E-2</c:v>
                </c:pt>
                <c:pt idx="855">
                  <c:v>7.4800000000000005E-2</c:v>
                </c:pt>
                <c:pt idx="856">
                  <c:v>7.4800000000000005E-2</c:v>
                </c:pt>
                <c:pt idx="857">
                  <c:v>7.4800000000000005E-2</c:v>
                </c:pt>
                <c:pt idx="858">
                  <c:v>7.4800000000000005E-2</c:v>
                </c:pt>
                <c:pt idx="859">
                  <c:v>7.5200000000000003E-2</c:v>
                </c:pt>
                <c:pt idx="860">
                  <c:v>7.5200000000000003E-2</c:v>
                </c:pt>
                <c:pt idx="861">
                  <c:v>7.5200000000000003E-2</c:v>
                </c:pt>
                <c:pt idx="862">
                  <c:v>7.5200000000000003E-2</c:v>
                </c:pt>
                <c:pt idx="863">
                  <c:v>7.5200000000000003E-2</c:v>
                </c:pt>
                <c:pt idx="864">
                  <c:v>7.5200000000000003E-2</c:v>
                </c:pt>
                <c:pt idx="865">
                  <c:v>7.5600000000000001E-2</c:v>
                </c:pt>
                <c:pt idx="866">
                  <c:v>7.5600000000000001E-2</c:v>
                </c:pt>
                <c:pt idx="867">
                  <c:v>7.5999999999999998E-2</c:v>
                </c:pt>
                <c:pt idx="868">
                  <c:v>7.5999999999999998E-2</c:v>
                </c:pt>
                <c:pt idx="869">
                  <c:v>7.5999999999999998E-2</c:v>
                </c:pt>
                <c:pt idx="870">
                  <c:v>7.5999999999999998E-2</c:v>
                </c:pt>
                <c:pt idx="871">
                  <c:v>7.6799999999999993E-2</c:v>
                </c:pt>
                <c:pt idx="872">
                  <c:v>7.6799999999999993E-2</c:v>
                </c:pt>
                <c:pt idx="873">
                  <c:v>7.7200000000000005E-2</c:v>
                </c:pt>
                <c:pt idx="874">
                  <c:v>7.7200000000000005E-2</c:v>
                </c:pt>
                <c:pt idx="875">
                  <c:v>7.7200000000000005E-2</c:v>
                </c:pt>
                <c:pt idx="876">
                  <c:v>7.7200000000000005E-2</c:v>
                </c:pt>
                <c:pt idx="877">
                  <c:v>7.7200000000000005E-2</c:v>
                </c:pt>
                <c:pt idx="878">
                  <c:v>7.7200000000000005E-2</c:v>
                </c:pt>
                <c:pt idx="879">
                  <c:v>7.7200000000000005E-2</c:v>
                </c:pt>
                <c:pt idx="880">
                  <c:v>7.7200000000000005E-2</c:v>
                </c:pt>
                <c:pt idx="881">
                  <c:v>7.7200000000000005E-2</c:v>
                </c:pt>
                <c:pt idx="882">
                  <c:v>7.7200000000000005E-2</c:v>
                </c:pt>
                <c:pt idx="883">
                  <c:v>7.7200000000000005E-2</c:v>
                </c:pt>
                <c:pt idx="884">
                  <c:v>7.7200000000000005E-2</c:v>
                </c:pt>
                <c:pt idx="885">
                  <c:v>7.7200000000000005E-2</c:v>
                </c:pt>
                <c:pt idx="886">
                  <c:v>7.7200000000000005E-2</c:v>
                </c:pt>
                <c:pt idx="887">
                  <c:v>7.7200000000000005E-2</c:v>
                </c:pt>
                <c:pt idx="888">
                  <c:v>7.7200000000000005E-2</c:v>
                </c:pt>
                <c:pt idx="889">
                  <c:v>7.7600000000000002E-2</c:v>
                </c:pt>
                <c:pt idx="890">
                  <c:v>7.7600000000000002E-2</c:v>
                </c:pt>
                <c:pt idx="891">
                  <c:v>7.7600000000000002E-2</c:v>
                </c:pt>
                <c:pt idx="892">
                  <c:v>7.7600000000000002E-2</c:v>
                </c:pt>
                <c:pt idx="893">
                  <c:v>7.7600000000000002E-2</c:v>
                </c:pt>
                <c:pt idx="894">
                  <c:v>7.7600000000000002E-2</c:v>
                </c:pt>
                <c:pt idx="895">
                  <c:v>7.7600000000000002E-2</c:v>
                </c:pt>
                <c:pt idx="896">
                  <c:v>7.7600000000000002E-2</c:v>
                </c:pt>
                <c:pt idx="897">
                  <c:v>7.8E-2</c:v>
                </c:pt>
                <c:pt idx="898">
                  <c:v>7.8E-2</c:v>
                </c:pt>
                <c:pt idx="899">
                  <c:v>7.8399999999999997E-2</c:v>
                </c:pt>
                <c:pt idx="900">
                  <c:v>7.8399999999999997E-2</c:v>
                </c:pt>
                <c:pt idx="901">
                  <c:v>7.8399999999999997E-2</c:v>
                </c:pt>
                <c:pt idx="902">
                  <c:v>7.8399999999999997E-2</c:v>
                </c:pt>
                <c:pt idx="903">
                  <c:v>7.8399999999999997E-2</c:v>
                </c:pt>
                <c:pt idx="904">
                  <c:v>7.8399999999999997E-2</c:v>
                </c:pt>
                <c:pt idx="905">
                  <c:v>7.8399999999999997E-2</c:v>
                </c:pt>
                <c:pt idx="906">
                  <c:v>7.8399999999999997E-2</c:v>
                </c:pt>
                <c:pt idx="907">
                  <c:v>7.8799999999999995E-2</c:v>
                </c:pt>
                <c:pt idx="908">
                  <c:v>7.8799999999999995E-2</c:v>
                </c:pt>
                <c:pt idx="909">
                  <c:v>7.9200000000000007E-2</c:v>
                </c:pt>
                <c:pt idx="910">
                  <c:v>7.9200000000000007E-2</c:v>
                </c:pt>
                <c:pt idx="911">
                  <c:v>7.9600000000000004E-2</c:v>
                </c:pt>
                <c:pt idx="912">
                  <c:v>7.9600000000000004E-2</c:v>
                </c:pt>
                <c:pt idx="913">
                  <c:v>7.9600000000000004E-2</c:v>
                </c:pt>
                <c:pt idx="914">
                  <c:v>7.9600000000000004E-2</c:v>
                </c:pt>
                <c:pt idx="915">
                  <c:v>0.08</c:v>
                </c:pt>
                <c:pt idx="916">
                  <c:v>0.08</c:v>
                </c:pt>
                <c:pt idx="917">
                  <c:v>8.0399999999999999E-2</c:v>
                </c:pt>
                <c:pt idx="918">
                  <c:v>8.0399999999999999E-2</c:v>
                </c:pt>
                <c:pt idx="919">
                  <c:v>8.0399999999999999E-2</c:v>
                </c:pt>
                <c:pt idx="920">
                  <c:v>8.0399999999999999E-2</c:v>
                </c:pt>
                <c:pt idx="921">
                  <c:v>8.0399999999999999E-2</c:v>
                </c:pt>
                <c:pt idx="922">
                  <c:v>8.0399999999999999E-2</c:v>
                </c:pt>
                <c:pt idx="923">
                  <c:v>8.0399999999999999E-2</c:v>
                </c:pt>
                <c:pt idx="924">
                  <c:v>8.0399999999999999E-2</c:v>
                </c:pt>
                <c:pt idx="925">
                  <c:v>8.0399999999999999E-2</c:v>
                </c:pt>
                <c:pt idx="926">
                  <c:v>8.0399999999999999E-2</c:v>
                </c:pt>
                <c:pt idx="927">
                  <c:v>8.0799999999999997E-2</c:v>
                </c:pt>
                <c:pt idx="928">
                  <c:v>8.0799999999999997E-2</c:v>
                </c:pt>
                <c:pt idx="929">
                  <c:v>8.0799999999999997E-2</c:v>
                </c:pt>
                <c:pt idx="930">
                  <c:v>8.0799999999999997E-2</c:v>
                </c:pt>
                <c:pt idx="931">
                  <c:v>8.1199999999999994E-2</c:v>
                </c:pt>
                <c:pt idx="932">
                  <c:v>8.1199999999999994E-2</c:v>
                </c:pt>
                <c:pt idx="933">
                  <c:v>8.1199999999999994E-2</c:v>
                </c:pt>
                <c:pt idx="934">
                  <c:v>8.1199999999999994E-2</c:v>
                </c:pt>
                <c:pt idx="935">
                  <c:v>8.1199999999999994E-2</c:v>
                </c:pt>
                <c:pt idx="936">
                  <c:v>8.1199999999999994E-2</c:v>
                </c:pt>
                <c:pt idx="937">
                  <c:v>8.1199999999999994E-2</c:v>
                </c:pt>
                <c:pt idx="938">
                  <c:v>8.1199999999999994E-2</c:v>
                </c:pt>
                <c:pt idx="939">
                  <c:v>8.1199999999999994E-2</c:v>
                </c:pt>
                <c:pt idx="940">
                  <c:v>8.1199999999999994E-2</c:v>
                </c:pt>
                <c:pt idx="941">
                  <c:v>8.1199999999999994E-2</c:v>
                </c:pt>
                <c:pt idx="942">
                  <c:v>8.1199999999999994E-2</c:v>
                </c:pt>
                <c:pt idx="943">
                  <c:v>8.1199999999999994E-2</c:v>
                </c:pt>
                <c:pt idx="944">
                  <c:v>8.1199999999999994E-2</c:v>
                </c:pt>
                <c:pt idx="945">
                  <c:v>8.1199999999999994E-2</c:v>
                </c:pt>
                <c:pt idx="946">
                  <c:v>8.1199999999999994E-2</c:v>
                </c:pt>
                <c:pt idx="947">
                  <c:v>8.1199999999999994E-2</c:v>
                </c:pt>
                <c:pt idx="948">
                  <c:v>8.1199999999999994E-2</c:v>
                </c:pt>
                <c:pt idx="949">
                  <c:v>8.2000000000000003E-2</c:v>
                </c:pt>
                <c:pt idx="950">
                  <c:v>8.2000000000000003E-2</c:v>
                </c:pt>
                <c:pt idx="951">
                  <c:v>8.2000000000000003E-2</c:v>
                </c:pt>
                <c:pt idx="952">
                  <c:v>8.2000000000000003E-2</c:v>
                </c:pt>
                <c:pt idx="953">
                  <c:v>8.2000000000000003E-2</c:v>
                </c:pt>
                <c:pt idx="954">
                  <c:v>8.2000000000000003E-2</c:v>
                </c:pt>
                <c:pt idx="955">
                  <c:v>8.2000000000000003E-2</c:v>
                </c:pt>
                <c:pt idx="956">
                  <c:v>8.2000000000000003E-2</c:v>
                </c:pt>
                <c:pt idx="957">
                  <c:v>8.2000000000000003E-2</c:v>
                </c:pt>
                <c:pt idx="958">
                  <c:v>8.2000000000000003E-2</c:v>
                </c:pt>
                <c:pt idx="959">
                  <c:v>8.2000000000000003E-2</c:v>
                </c:pt>
                <c:pt idx="960">
                  <c:v>8.2000000000000003E-2</c:v>
                </c:pt>
                <c:pt idx="961">
                  <c:v>8.2799999999999999E-2</c:v>
                </c:pt>
                <c:pt idx="962">
                  <c:v>8.2799999999999999E-2</c:v>
                </c:pt>
                <c:pt idx="963">
                  <c:v>8.2799999999999999E-2</c:v>
                </c:pt>
                <c:pt idx="964">
                  <c:v>8.2799999999999999E-2</c:v>
                </c:pt>
                <c:pt idx="965">
                  <c:v>8.2799999999999999E-2</c:v>
                </c:pt>
                <c:pt idx="966">
                  <c:v>8.2799999999999999E-2</c:v>
                </c:pt>
                <c:pt idx="967">
                  <c:v>8.2799999999999999E-2</c:v>
                </c:pt>
                <c:pt idx="968">
                  <c:v>8.2799999999999999E-2</c:v>
                </c:pt>
                <c:pt idx="969">
                  <c:v>8.2799999999999999E-2</c:v>
                </c:pt>
                <c:pt idx="970">
                  <c:v>8.2799999999999999E-2</c:v>
                </c:pt>
                <c:pt idx="971">
                  <c:v>8.2799999999999999E-2</c:v>
                </c:pt>
                <c:pt idx="972">
                  <c:v>8.2799999999999999E-2</c:v>
                </c:pt>
                <c:pt idx="973">
                  <c:v>8.2799999999999999E-2</c:v>
                </c:pt>
                <c:pt idx="974">
                  <c:v>8.2799999999999999E-2</c:v>
                </c:pt>
                <c:pt idx="975">
                  <c:v>8.2799999999999999E-2</c:v>
                </c:pt>
                <c:pt idx="976">
                  <c:v>8.2799999999999999E-2</c:v>
                </c:pt>
                <c:pt idx="977">
                  <c:v>8.3199999999999996E-2</c:v>
                </c:pt>
                <c:pt idx="978">
                  <c:v>8.3199999999999996E-2</c:v>
                </c:pt>
                <c:pt idx="979">
                  <c:v>8.3199999999999996E-2</c:v>
                </c:pt>
                <c:pt idx="980">
                  <c:v>8.3199999999999996E-2</c:v>
                </c:pt>
                <c:pt idx="981">
                  <c:v>8.3199999999999996E-2</c:v>
                </c:pt>
                <c:pt idx="982">
                  <c:v>8.3199999999999996E-2</c:v>
                </c:pt>
                <c:pt idx="983">
                  <c:v>8.3199999999999996E-2</c:v>
                </c:pt>
                <c:pt idx="984">
                  <c:v>8.3199999999999996E-2</c:v>
                </c:pt>
                <c:pt idx="985">
                  <c:v>8.3199999999999996E-2</c:v>
                </c:pt>
                <c:pt idx="986">
                  <c:v>8.3199999999999996E-2</c:v>
                </c:pt>
                <c:pt idx="987">
                  <c:v>8.3199999999999996E-2</c:v>
                </c:pt>
                <c:pt idx="988">
                  <c:v>8.3199999999999996E-2</c:v>
                </c:pt>
                <c:pt idx="989">
                  <c:v>8.3199999999999996E-2</c:v>
                </c:pt>
                <c:pt idx="990">
                  <c:v>8.3199999999999996E-2</c:v>
                </c:pt>
                <c:pt idx="991">
                  <c:v>8.3199999999999996E-2</c:v>
                </c:pt>
                <c:pt idx="992">
                  <c:v>8.3199999999999996E-2</c:v>
                </c:pt>
                <c:pt idx="993">
                  <c:v>8.3599999999999994E-2</c:v>
                </c:pt>
                <c:pt idx="994">
                  <c:v>8.3599999999999994E-2</c:v>
                </c:pt>
                <c:pt idx="995">
                  <c:v>8.3599999999999994E-2</c:v>
                </c:pt>
                <c:pt idx="996">
                  <c:v>8.3599999999999994E-2</c:v>
                </c:pt>
                <c:pt idx="997">
                  <c:v>8.3599999999999994E-2</c:v>
                </c:pt>
                <c:pt idx="998">
                  <c:v>8.3599999999999994E-2</c:v>
                </c:pt>
                <c:pt idx="999">
                  <c:v>8.3599999999999994E-2</c:v>
                </c:pt>
                <c:pt idx="1000">
                  <c:v>8.3599999999999994E-2</c:v>
                </c:pt>
                <c:pt idx="1001">
                  <c:v>8.4000000000000005E-2</c:v>
                </c:pt>
                <c:pt idx="1002">
                  <c:v>8.4000000000000005E-2</c:v>
                </c:pt>
                <c:pt idx="1003">
                  <c:v>8.4000000000000005E-2</c:v>
                </c:pt>
                <c:pt idx="1004">
                  <c:v>8.4000000000000005E-2</c:v>
                </c:pt>
                <c:pt idx="1005">
                  <c:v>8.4000000000000005E-2</c:v>
                </c:pt>
                <c:pt idx="1006">
                  <c:v>8.4000000000000005E-2</c:v>
                </c:pt>
                <c:pt idx="1007">
                  <c:v>8.4000000000000005E-2</c:v>
                </c:pt>
                <c:pt idx="1008">
                  <c:v>8.4000000000000005E-2</c:v>
                </c:pt>
                <c:pt idx="1009">
                  <c:v>8.4000000000000005E-2</c:v>
                </c:pt>
                <c:pt idx="1010">
                  <c:v>8.4000000000000005E-2</c:v>
                </c:pt>
                <c:pt idx="1011">
                  <c:v>8.4000000000000005E-2</c:v>
                </c:pt>
                <c:pt idx="1012">
                  <c:v>8.4000000000000005E-2</c:v>
                </c:pt>
                <c:pt idx="1013">
                  <c:v>8.4400000000000003E-2</c:v>
                </c:pt>
                <c:pt idx="1014">
                  <c:v>8.4400000000000003E-2</c:v>
                </c:pt>
                <c:pt idx="1015">
                  <c:v>8.4400000000000003E-2</c:v>
                </c:pt>
                <c:pt idx="1016">
                  <c:v>8.4400000000000003E-2</c:v>
                </c:pt>
                <c:pt idx="1017">
                  <c:v>8.4400000000000003E-2</c:v>
                </c:pt>
                <c:pt idx="1018">
                  <c:v>8.4400000000000003E-2</c:v>
                </c:pt>
                <c:pt idx="1019">
                  <c:v>8.4400000000000003E-2</c:v>
                </c:pt>
                <c:pt idx="1020">
                  <c:v>8.4400000000000003E-2</c:v>
                </c:pt>
                <c:pt idx="1021">
                  <c:v>8.48E-2</c:v>
                </c:pt>
                <c:pt idx="1022">
                  <c:v>8.48E-2</c:v>
                </c:pt>
                <c:pt idx="1023">
                  <c:v>8.48E-2</c:v>
                </c:pt>
                <c:pt idx="1024">
                  <c:v>8.48E-2</c:v>
                </c:pt>
                <c:pt idx="1025">
                  <c:v>8.48E-2</c:v>
                </c:pt>
                <c:pt idx="1026">
                  <c:v>8.48E-2</c:v>
                </c:pt>
                <c:pt idx="1027">
                  <c:v>8.48E-2</c:v>
                </c:pt>
                <c:pt idx="1028">
                  <c:v>8.48E-2</c:v>
                </c:pt>
                <c:pt idx="1029">
                  <c:v>8.48E-2</c:v>
                </c:pt>
                <c:pt idx="1030">
                  <c:v>8.5199999999999998E-2</c:v>
                </c:pt>
                <c:pt idx="1031">
                  <c:v>8.5199999999999998E-2</c:v>
                </c:pt>
                <c:pt idx="1032">
                  <c:v>8.5199999999999998E-2</c:v>
                </c:pt>
                <c:pt idx="1033">
                  <c:v>8.5599999999999996E-2</c:v>
                </c:pt>
                <c:pt idx="1034">
                  <c:v>8.5599999999999996E-2</c:v>
                </c:pt>
                <c:pt idx="1035">
                  <c:v>8.5999999999999993E-2</c:v>
                </c:pt>
                <c:pt idx="1036">
                  <c:v>8.5999999999999993E-2</c:v>
                </c:pt>
                <c:pt idx="1037">
                  <c:v>8.5999999999999993E-2</c:v>
                </c:pt>
                <c:pt idx="1038">
                  <c:v>8.5999999999999993E-2</c:v>
                </c:pt>
                <c:pt idx="1039">
                  <c:v>8.5999999999999993E-2</c:v>
                </c:pt>
                <c:pt idx="1040">
                  <c:v>8.5999999999999993E-2</c:v>
                </c:pt>
                <c:pt idx="1041">
                  <c:v>8.5999999999999993E-2</c:v>
                </c:pt>
                <c:pt idx="1042">
                  <c:v>8.5999999999999993E-2</c:v>
                </c:pt>
                <c:pt idx="1043">
                  <c:v>8.5999999999999993E-2</c:v>
                </c:pt>
                <c:pt idx="1044">
                  <c:v>8.5999999999999993E-2</c:v>
                </c:pt>
                <c:pt idx="1045">
                  <c:v>8.5999999999999993E-2</c:v>
                </c:pt>
                <c:pt idx="1046">
                  <c:v>8.5999999999999993E-2</c:v>
                </c:pt>
                <c:pt idx="1047">
                  <c:v>8.6400000000000005E-2</c:v>
                </c:pt>
                <c:pt idx="1048">
                  <c:v>8.6400000000000005E-2</c:v>
                </c:pt>
                <c:pt idx="1049">
                  <c:v>8.6400000000000005E-2</c:v>
                </c:pt>
                <c:pt idx="1050">
                  <c:v>8.6400000000000005E-2</c:v>
                </c:pt>
                <c:pt idx="1051">
                  <c:v>8.6400000000000005E-2</c:v>
                </c:pt>
                <c:pt idx="1052">
                  <c:v>8.6400000000000005E-2</c:v>
                </c:pt>
                <c:pt idx="1053">
                  <c:v>8.6400000000000005E-2</c:v>
                </c:pt>
                <c:pt idx="1054">
                  <c:v>8.6400000000000005E-2</c:v>
                </c:pt>
                <c:pt idx="1055">
                  <c:v>8.6400000000000005E-2</c:v>
                </c:pt>
                <c:pt idx="1056">
                  <c:v>8.6400000000000005E-2</c:v>
                </c:pt>
                <c:pt idx="1057">
                  <c:v>8.6800000000000002E-2</c:v>
                </c:pt>
                <c:pt idx="1058">
                  <c:v>8.6800000000000002E-2</c:v>
                </c:pt>
                <c:pt idx="1059">
                  <c:v>8.6800000000000002E-2</c:v>
                </c:pt>
                <c:pt idx="1060">
                  <c:v>8.6800000000000002E-2</c:v>
                </c:pt>
                <c:pt idx="1061">
                  <c:v>8.6800000000000002E-2</c:v>
                </c:pt>
                <c:pt idx="1062">
                  <c:v>8.6800000000000002E-2</c:v>
                </c:pt>
                <c:pt idx="1063">
                  <c:v>8.72E-2</c:v>
                </c:pt>
                <c:pt idx="1064">
                  <c:v>8.72E-2</c:v>
                </c:pt>
                <c:pt idx="1065">
                  <c:v>8.72E-2</c:v>
                </c:pt>
                <c:pt idx="1066">
                  <c:v>8.72E-2</c:v>
                </c:pt>
                <c:pt idx="1067">
                  <c:v>8.72E-2</c:v>
                </c:pt>
                <c:pt idx="1068">
                  <c:v>8.72E-2</c:v>
                </c:pt>
                <c:pt idx="1069">
                  <c:v>8.72E-2</c:v>
                </c:pt>
                <c:pt idx="1070">
                  <c:v>8.72E-2</c:v>
                </c:pt>
                <c:pt idx="1071">
                  <c:v>8.72E-2</c:v>
                </c:pt>
                <c:pt idx="1072">
                  <c:v>8.72E-2</c:v>
                </c:pt>
                <c:pt idx="1073">
                  <c:v>8.72E-2</c:v>
                </c:pt>
                <c:pt idx="1074">
                  <c:v>8.72E-2</c:v>
                </c:pt>
                <c:pt idx="1075">
                  <c:v>8.72E-2</c:v>
                </c:pt>
                <c:pt idx="1076">
                  <c:v>8.72E-2</c:v>
                </c:pt>
                <c:pt idx="1077">
                  <c:v>8.72E-2</c:v>
                </c:pt>
                <c:pt idx="1078">
                  <c:v>8.72E-2</c:v>
                </c:pt>
                <c:pt idx="1079">
                  <c:v>8.72E-2</c:v>
                </c:pt>
                <c:pt idx="1080">
                  <c:v>8.72E-2</c:v>
                </c:pt>
                <c:pt idx="1081">
                  <c:v>8.72E-2</c:v>
                </c:pt>
                <c:pt idx="1082">
                  <c:v>8.72E-2</c:v>
                </c:pt>
                <c:pt idx="1083">
                  <c:v>8.72E-2</c:v>
                </c:pt>
                <c:pt idx="1084">
                  <c:v>8.72E-2</c:v>
                </c:pt>
                <c:pt idx="1085">
                  <c:v>8.72E-2</c:v>
                </c:pt>
                <c:pt idx="1086">
                  <c:v>8.72E-2</c:v>
                </c:pt>
                <c:pt idx="1087">
                  <c:v>8.72E-2</c:v>
                </c:pt>
                <c:pt idx="1088">
                  <c:v>8.72E-2</c:v>
                </c:pt>
                <c:pt idx="1089">
                  <c:v>8.72E-2</c:v>
                </c:pt>
                <c:pt idx="1090">
                  <c:v>8.72E-2</c:v>
                </c:pt>
                <c:pt idx="1091">
                  <c:v>8.72E-2</c:v>
                </c:pt>
                <c:pt idx="1092">
                  <c:v>8.72E-2</c:v>
                </c:pt>
                <c:pt idx="1093">
                  <c:v>8.72E-2</c:v>
                </c:pt>
                <c:pt idx="1094">
                  <c:v>8.72E-2</c:v>
                </c:pt>
                <c:pt idx="1095">
                  <c:v>8.7599999999999997E-2</c:v>
                </c:pt>
                <c:pt idx="1096">
                  <c:v>8.7599999999999997E-2</c:v>
                </c:pt>
                <c:pt idx="1097">
                  <c:v>8.7599999999999997E-2</c:v>
                </c:pt>
                <c:pt idx="1098">
                  <c:v>8.7599999999999997E-2</c:v>
                </c:pt>
                <c:pt idx="1099">
                  <c:v>8.7599999999999997E-2</c:v>
                </c:pt>
                <c:pt idx="1100">
                  <c:v>8.7599999999999997E-2</c:v>
                </c:pt>
                <c:pt idx="1101">
                  <c:v>8.7599999999999997E-2</c:v>
                </c:pt>
                <c:pt idx="1102">
                  <c:v>8.7599999999999997E-2</c:v>
                </c:pt>
                <c:pt idx="1103">
                  <c:v>8.7599999999999997E-2</c:v>
                </c:pt>
                <c:pt idx="1104">
                  <c:v>8.7599999999999997E-2</c:v>
                </c:pt>
                <c:pt idx="1105">
                  <c:v>8.7599999999999997E-2</c:v>
                </c:pt>
                <c:pt idx="1106">
                  <c:v>8.7599999999999997E-2</c:v>
                </c:pt>
                <c:pt idx="1107">
                  <c:v>8.7599999999999997E-2</c:v>
                </c:pt>
                <c:pt idx="1108">
                  <c:v>8.7599999999999997E-2</c:v>
                </c:pt>
                <c:pt idx="1109">
                  <c:v>8.7599999999999997E-2</c:v>
                </c:pt>
                <c:pt idx="1110">
                  <c:v>8.7599999999999997E-2</c:v>
                </c:pt>
                <c:pt idx="1111">
                  <c:v>8.7999999999999995E-2</c:v>
                </c:pt>
                <c:pt idx="1112">
                  <c:v>8.7999999999999995E-2</c:v>
                </c:pt>
                <c:pt idx="1113">
                  <c:v>8.7999999999999995E-2</c:v>
                </c:pt>
                <c:pt idx="1114">
                  <c:v>8.7999999999999995E-2</c:v>
                </c:pt>
                <c:pt idx="1115">
                  <c:v>8.7999999999999995E-2</c:v>
                </c:pt>
                <c:pt idx="1116">
                  <c:v>8.7999999999999995E-2</c:v>
                </c:pt>
                <c:pt idx="1117">
                  <c:v>8.7999999999999995E-2</c:v>
                </c:pt>
                <c:pt idx="1118">
                  <c:v>8.7999999999999995E-2</c:v>
                </c:pt>
                <c:pt idx="1119">
                  <c:v>8.8400000000000006E-2</c:v>
                </c:pt>
                <c:pt idx="1120">
                  <c:v>8.8400000000000006E-2</c:v>
                </c:pt>
                <c:pt idx="1121">
                  <c:v>8.8400000000000006E-2</c:v>
                </c:pt>
                <c:pt idx="1122">
                  <c:v>8.8400000000000006E-2</c:v>
                </c:pt>
                <c:pt idx="1123">
                  <c:v>8.8400000000000006E-2</c:v>
                </c:pt>
                <c:pt idx="1124">
                  <c:v>8.8400000000000006E-2</c:v>
                </c:pt>
                <c:pt idx="1125">
                  <c:v>8.8400000000000006E-2</c:v>
                </c:pt>
                <c:pt idx="1126">
                  <c:v>8.8400000000000006E-2</c:v>
                </c:pt>
                <c:pt idx="1127">
                  <c:v>8.8800000000000004E-2</c:v>
                </c:pt>
                <c:pt idx="1128">
                  <c:v>8.8800000000000004E-2</c:v>
                </c:pt>
                <c:pt idx="1129">
                  <c:v>8.8800000000000004E-2</c:v>
                </c:pt>
                <c:pt idx="1130">
                  <c:v>8.8800000000000004E-2</c:v>
                </c:pt>
                <c:pt idx="1131">
                  <c:v>8.9200000000000002E-2</c:v>
                </c:pt>
                <c:pt idx="1132">
                  <c:v>8.9200000000000002E-2</c:v>
                </c:pt>
                <c:pt idx="1133">
                  <c:v>8.9599999999999999E-2</c:v>
                </c:pt>
                <c:pt idx="1134">
                  <c:v>8.9599999999999999E-2</c:v>
                </c:pt>
                <c:pt idx="1135">
                  <c:v>8.9599999999999999E-2</c:v>
                </c:pt>
                <c:pt idx="1136">
                  <c:v>8.9599999999999999E-2</c:v>
                </c:pt>
                <c:pt idx="1137">
                  <c:v>8.9599999999999999E-2</c:v>
                </c:pt>
                <c:pt idx="1138">
                  <c:v>8.9599999999999999E-2</c:v>
                </c:pt>
                <c:pt idx="1139">
                  <c:v>8.9599999999999999E-2</c:v>
                </c:pt>
                <c:pt idx="1140">
                  <c:v>8.9599999999999999E-2</c:v>
                </c:pt>
                <c:pt idx="1141">
                  <c:v>8.9599999999999999E-2</c:v>
                </c:pt>
                <c:pt idx="1142">
                  <c:v>8.9599999999999999E-2</c:v>
                </c:pt>
                <c:pt idx="1143">
                  <c:v>8.9599999999999999E-2</c:v>
                </c:pt>
                <c:pt idx="1144">
                  <c:v>8.9599999999999999E-2</c:v>
                </c:pt>
                <c:pt idx="1145">
                  <c:v>8.9599999999999999E-2</c:v>
                </c:pt>
                <c:pt idx="1146">
                  <c:v>8.9599999999999999E-2</c:v>
                </c:pt>
                <c:pt idx="1147">
                  <c:v>0.09</c:v>
                </c:pt>
                <c:pt idx="1148">
                  <c:v>0.09</c:v>
                </c:pt>
                <c:pt idx="1149">
                  <c:v>0.09</c:v>
                </c:pt>
                <c:pt idx="1150">
                  <c:v>0.09</c:v>
                </c:pt>
                <c:pt idx="1151">
                  <c:v>9.0399999999999994E-2</c:v>
                </c:pt>
                <c:pt idx="1152">
                  <c:v>9.0399999999999994E-2</c:v>
                </c:pt>
                <c:pt idx="1153">
                  <c:v>9.0800000000000006E-2</c:v>
                </c:pt>
                <c:pt idx="1154">
                  <c:v>9.0800000000000006E-2</c:v>
                </c:pt>
                <c:pt idx="1155">
                  <c:v>9.1200000000000003E-2</c:v>
                </c:pt>
                <c:pt idx="1156">
                  <c:v>9.1200000000000003E-2</c:v>
                </c:pt>
                <c:pt idx="1157">
                  <c:v>9.1200000000000003E-2</c:v>
                </c:pt>
                <c:pt idx="1158">
                  <c:v>9.1200000000000003E-2</c:v>
                </c:pt>
                <c:pt idx="1159">
                  <c:v>9.1200000000000003E-2</c:v>
                </c:pt>
                <c:pt idx="1160">
                  <c:v>9.1200000000000003E-2</c:v>
                </c:pt>
                <c:pt idx="1161">
                  <c:v>9.1200000000000003E-2</c:v>
                </c:pt>
                <c:pt idx="1162">
                  <c:v>9.1200000000000003E-2</c:v>
                </c:pt>
                <c:pt idx="1163">
                  <c:v>9.1600000000000001E-2</c:v>
                </c:pt>
                <c:pt idx="1164">
                  <c:v>9.1600000000000001E-2</c:v>
                </c:pt>
                <c:pt idx="1165">
                  <c:v>9.1600000000000001E-2</c:v>
                </c:pt>
                <c:pt idx="1166">
                  <c:v>9.1600000000000001E-2</c:v>
                </c:pt>
                <c:pt idx="1167">
                  <c:v>9.1600000000000001E-2</c:v>
                </c:pt>
                <c:pt idx="1168">
                  <c:v>9.1600000000000001E-2</c:v>
                </c:pt>
                <c:pt idx="1169">
                  <c:v>9.1600000000000001E-2</c:v>
                </c:pt>
                <c:pt idx="1170">
                  <c:v>9.1600000000000001E-2</c:v>
                </c:pt>
                <c:pt idx="1171">
                  <c:v>9.1999999999999998E-2</c:v>
                </c:pt>
                <c:pt idx="1172">
                  <c:v>9.1999999999999998E-2</c:v>
                </c:pt>
                <c:pt idx="1173">
                  <c:v>9.1999999999999998E-2</c:v>
                </c:pt>
                <c:pt idx="1174">
                  <c:v>9.1999999999999998E-2</c:v>
                </c:pt>
                <c:pt idx="1175">
                  <c:v>9.2399999999999996E-2</c:v>
                </c:pt>
                <c:pt idx="1176">
                  <c:v>9.2399999999999996E-2</c:v>
                </c:pt>
                <c:pt idx="1177">
                  <c:v>9.2799999999999994E-2</c:v>
                </c:pt>
                <c:pt idx="1178">
                  <c:v>9.2799999999999994E-2</c:v>
                </c:pt>
                <c:pt idx="1179">
                  <c:v>9.2799999999999994E-2</c:v>
                </c:pt>
                <c:pt idx="1180">
                  <c:v>9.2799999999999994E-2</c:v>
                </c:pt>
                <c:pt idx="1181">
                  <c:v>9.2799999999999994E-2</c:v>
                </c:pt>
                <c:pt idx="1182">
                  <c:v>9.2799999999999994E-2</c:v>
                </c:pt>
                <c:pt idx="1183">
                  <c:v>9.2799999999999994E-2</c:v>
                </c:pt>
                <c:pt idx="1184">
                  <c:v>9.2799999999999994E-2</c:v>
                </c:pt>
                <c:pt idx="1185">
                  <c:v>9.2799999999999994E-2</c:v>
                </c:pt>
                <c:pt idx="1186">
                  <c:v>9.2799999999999994E-2</c:v>
                </c:pt>
                <c:pt idx="1187">
                  <c:v>9.3200000000000005E-2</c:v>
                </c:pt>
                <c:pt idx="1188">
                  <c:v>9.3200000000000005E-2</c:v>
                </c:pt>
                <c:pt idx="1189">
                  <c:v>9.3200000000000005E-2</c:v>
                </c:pt>
                <c:pt idx="1190">
                  <c:v>9.3200000000000005E-2</c:v>
                </c:pt>
                <c:pt idx="1191">
                  <c:v>9.3200000000000005E-2</c:v>
                </c:pt>
                <c:pt idx="1192">
                  <c:v>9.3200000000000005E-2</c:v>
                </c:pt>
                <c:pt idx="1193">
                  <c:v>9.3200000000000005E-2</c:v>
                </c:pt>
                <c:pt idx="1194">
                  <c:v>9.3200000000000005E-2</c:v>
                </c:pt>
                <c:pt idx="1195">
                  <c:v>9.3200000000000005E-2</c:v>
                </c:pt>
                <c:pt idx="1196">
                  <c:v>9.3200000000000005E-2</c:v>
                </c:pt>
                <c:pt idx="1197">
                  <c:v>9.3200000000000005E-2</c:v>
                </c:pt>
                <c:pt idx="1198">
                  <c:v>9.3200000000000005E-2</c:v>
                </c:pt>
                <c:pt idx="1199">
                  <c:v>9.3200000000000005E-2</c:v>
                </c:pt>
                <c:pt idx="1200">
                  <c:v>9.3200000000000005E-2</c:v>
                </c:pt>
                <c:pt idx="1201">
                  <c:v>9.3200000000000005E-2</c:v>
                </c:pt>
                <c:pt idx="1202">
                  <c:v>9.3200000000000005E-2</c:v>
                </c:pt>
                <c:pt idx="1203">
                  <c:v>9.3200000000000005E-2</c:v>
                </c:pt>
                <c:pt idx="1204">
                  <c:v>9.3200000000000005E-2</c:v>
                </c:pt>
                <c:pt idx="1205">
                  <c:v>9.3200000000000005E-2</c:v>
                </c:pt>
                <c:pt idx="1206">
                  <c:v>9.3200000000000005E-2</c:v>
                </c:pt>
                <c:pt idx="1207">
                  <c:v>9.3200000000000005E-2</c:v>
                </c:pt>
                <c:pt idx="1208">
                  <c:v>9.3200000000000005E-2</c:v>
                </c:pt>
                <c:pt idx="1209">
                  <c:v>9.3200000000000005E-2</c:v>
                </c:pt>
                <c:pt idx="1210">
                  <c:v>9.3200000000000005E-2</c:v>
                </c:pt>
                <c:pt idx="1211">
                  <c:v>9.3200000000000005E-2</c:v>
                </c:pt>
                <c:pt idx="1212">
                  <c:v>9.3200000000000005E-2</c:v>
                </c:pt>
                <c:pt idx="1213">
                  <c:v>9.3200000000000005E-2</c:v>
                </c:pt>
                <c:pt idx="1214">
                  <c:v>9.3200000000000005E-2</c:v>
                </c:pt>
                <c:pt idx="1215">
                  <c:v>9.3200000000000005E-2</c:v>
                </c:pt>
                <c:pt idx="1216">
                  <c:v>9.3200000000000005E-2</c:v>
                </c:pt>
                <c:pt idx="1217">
                  <c:v>9.3200000000000005E-2</c:v>
                </c:pt>
                <c:pt idx="1218">
                  <c:v>9.3200000000000005E-2</c:v>
                </c:pt>
                <c:pt idx="1219">
                  <c:v>9.3200000000000005E-2</c:v>
                </c:pt>
                <c:pt idx="1220">
                  <c:v>9.3200000000000005E-2</c:v>
                </c:pt>
                <c:pt idx="1221">
                  <c:v>9.3200000000000005E-2</c:v>
                </c:pt>
                <c:pt idx="1222">
                  <c:v>9.3200000000000005E-2</c:v>
                </c:pt>
                <c:pt idx="1223">
                  <c:v>9.3200000000000005E-2</c:v>
                </c:pt>
                <c:pt idx="1224">
                  <c:v>9.3200000000000005E-2</c:v>
                </c:pt>
                <c:pt idx="1225">
                  <c:v>9.3200000000000005E-2</c:v>
                </c:pt>
                <c:pt idx="1226">
                  <c:v>9.3200000000000005E-2</c:v>
                </c:pt>
                <c:pt idx="1227">
                  <c:v>9.3200000000000005E-2</c:v>
                </c:pt>
                <c:pt idx="1228">
                  <c:v>9.3200000000000005E-2</c:v>
                </c:pt>
                <c:pt idx="1229">
                  <c:v>9.3600000000000003E-2</c:v>
                </c:pt>
                <c:pt idx="1230">
                  <c:v>9.3600000000000003E-2</c:v>
                </c:pt>
                <c:pt idx="1231">
                  <c:v>9.3600000000000003E-2</c:v>
                </c:pt>
                <c:pt idx="1232">
                  <c:v>9.3600000000000003E-2</c:v>
                </c:pt>
                <c:pt idx="1233">
                  <c:v>9.3600000000000003E-2</c:v>
                </c:pt>
                <c:pt idx="1234">
                  <c:v>9.3600000000000003E-2</c:v>
                </c:pt>
                <c:pt idx="1235">
                  <c:v>9.3600000000000003E-2</c:v>
                </c:pt>
                <c:pt idx="1236">
                  <c:v>9.3600000000000003E-2</c:v>
                </c:pt>
                <c:pt idx="1237">
                  <c:v>9.3600000000000003E-2</c:v>
                </c:pt>
                <c:pt idx="1238">
                  <c:v>9.3600000000000003E-2</c:v>
                </c:pt>
                <c:pt idx="1239">
                  <c:v>9.3600000000000003E-2</c:v>
                </c:pt>
                <c:pt idx="1240">
                  <c:v>9.3600000000000003E-2</c:v>
                </c:pt>
                <c:pt idx="1241">
                  <c:v>9.3600000000000003E-2</c:v>
                </c:pt>
                <c:pt idx="1242">
                  <c:v>9.3600000000000003E-2</c:v>
                </c:pt>
                <c:pt idx="1243">
                  <c:v>9.4399999999999998E-2</c:v>
                </c:pt>
                <c:pt idx="1244">
                  <c:v>9.4399999999999998E-2</c:v>
                </c:pt>
                <c:pt idx="1245">
                  <c:v>9.4399999999999998E-2</c:v>
                </c:pt>
                <c:pt idx="1246">
                  <c:v>9.4399999999999998E-2</c:v>
                </c:pt>
                <c:pt idx="1247">
                  <c:v>9.4399999999999998E-2</c:v>
                </c:pt>
                <c:pt idx="1248">
                  <c:v>9.4399999999999998E-2</c:v>
                </c:pt>
                <c:pt idx="1249">
                  <c:v>9.4399999999999998E-2</c:v>
                </c:pt>
                <c:pt idx="1250">
                  <c:v>9.4399999999999998E-2</c:v>
                </c:pt>
                <c:pt idx="1251">
                  <c:v>9.4799999999999995E-2</c:v>
                </c:pt>
                <c:pt idx="1252">
                  <c:v>9.4799999999999995E-2</c:v>
                </c:pt>
                <c:pt idx="1253">
                  <c:v>9.4799999999999995E-2</c:v>
                </c:pt>
                <c:pt idx="1254">
                  <c:v>9.4799999999999995E-2</c:v>
                </c:pt>
                <c:pt idx="1255">
                  <c:v>9.5200000000000007E-2</c:v>
                </c:pt>
                <c:pt idx="1256">
                  <c:v>9.5200000000000007E-2</c:v>
                </c:pt>
                <c:pt idx="1257">
                  <c:v>9.5200000000000007E-2</c:v>
                </c:pt>
                <c:pt idx="1258">
                  <c:v>9.5200000000000007E-2</c:v>
                </c:pt>
                <c:pt idx="1259">
                  <c:v>9.5200000000000007E-2</c:v>
                </c:pt>
                <c:pt idx="1260">
                  <c:v>9.5200000000000007E-2</c:v>
                </c:pt>
                <c:pt idx="1261">
                  <c:v>9.5200000000000007E-2</c:v>
                </c:pt>
                <c:pt idx="1262">
                  <c:v>9.5200000000000007E-2</c:v>
                </c:pt>
                <c:pt idx="1263">
                  <c:v>9.5200000000000007E-2</c:v>
                </c:pt>
                <c:pt idx="1264">
                  <c:v>9.5200000000000007E-2</c:v>
                </c:pt>
                <c:pt idx="1265">
                  <c:v>9.5600000000000004E-2</c:v>
                </c:pt>
                <c:pt idx="1266">
                  <c:v>9.5600000000000004E-2</c:v>
                </c:pt>
                <c:pt idx="1267">
                  <c:v>9.5600000000000004E-2</c:v>
                </c:pt>
                <c:pt idx="1268">
                  <c:v>9.5600000000000004E-2</c:v>
                </c:pt>
                <c:pt idx="1269">
                  <c:v>9.5600000000000004E-2</c:v>
                </c:pt>
                <c:pt idx="1270">
                  <c:v>9.5600000000000004E-2</c:v>
                </c:pt>
                <c:pt idx="1271">
                  <c:v>9.5600000000000004E-2</c:v>
                </c:pt>
                <c:pt idx="1272">
                  <c:v>9.5600000000000004E-2</c:v>
                </c:pt>
                <c:pt idx="1273">
                  <c:v>9.5600000000000004E-2</c:v>
                </c:pt>
                <c:pt idx="1274">
                  <c:v>9.5600000000000004E-2</c:v>
                </c:pt>
                <c:pt idx="1275">
                  <c:v>9.5600000000000004E-2</c:v>
                </c:pt>
                <c:pt idx="1276">
                  <c:v>9.5600000000000004E-2</c:v>
                </c:pt>
                <c:pt idx="1277">
                  <c:v>9.5600000000000004E-2</c:v>
                </c:pt>
                <c:pt idx="1278">
                  <c:v>9.5600000000000004E-2</c:v>
                </c:pt>
                <c:pt idx="1279">
                  <c:v>9.5600000000000004E-2</c:v>
                </c:pt>
                <c:pt idx="1280">
                  <c:v>9.5600000000000004E-2</c:v>
                </c:pt>
                <c:pt idx="1281">
                  <c:v>9.5600000000000004E-2</c:v>
                </c:pt>
                <c:pt idx="1282">
                  <c:v>9.5600000000000004E-2</c:v>
                </c:pt>
                <c:pt idx="1283">
                  <c:v>9.5600000000000004E-2</c:v>
                </c:pt>
                <c:pt idx="1284">
                  <c:v>9.5600000000000004E-2</c:v>
                </c:pt>
                <c:pt idx="1285">
                  <c:v>9.5600000000000004E-2</c:v>
                </c:pt>
                <c:pt idx="1286">
                  <c:v>9.5600000000000004E-2</c:v>
                </c:pt>
                <c:pt idx="1287">
                  <c:v>9.5600000000000004E-2</c:v>
                </c:pt>
                <c:pt idx="1288">
                  <c:v>9.5600000000000004E-2</c:v>
                </c:pt>
                <c:pt idx="1289">
                  <c:v>9.64E-2</c:v>
                </c:pt>
                <c:pt idx="1290">
                  <c:v>9.64E-2</c:v>
                </c:pt>
                <c:pt idx="1291">
                  <c:v>9.64E-2</c:v>
                </c:pt>
                <c:pt idx="1292">
                  <c:v>9.64E-2</c:v>
                </c:pt>
                <c:pt idx="1293">
                  <c:v>9.64E-2</c:v>
                </c:pt>
                <c:pt idx="1294">
                  <c:v>9.64E-2</c:v>
                </c:pt>
                <c:pt idx="1295">
                  <c:v>9.64E-2</c:v>
                </c:pt>
                <c:pt idx="1296">
                  <c:v>9.64E-2</c:v>
                </c:pt>
                <c:pt idx="1297">
                  <c:v>9.6799999999999997E-2</c:v>
                </c:pt>
                <c:pt idx="1298">
                  <c:v>9.6799999999999997E-2</c:v>
                </c:pt>
                <c:pt idx="1299">
                  <c:v>9.6799999999999997E-2</c:v>
                </c:pt>
                <c:pt idx="1300">
                  <c:v>9.6799999999999997E-2</c:v>
                </c:pt>
                <c:pt idx="1301">
                  <c:v>9.7199999999999995E-2</c:v>
                </c:pt>
                <c:pt idx="1302">
                  <c:v>9.7199999999999995E-2</c:v>
                </c:pt>
                <c:pt idx="1303">
                  <c:v>9.7600000000000006E-2</c:v>
                </c:pt>
                <c:pt idx="1304">
                  <c:v>9.7600000000000006E-2</c:v>
                </c:pt>
                <c:pt idx="1305">
                  <c:v>9.7600000000000006E-2</c:v>
                </c:pt>
                <c:pt idx="1306">
                  <c:v>9.7600000000000006E-2</c:v>
                </c:pt>
                <c:pt idx="1307">
                  <c:v>9.7600000000000006E-2</c:v>
                </c:pt>
                <c:pt idx="1308">
                  <c:v>9.7600000000000006E-2</c:v>
                </c:pt>
                <c:pt idx="1309">
                  <c:v>9.7600000000000006E-2</c:v>
                </c:pt>
                <c:pt idx="1310">
                  <c:v>9.7600000000000006E-2</c:v>
                </c:pt>
                <c:pt idx="1311">
                  <c:v>9.7600000000000006E-2</c:v>
                </c:pt>
                <c:pt idx="1312">
                  <c:v>9.7600000000000006E-2</c:v>
                </c:pt>
                <c:pt idx="1313">
                  <c:v>9.7600000000000006E-2</c:v>
                </c:pt>
                <c:pt idx="1314">
                  <c:v>9.7600000000000006E-2</c:v>
                </c:pt>
                <c:pt idx="1315">
                  <c:v>9.7600000000000006E-2</c:v>
                </c:pt>
                <c:pt idx="1316">
                  <c:v>9.7600000000000006E-2</c:v>
                </c:pt>
                <c:pt idx="1317">
                  <c:v>9.7600000000000006E-2</c:v>
                </c:pt>
                <c:pt idx="1318">
                  <c:v>9.7600000000000006E-2</c:v>
                </c:pt>
                <c:pt idx="1319">
                  <c:v>9.7600000000000006E-2</c:v>
                </c:pt>
                <c:pt idx="1320">
                  <c:v>9.7600000000000006E-2</c:v>
                </c:pt>
                <c:pt idx="1321">
                  <c:v>9.7600000000000006E-2</c:v>
                </c:pt>
                <c:pt idx="1322">
                  <c:v>9.7600000000000006E-2</c:v>
                </c:pt>
                <c:pt idx="1323">
                  <c:v>9.7600000000000006E-2</c:v>
                </c:pt>
                <c:pt idx="1324">
                  <c:v>9.7600000000000006E-2</c:v>
                </c:pt>
                <c:pt idx="1325">
                  <c:v>9.7600000000000006E-2</c:v>
                </c:pt>
                <c:pt idx="1326">
                  <c:v>9.7600000000000006E-2</c:v>
                </c:pt>
                <c:pt idx="1327">
                  <c:v>9.7600000000000006E-2</c:v>
                </c:pt>
                <c:pt idx="1328">
                  <c:v>9.7600000000000006E-2</c:v>
                </c:pt>
                <c:pt idx="1329">
                  <c:v>9.7600000000000006E-2</c:v>
                </c:pt>
                <c:pt idx="1330">
                  <c:v>9.7600000000000006E-2</c:v>
                </c:pt>
                <c:pt idx="1331">
                  <c:v>9.7600000000000006E-2</c:v>
                </c:pt>
                <c:pt idx="1332">
                  <c:v>9.7600000000000006E-2</c:v>
                </c:pt>
                <c:pt idx="1333">
                  <c:v>9.7600000000000006E-2</c:v>
                </c:pt>
                <c:pt idx="1334">
                  <c:v>9.7600000000000006E-2</c:v>
                </c:pt>
                <c:pt idx="1335">
                  <c:v>9.7600000000000006E-2</c:v>
                </c:pt>
                <c:pt idx="1336">
                  <c:v>9.7600000000000006E-2</c:v>
                </c:pt>
                <c:pt idx="1337">
                  <c:v>9.7600000000000006E-2</c:v>
                </c:pt>
                <c:pt idx="1338">
                  <c:v>9.7600000000000006E-2</c:v>
                </c:pt>
                <c:pt idx="1339">
                  <c:v>9.7600000000000006E-2</c:v>
                </c:pt>
                <c:pt idx="1340">
                  <c:v>9.7600000000000006E-2</c:v>
                </c:pt>
                <c:pt idx="1341">
                  <c:v>9.7600000000000006E-2</c:v>
                </c:pt>
                <c:pt idx="1342">
                  <c:v>9.7600000000000006E-2</c:v>
                </c:pt>
                <c:pt idx="1343">
                  <c:v>9.8000000000000004E-2</c:v>
                </c:pt>
                <c:pt idx="1344">
                  <c:v>9.8000000000000004E-2</c:v>
                </c:pt>
                <c:pt idx="1345">
                  <c:v>9.8000000000000004E-2</c:v>
                </c:pt>
                <c:pt idx="1346">
                  <c:v>9.8000000000000004E-2</c:v>
                </c:pt>
                <c:pt idx="1347">
                  <c:v>9.8000000000000004E-2</c:v>
                </c:pt>
                <c:pt idx="1348">
                  <c:v>9.8000000000000004E-2</c:v>
                </c:pt>
                <c:pt idx="1349">
                  <c:v>9.8000000000000004E-2</c:v>
                </c:pt>
                <c:pt idx="1350">
                  <c:v>9.8000000000000004E-2</c:v>
                </c:pt>
                <c:pt idx="1351">
                  <c:v>9.8000000000000004E-2</c:v>
                </c:pt>
                <c:pt idx="1352">
                  <c:v>9.8000000000000004E-2</c:v>
                </c:pt>
                <c:pt idx="1353">
                  <c:v>9.8000000000000004E-2</c:v>
                </c:pt>
                <c:pt idx="1354">
                  <c:v>9.8000000000000004E-2</c:v>
                </c:pt>
                <c:pt idx="1355">
                  <c:v>9.8000000000000004E-2</c:v>
                </c:pt>
                <c:pt idx="1356">
                  <c:v>9.8000000000000004E-2</c:v>
                </c:pt>
                <c:pt idx="1357">
                  <c:v>9.8000000000000004E-2</c:v>
                </c:pt>
                <c:pt idx="1358">
                  <c:v>9.8000000000000004E-2</c:v>
                </c:pt>
                <c:pt idx="1359">
                  <c:v>9.8000000000000004E-2</c:v>
                </c:pt>
                <c:pt idx="1360">
                  <c:v>9.8000000000000004E-2</c:v>
                </c:pt>
                <c:pt idx="1361">
                  <c:v>9.8400000000000001E-2</c:v>
                </c:pt>
                <c:pt idx="1362">
                  <c:v>9.8400000000000001E-2</c:v>
                </c:pt>
                <c:pt idx="1363">
                  <c:v>9.8400000000000001E-2</c:v>
                </c:pt>
                <c:pt idx="1364">
                  <c:v>9.8400000000000001E-2</c:v>
                </c:pt>
                <c:pt idx="1365">
                  <c:v>9.8400000000000001E-2</c:v>
                </c:pt>
                <c:pt idx="1366">
                  <c:v>9.8400000000000001E-2</c:v>
                </c:pt>
                <c:pt idx="1367">
                  <c:v>9.8400000000000001E-2</c:v>
                </c:pt>
                <c:pt idx="1368">
                  <c:v>9.8400000000000001E-2</c:v>
                </c:pt>
                <c:pt idx="1369">
                  <c:v>9.8400000000000001E-2</c:v>
                </c:pt>
                <c:pt idx="1370">
                  <c:v>9.8400000000000001E-2</c:v>
                </c:pt>
                <c:pt idx="1371">
                  <c:v>9.8400000000000001E-2</c:v>
                </c:pt>
                <c:pt idx="1372">
                  <c:v>9.8400000000000001E-2</c:v>
                </c:pt>
                <c:pt idx="1373">
                  <c:v>9.8400000000000001E-2</c:v>
                </c:pt>
                <c:pt idx="1374">
                  <c:v>9.8400000000000001E-2</c:v>
                </c:pt>
                <c:pt idx="1375">
                  <c:v>9.8400000000000001E-2</c:v>
                </c:pt>
                <c:pt idx="1376">
                  <c:v>9.8400000000000001E-2</c:v>
                </c:pt>
                <c:pt idx="1377">
                  <c:v>9.8400000000000001E-2</c:v>
                </c:pt>
                <c:pt idx="1378">
                  <c:v>9.8400000000000001E-2</c:v>
                </c:pt>
                <c:pt idx="1379">
                  <c:v>9.8400000000000001E-2</c:v>
                </c:pt>
                <c:pt idx="1380">
                  <c:v>9.8400000000000001E-2</c:v>
                </c:pt>
                <c:pt idx="1381">
                  <c:v>9.8400000000000001E-2</c:v>
                </c:pt>
                <c:pt idx="1382">
                  <c:v>9.8400000000000001E-2</c:v>
                </c:pt>
                <c:pt idx="1383">
                  <c:v>9.8400000000000001E-2</c:v>
                </c:pt>
                <c:pt idx="1384">
                  <c:v>9.8400000000000001E-2</c:v>
                </c:pt>
                <c:pt idx="1385">
                  <c:v>9.8400000000000001E-2</c:v>
                </c:pt>
                <c:pt idx="1386">
                  <c:v>9.8400000000000001E-2</c:v>
                </c:pt>
                <c:pt idx="1387">
                  <c:v>9.8400000000000001E-2</c:v>
                </c:pt>
                <c:pt idx="1388">
                  <c:v>9.8400000000000001E-2</c:v>
                </c:pt>
                <c:pt idx="1389">
                  <c:v>9.8400000000000001E-2</c:v>
                </c:pt>
                <c:pt idx="1390">
                  <c:v>9.8400000000000001E-2</c:v>
                </c:pt>
                <c:pt idx="1391">
                  <c:v>9.8400000000000001E-2</c:v>
                </c:pt>
                <c:pt idx="1392">
                  <c:v>9.8400000000000001E-2</c:v>
                </c:pt>
                <c:pt idx="1393">
                  <c:v>9.8400000000000001E-2</c:v>
                </c:pt>
                <c:pt idx="1394">
                  <c:v>9.8400000000000001E-2</c:v>
                </c:pt>
                <c:pt idx="1395">
                  <c:v>9.8400000000000001E-2</c:v>
                </c:pt>
                <c:pt idx="1396">
                  <c:v>9.8400000000000001E-2</c:v>
                </c:pt>
                <c:pt idx="1397">
                  <c:v>9.8799999999999999E-2</c:v>
                </c:pt>
                <c:pt idx="1398">
                  <c:v>9.8799999999999999E-2</c:v>
                </c:pt>
                <c:pt idx="1399">
                  <c:v>9.8799999999999999E-2</c:v>
                </c:pt>
                <c:pt idx="1400">
                  <c:v>9.8799999999999999E-2</c:v>
                </c:pt>
                <c:pt idx="1401">
                  <c:v>9.8799999999999999E-2</c:v>
                </c:pt>
                <c:pt idx="1402">
                  <c:v>9.8799999999999999E-2</c:v>
                </c:pt>
                <c:pt idx="1403">
                  <c:v>9.8799999999999999E-2</c:v>
                </c:pt>
                <c:pt idx="1404">
                  <c:v>9.8799999999999999E-2</c:v>
                </c:pt>
                <c:pt idx="1405">
                  <c:v>9.8799999999999999E-2</c:v>
                </c:pt>
                <c:pt idx="1406">
                  <c:v>9.8799999999999999E-2</c:v>
                </c:pt>
                <c:pt idx="1407">
                  <c:v>9.8799999999999999E-2</c:v>
                </c:pt>
                <c:pt idx="1408">
                  <c:v>9.8799999999999999E-2</c:v>
                </c:pt>
                <c:pt idx="1409">
                  <c:v>9.8799999999999999E-2</c:v>
                </c:pt>
                <c:pt idx="1410">
                  <c:v>9.8799999999999999E-2</c:v>
                </c:pt>
                <c:pt idx="1411">
                  <c:v>9.8799999999999999E-2</c:v>
                </c:pt>
                <c:pt idx="1412">
                  <c:v>9.8799999999999999E-2</c:v>
                </c:pt>
                <c:pt idx="1413">
                  <c:v>9.8799999999999999E-2</c:v>
                </c:pt>
                <c:pt idx="1414">
                  <c:v>9.8799999999999999E-2</c:v>
                </c:pt>
                <c:pt idx="1415">
                  <c:v>9.8799999999999999E-2</c:v>
                </c:pt>
                <c:pt idx="1416">
                  <c:v>9.8799999999999999E-2</c:v>
                </c:pt>
                <c:pt idx="1417">
                  <c:v>9.8799999999999999E-2</c:v>
                </c:pt>
                <c:pt idx="1418">
                  <c:v>9.8799999999999999E-2</c:v>
                </c:pt>
                <c:pt idx="1419">
                  <c:v>9.8799999999999999E-2</c:v>
                </c:pt>
                <c:pt idx="1420">
                  <c:v>9.8799999999999999E-2</c:v>
                </c:pt>
                <c:pt idx="1421">
                  <c:v>9.8799999999999999E-2</c:v>
                </c:pt>
                <c:pt idx="1422">
                  <c:v>9.8799999999999999E-2</c:v>
                </c:pt>
                <c:pt idx="1423">
                  <c:v>9.8799999999999999E-2</c:v>
                </c:pt>
                <c:pt idx="1424">
                  <c:v>9.8799999999999999E-2</c:v>
                </c:pt>
                <c:pt idx="1425">
                  <c:v>9.8799999999999999E-2</c:v>
                </c:pt>
                <c:pt idx="1426">
                  <c:v>9.8799999999999999E-2</c:v>
                </c:pt>
                <c:pt idx="1427">
                  <c:v>9.9199999999999997E-2</c:v>
                </c:pt>
                <c:pt idx="1428">
                  <c:v>9.9199999999999997E-2</c:v>
                </c:pt>
                <c:pt idx="1429">
                  <c:v>9.9199999999999997E-2</c:v>
                </c:pt>
                <c:pt idx="1430">
                  <c:v>9.9199999999999997E-2</c:v>
                </c:pt>
                <c:pt idx="1431">
                  <c:v>9.9199999999999997E-2</c:v>
                </c:pt>
                <c:pt idx="1432">
                  <c:v>9.9199999999999997E-2</c:v>
                </c:pt>
                <c:pt idx="1433">
                  <c:v>9.9199999999999997E-2</c:v>
                </c:pt>
                <c:pt idx="1434">
                  <c:v>9.9199999999999997E-2</c:v>
                </c:pt>
                <c:pt idx="1435">
                  <c:v>9.9599999999999994E-2</c:v>
                </c:pt>
                <c:pt idx="1436">
                  <c:v>9.9599999999999994E-2</c:v>
                </c:pt>
                <c:pt idx="1437">
                  <c:v>9.9599999999999994E-2</c:v>
                </c:pt>
                <c:pt idx="1438">
                  <c:v>9.9599999999999994E-2</c:v>
                </c:pt>
                <c:pt idx="1439">
                  <c:v>9.9599999999999994E-2</c:v>
                </c:pt>
                <c:pt idx="1440">
                  <c:v>9.9599999999999994E-2</c:v>
                </c:pt>
                <c:pt idx="1441">
                  <c:v>9.9599999999999994E-2</c:v>
                </c:pt>
                <c:pt idx="1442">
                  <c:v>9.9599999999999994E-2</c:v>
                </c:pt>
                <c:pt idx="1443">
                  <c:v>9.9599999999999994E-2</c:v>
                </c:pt>
                <c:pt idx="1444">
                  <c:v>9.9599999999999994E-2</c:v>
                </c:pt>
                <c:pt idx="1445">
                  <c:v>9.9599999999999994E-2</c:v>
                </c:pt>
                <c:pt idx="1446">
                  <c:v>9.9599999999999994E-2</c:v>
                </c:pt>
                <c:pt idx="1447">
                  <c:v>9.9599999999999994E-2</c:v>
                </c:pt>
                <c:pt idx="1448">
                  <c:v>9.9599999999999994E-2</c:v>
                </c:pt>
                <c:pt idx="1449">
                  <c:v>9.9599999999999994E-2</c:v>
                </c:pt>
                <c:pt idx="1450">
                  <c:v>9.9599999999999994E-2</c:v>
                </c:pt>
                <c:pt idx="1451">
                  <c:v>9.9599999999999994E-2</c:v>
                </c:pt>
                <c:pt idx="1452">
                  <c:v>9.9599999999999994E-2</c:v>
                </c:pt>
                <c:pt idx="1453">
                  <c:v>9.9599999999999994E-2</c:v>
                </c:pt>
                <c:pt idx="1454">
                  <c:v>9.9599999999999994E-2</c:v>
                </c:pt>
                <c:pt idx="1455">
                  <c:v>9.9599999999999994E-2</c:v>
                </c:pt>
                <c:pt idx="1456">
                  <c:v>9.9599999999999994E-2</c:v>
                </c:pt>
                <c:pt idx="1457">
                  <c:v>9.9599999999999994E-2</c:v>
                </c:pt>
                <c:pt idx="1458">
                  <c:v>9.9599999999999994E-2</c:v>
                </c:pt>
                <c:pt idx="1459">
                  <c:v>9.9599999999999994E-2</c:v>
                </c:pt>
                <c:pt idx="1460">
                  <c:v>9.9599999999999994E-2</c:v>
                </c:pt>
                <c:pt idx="1461">
                  <c:v>0.1</c:v>
                </c:pt>
                <c:pt idx="1462">
                  <c:v>0.1</c:v>
                </c:pt>
                <c:pt idx="1463">
                  <c:v>0.1004</c:v>
                </c:pt>
                <c:pt idx="1464">
                  <c:v>0.1004</c:v>
                </c:pt>
                <c:pt idx="1465">
                  <c:v>0.1004</c:v>
                </c:pt>
                <c:pt idx="1466">
                  <c:v>0.1004</c:v>
                </c:pt>
                <c:pt idx="1467">
                  <c:v>0.1004</c:v>
                </c:pt>
                <c:pt idx="1468">
                  <c:v>0.1004</c:v>
                </c:pt>
                <c:pt idx="1469">
                  <c:v>0.1008</c:v>
                </c:pt>
                <c:pt idx="1470">
                  <c:v>0.1008</c:v>
                </c:pt>
                <c:pt idx="1471">
                  <c:v>0.1008</c:v>
                </c:pt>
                <c:pt idx="1472">
                  <c:v>0.1008</c:v>
                </c:pt>
                <c:pt idx="1473">
                  <c:v>0.1008</c:v>
                </c:pt>
                <c:pt idx="1474">
                  <c:v>0.1008</c:v>
                </c:pt>
                <c:pt idx="1475">
                  <c:v>0.1008</c:v>
                </c:pt>
                <c:pt idx="1476">
                  <c:v>0.1008</c:v>
                </c:pt>
                <c:pt idx="1477">
                  <c:v>0.1008</c:v>
                </c:pt>
                <c:pt idx="1478">
                  <c:v>0.1008</c:v>
                </c:pt>
                <c:pt idx="1479">
                  <c:v>0.1008</c:v>
                </c:pt>
                <c:pt idx="1480">
                  <c:v>0.1008</c:v>
                </c:pt>
                <c:pt idx="1481">
                  <c:v>0.1012</c:v>
                </c:pt>
                <c:pt idx="1482">
                  <c:v>0.1012</c:v>
                </c:pt>
                <c:pt idx="1483">
                  <c:v>0.1012</c:v>
                </c:pt>
                <c:pt idx="1484">
                  <c:v>0.1012</c:v>
                </c:pt>
                <c:pt idx="1485">
                  <c:v>0.1012</c:v>
                </c:pt>
                <c:pt idx="1486">
                  <c:v>0.1012</c:v>
                </c:pt>
                <c:pt idx="1487">
                  <c:v>0.1012</c:v>
                </c:pt>
                <c:pt idx="1488">
                  <c:v>0.1012</c:v>
                </c:pt>
                <c:pt idx="1489">
                  <c:v>0.1016</c:v>
                </c:pt>
                <c:pt idx="1490">
                  <c:v>0.1016</c:v>
                </c:pt>
                <c:pt idx="1491">
                  <c:v>0.1016</c:v>
                </c:pt>
                <c:pt idx="1492">
                  <c:v>0.1016</c:v>
                </c:pt>
                <c:pt idx="1493">
                  <c:v>0.1016</c:v>
                </c:pt>
                <c:pt idx="1494">
                  <c:v>0.1016</c:v>
                </c:pt>
                <c:pt idx="1495">
                  <c:v>0.10199999999999999</c:v>
                </c:pt>
                <c:pt idx="1496">
                  <c:v>0.10199999999999999</c:v>
                </c:pt>
                <c:pt idx="1497">
                  <c:v>0.10199999999999999</c:v>
                </c:pt>
                <c:pt idx="1498">
                  <c:v>0.10199999999999999</c:v>
                </c:pt>
                <c:pt idx="1499">
                  <c:v>0.10199999999999999</c:v>
                </c:pt>
                <c:pt idx="1500">
                  <c:v>0.10199999999999999</c:v>
                </c:pt>
                <c:pt idx="1501">
                  <c:v>0.10199999999999999</c:v>
                </c:pt>
                <c:pt idx="1502">
                  <c:v>0.10199999999999999</c:v>
                </c:pt>
                <c:pt idx="1503">
                  <c:v>0.1024</c:v>
                </c:pt>
                <c:pt idx="1504">
                  <c:v>0.1024</c:v>
                </c:pt>
                <c:pt idx="1505">
                  <c:v>0.1028</c:v>
                </c:pt>
                <c:pt idx="1506">
                  <c:v>0.1028</c:v>
                </c:pt>
                <c:pt idx="1507">
                  <c:v>0.1028</c:v>
                </c:pt>
                <c:pt idx="1508">
                  <c:v>0.1028</c:v>
                </c:pt>
                <c:pt idx="1509">
                  <c:v>0.1028</c:v>
                </c:pt>
                <c:pt idx="1510">
                  <c:v>0.1028</c:v>
                </c:pt>
                <c:pt idx="1511">
                  <c:v>0.1032</c:v>
                </c:pt>
                <c:pt idx="1512">
                  <c:v>0.1032</c:v>
                </c:pt>
                <c:pt idx="1513">
                  <c:v>0.1032</c:v>
                </c:pt>
                <c:pt idx="1514">
                  <c:v>0.1032</c:v>
                </c:pt>
                <c:pt idx="1515">
                  <c:v>0.1032</c:v>
                </c:pt>
                <c:pt idx="1516">
                  <c:v>0.1032</c:v>
                </c:pt>
                <c:pt idx="1517">
                  <c:v>0.1032</c:v>
                </c:pt>
                <c:pt idx="1518">
                  <c:v>0.1032</c:v>
                </c:pt>
                <c:pt idx="1519">
                  <c:v>0.1032</c:v>
                </c:pt>
                <c:pt idx="1520">
                  <c:v>0.1032</c:v>
                </c:pt>
                <c:pt idx="1521">
                  <c:v>0.1036</c:v>
                </c:pt>
                <c:pt idx="1522">
                  <c:v>0.1036</c:v>
                </c:pt>
                <c:pt idx="1523">
                  <c:v>0.104</c:v>
                </c:pt>
                <c:pt idx="1524">
                  <c:v>0.104</c:v>
                </c:pt>
                <c:pt idx="1525">
                  <c:v>0.104</c:v>
                </c:pt>
                <c:pt idx="1526">
                  <c:v>0.104</c:v>
                </c:pt>
                <c:pt idx="1527">
                  <c:v>0.104</c:v>
                </c:pt>
                <c:pt idx="1528">
                  <c:v>0.104</c:v>
                </c:pt>
                <c:pt idx="1529">
                  <c:v>0.104</c:v>
                </c:pt>
                <c:pt idx="1530">
                  <c:v>0.104</c:v>
                </c:pt>
                <c:pt idx="1531">
                  <c:v>0.104</c:v>
                </c:pt>
                <c:pt idx="1532">
                  <c:v>0.104</c:v>
                </c:pt>
                <c:pt idx="1533">
                  <c:v>0.104</c:v>
                </c:pt>
                <c:pt idx="1534">
                  <c:v>0.104</c:v>
                </c:pt>
                <c:pt idx="1535">
                  <c:v>0.104</c:v>
                </c:pt>
                <c:pt idx="1536">
                  <c:v>0.104</c:v>
                </c:pt>
                <c:pt idx="1537">
                  <c:v>0.10440000000000001</c:v>
                </c:pt>
                <c:pt idx="1538">
                  <c:v>0.10440000000000001</c:v>
                </c:pt>
                <c:pt idx="1539">
                  <c:v>0.10440000000000001</c:v>
                </c:pt>
                <c:pt idx="1540">
                  <c:v>0.10440000000000001</c:v>
                </c:pt>
                <c:pt idx="1541">
                  <c:v>0.10440000000000001</c:v>
                </c:pt>
                <c:pt idx="1542">
                  <c:v>0.10440000000000001</c:v>
                </c:pt>
                <c:pt idx="1543">
                  <c:v>0.10440000000000001</c:v>
                </c:pt>
                <c:pt idx="1544">
                  <c:v>0.10440000000000001</c:v>
                </c:pt>
                <c:pt idx="1545">
                  <c:v>0.10440000000000001</c:v>
                </c:pt>
                <c:pt idx="1546">
                  <c:v>0.10440000000000001</c:v>
                </c:pt>
                <c:pt idx="1547">
                  <c:v>0.10440000000000001</c:v>
                </c:pt>
                <c:pt idx="1548">
                  <c:v>0.10440000000000001</c:v>
                </c:pt>
                <c:pt idx="1549">
                  <c:v>0.10440000000000001</c:v>
                </c:pt>
                <c:pt idx="1550">
                  <c:v>0.10440000000000001</c:v>
                </c:pt>
                <c:pt idx="1551">
                  <c:v>0.10440000000000001</c:v>
                </c:pt>
                <c:pt idx="1552">
                  <c:v>0.10440000000000001</c:v>
                </c:pt>
                <c:pt idx="1553">
                  <c:v>0.10440000000000001</c:v>
                </c:pt>
                <c:pt idx="1554">
                  <c:v>0.10440000000000001</c:v>
                </c:pt>
                <c:pt idx="1555">
                  <c:v>0.10440000000000001</c:v>
                </c:pt>
                <c:pt idx="1556">
                  <c:v>0.10440000000000001</c:v>
                </c:pt>
                <c:pt idx="1557">
                  <c:v>0.1048</c:v>
                </c:pt>
                <c:pt idx="1558">
                  <c:v>0.1048</c:v>
                </c:pt>
                <c:pt idx="1559">
                  <c:v>0.1052</c:v>
                </c:pt>
                <c:pt idx="1560">
                  <c:v>0.1052</c:v>
                </c:pt>
                <c:pt idx="1561">
                  <c:v>0.1056</c:v>
                </c:pt>
                <c:pt idx="1562">
                  <c:v>0.1056</c:v>
                </c:pt>
                <c:pt idx="1563">
                  <c:v>0.1056</c:v>
                </c:pt>
                <c:pt idx="1564">
                  <c:v>0.1056</c:v>
                </c:pt>
                <c:pt idx="1565">
                  <c:v>0.1056</c:v>
                </c:pt>
                <c:pt idx="1566">
                  <c:v>0.1056</c:v>
                </c:pt>
                <c:pt idx="1567">
                  <c:v>0.1056</c:v>
                </c:pt>
                <c:pt idx="1568">
                  <c:v>0.1056</c:v>
                </c:pt>
                <c:pt idx="1569">
                  <c:v>0.1056</c:v>
                </c:pt>
                <c:pt idx="1570">
                  <c:v>0.1056</c:v>
                </c:pt>
                <c:pt idx="1571">
                  <c:v>0.1056</c:v>
                </c:pt>
                <c:pt idx="1572">
                  <c:v>0.1056</c:v>
                </c:pt>
                <c:pt idx="1573">
                  <c:v>0.106</c:v>
                </c:pt>
                <c:pt idx="1574">
                  <c:v>0.106</c:v>
                </c:pt>
                <c:pt idx="1575">
                  <c:v>0.106</c:v>
                </c:pt>
                <c:pt idx="1576">
                  <c:v>0.106</c:v>
                </c:pt>
                <c:pt idx="1577">
                  <c:v>0.106</c:v>
                </c:pt>
                <c:pt idx="1578">
                  <c:v>0.106</c:v>
                </c:pt>
                <c:pt idx="1579">
                  <c:v>0.106</c:v>
                </c:pt>
                <c:pt idx="1580">
                  <c:v>0.106</c:v>
                </c:pt>
                <c:pt idx="1581">
                  <c:v>0.106</c:v>
                </c:pt>
                <c:pt idx="1582">
                  <c:v>0.106</c:v>
                </c:pt>
                <c:pt idx="1583">
                  <c:v>0.10639999999999999</c:v>
                </c:pt>
                <c:pt idx="1584">
                  <c:v>0.10639999999999999</c:v>
                </c:pt>
                <c:pt idx="1585">
                  <c:v>0.10639999999999999</c:v>
                </c:pt>
                <c:pt idx="1586">
                  <c:v>0.10639999999999999</c:v>
                </c:pt>
                <c:pt idx="1587">
                  <c:v>0.10639999999999999</c:v>
                </c:pt>
                <c:pt idx="1588">
                  <c:v>0.10639999999999999</c:v>
                </c:pt>
                <c:pt idx="1589">
                  <c:v>0.10639999999999999</c:v>
                </c:pt>
                <c:pt idx="1590">
                  <c:v>0.10639999999999999</c:v>
                </c:pt>
                <c:pt idx="1591">
                  <c:v>0.10639999999999999</c:v>
                </c:pt>
                <c:pt idx="1592">
                  <c:v>0.10639999999999999</c:v>
                </c:pt>
                <c:pt idx="1593">
                  <c:v>0.10639999999999999</c:v>
                </c:pt>
                <c:pt idx="1594">
                  <c:v>0.10639999999999999</c:v>
                </c:pt>
                <c:pt idx="1595">
                  <c:v>0.10639999999999999</c:v>
                </c:pt>
                <c:pt idx="1596">
                  <c:v>0.10639999999999999</c:v>
                </c:pt>
                <c:pt idx="1597">
                  <c:v>0.10639999999999999</c:v>
                </c:pt>
                <c:pt idx="1598">
                  <c:v>0.10639999999999999</c:v>
                </c:pt>
                <c:pt idx="1599">
                  <c:v>0.10639999999999999</c:v>
                </c:pt>
                <c:pt idx="1600">
                  <c:v>0.10639999999999999</c:v>
                </c:pt>
                <c:pt idx="1601">
                  <c:v>0.10639999999999999</c:v>
                </c:pt>
                <c:pt idx="1602">
                  <c:v>0.10639999999999999</c:v>
                </c:pt>
                <c:pt idx="1603">
                  <c:v>0.10639999999999999</c:v>
                </c:pt>
                <c:pt idx="1604">
                  <c:v>0.10639999999999999</c:v>
                </c:pt>
                <c:pt idx="1605">
                  <c:v>0.10680000000000001</c:v>
                </c:pt>
                <c:pt idx="1606">
                  <c:v>0.10680000000000001</c:v>
                </c:pt>
                <c:pt idx="1607">
                  <c:v>0.10680000000000001</c:v>
                </c:pt>
                <c:pt idx="1608">
                  <c:v>0.10680000000000001</c:v>
                </c:pt>
                <c:pt idx="1609">
                  <c:v>0.10680000000000001</c:v>
                </c:pt>
                <c:pt idx="1610">
                  <c:v>0.10680000000000001</c:v>
                </c:pt>
                <c:pt idx="1611">
                  <c:v>0.10680000000000001</c:v>
                </c:pt>
                <c:pt idx="1612">
                  <c:v>0.10680000000000001</c:v>
                </c:pt>
                <c:pt idx="1613">
                  <c:v>0.10680000000000001</c:v>
                </c:pt>
                <c:pt idx="1614">
                  <c:v>0.10680000000000001</c:v>
                </c:pt>
                <c:pt idx="1615">
                  <c:v>0.10680000000000001</c:v>
                </c:pt>
                <c:pt idx="1616">
                  <c:v>0.10680000000000001</c:v>
                </c:pt>
                <c:pt idx="1617">
                  <c:v>0.10680000000000001</c:v>
                </c:pt>
                <c:pt idx="1618">
                  <c:v>0.1072</c:v>
                </c:pt>
                <c:pt idx="1619">
                  <c:v>0.1072</c:v>
                </c:pt>
                <c:pt idx="1620">
                  <c:v>0.1072</c:v>
                </c:pt>
                <c:pt idx="1621">
                  <c:v>0.1072</c:v>
                </c:pt>
                <c:pt idx="1622">
                  <c:v>0.1072</c:v>
                </c:pt>
                <c:pt idx="1623">
                  <c:v>0.1072</c:v>
                </c:pt>
                <c:pt idx="1624">
                  <c:v>0.1072</c:v>
                </c:pt>
                <c:pt idx="1625">
                  <c:v>0.1072</c:v>
                </c:pt>
                <c:pt idx="1626">
                  <c:v>0.1072</c:v>
                </c:pt>
                <c:pt idx="1627">
                  <c:v>0.1072</c:v>
                </c:pt>
                <c:pt idx="1628">
                  <c:v>0.1072</c:v>
                </c:pt>
                <c:pt idx="1629">
                  <c:v>0.1072</c:v>
                </c:pt>
                <c:pt idx="1630">
                  <c:v>0.1072</c:v>
                </c:pt>
                <c:pt idx="1631">
                  <c:v>0.1072</c:v>
                </c:pt>
                <c:pt idx="1632">
                  <c:v>0.1072</c:v>
                </c:pt>
                <c:pt idx="1633">
                  <c:v>0.1072</c:v>
                </c:pt>
                <c:pt idx="1634">
                  <c:v>0.1072</c:v>
                </c:pt>
                <c:pt idx="1635">
                  <c:v>0.1072</c:v>
                </c:pt>
                <c:pt idx="1636">
                  <c:v>0.1072</c:v>
                </c:pt>
                <c:pt idx="1637">
                  <c:v>0.1072</c:v>
                </c:pt>
                <c:pt idx="1638">
                  <c:v>0.1072</c:v>
                </c:pt>
                <c:pt idx="1639">
                  <c:v>0.1072</c:v>
                </c:pt>
                <c:pt idx="1640">
                  <c:v>0.1072</c:v>
                </c:pt>
                <c:pt idx="1641">
                  <c:v>0.1072</c:v>
                </c:pt>
                <c:pt idx="1642">
                  <c:v>0.1072</c:v>
                </c:pt>
                <c:pt idx="1643">
                  <c:v>0.1072</c:v>
                </c:pt>
                <c:pt idx="1644">
                  <c:v>0.1072</c:v>
                </c:pt>
                <c:pt idx="1645">
                  <c:v>0.1072</c:v>
                </c:pt>
                <c:pt idx="1646">
                  <c:v>0.1072</c:v>
                </c:pt>
                <c:pt idx="1647">
                  <c:v>0.1072</c:v>
                </c:pt>
                <c:pt idx="1648">
                  <c:v>0.1072</c:v>
                </c:pt>
                <c:pt idx="1649">
                  <c:v>0.1072</c:v>
                </c:pt>
                <c:pt idx="1650">
                  <c:v>0.1072</c:v>
                </c:pt>
                <c:pt idx="1651">
                  <c:v>0.1072</c:v>
                </c:pt>
                <c:pt idx="1652">
                  <c:v>0.1072</c:v>
                </c:pt>
                <c:pt idx="1653">
                  <c:v>0.1072</c:v>
                </c:pt>
                <c:pt idx="1654">
                  <c:v>0.1072</c:v>
                </c:pt>
                <c:pt idx="1655">
                  <c:v>0.1072</c:v>
                </c:pt>
                <c:pt idx="1656">
                  <c:v>0.1072</c:v>
                </c:pt>
                <c:pt idx="1657">
                  <c:v>0.1072</c:v>
                </c:pt>
                <c:pt idx="1658">
                  <c:v>0.1072</c:v>
                </c:pt>
                <c:pt idx="1659">
                  <c:v>0.1072</c:v>
                </c:pt>
                <c:pt idx="1660">
                  <c:v>0.1072</c:v>
                </c:pt>
                <c:pt idx="1661">
                  <c:v>0.1072</c:v>
                </c:pt>
                <c:pt idx="1662">
                  <c:v>0.1072</c:v>
                </c:pt>
                <c:pt idx="1663">
                  <c:v>0.1076</c:v>
                </c:pt>
                <c:pt idx="1664">
                  <c:v>0.1076</c:v>
                </c:pt>
                <c:pt idx="1665">
                  <c:v>0.1076</c:v>
                </c:pt>
                <c:pt idx="1666">
                  <c:v>0.1076</c:v>
                </c:pt>
                <c:pt idx="1667">
                  <c:v>0.1076</c:v>
                </c:pt>
                <c:pt idx="1668">
                  <c:v>0.1076</c:v>
                </c:pt>
                <c:pt idx="1669">
                  <c:v>0.1076</c:v>
                </c:pt>
                <c:pt idx="1670">
                  <c:v>0.1076</c:v>
                </c:pt>
                <c:pt idx="1671">
                  <c:v>0.1076</c:v>
                </c:pt>
                <c:pt idx="1672">
                  <c:v>0.1076</c:v>
                </c:pt>
                <c:pt idx="1673">
                  <c:v>0.1076</c:v>
                </c:pt>
                <c:pt idx="1674">
                  <c:v>0.1076</c:v>
                </c:pt>
                <c:pt idx="1675">
                  <c:v>0.1076</c:v>
                </c:pt>
                <c:pt idx="1676">
                  <c:v>0.1076</c:v>
                </c:pt>
                <c:pt idx="1677">
                  <c:v>0.108</c:v>
                </c:pt>
                <c:pt idx="1678">
                  <c:v>0.108</c:v>
                </c:pt>
                <c:pt idx="1679">
                  <c:v>0.108</c:v>
                </c:pt>
                <c:pt idx="1680">
                  <c:v>0.108</c:v>
                </c:pt>
                <c:pt idx="1681">
                  <c:v>0.108</c:v>
                </c:pt>
                <c:pt idx="1682">
                  <c:v>0.108</c:v>
                </c:pt>
                <c:pt idx="1683">
                  <c:v>0.108</c:v>
                </c:pt>
                <c:pt idx="1684">
                  <c:v>0.108</c:v>
                </c:pt>
                <c:pt idx="1685">
                  <c:v>0.108</c:v>
                </c:pt>
                <c:pt idx="1686">
                  <c:v>0.108</c:v>
                </c:pt>
                <c:pt idx="1687">
                  <c:v>0.108</c:v>
                </c:pt>
                <c:pt idx="1688">
                  <c:v>0.108</c:v>
                </c:pt>
                <c:pt idx="1689">
                  <c:v>0.108</c:v>
                </c:pt>
                <c:pt idx="1690">
                  <c:v>0.108</c:v>
                </c:pt>
                <c:pt idx="1691">
                  <c:v>0.108</c:v>
                </c:pt>
                <c:pt idx="1692">
                  <c:v>0.108</c:v>
                </c:pt>
                <c:pt idx="1693">
                  <c:v>0.108</c:v>
                </c:pt>
                <c:pt idx="1694">
                  <c:v>0.108</c:v>
                </c:pt>
                <c:pt idx="1695">
                  <c:v>0.108</c:v>
                </c:pt>
                <c:pt idx="1696">
                  <c:v>0.108</c:v>
                </c:pt>
                <c:pt idx="1697">
                  <c:v>0.108</c:v>
                </c:pt>
                <c:pt idx="1698">
                  <c:v>0.108</c:v>
                </c:pt>
                <c:pt idx="1699">
                  <c:v>0.108</c:v>
                </c:pt>
                <c:pt idx="1700">
                  <c:v>0.108</c:v>
                </c:pt>
                <c:pt idx="1701">
                  <c:v>0.108</c:v>
                </c:pt>
                <c:pt idx="1702">
                  <c:v>0.108</c:v>
                </c:pt>
                <c:pt idx="1703">
                  <c:v>0.108</c:v>
                </c:pt>
                <c:pt idx="1704">
                  <c:v>0.108</c:v>
                </c:pt>
                <c:pt idx="1705">
                  <c:v>0.108</c:v>
                </c:pt>
                <c:pt idx="1706">
                  <c:v>0.108</c:v>
                </c:pt>
                <c:pt idx="1707">
                  <c:v>0.108</c:v>
                </c:pt>
                <c:pt idx="1708">
                  <c:v>0.108</c:v>
                </c:pt>
                <c:pt idx="1709">
                  <c:v>0.1084</c:v>
                </c:pt>
                <c:pt idx="1710">
                  <c:v>0.1084</c:v>
                </c:pt>
                <c:pt idx="1711">
                  <c:v>0.1084</c:v>
                </c:pt>
                <c:pt idx="1712">
                  <c:v>0.1084</c:v>
                </c:pt>
                <c:pt idx="1713">
                  <c:v>0.1084</c:v>
                </c:pt>
                <c:pt idx="1714">
                  <c:v>0.1084</c:v>
                </c:pt>
                <c:pt idx="1715">
                  <c:v>0.1084</c:v>
                </c:pt>
                <c:pt idx="1716">
                  <c:v>0.1084</c:v>
                </c:pt>
                <c:pt idx="1717">
                  <c:v>0.1084</c:v>
                </c:pt>
                <c:pt idx="1718">
                  <c:v>0.1084</c:v>
                </c:pt>
                <c:pt idx="1719">
                  <c:v>0.1084</c:v>
                </c:pt>
                <c:pt idx="1720">
                  <c:v>0.1084</c:v>
                </c:pt>
                <c:pt idx="1721">
                  <c:v>0.1084</c:v>
                </c:pt>
                <c:pt idx="1722">
                  <c:v>0.1084</c:v>
                </c:pt>
                <c:pt idx="1723">
                  <c:v>0.1084</c:v>
                </c:pt>
                <c:pt idx="1724">
                  <c:v>0.1084</c:v>
                </c:pt>
                <c:pt idx="1725">
                  <c:v>0.1084</c:v>
                </c:pt>
                <c:pt idx="1726">
                  <c:v>0.1084</c:v>
                </c:pt>
                <c:pt idx="1727">
                  <c:v>0.1084</c:v>
                </c:pt>
                <c:pt idx="1728">
                  <c:v>0.1084</c:v>
                </c:pt>
                <c:pt idx="1729">
                  <c:v>0.1084</c:v>
                </c:pt>
                <c:pt idx="1730">
                  <c:v>0.1084</c:v>
                </c:pt>
                <c:pt idx="1731">
                  <c:v>0.1084</c:v>
                </c:pt>
                <c:pt idx="1732">
                  <c:v>0.1084</c:v>
                </c:pt>
                <c:pt idx="1733">
                  <c:v>0.1084</c:v>
                </c:pt>
                <c:pt idx="1734">
                  <c:v>0.1084</c:v>
                </c:pt>
                <c:pt idx="1735">
                  <c:v>0.1084</c:v>
                </c:pt>
                <c:pt idx="1736">
                  <c:v>0.1084</c:v>
                </c:pt>
                <c:pt idx="1737">
                  <c:v>0.1084</c:v>
                </c:pt>
                <c:pt idx="1738">
                  <c:v>0.1084</c:v>
                </c:pt>
                <c:pt idx="1739">
                  <c:v>0.1084</c:v>
                </c:pt>
                <c:pt idx="1740">
                  <c:v>0.1084</c:v>
                </c:pt>
                <c:pt idx="1741">
                  <c:v>0.10920000000000001</c:v>
                </c:pt>
                <c:pt idx="1742">
                  <c:v>0.10920000000000001</c:v>
                </c:pt>
                <c:pt idx="1743">
                  <c:v>0.10920000000000001</c:v>
                </c:pt>
                <c:pt idx="1744">
                  <c:v>0.10920000000000001</c:v>
                </c:pt>
                <c:pt idx="1745">
                  <c:v>0.10920000000000001</c:v>
                </c:pt>
                <c:pt idx="1746">
                  <c:v>0.10920000000000001</c:v>
                </c:pt>
                <c:pt idx="1747">
                  <c:v>0.1096</c:v>
                </c:pt>
                <c:pt idx="1748">
                  <c:v>0.1096</c:v>
                </c:pt>
                <c:pt idx="1749">
                  <c:v>0.1096</c:v>
                </c:pt>
                <c:pt idx="1750">
                  <c:v>0.1096</c:v>
                </c:pt>
                <c:pt idx="1751">
                  <c:v>0.1096</c:v>
                </c:pt>
                <c:pt idx="1752">
                  <c:v>0.1096</c:v>
                </c:pt>
                <c:pt idx="1753">
                  <c:v>0.1096</c:v>
                </c:pt>
                <c:pt idx="1754">
                  <c:v>0.1096</c:v>
                </c:pt>
                <c:pt idx="1755">
                  <c:v>0.1096</c:v>
                </c:pt>
                <c:pt idx="1756">
                  <c:v>0.1096</c:v>
                </c:pt>
                <c:pt idx="1757">
                  <c:v>0.1096</c:v>
                </c:pt>
                <c:pt idx="1758">
                  <c:v>0.1096</c:v>
                </c:pt>
                <c:pt idx="1759">
                  <c:v>0.11</c:v>
                </c:pt>
                <c:pt idx="1760">
                  <c:v>0.11</c:v>
                </c:pt>
                <c:pt idx="1761">
                  <c:v>0.11</c:v>
                </c:pt>
                <c:pt idx="1762">
                  <c:v>0.11</c:v>
                </c:pt>
                <c:pt idx="1763">
                  <c:v>0.11</c:v>
                </c:pt>
                <c:pt idx="1764">
                  <c:v>0.11</c:v>
                </c:pt>
                <c:pt idx="1765">
                  <c:v>0.1108</c:v>
                </c:pt>
                <c:pt idx="1766">
                  <c:v>0.1108</c:v>
                </c:pt>
                <c:pt idx="1767">
                  <c:v>0.1108</c:v>
                </c:pt>
                <c:pt idx="1768">
                  <c:v>0.1108</c:v>
                </c:pt>
                <c:pt idx="1769">
                  <c:v>0.1108</c:v>
                </c:pt>
                <c:pt idx="1770">
                  <c:v>0.1108</c:v>
                </c:pt>
                <c:pt idx="1771">
                  <c:v>0.1108</c:v>
                </c:pt>
                <c:pt idx="1772">
                  <c:v>0.1108</c:v>
                </c:pt>
                <c:pt idx="1773">
                  <c:v>0.1108</c:v>
                </c:pt>
                <c:pt idx="1774">
                  <c:v>0.1108</c:v>
                </c:pt>
                <c:pt idx="1775">
                  <c:v>0.1108</c:v>
                </c:pt>
                <c:pt idx="1776">
                  <c:v>0.1108</c:v>
                </c:pt>
                <c:pt idx="1777">
                  <c:v>0.1108</c:v>
                </c:pt>
                <c:pt idx="1778">
                  <c:v>0.1108</c:v>
                </c:pt>
                <c:pt idx="1779">
                  <c:v>0.1108</c:v>
                </c:pt>
                <c:pt idx="1780">
                  <c:v>0.1108</c:v>
                </c:pt>
                <c:pt idx="1781">
                  <c:v>0.1108</c:v>
                </c:pt>
                <c:pt idx="1782">
                  <c:v>0.1108</c:v>
                </c:pt>
                <c:pt idx="1783">
                  <c:v>0.11119999999999999</c:v>
                </c:pt>
                <c:pt idx="1784">
                  <c:v>0.11119999999999999</c:v>
                </c:pt>
                <c:pt idx="1785">
                  <c:v>0.11119999999999999</c:v>
                </c:pt>
                <c:pt idx="1786">
                  <c:v>0.11119999999999999</c:v>
                </c:pt>
                <c:pt idx="1787">
                  <c:v>0.11119999999999999</c:v>
                </c:pt>
                <c:pt idx="1788">
                  <c:v>0.11119999999999999</c:v>
                </c:pt>
                <c:pt idx="1789">
                  <c:v>0.1116</c:v>
                </c:pt>
                <c:pt idx="1790">
                  <c:v>0.1116</c:v>
                </c:pt>
                <c:pt idx="1791">
                  <c:v>0.1116</c:v>
                </c:pt>
                <c:pt idx="1792">
                  <c:v>0.1116</c:v>
                </c:pt>
                <c:pt idx="1793">
                  <c:v>0.112</c:v>
                </c:pt>
                <c:pt idx="1794">
                  <c:v>0.112</c:v>
                </c:pt>
                <c:pt idx="1795">
                  <c:v>0.112</c:v>
                </c:pt>
                <c:pt idx="1796">
                  <c:v>0.112</c:v>
                </c:pt>
                <c:pt idx="1797">
                  <c:v>0.112</c:v>
                </c:pt>
                <c:pt idx="1798">
                  <c:v>0.112</c:v>
                </c:pt>
                <c:pt idx="1799">
                  <c:v>0.112</c:v>
                </c:pt>
                <c:pt idx="1800">
                  <c:v>0.112</c:v>
                </c:pt>
                <c:pt idx="1801">
                  <c:v>0.112</c:v>
                </c:pt>
                <c:pt idx="1802">
                  <c:v>0.112</c:v>
                </c:pt>
                <c:pt idx="1803">
                  <c:v>0.112</c:v>
                </c:pt>
                <c:pt idx="1804">
                  <c:v>0.112</c:v>
                </c:pt>
                <c:pt idx="1805">
                  <c:v>0.112</c:v>
                </c:pt>
                <c:pt idx="1806">
                  <c:v>0.112</c:v>
                </c:pt>
                <c:pt idx="1807">
                  <c:v>0.112</c:v>
                </c:pt>
                <c:pt idx="1808">
                  <c:v>0.112</c:v>
                </c:pt>
                <c:pt idx="1809">
                  <c:v>0.112</c:v>
                </c:pt>
                <c:pt idx="1810">
                  <c:v>0.112</c:v>
                </c:pt>
                <c:pt idx="1811">
                  <c:v>0.112</c:v>
                </c:pt>
                <c:pt idx="1812">
                  <c:v>0.112</c:v>
                </c:pt>
                <c:pt idx="1813">
                  <c:v>0.112</c:v>
                </c:pt>
                <c:pt idx="1814">
                  <c:v>0.112</c:v>
                </c:pt>
                <c:pt idx="1815">
                  <c:v>0.112</c:v>
                </c:pt>
                <c:pt idx="1816">
                  <c:v>0.112</c:v>
                </c:pt>
                <c:pt idx="1817">
                  <c:v>0.112</c:v>
                </c:pt>
                <c:pt idx="1818">
                  <c:v>0.112</c:v>
                </c:pt>
                <c:pt idx="1819">
                  <c:v>0.112</c:v>
                </c:pt>
                <c:pt idx="1820">
                  <c:v>0.112</c:v>
                </c:pt>
                <c:pt idx="1821">
                  <c:v>0.1124</c:v>
                </c:pt>
                <c:pt idx="1822">
                  <c:v>0.1124</c:v>
                </c:pt>
                <c:pt idx="1823">
                  <c:v>0.1124</c:v>
                </c:pt>
                <c:pt idx="1824">
                  <c:v>0.1124</c:v>
                </c:pt>
                <c:pt idx="1825">
                  <c:v>0.1124</c:v>
                </c:pt>
              </c:numCache>
            </c:numRef>
          </c:yVal>
          <c:smooth val="1"/>
          <c:extLst>
            <c:ext xmlns:c16="http://schemas.microsoft.com/office/drawing/2014/chart" uri="{C3380CC4-5D6E-409C-BE32-E72D297353CC}">
              <c16:uniqueId val="{00000000-AFF4-44F3-BF0F-1BD2D80FE70D}"/>
            </c:ext>
          </c:extLst>
        </c:ser>
        <c:ser>
          <c:idx val="0"/>
          <c:order val="1"/>
          <c:tx>
            <c:v>Thermal Infrared</c:v>
          </c:tx>
          <c:spPr>
            <a:ln w="19050" cap="rnd">
              <a:solidFill>
                <a:schemeClr val="accent2"/>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payload!$C$2:$C$1827</c:f>
              <c:numCache>
                <c:formatCode>0%</c:formatCode>
                <c:ptCount val="182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3.9199999999999999E-2</c:v>
                </c:pt>
                <c:pt idx="88">
                  <c:v>3.9199999999999999E-2</c:v>
                </c:pt>
                <c:pt idx="89">
                  <c:v>3.9199999999999999E-2</c:v>
                </c:pt>
                <c:pt idx="90">
                  <c:v>3.9199999999999999E-2</c:v>
                </c:pt>
                <c:pt idx="91">
                  <c:v>3.9199999999999999E-2</c:v>
                </c:pt>
                <c:pt idx="92">
                  <c:v>3.9199999999999999E-2</c:v>
                </c:pt>
                <c:pt idx="93">
                  <c:v>3.9199999999999999E-2</c:v>
                </c:pt>
                <c:pt idx="94">
                  <c:v>3.9199999999999999E-2</c:v>
                </c:pt>
                <c:pt idx="95">
                  <c:v>3.9199999999999999E-2</c:v>
                </c:pt>
                <c:pt idx="96">
                  <c:v>3.9199999999999999E-2</c:v>
                </c:pt>
                <c:pt idx="97">
                  <c:v>3.9199999999999999E-2</c:v>
                </c:pt>
                <c:pt idx="98">
                  <c:v>3.9199999999999999E-2</c:v>
                </c:pt>
                <c:pt idx="99">
                  <c:v>3.9199999999999999E-2</c:v>
                </c:pt>
                <c:pt idx="100">
                  <c:v>3.9199999999999999E-2</c:v>
                </c:pt>
                <c:pt idx="101">
                  <c:v>3.9199999999999999E-2</c:v>
                </c:pt>
                <c:pt idx="102">
                  <c:v>3.9199999999999999E-2</c:v>
                </c:pt>
                <c:pt idx="103">
                  <c:v>3.9199999999999999E-2</c:v>
                </c:pt>
                <c:pt idx="104">
                  <c:v>3.9199999999999999E-2</c:v>
                </c:pt>
                <c:pt idx="105">
                  <c:v>3.9199999999999999E-2</c:v>
                </c:pt>
                <c:pt idx="106">
                  <c:v>3.9199999999999999E-2</c:v>
                </c:pt>
                <c:pt idx="107">
                  <c:v>5.04E-2</c:v>
                </c:pt>
                <c:pt idx="108">
                  <c:v>5.04E-2</c:v>
                </c:pt>
                <c:pt idx="109">
                  <c:v>5.04E-2</c:v>
                </c:pt>
                <c:pt idx="110">
                  <c:v>5.04E-2</c:v>
                </c:pt>
                <c:pt idx="111">
                  <c:v>5.04E-2</c:v>
                </c:pt>
                <c:pt idx="112">
                  <c:v>5.04E-2</c:v>
                </c:pt>
                <c:pt idx="113">
                  <c:v>5.04E-2</c:v>
                </c:pt>
                <c:pt idx="114">
                  <c:v>5.04E-2</c:v>
                </c:pt>
                <c:pt idx="115">
                  <c:v>5.04E-2</c:v>
                </c:pt>
                <c:pt idx="116">
                  <c:v>5.04E-2</c:v>
                </c:pt>
                <c:pt idx="117">
                  <c:v>5.04E-2</c:v>
                </c:pt>
                <c:pt idx="118">
                  <c:v>5.04E-2</c:v>
                </c:pt>
                <c:pt idx="119">
                  <c:v>5.04E-2</c:v>
                </c:pt>
                <c:pt idx="120">
                  <c:v>5.04E-2</c:v>
                </c:pt>
                <c:pt idx="121">
                  <c:v>5.04E-2</c:v>
                </c:pt>
                <c:pt idx="122">
                  <c:v>5.04E-2</c:v>
                </c:pt>
                <c:pt idx="123">
                  <c:v>5.04E-2</c:v>
                </c:pt>
                <c:pt idx="124">
                  <c:v>5.04E-2</c:v>
                </c:pt>
                <c:pt idx="125">
                  <c:v>5.04E-2</c:v>
                </c:pt>
                <c:pt idx="126">
                  <c:v>5.04E-2</c:v>
                </c:pt>
                <c:pt idx="127">
                  <c:v>5.04E-2</c:v>
                </c:pt>
                <c:pt idx="128">
                  <c:v>5.04E-2</c:v>
                </c:pt>
                <c:pt idx="129">
                  <c:v>5.8400000000000001E-2</c:v>
                </c:pt>
                <c:pt idx="130">
                  <c:v>5.8400000000000001E-2</c:v>
                </c:pt>
                <c:pt idx="131">
                  <c:v>5.8400000000000001E-2</c:v>
                </c:pt>
                <c:pt idx="132">
                  <c:v>5.8400000000000001E-2</c:v>
                </c:pt>
                <c:pt idx="133">
                  <c:v>5.8400000000000001E-2</c:v>
                </c:pt>
                <c:pt idx="134">
                  <c:v>5.8400000000000001E-2</c:v>
                </c:pt>
                <c:pt idx="135">
                  <c:v>5.8400000000000001E-2</c:v>
                </c:pt>
                <c:pt idx="136">
                  <c:v>5.8400000000000001E-2</c:v>
                </c:pt>
                <c:pt idx="137">
                  <c:v>5.8400000000000001E-2</c:v>
                </c:pt>
                <c:pt idx="138">
                  <c:v>5.8400000000000001E-2</c:v>
                </c:pt>
                <c:pt idx="139">
                  <c:v>5.8400000000000001E-2</c:v>
                </c:pt>
                <c:pt idx="140">
                  <c:v>5.8400000000000001E-2</c:v>
                </c:pt>
                <c:pt idx="141">
                  <c:v>5.8400000000000001E-2</c:v>
                </c:pt>
                <c:pt idx="142">
                  <c:v>5.8400000000000001E-2</c:v>
                </c:pt>
                <c:pt idx="143">
                  <c:v>5.8400000000000001E-2</c:v>
                </c:pt>
                <c:pt idx="144">
                  <c:v>5.8400000000000001E-2</c:v>
                </c:pt>
                <c:pt idx="145">
                  <c:v>5.8400000000000001E-2</c:v>
                </c:pt>
                <c:pt idx="146">
                  <c:v>5.8400000000000001E-2</c:v>
                </c:pt>
                <c:pt idx="147">
                  <c:v>5.8400000000000001E-2</c:v>
                </c:pt>
                <c:pt idx="148">
                  <c:v>5.8400000000000001E-2</c:v>
                </c:pt>
                <c:pt idx="149">
                  <c:v>6.3600000000000004E-2</c:v>
                </c:pt>
                <c:pt idx="150">
                  <c:v>6.3600000000000004E-2</c:v>
                </c:pt>
                <c:pt idx="151">
                  <c:v>6.3600000000000004E-2</c:v>
                </c:pt>
                <c:pt idx="152">
                  <c:v>6.3600000000000004E-2</c:v>
                </c:pt>
                <c:pt idx="153">
                  <c:v>6.3600000000000004E-2</c:v>
                </c:pt>
                <c:pt idx="154">
                  <c:v>6.3600000000000004E-2</c:v>
                </c:pt>
                <c:pt idx="155">
                  <c:v>6.3600000000000004E-2</c:v>
                </c:pt>
                <c:pt idx="156">
                  <c:v>6.3600000000000004E-2</c:v>
                </c:pt>
                <c:pt idx="157">
                  <c:v>6.3600000000000004E-2</c:v>
                </c:pt>
                <c:pt idx="158">
                  <c:v>6.3600000000000004E-2</c:v>
                </c:pt>
                <c:pt idx="159">
                  <c:v>6.3600000000000004E-2</c:v>
                </c:pt>
                <c:pt idx="160">
                  <c:v>6.3600000000000004E-2</c:v>
                </c:pt>
                <c:pt idx="161">
                  <c:v>6.3600000000000004E-2</c:v>
                </c:pt>
                <c:pt idx="162">
                  <c:v>6.3600000000000004E-2</c:v>
                </c:pt>
                <c:pt idx="163">
                  <c:v>6.3600000000000004E-2</c:v>
                </c:pt>
                <c:pt idx="164">
                  <c:v>6.3600000000000004E-2</c:v>
                </c:pt>
                <c:pt idx="165">
                  <c:v>6.3600000000000004E-2</c:v>
                </c:pt>
                <c:pt idx="166">
                  <c:v>6.3600000000000004E-2</c:v>
                </c:pt>
                <c:pt idx="167">
                  <c:v>6.3600000000000004E-2</c:v>
                </c:pt>
                <c:pt idx="168">
                  <c:v>6.3600000000000004E-2</c:v>
                </c:pt>
                <c:pt idx="169">
                  <c:v>6.3600000000000004E-2</c:v>
                </c:pt>
                <c:pt idx="170">
                  <c:v>6.3600000000000004E-2</c:v>
                </c:pt>
                <c:pt idx="171">
                  <c:v>6.88E-2</c:v>
                </c:pt>
                <c:pt idx="172">
                  <c:v>6.88E-2</c:v>
                </c:pt>
                <c:pt idx="173">
                  <c:v>6.88E-2</c:v>
                </c:pt>
                <c:pt idx="174">
                  <c:v>6.88E-2</c:v>
                </c:pt>
                <c:pt idx="175">
                  <c:v>6.88E-2</c:v>
                </c:pt>
                <c:pt idx="176">
                  <c:v>6.88E-2</c:v>
                </c:pt>
                <c:pt idx="177">
                  <c:v>6.88E-2</c:v>
                </c:pt>
                <c:pt idx="178">
                  <c:v>6.88E-2</c:v>
                </c:pt>
                <c:pt idx="179">
                  <c:v>6.88E-2</c:v>
                </c:pt>
                <c:pt idx="180">
                  <c:v>6.88E-2</c:v>
                </c:pt>
                <c:pt idx="181">
                  <c:v>6.88E-2</c:v>
                </c:pt>
                <c:pt idx="182">
                  <c:v>6.88E-2</c:v>
                </c:pt>
                <c:pt idx="183">
                  <c:v>6.88E-2</c:v>
                </c:pt>
                <c:pt idx="184">
                  <c:v>6.88E-2</c:v>
                </c:pt>
                <c:pt idx="185">
                  <c:v>6.88E-2</c:v>
                </c:pt>
                <c:pt idx="186">
                  <c:v>6.88E-2</c:v>
                </c:pt>
                <c:pt idx="187">
                  <c:v>6.88E-2</c:v>
                </c:pt>
                <c:pt idx="188">
                  <c:v>6.88E-2</c:v>
                </c:pt>
                <c:pt idx="189">
                  <c:v>6.88E-2</c:v>
                </c:pt>
                <c:pt idx="190">
                  <c:v>6.88E-2</c:v>
                </c:pt>
                <c:pt idx="191">
                  <c:v>7.2800000000000004E-2</c:v>
                </c:pt>
                <c:pt idx="192">
                  <c:v>7.2800000000000004E-2</c:v>
                </c:pt>
                <c:pt idx="193">
                  <c:v>7.2800000000000004E-2</c:v>
                </c:pt>
                <c:pt idx="194">
                  <c:v>7.2800000000000004E-2</c:v>
                </c:pt>
                <c:pt idx="195">
                  <c:v>7.2800000000000004E-2</c:v>
                </c:pt>
                <c:pt idx="196">
                  <c:v>7.2800000000000004E-2</c:v>
                </c:pt>
                <c:pt idx="197">
                  <c:v>7.2800000000000004E-2</c:v>
                </c:pt>
                <c:pt idx="198">
                  <c:v>7.2800000000000004E-2</c:v>
                </c:pt>
                <c:pt idx="199">
                  <c:v>7.2800000000000004E-2</c:v>
                </c:pt>
                <c:pt idx="200">
                  <c:v>7.2800000000000004E-2</c:v>
                </c:pt>
                <c:pt idx="201">
                  <c:v>7.2800000000000004E-2</c:v>
                </c:pt>
                <c:pt idx="202">
                  <c:v>7.2800000000000004E-2</c:v>
                </c:pt>
                <c:pt idx="203">
                  <c:v>7.2800000000000004E-2</c:v>
                </c:pt>
                <c:pt idx="204">
                  <c:v>7.2800000000000004E-2</c:v>
                </c:pt>
                <c:pt idx="205">
                  <c:v>7.2800000000000004E-2</c:v>
                </c:pt>
                <c:pt idx="206">
                  <c:v>7.2800000000000004E-2</c:v>
                </c:pt>
                <c:pt idx="207">
                  <c:v>7.2800000000000004E-2</c:v>
                </c:pt>
                <c:pt idx="208">
                  <c:v>7.2800000000000004E-2</c:v>
                </c:pt>
                <c:pt idx="209">
                  <c:v>7.2800000000000004E-2</c:v>
                </c:pt>
                <c:pt idx="210">
                  <c:v>7.2800000000000004E-2</c:v>
                </c:pt>
                <c:pt idx="211">
                  <c:v>7.2800000000000004E-2</c:v>
                </c:pt>
                <c:pt idx="212">
                  <c:v>7.2800000000000004E-2</c:v>
                </c:pt>
                <c:pt idx="213">
                  <c:v>7.5200000000000003E-2</c:v>
                </c:pt>
                <c:pt idx="214">
                  <c:v>7.5200000000000003E-2</c:v>
                </c:pt>
                <c:pt idx="215">
                  <c:v>7.5200000000000003E-2</c:v>
                </c:pt>
                <c:pt idx="216">
                  <c:v>7.5200000000000003E-2</c:v>
                </c:pt>
                <c:pt idx="217">
                  <c:v>7.5200000000000003E-2</c:v>
                </c:pt>
                <c:pt idx="218">
                  <c:v>7.5200000000000003E-2</c:v>
                </c:pt>
                <c:pt idx="219">
                  <c:v>7.5200000000000003E-2</c:v>
                </c:pt>
                <c:pt idx="220">
                  <c:v>7.5200000000000003E-2</c:v>
                </c:pt>
                <c:pt idx="221">
                  <c:v>7.5200000000000003E-2</c:v>
                </c:pt>
                <c:pt idx="222">
                  <c:v>7.5200000000000003E-2</c:v>
                </c:pt>
                <c:pt idx="223">
                  <c:v>7.5200000000000003E-2</c:v>
                </c:pt>
                <c:pt idx="224">
                  <c:v>7.5200000000000003E-2</c:v>
                </c:pt>
                <c:pt idx="225">
                  <c:v>7.5200000000000003E-2</c:v>
                </c:pt>
                <c:pt idx="226">
                  <c:v>7.5200000000000003E-2</c:v>
                </c:pt>
                <c:pt idx="227">
                  <c:v>7.5200000000000003E-2</c:v>
                </c:pt>
                <c:pt idx="228">
                  <c:v>7.5200000000000003E-2</c:v>
                </c:pt>
                <c:pt idx="229">
                  <c:v>7.5200000000000003E-2</c:v>
                </c:pt>
                <c:pt idx="230">
                  <c:v>7.5200000000000003E-2</c:v>
                </c:pt>
                <c:pt idx="231">
                  <c:v>7.5200000000000003E-2</c:v>
                </c:pt>
                <c:pt idx="232">
                  <c:v>7.5200000000000003E-2</c:v>
                </c:pt>
                <c:pt idx="233">
                  <c:v>7.8799999999999995E-2</c:v>
                </c:pt>
                <c:pt idx="234">
                  <c:v>7.8799999999999995E-2</c:v>
                </c:pt>
                <c:pt idx="235">
                  <c:v>7.8799999999999995E-2</c:v>
                </c:pt>
                <c:pt idx="236">
                  <c:v>7.8799999999999995E-2</c:v>
                </c:pt>
                <c:pt idx="237">
                  <c:v>7.8799999999999995E-2</c:v>
                </c:pt>
                <c:pt idx="238">
                  <c:v>7.8799999999999995E-2</c:v>
                </c:pt>
                <c:pt idx="239">
                  <c:v>7.8799999999999995E-2</c:v>
                </c:pt>
                <c:pt idx="240">
                  <c:v>7.8799999999999995E-2</c:v>
                </c:pt>
                <c:pt idx="241">
                  <c:v>7.8799999999999995E-2</c:v>
                </c:pt>
                <c:pt idx="242">
                  <c:v>7.8799999999999995E-2</c:v>
                </c:pt>
                <c:pt idx="243">
                  <c:v>7.8799999999999995E-2</c:v>
                </c:pt>
                <c:pt idx="244">
                  <c:v>7.8799999999999995E-2</c:v>
                </c:pt>
                <c:pt idx="245">
                  <c:v>7.8799999999999995E-2</c:v>
                </c:pt>
                <c:pt idx="246">
                  <c:v>7.8799999999999995E-2</c:v>
                </c:pt>
                <c:pt idx="247">
                  <c:v>7.8799999999999995E-2</c:v>
                </c:pt>
                <c:pt idx="248">
                  <c:v>7.8799999999999995E-2</c:v>
                </c:pt>
                <c:pt idx="249">
                  <c:v>7.8799999999999995E-2</c:v>
                </c:pt>
                <c:pt idx="250">
                  <c:v>7.8799999999999995E-2</c:v>
                </c:pt>
                <c:pt idx="251">
                  <c:v>7.8799999999999995E-2</c:v>
                </c:pt>
                <c:pt idx="252">
                  <c:v>7.8799999999999995E-2</c:v>
                </c:pt>
                <c:pt idx="253">
                  <c:v>7.8799999999999995E-2</c:v>
                </c:pt>
                <c:pt idx="254">
                  <c:v>7.8799999999999995E-2</c:v>
                </c:pt>
                <c:pt idx="255">
                  <c:v>8.3599999999999994E-2</c:v>
                </c:pt>
                <c:pt idx="256">
                  <c:v>8.3599999999999994E-2</c:v>
                </c:pt>
                <c:pt idx="257">
                  <c:v>8.3599999999999994E-2</c:v>
                </c:pt>
                <c:pt idx="258">
                  <c:v>8.3599999999999994E-2</c:v>
                </c:pt>
                <c:pt idx="259">
                  <c:v>8.3599999999999994E-2</c:v>
                </c:pt>
                <c:pt idx="260">
                  <c:v>8.3599999999999994E-2</c:v>
                </c:pt>
                <c:pt idx="261">
                  <c:v>8.3599999999999994E-2</c:v>
                </c:pt>
                <c:pt idx="262">
                  <c:v>8.3599999999999994E-2</c:v>
                </c:pt>
                <c:pt idx="263">
                  <c:v>8.3599999999999994E-2</c:v>
                </c:pt>
                <c:pt idx="264">
                  <c:v>8.3599999999999994E-2</c:v>
                </c:pt>
                <c:pt idx="265">
                  <c:v>8.3599999999999994E-2</c:v>
                </c:pt>
                <c:pt idx="266">
                  <c:v>8.3599999999999994E-2</c:v>
                </c:pt>
                <c:pt idx="267">
                  <c:v>8.3599999999999994E-2</c:v>
                </c:pt>
                <c:pt idx="268">
                  <c:v>8.3599999999999994E-2</c:v>
                </c:pt>
                <c:pt idx="269">
                  <c:v>8.3599999999999994E-2</c:v>
                </c:pt>
                <c:pt idx="270">
                  <c:v>8.3599999999999994E-2</c:v>
                </c:pt>
                <c:pt idx="271">
                  <c:v>8.3599999999999994E-2</c:v>
                </c:pt>
                <c:pt idx="272">
                  <c:v>8.3599999999999994E-2</c:v>
                </c:pt>
                <c:pt idx="273">
                  <c:v>8.3599999999999994E-2</c:v>
                </c:pt>
                <c:pt idx="274">
                  <c:v>8.3599999999999994E-2</c:v>
                </c:pt>
                <c:pt idx="275">
                  <c:v>8.8400000000000006E-2</c:v>
                </c:pt>
                <c:pt idx="276">
                  <c:v>8.8400000000000006E-2</c:v>
                </c:pt>
                <c:pt idx="277">
                  <c:v>8.8400000000000006E-2</c:v>
                </c:pt>
                <c:pt idx="278">
                  <c:v>8.8400000000000006E-2</c:v>
                </c:pt>
                <c:pt idx="279">
                  <c:v>8.8400000000000006E-2</c:v>
                </c:pt>
                <c:pt idx="280">
                  <c:v>8.8400000000000006E-2</c:v>
                </c:pt>
                <c:pt idx="281">
                  <c:v>8.8400000000000006E-2</c:v>
                </c:pt>
                <c:pt idx="282">
                  <c:v>8.8400000000000006E-2</c:v>
                </c:pt>
                <c:pt idx="283">
                  <c:v>8.8400000000000006E-2</c:v>
                </c:pt>
                <c:pt idx="284">
                  <c:v>8.8400000000000006E-2</c:v>
                </c:pt>
                <c:pt idx="285">
                  <c:v>8.8400000000000006E-2</c:v>
                </c:pt>
                <c:pt idx="286">
                  <c:v>8.8400000000000006E-2</c:v>
                </c:pt>
                <c:pt idx="287">
                  <c:v>8.8400000000000006E-2</c:v>
                </c:pt>
                <c:pt idx="288">
                  <c:v>8.8400000000000006E-2</c:v>
                </c:pt>
                <c:pt idx="289">
                  <c:v>8.8400000000000006E-2</c:v>
                </c:pt>
                <c:pt idx="290">
                  <c:v>8.8400000000000006E-2</c:v>
                </c:pt>
                <c:pt idx="291">
                  <c:v>8.8400000000000006E-2</c:v>
                </c:pt>
                <c:pt idx="292">
                  <c:v>8.8400000000000006E-2</c:v>
                </c:pt>
                <c:pt idx="293">
                  <c:v>8.8400000000000006E-2</c:v>
                </c:pt>
                <c:pt idx="294">
                  <c:v>8.8400000000000006E-2</c:v>
                </c:pt>
                <c:pt idx="295">
                  <c:v>8.8400000000000006E-2</c:v>
                </c:pt>
                <c:pt idx="296">
                  <c:v>8.8400000000000006E-2</c:v>
                </c:pt>
                <c:pt idx="297">
                  <c:v>9.3200000000000005E-2</c:v>
                </c:pt>
                <c:pt idx="298">
                  <c:v>9.3200000000000005E-2</c:v>
                </c:pt>
                <c:pt idx="299">
                  <c:v>9.3200000000000005E-2</c:v>
                </c:pt>
                <c:pt idx="300">
                  <c:v>9.3200000000000005E-2</c:v>
                </c:pt>
                <c:pt idx="301">
                  <c:v>9.3200000000000005E-2</c:v>
                </c:pt>
                <c:pt idx="302">
                  <c:v>9.3200000000000005E-2</c:v>
                </c:pt>
                <c:pt idx="303">
                  <c:v>9.3200000000000005E-2</c:v>
                </c:pt>
                <c:pt idx="304">
                  <c:v>9.3200000000000005E-2</c:v>
                </c:pt>
                <c:pt idx="305">
                  <c:v>9.3200000000000005E-2</c:v>
                </c:pt>
                <c:pt idx="306">
                  <c:v>9.3200000000000005E-2</c:v>
                </c:pt>
                <c:pt idx="307">
                  <c:v>9.3200000000000005E-2</c:v>
                </c:pt>
                <c:pt idx="308">
                  <c:v>9.3200000000000005E-2</c:v>
                </c:pt>
                <c:pt idx="309">
                  <c:v>9.3200000000000005E-2</c:v>
                </c:pt>
                <c:pt idx="310">
                  <c:v>9.3200000000000005E-2</c:v>
                </c:pt>
                <c:pt idx="311">
                  <c:v>9.3200000000000005E-2</c:v>
                </c:pt>
                <c:pt idx="312">
                  <c:v>9.3200000000000005E-2</c:v>
                </c:pt>
                <c:pt idx="313">
                  <c:v>9.3200000000000005E-2</c:v>
                </c:pt>
                <c:pt idx="314">
                  <c:v>9.3200000000000005E-2</c:v>
                </c:pt>
                <c:pt idx="315">
                  <c:v>9.3200000000000005E-2</c:v>
                </c:pt>
                <c:pt idx="316">
                  <c:v>9.3200000000000005E-2</c:v>
                </c:pt>
                <c:pt idx="317">
                  <c:v>9.8000000000000004E-2</c:v>
                </c:pt>
                <c:pt idx="318">
                  <c:v>9.8000000000000004E-2</c:v>
                </c:pt>
                <c:pt idx="319">
                  <c:v>9.8000000000000004E-2</c:v>
                </c:pt>
                <c:pt idx="320">
                  <c:v>9.8000000000000004E-2</c:v>
                </c:pt>
                <c:pt idx="321">
                  <c:v>9.8000000000000004E-2</c:v>
                </c:pt>
                <c:pt idx="322">
                  <c:v>9.8000000000000004E-2</c:v>
                </c:pt>
                <c:pt idx="323">
                  <c:v>9.8000000000000004E-2</c:v>
                </c:pt>
                <c:pt idx="324">
                  <c:v>9.8000000000000004E-2</c:v>
                </c:pt>
                <c:pt idx="325">
                  <c:v>9.8000000000000004E-2</c:v>
                </c:pt>
                <c:pt idx="326">
                  <c:v>9.8000000000000004E-2</c:v>
                </c:pt>
                <c:pt idx="327">
                  <c:v>9.8000000000000004E-2</c:v>
                </c:pt>
                <c:pt idx="328">
                  <c:v>9.8000000000000004E-2</c:v>
                </c:pt>
                <c:pt idx="329">
                  <c:v>9.8000000000000004E-2</c:v>
                </c:pt>
                <c:pt idx="330">
                  <c:v>9.8000000000000004E-2</c:v>
                </c:pt>
                <c:pt idx="331">
                  <c:v>9.8000000000000004E-2</c:v>
                </c:pt>
                <c:pt idx="332">
                  <c:v>9.8000000000000004E-2</c:v>
                </c:pt>
                <c:pt idx="333">
                  <c:v>9.8000000000000004E-2</c:v>
                </c:pt>
                <c:pt idx="334">
                  <c:v>9.8000000000000004E-2</c:v>
                </c:pt>
                <c:pt idx="335">
                  <c:v>9.8000000000000004E-2</c:v>
                </c:pt>
                <c:pt idx="336">
                  <c:v>9.8000000000000004E-2</c:v>
                </c:pt>
                <c:pt idx="337">
                  <c:v>9.8000000000000004E-2</c:v>
                </c:pt>
                <c:pt idx="338">
                  <c:v>9.8000000000000004E-2</c:v>
                </c:pt>
                <c:pt idx="339">
                  <c:v>0.1036</c:v>
                </c:pt>
                <c:pt idx="340">
                  <c:v>0.1036</c:v>
                </c:pt>
                <c:pt idx="341">
                  <c:v>0.1036</c:v>
                </c:pt>
                <c:pt idx="342">
                  <c:v>0.1036</c:v>
                </c:pt>
                <c:pt idx="343">
                  <c:v>0.1036</c:v>
                </c:pt>
                <c:pt idx="344">
                  <c:v>0.1036</c:v>
                </c:pt>
                <c:pt idx="345">
                  <c:v>0.1036</c:v>
                </c:pt>
                <c:pt idx="346">
                  <c:v>0.1036</c:v>
                </c:pt>
                <c:pt idx="347">
                  <c:v>0.1036</c:v>
                </c:pt>
                <c:pt idx="348">
                  <c:v>0.1036</c:v>
                </c:pt>
                <c:pt idx="349">
                  <c:v>0.1036</c:v>
                </c:pt>
                <c:pt idx="350">
                  <c:v>0.1036</c:v>
                </c:pt>
                <c:pt idx="351">
                  <c:v>0.1036</c:v>
                </c:pt>
                <c:pt idx="352">
                  <c:v>0.1036</c:v>
                </c:pt>
                <c:pt idx="353">
                  <c:v>0.1036</c:v>
                </c:pt>
                <c:pt idx="354">
                  <c:v>0.1036</c:v>
                </c:pt>
                <c:pt idx="355">
                  <c:v>0.1036</c:v>
                </c:pt>
                <c:pt idx="356">
                  <c:v>0.1036</c:v>
                </c:pt>
                <c:pt idx="357">
                  <c:v>0.1036</c:v>
                </c:pt>
                <c:pt idx="358">
                  <c:v>0.1036</c:v>
                </c:pt>
                <c:pt idx="359">
                  <c:v>0.1048</c:v>
                </c:pt>
                <c:pt idx="360">
                  <c:v>0.1048</c:v>
                </c:pt>
                <c:pt idx="361">
                  <c:v>0.1048</c:v>
                </c:pt>
                <c:pt idx="362">
                  <c:v>0.1048</c:v>
                </c:pt>
                <c:pt idx="363">
                  <c:v>0.1048</c:v>
                </c:pt>
                <c:pt idx="364">
                  <c:v>0.1048</c:v>
                </c:pt>
                <c:pt idx="365">
                  <c:v>0.1048</c:v>
                </c:pt>
                <c:pt idx="366">
                  <c:v>0.1048</c:v>
                </c:pt>
                <c:pt idx="367">
                  <c:v>0.1048</c:v>
                </c:pt>
                <c:pt idx="368">
                  <c:v>0.1048</c:v>
                </c:pt>
                <c:pt idx="369">
                  <c:v>0.1048</c:v>
                </c:pt>
                <c:pt idx="370">
                  <c:v>0.1048</c:v>
                </c:pt>
                <c:pt idx="371">
                  <c:v>0.1048</c:v>
                </c:pt>
                <c:pt idx="372">
                  <c:v>0.1048</c:v>
                </c:pt>
                <c:pt idx="373">
                  <c:v>0.1048</c:v>
                </c:pt>
                <c:pt idx="374">
                  <c:v>0.1048</c:v>
                </c:pt>
                <c:pt idx="375">
                  <c:v>0.1048</c:v>
                </c:pt>
                <c:pt idx="376">
                  <c:v>0.1048</c:v>
                </c:pt>
                <c:pt idx="377">
                  <c:v>0.1048</c:v>
                </c:pt>
                <c:pt idx="378">
                  <c:v>0.1048</c:v>
                </c:pt>
                <c:pt idx="379">
                  <c:v>0.1048</c:v>
                </c:pt>
                <c:pt idx="380">
                  <c:v>0.1048</c:v>
                </c:pt>
                <c:pt idx="381">
                  <c:v>0.10879999999999999</c:v>
                </c:pt>
                <c:pt idx="382">
                  <c:v>0.10879999999999999</c:v>
                </c:pt>
                <c:pt idx="383">
                  <c:v>0.10879999999999999</c:v>
                </c:pt>
                <c:pt idx="384">
                  <c:v>0.10879999999999999</c:v>
                </c:pt>
                <c:pt idx="385">
                  <c:v>0.10879999999999999</c:v>
                </c:pt>
                <c:pt idx="386">
                  <c:v>0.10879999999999999</c:v>
                </c:pt>
                <c:pt idx="387">
                  <c:v>0.10879999999999999</c:v>
                </c:pt>
                <c:pt idx="388">
                  <c:v>0.10879999999999999</c:v>
                </c:pt>
                <c:pt idx="389">
                  <c:v>0.10879999999999999</c:v>
                </c:pt>
                <c:pt idx="390">
                  <c:v>0.10879999999999999</c:v>
                </c:pt>
                <c:pt idx="391">
                  <c:v>0.10879999999999999</c:v>
                </c:pt>
                <c:pt idx="392">
                  <c:v>0.10879999999999999</c:v>
                </c:pt>
                <c:pt idx="393">
                  <c:v>0.10879999999999999</c:v>
                </c:pt>
                <c:pt idx="394">
                  <c:v>0.10879999999999999</c:v>
                </c:pt>
                <c:pt idx="395">
                  <c:v>0.10879999999999999</c:v>
                </c:pt>
                <c:pt idx="396">
                  <c:v>0.10879999999999999</c:v>
                </c:pt>
                <c:pt idx="397">
                  <c:v>0.10879999999999999</c:v>
                </c:pt>
                <c:pt idx="398">
                  <c:v>0.10879999999999999</c:v>
                </c:pt>
                <c:pt idx="399">
                  <c:v>0.10879999999999999</c:v>
                </c:pt>
                <c:pt idx="400">
                  <c:v>0.10879999999999999</c:v>
                </c:pt>
                <c:pt idx="401">
                  <c:v>0.1132</c:v>
                </c:pt>
                <c:pt idx="402">
                  <c:v>0.1132</c:v>
                </c:pt>
                <c:pt idx="403">
                  <c:v>0.1132</c:v>
                </c:pt>
                <c:pt idx="404">
                  <c:v>0.1132</c:v>
                </c:pt>
                <c:pt idx="405">
                  <c:v>0.1132</c:v>
                </c:pt>
                <c:pt idx="406">
                  <c:v>0.1132</c:v>
                </c:pt>
                <c:pt idx="407">
                  <c:v>0.1132</c:v>
                </c:pt>
                <c:pt idx="408">
                  <c:v>0.1132</c:v>
                </c:pt>
                <c:pt idx="409">
                  <c:v>0.1132</c:v>
                </c:pt>
                <c:pt idx="410">
                  <c:v>0.1132</c:v>
                </c:pt>
                <c:pt idx="411">
                  <c:v>0.1132</c:v>
                </c:pt>
                <c:pt idx="412">
                  <c:v>0.1132</c:v>
                </c:pt>
                <c:pt idx="413">
                  <c:v>0.1132</c:v>
                </c:pt>
                <c:pt idx="414">
                  <c:v>0.1132</c:v>
                </c:pt>
                <c:pt idx="415">
                  <c:v>0.1132</c:v>
                </c:pt>
                <c:pt idx="416">
                  <c:v>0.1132</c:v>
                </c:pt>
                <c:pt idx="417">
                  <c:v>0.1132</c:v>
                </c:pt>
                <c:pt idx="418">
                  <c:v>0.1132</c:v>
                </c:pt>
                <c:pt idx="419">
                  <c:v>0.1132</c:v>
                </c:pt>
                <c:pt idx="420">
                  <c:v>0.1132</c:v>
                </c:pt>
                <c:pt idx="421">
                  <c:v>0.1132</c:v>
                </c:pt>
                <c:pt idx="422">
                  <c:v>0.1132</c:v>
                </c:pt>
                <c:pt idx="423">
                  <c:v>0.11559999999999999</c:v>
                </c:pt>
                <c:pt idx="424">
                  <c:v>0.11559999999999999</c:v>
                </c:pt>
                <c:pt idx="425">
                  <c:v>0.11559999999999999</c:v>
                </c:pt>
                <c:pt idx="426">
                  <c:v>0.11559999999999999</c:v>
                </c:pt>
                <c:pt idx="427">
                  <c:v>0.11559999999999999</c:v>
                </c:pt>
                <c:pt idx="428">
                  <c:v>0.11559999999999999</c:v>
                </c:pt>
                <c:pt idx="429">
                  <c:v>0.11559999999999999</c:v>
                </c:pt>
                <c:pt idx="430">
                  <c:v>0.11559999999999999</c:v>
                </c:pt>
                <c:pt idx="431">
                  <c:v>0.11559999999999999</c:v>
                </c:pt>
                <c:pt idx="432">
                  <c:v>0.11559999999999999</c:v>
                </c:pt>
                <c:pt idx="433">
                  <c:v>0.11559999999999999</c:v>
                </c:pt>
                <c:pt idx="434">
                  <c:v>0.11559999999999999</c:v>
                </c:pt>
                <c:pt idx="435">
                  <c:v>0.11559999999999999</c:v>
                </c:pt>
                <c:pt idx="436">
                  <c:v>0.11559999999999999</c:v>
                </c:pt>
                <c:pt idx="437">
                  <c:v>0.11559999999999999</c:v>
                </c:pt>
                <c:pt idx="438">
                  <c:v>0.11559999999999999</c:v>
                </c:pt>
                <c:pt idx="439">
                  <c:v>0.11559999999999999</c:v>
                </c:pt>
                <c:pt idx="440">
                  <c:v>0.11559999999999999</c:v>
                </c:pt>
                <c:pt idx="441">
                  <c:v>0.11559999999999999</c:v>
                </c:pt>
                <c:pt idx="442">
                  <c:v>0.11559999999999999</c:v>
                </c:pt>
                <c:pt idx="443">
                  <c:v>0.12039999999999999</c:v>
                </c:pt>
                <c:pt idx="444">
                  <c:v>0.12039999999999999</c:v>
                </c:pt>
                <c:pt idx="445">
                  <c:v>0.12039999999999999</c:v>
                </c:pt>
                <c:pt idx="446">
                  <c:v>0.12039999999999999</c:v>
                </c:pt>
                <c:pt idx="447">
                  <c:v>0.12039999999999999</c:v>
                </c:pt>
                <c:pt idx="448">
                  <c:v>0.12039999999999999</c:v>
                </c:pt>
                <c:pt idx="449">
                  <c:v>0.12039999999999999</c:v>
                </c:pt>
                <c:pt idx="450">
                  <c:v>0.12039999999999999</c:v>
                </c:pt>
                <c:pt idx="451">
                  <c:v>0.12039999999999999</c:v>
                </c:pt>
                <c:pt idx="452">
                  <c:v>0.12039999999999999</c:v>
                </c:pt>
                <c:pt idx="453">
                  <c:v>0.12039999999999999</c:v>
                </c:pt>
                <c:pt idx="454">
                  <c:v>0.12039999999999999</c:v>
                </c:pt>
                <c:pt idx="455">
                  <c:v>0.12039999999999999</c:v>
                </c:pt>
                <c:pt idx="456">
                  <c:v>0.12039999999999999</c:v>
                </c:pt>
                <c:pt idx="457">
                  <c:v>0.12039999999999999</c:v>
                </c:pt>
                <c:pt idx="458">
                  <c:v>0.12039999999999999</c:v>
                </c:pt>
                <c:pt idx="459">
                  <c:v>0.12039999999999999</c:v>
                </c:pt>
                <c:pt idx="460">
                  <c:v>0.12039999999999999</c:v>
                </c:pt>
                <c:pt idx="461">
                  <c:v>0.12039999999999999</c:v>
                </c:pt>
                <c:pt idx="462">
                  <c:v>0.12039999999999999</c:v>
                </c:pt>
                <c:pt idx="463">
                  <c:v>0.12039999999999999</c:v>
                </c:pt>
                <c:pt idx="464">
                  <c:v>0.12039999999999999</c:v>
                </c:pt>
                <c:pt idx="465">
                  <c:v>0.12239999999999999</c:v>
                </c:pt>
                <c:pt idx="466">
                  <c:v>0.12239999999999999</c:v>
                </c:pt>
                <c:pt idx="467">
                  <c:v>0.12239999999999999</c:v>
                </c:pt>
                <c:pt idx="468">
                  <c:v>0.12239999999999999</c:v>
                </c:pt>
                <c:pt idx="469">
                  <c:v>0.12239999999999999</c:v>
                </c:pt>
                <c:pt idx="470">
                  <c:v>0.12239999999999999</c:v>
                </c:pt>
                <c:pt idx="471">
                  <c:v>0.12239999999999999</c:v>
                </c:pt>
                <c:pt idx="472">
                  <c:v>0.12239999999999999</c:v>
                </c:pt>
                <c:pt idx="473">
                  <c:v>0.12239999999999999</c:v>
                </c:pt>
                <c:pt idx="474">
                  <c:v>0.12239999999999999</c:v>
                </c:pt>
                <c:pt idx="475">
                  <c:v>0.12239999999999999</c:v>
                </c:pt>
                <c:pt idx="476">
                  <c:v>0.12239999999999999</c:v>
                </c:pt>
                <c:pt idx="477">
                  <c:v>0.12239999999999999</c:v>
                </c:pt>
                <c:pt idx="478">
                  <c:v>0.12239999999999999</c:v>
                </c:pt>
                <c:pt idx="479">
                  <c:v>0.12239999999999999</c:v>
                </c:pt>
                <c:pt idx="480">
                  <c:v>0.12239999999999999</c:v>
                </c:pt>
                <c:pt idx="481">
                  <c:v>0.12239999999999999</c:v>
                </c:pt>
                <c:pt idx="482">
                  <c:v>0.12239999999999999</c:v>
                </c:pt>
                <c:pt idx="483">
                  <c:v>0.12239999999999999</c:v>
                </c:pt>
                <c:pt idx="484">
                  <c:v>0.12239999999999999</c:v>
                </c:pt>
                <c:pt idx="485">
                  <c:v>0.12479999999999999</c:v>
                </c:pt>
                <c:pt idx="486">
                  <c:v>0.12479999999999999</c:v>
                </c:pt>
                <c:pt idx="487">
                  <c:v>0.12479999999999999</c:v>
                </c:pt>
                <c:pt idx="488">
                  <c:v>0.12479999999999999</c:v>
                </c:pt>
                <c:pt idx="489">
                  <c:v>0.12479999999999999</c:v>
                </c:pt>
                <c:pt idx="490">
                  <c:v>0.12479999999999999</c:v>
                </c:pt>
                <c:pt idx="491">
                  <c:v>0.12479999999999999</c:v>
                </c:pt>
                <c:pt idx="492">
                  <c:v>0.12479999999999999</c:v>
                </c:pt>
                <c:pt idx="493">
                  <c:v>0.12479999999999999</c:v>
                </c:pt>
                <c:pt idx="494">
                  <c:v>0.12479999999999999</c:v>
                </c:pt>
                <c:pt idx="495">
                  <c:v>0.12479999999999999</c:v>
                </c:pt>
                <c:pt idx="496">
                  <c:v>0.12479999999999999</c:v>
                </c:pt>
                <c:pt idx="497">
                  <c:v>0.12479999999999999</c:v>
                </c:pt>
                <c:pt idx="498">
                  <c:v>0.12479999999999999</c:v>
                </c:pt>
                <c:pt idx="499">
                  <c:v>0.12479999999999999</c:v>
                </c:pt>
                <c:pt idx="500">
                  <c:v>0.12479999999999999</c:v>
                </c:pt>
                <c:pt idx="501">
                  <c:v>0.12479999999999999</c:v>
                </c:pt>
                <c:pt idx="502">
                  <c:v>0.12479999999999999</c:v>
                </c:pt>
                <c:pt idx="503">
                  <c:v>0.12479999999999999</c:v>
                </c:pt>
                <c:pt idx="504">
                  <c:v>0.12479999999999999</c:v>
                </c:pt>
                <c:pt idx="505">
                  <c:v>0.12479999999999999</c:v>
                </c:pt>
                <c:pt idx="506">
                  <c:v>0.12479999999999999</c:v>
                </c:pt>
                <c:pt idx="507">
                  <c:v>0.1268</c:v>
                </c:pt>
                <c:pt idx="508">
                  <c:v>0.1268</c:v>
                </c:pt>
                <c:pt idx="509">
                  <c:v>0.1268</c:v>
                </c:pt>
                <c:pt idx="510">
                  <c:v>0.1268</c:v>
                </c:pt>
                <c:pt idx="511">
                  <c:v>0.1268</c:v>
                </c:pt>
                <c:pt idx="512">
                  <c:v>0.1268</c:v>
                </c:pt>
                <c:pt idx="513">
                  <c:v>0.1268</c:v>
                </c:pt>
                <c:pt idx="514">
                  <c:v>0.1268</c:v>
                </c:pt>
                <c:pt idx="515">
                  <c:v>0.1268</c:v>
                </c:pt>
                <c:pt idx="516">
                  <c:v>0.1268</c:v>
                </c:pt>
                <c:pt idx="517">
                  <c:v>0.1268</c:v>
                </c:pt>
                <c:pt idx="518">
                  <c:v>0.1268</c:v>
                </c:pt>
                <c:pt idx="519">
                  <c:v>0.1268</c:v>
                </c:pt>
                <c:pt idx="520">
                  <c:v>0.1268</c:v>
                </c:pt>
                <c:pt idx="521">
                  <c:v>0.1268</c:v>
                </c:pt>
                <c:pt idx="522">
                  <c:v>0.1268</c:v>
                </c:pt>
                <c:pt idx="523">
                  <c:v>0.1268</c:v>
                </c:pt>
                <c:pt idx="524">
                  <c:v>0.1268</c:v>
                </c:pt>
                <c:pt idx="525">
                  <c:v>0.1268</c:v>
                </c:pt>
                <c:pt idx="526">
                  <c:v>0.1268</c:v>
                </c:pt>
                <c:pt idx="527">
                  <c:v>0.13</c:v>
                </c:pt>
                <c:pt idx="528">
                  <c:v>0.13</c:v>
                </c:pt>
                <c:pt idx="529">
                  <c:v>0.13</c:v>
                </c:pt>
                <c:pt idx="530">
                  <c:v>0.13</c:v>
                </c:pt>
                <c:pt idx="531">
                  <c:v>0.13</c:v>
                </c:pt>
                <c:pt idx="532">
                  <c:v>0.13</c:v>
                </c:pt>
                <c:pt idx="533">
                  <c:v>0.13</c:v>
                </c:pt>
                <c:pt idx="534">
                  <c:v>0.13</c:v>
                </c:pt>
                <c:pt idx="535">
                  <c:v>0.13</c:v>
                </c:pt>
                <c:pt idx="536">
                  <c:v>0.13</c:v>
                </c:pt>
                <c:pt idx="537">
                  <c:v>0.13</c:v>
                </c:pt>
                <c:pt idx="538">
                  <c:v>0.13</c:v>
                </c:pt>
                <c:pt idx="539">
                  <c:v>0.13</c:v>
                </c:pt>
                <c:pt idx="540">
                  <c:v>0.13</c:v>
                </c:pt>
                <c:pt idx="541">
                  <c:v>0.13</c:v>
                </c:pt>
                <c:pt idx="542">
                  <c:v>0.13</c:v>
                </c:pt>
                <c:pt idx="543">
                  <c:v>0.13</c:v>
                </c:pt>
                <c:pt idx="544">
                  <c:v>0.13</c:v>
                </c:pt>
                <c:pt idx="545">
                  <c:v>0.13</c:v>
                </c:pt>
                <c:pt idx="546">
                  <c:v>0.13</c:v>
                </c:pt>
                <c:pt idx="547">
                  <c:v>0.13</c:v>
                </c:pt>
                <c:pt idx="548">
                  <c:v>0.13</c:v>
                </c:pt>
                <c:pt idx="549">
                  <c:v>0.13120000000000001</c:v>
                </c:pt>
                <c:pt idx="550">
                  <c:v>0.13120000000000001</c:v>
                </c:pt>
                <c:pt idx="551">
                  <c:v>0.13120000000000001</c:v>
                </c:pt>
                <c:pt idx="552">
                  <c:v>0.13120000000000001</c:v>
                </c:pt>
                <c:pt idx="553">
                  <c:v>0.13120000000000001</c:v>
                </c:pt>
                <c:pt idx="554">
                  <c:v>0.13120000000000001</c:v>
                </c:pt>
                <c:pt idx="555">
                  <c:v>0.13120000000000001</c:v>
                </c:pt>
                <c:pt idx="556">
                  <c:v>0.13120000000000001</c:v>
                </c:pt>
                <c:pt idx="557">
                  <c:v>0.13120000000000001</c:v>
                </c:pt>
                <c:pt idx="558">
                  <c:v>0.13120000000000001</c:v>
                </c:pt>
                <c:pt idx="559">
                  <c:v>0.13120000000000001</c:v>
                </c:pt>
                <c:pt idx="560">
                  <c:v>0.13120000000000001</c:v>
                </c:pt>
                <c:pt idx="561">
                  <c:v>0.13120000000000001</c:v>
                </c:pt>
                <c:pt idx="562">
                  <c:v>0.13120000000000001</c:v>
                </c:pt>
                <c:pt idx="563">
                  <c:v>0.13120000000000001</c:v>
                </c:pt>
                <c:pt idx="564">
                  <c:v>0.13120000000000001</c:v>
                </c:pt>
                <c:pt idx="565">
                  <c:v>0.13120000000000001</c:v>
                </c:pt>
                <c:pt idx="566">
                  <c:v>0.13120000000000001</c:v>
                </c:pt>
                <c:pt idx="567">
                  <c:v>0.13120000000000001</c:v>
                </c:pt>
                <c:pt idx="568">
                  <c:v>0.13120000000000001</c:v>
                </c:pt>
                <c:pt idx="569">
                  <c:v>0.13159999999999999</c:v>
                </c:pt>
                <c:pt idx="570">
                  <c:v>0.13159999999999999</c:v>
                </c:pt>
                <c:pt idx="571">
                  <c:v>0.13159999999999999</c:v>
                </c:pt>
                <c:pt idx="572">
                  <c:v>0.13159999999999999</c:v>
                </c:pt>
                <c:pt idx="573">
                  <c:v>0.13159999999999999</c:v>
                </c:pt>
                <c:pt idx="574">
                  <c:v>0.13159999999999999</c:v>
                </c:pt>
                <c:pt idx="575">
                  <c:v>0.13159999999999999</c:v>
                </c:pt>
                <c:pt idx="576">
                  <c:v>0.13159999999999999</c:v>
                </c:pt>
                <c:pt idx="577">
                  <c:v>0.13159999999999999</c:v>
                </c:pt>
                <c:pt idx="578">
                  <c:v>0.13159999999999999</c:v>
                </c:pt>
                <c:pt idx="579">
                  <c:v>0.13159999999999999</c:v>
                </c:pt>
                <c:pt idx="580">
                  <c:v>0.13159999999999999</c:v>
                </c:pt>
                <c:pt idx="581">
                  <c:v>0.13159999999999999</c:v>
                </c:pt>
                <c:pt idx="582">
                  <c:v>0.13159999999999999</c:v>
                </c:pt>
                <c:pt idx="583">
                  <c:v>0.13159999999999999</c:v>
                </c:pt>
                <c:pt idx="584">
                  <c:v>0.13159999999999999</c:v>
                </c:pt>
                <c:pt idx="585">
                  <c:v>0.13159999999999999</c:v>
                </c:pt>
                <c:pt idx="586">
                  <c:v>0.13159999999999999</c:v>
                </c:pt>
                <c:pt idx="587">
                  <c:v>0.13159999999999999</c:v>
                </c:pt>
                <c:pt idx="588">
                  <c:v>0.13159999999999999</c:v>
                </c:pt>
                <c:pt idx="589">
                  <c:v>0.13159999999999999</c:v>
                </c:pt>
                <c:pt idx="590">
                  <c:v>0.13159999999999999</c:v>
                </c:pt>
                <c:pt idx="591">
                  <c:v>0.13519999999999999</c:v>
                </c:pt>
                <c:pt idx="592">
                  <c:v>0.13519999999999999</c:v>
                </c:pt>
                <c:pt idx="593">
                  <c:v>0.13519999999999999</c:v>
                </c:pt>
                <c:pt idx="594">
                  <c:v>0.13519999999999999</c:v>
                </c:pt>
                <c:pt idx="595">
                  <c:v>0.13519999999999999</c:v>
                </c:pt>
                <c:pt idx="596">
                  <c:v>0.13519999999999999</c:v>
                </c:pt>
                <c:pt idx="597">
                  <c:v>0.13519999999999999</c:v>
                </c:pt>
                <c:pt idx="598">
                  <c:v>0.13519999999999999</c:v>
                </c:pt>
                <c:pt idx="599">
                  <c:v>0.13519999999999999</c:v>
                </c:pt>
                <c:pt idx="600">
                  <c:v>0.13519999999999999</c:v>
                </c:pt>
                <c:pt idx="601">
                  <c:v>0.13519999999999999</c:v>
                </c:pt>
                <c:pt idx="602">
                  <c:v>0.13519999999999999</c:v>
                </c:pt>
                <c:pt idx="603">
                  <c:v>0.13519999999999999</c:v>
                </c:pt>
                <c:pt idx="604">
                  <c:v>0.13519999999999999</c:v>
                </c:pt>
                <c:pt idx="605">
                  <c:v>0.13519999999999999</c:v>
                </c:pt>
                <c:pt idx="606">
                  <c:v>0.13519999999999999</c:v>
                </c:pt>
                <c:pt idx="607">
                  <c:v>0.13519999999999999</c:v>
                </c:pt>
                <c:pt idx="608">
                  <c:v>0.13519999999999999</c:v>
                </c:pt>
                <c:pt idx="609">
                  <c:v>0.13519999999999999</c:v>
                </c:pt>
                <c:pt idx="610">
                  <c:v>0.13519999999999999</c:v>
                </c:pt>
                <c:pt idx="611">
                  <c:v>0.1368</c:v>
                </c:pt>
                <c:pt idx="612">
                  <c:v>0.1368</c:v>
                </c:pt>
                <c:pt idx="613">
                  <c:v>0.1368</c:v>
                </c:pt>
                <c:pt idx="614">
                  <c:v>0.1368</c:v>
                </c:pt>
                <c:pt idx="615">
                  <c:v>0.1368</c:v>
                </c:pt>
                <c:pt idx="616">
                  <c:v>0.1368</c:v>
                </c:pt>
                <c:pt idx="617">
                  <c:v>0.1368</c:v>
                </c:pt>
                <c:pt idx="618">
                  <c:v>0.1368</c:v>
                </c:pt>
                <c:pt idx="619">
                  <c:v>0.1368</c:v>
                </c:pt>
                <c:pt idx="620">
                  <c:v>0.1368</c:v>
                </c:pt>
                <c:pt idx="621">
                  <c:v>0.1368</c:v>
                </c:pt>
                <c:pt idx="622">
                  <c:v>0.1368</c:v>
                </c:pt>
                <c:pt idx="623">
                  <c:v>0.1368</c:v>
                </c:pt>
                <c:pt idx="624">
                  <c:v>0.1368</c:v>
                </c:pt>
                <c:pt idx="625">
                  <c:v>0.1368</c:v>
                </c:pt>
                <c:pt idx="626">
                  <c:v>0.1368</c:v>
                </c:pt>
                <c:pt idx="627">
                  <c:v>0.1368</c:v>
                </c:pt>
                <c:pt idx="628">
                  <c:v>0.1368</c:v>
                </c:pt>
                <c:pt idx="629">
                  <c:v>0.1368</c:v>
                </c:pt>
                <c:pt idx="630">
                  <c:v>0.1368</c:v>
                </c:pt>
                <c:pt idx="631">
                  <c:v>0.1368</c:v>
                </c:pt>
                <c:pt idx="632">
                  <c:v>0.1368</c:v>
                </c:pt>
                <c:pt idx="633">
                  <c:v>0.1384</c:v>
                </c:pt>
                <c:pt idx="634">
                  <c:v>0.1384</c:v>
                </c:pt>
                <c:pt idx="635">
                  <c:v>0.1384</c:v>
                </c:pt>
                <c:pt idx="636">
                  <c:v>0.1384</c:v>
                </c:pt>
                <c:pt idx="637">
                  <c:v>0.1384</c:v>
                </c:pt>
                <c:pt idx="638">
                  <c:v>0.1384</c:v>
                </c:pt>
                <c:pt idx="639">
                  <c:v>0.1384</c:v>
                </c:pt>
                <c:pt idx="640">
                  <c:v>0.1384</c:v>
                </c:pt>
                <c:pt idx="641">
                  <c:v>0.1384</c:v>
                </c:pt>
                <c:pt idx="642">
                  <c:v>0.1384</c:v>
                </c:pt>
                <c:pt idx="643">
                  <c:v>0.1384</c:v>
                </c:pt>
                <c:pt idx="644">
                  <c:v>0.1384</c:v>
                </c:pt>
                <c:pt idx="645">
                  <c:v>0.1384</c:v>
                </c:pt>
                <c:pt idx="646">
                  <c:v>0.1384</c:v>
                </c:pt>
                <c:pt idx="647">
                  <c:v>0.1384</c:v>
                </c:pt>
                <c:pt idx="648">
                  <c:v>0.1384</c:v>
                </c:pt>
                <c:pt idx="649">
                  <c:v>0.1384</c:v>
                </c:pt>
                <c:pt idx="650">
                  <c:v>0.1384</c:v>
                </c:pt>
                <c:pt idx="651">
                  <c:v>0.1384</c:v>
                </c:pt>
                <c:pt idx="652">
                  <c:v>0.1384</c:v>
                </c:pt>
                <c:pt idx="653">
                  <c:v>0.13919999999999999</c:v>
                </c:pt>
                <c:pt idx="654">
                  <c:v>0.13919999999999999</c:v>
                </c:pt>
                <c:pt idx="655">
                  <c:v>0.13919999999999999</c:v>
                </c:pt>
                <c:pt idx="656">
                  <c:v>0.13919999999999999</c:v>
                </c:pt>
                <c:pt idx="657">
                  <c:v>0.13919999999999999</c:v>
                </c:pt>
                <c:pt idx="658">
                  <c:v>0.13919999999999999</c:v>
                </c:pt>
                <c:pt idx="659">
                  <c:v>0.13919999999999999</c:v>
                </c:pt>
                <c:pt idx="660">
                  <c:v>0.13919999999999999</c:v>
                </c:pt>
                <c:pt idx="661">
                  <c:v>0.13919999999999999</c:v>
                </c:pt>
                <c:pt idx="662">
                  <c:v>0.13919999999999999</c:v>
                </c:pt>
                <c:pt idx="663">
                  <c:v>0.13919999999999999</c:v>
                </c:pt>
                <c:pt idx="664">
                  <c:v>0.13919999999999999</c:v>
                </c:pt>
                <c:pt idx="665">
                  <c:v>0.13919999999999999</c:v>
                </c:pt>
                <c:pt idx="666">
                  <c:v>0.13919999999999999</c:v>
                </c:pt>
                <c:pt idx="667">
                  <c:v>0.13919999999999999</c:v>
                </c:pt>
                <c:pt idx="668">
                  <c:v>0.13919999999999999</c:v>
                </c:pt>
                <c:pt idx="669">
                  <c:v>0.13919999999999999</c:v>
                </c:pt>
                <c:pt idx="670">
                  <c:v>0.13919999999999999</c:v>
                </c:pt>
                <c:pt idx="671">
                  <c:v>0.13919999999999999</c:v>
                </c:pt>
                <c:pt idx="672">
                  <c:v>0.13919999999999999</c:v>
                </c:pt>
                <c:pt idx="673">
                  <c:v>0.13919999999999999</c:v>
                </c:pt>
                <c:pt idx="674">
                  <c:v>0.13919999999999999</c:v>
                </c:pt>
                <c:pt idx="675">
                  <c:v>0.14119999999999999</c:v>
                </c:pt>
                <c:pt idx="676">
                  <c:v>0.14119999999999999</c:v>
                </c:pt>
                <c:pt idx="677">
                  <c:v>0.14119999999999999</c:v>
                </c:pt>
                <c:pt idx="678">
                  <c:v>0.14119999999999999</c:v>
                </c:pt>
                <c:pt idx="679">
                  <c:v>0.14119999999999999</c:v>
                </c:pt>
                <c:pt idx="680">
                  <c:v>0.14119999999999999</c:v>
                </c:pt>
                <c:pt idx="681">
                  <c:v>0.14119999999999999</c:v>
                </c:pt>
                <c:pt idx="682">
                  <c:v>0.14119999999999999</c:v>
                </c:pt>
                <c:pt idx="683">
                  <c:v>0.14119999999999999</c:v>
                </c:pt>
                <c:pt idx="684">
                  <c:v>0.14119999999999999</c:v>
                </c:pt>
                <c:pt idx="685">
                  <c:v>0.14119999999999999</c:v>
                </c:pt>
                <c:pt idx="686">
                  <c:v>0.14119999999999999</c:v>
                </c:pt>
                <c:pt idx="687">
                  <c:v>0.14119999999999999</c:v>
                </c:pt>
                <c:pt idx="688">
                  <c:v>0.14119999999999999</c:v>
                </c:pt>
                <c:pt idx="689">
                  <c:v>0.14119999999999999</c:v>
                </c:pt>
                <c:pt idx="690">
                  <c:v>0.14119999999999999</c:v>
                </c:pt>
                <c:pt idx="691">
                  <c:v>0.14119999999999999</c:v>
                </c:pt>
                <c:pt idx="692">
                  <c:v>0.14119999999999999</c:v>
                </c:pt>
                <c:pt idx="693">
                  <c:v>0.14119999999999999</c:v>
                </c:pt>
                <c:pt idx="694">
                  <c:v>0.14119999999999999</c:v>
                </c:pt>
                <c:pt idx="695">
                  <c:v>0.1452</c:v>
                </c:pt>
                <c:pt idx="696">
                  <c:v>0.1452</c:v>
                </c:pt>
                <c:pt idx="697">
                  <c:v>0.1452</c:v>
                </c:pt>
                <c:pt idx="698">
                  <c:v>0.1452</c:v>
                </c:pt>
                <c:pt idx="699">
                  <c:v>0.1452</c:v>
                </c:pt>
                <c:pt idx="700">
                  <c:v>0.1452</c:v>
                </c:pt>
                <c:pt idx="701">
                  <c:v>0.1452</c:v>
                </c:pt>
                <c:pt idx="702">
                  <c:v>0.1452</c:v>
                </c:pt>
                <c:pt idx="703">
                  <c:v>0.1452</c:v>
                </c:pt>
                <c:pt idx="704">
                  <c:v>0.1452</c:v>
                </c:pt>
                <c:pt idx="705">
                  <c:v>0.1452</c:v>
                </c:pt>
                <c:pt idx="706">
                  <c:v>0.1452</c:v>
                </c:pt>
                <c:pt idx="707">
                  <c:v>0.1452</c:v>
                </c:pt>
                <c:pt idx="708">
                  <c:v>0.1452</c:v>
                </c:pt>
                <c:pt idx="709">
                  <c:v>0.1452</c:v>
                </c:pt>
                <c:pt idx="710">
                  <c:v>0.1452</c:v>
                </c:pt>
                <c:pt idx="711">
                  <c:v>0.1452</c:v>
                </c:pt>
                <c:pt idx="712">
                  <c:v>0.1452</c:v>
                </c:pt>
                <c:pt idx="713">
                  <c:v>0.1452</c:v>
                </c:pt>
                <c:pt idx="714">
                  <c:v>0.1452</c:v>
                </c:pt>
                <c:pt idx="715">
                  <c:v>0.1452</c:v>
                </c:pt>
                <c:pt idx="716">
                  <c:v>0.1452</c:v>
                </c:pt>
                <c:pt idx="717">
                  <c:v>0.1472</c:v>
                </c:pt>
                <c:pt idx="718">
                  <c:v>0.1472</c:v>
                </c:pt>
                <c:pt idx="719">
                  <c:v>0.1472</c:v>
                </c:pt>
                <c:pt idx="720">
                  <c:v>0.1472</c:v>
                </c:pt>
                <c:pt idx="721">
                  <c:v>0.1472</c:v>
                </c:pt>
                <c:pt idx="722">
                  <c:v>0.1472</c:v>
                </c:pt>
                <c:pt idx="723">
                  <c:v>0.1472</c:v>
                </c:pt>
                <c:pt idx="724">
                  <c:v>0.1472</c:v>
                </c:pt>
                <c:pt idx="725">
                  <c:v>0.1472</c:v>
                </c:pt>
                <c:pt idx="726">
                  <c:v>0.1472</c:v>
                </c:pt>
                <c:pt idx="727">
                  <c:v>0.1472</c:v>
                </c:pt>
                <c:pt idx="728">
                  <c:v>0.1472</c:v>
                </c:pt>
                <c:pt idx="729">
                  <c:v>0.1472</c:v>
                </c:pt>
                <c:pt idx="730">
                  <c:v>0.1472</c:v>
                </c:pt>
                <c:pt idx="731">
                  <c:v>0.1472</c:v>
                </c:pt>
                <c:pt idx="732">
                  <c:v>0.1472</c:v>
                </c:pt>
                <c:pt idx="733">
                  <c:v>0.1472</c:v>
                </c:pt>
                <c:pt idx="734">
                  <c:v>0.1472</c:v>
                </c:pt>
                <c:pt idx="735">
                  <c:v>0.1472</c:v>
                </c:pt>
                <c:pt idx="736">
                  <c:v>0.1472</c:v>
                </c:pt>
                <c:pt idx="737">
                  <c:v>0.15</c:v>
                </c:pt>
                <c:pt idx="738">
                  <c:v>0.15</c:v>
                </c:pt>
                <c:pt idx="739">
                  <c:v>0.15</c:v>
                </c:pt>
                <c:pt idx="740">
                  <c:v>0.15</c:v>
                </c:pt>
                <c:pt idx="741">
                  <c:v>0.15</c:v>
                </c:pt>
                <c:pt idx="742">
                  <c:v>0.15</c:v>
                </c:pt>
                <c:pt idx="743">
                  <c:v>0.15</c:v>
                </c:pt>
                <c:pt idx="744">
                  <c:v>0.15</c:v>
                </c:pt>
                <c:pt idx="745">
                  <c:v>0.15</c:v>
                </c:pt>
                <c:pt idx="746">
                  <c:v>0.15</c:v>
                </c:pt>
                <c:pt idx="747">
                  <c:v>0.15</c:v>
                </c:pt>
                <c:pt idx="748">
                  <c:v>0.15</c:v>
                </c:pt>
                <c:pt idx="749">
                  <c:v>0.15</c:v>
                </c:pt>
                <c:pt idx="750">
                  <c:v>0.15</c:v>
                </c:pt>
                <c:pt idx="751">
                  <c:v>0.15</c:v>
                </c:pt>
                <c:pt idx="752">
                  <c:v>0.15</c:v>
                </c:pt>
                <c:pt idx="753">
                  <c:v>0.15</c:v>
                </c:pt>
                <c:pt idx="754">
                  <c:v>0.15</c:v>
                </c:pt>
                <c:pt idx="755">
                  <c:v>0.15</c:v>
                </c:pt>
                <c:pt idx="756">
                  <c:v>0.15</c:v>
                </c:pt>
                <c:pt idx="757">
                  <c:v>0.15</c:v>
                </c:pt>
                <c:pt idx="758">
                  <c:v>0.15</c:v>
                </c:pt>
                <c:pt idx="759">
                  <c:v>0.15079999999999999</c:v>
                </c:pt>
                <c:pt idx="760">
                  <c:v>0.15079999999999999</c:v>
                </c:pt>
                <c:pt idx="761">
                  <c:v>0.15079999999999999</c:v>
                </c:pt>
                <c:pt idx="762">
                  <c:v>0.15079999999999999</c:v>
                </c:pt>
                <c:pt idx="763">
                  <c:v>0.15079999999999999</c:v>
                </c:pt>
                <c:pt idx="764">
                  <c:v>0.15079999999999999</c:v>
                </c:pt>
                <c:pt idx="765">
                  <c:v>0.15079999999999999</c:v>
                </c:pt>
                <c:pt idx="766">
                  <c:v>0.15079999999999999</c:v>
                </c:pt>
                <c:pt idx="767">
                  <c:v>0.15079999999999999</c:v>
                </c:pt>
                <c:pt idx="768">
                  <c:v>0.15079999999999999</c:v>
                </c:pt>
                <c:pt idx="769">
                  <c:v>0.15079999999999999</c:v>
                </c:pt>
                <c:pt idx="770">
                  <c:v>0.15079999999999999</c:v>
                </c:pt>
                <c:pt idx="771">
                  <c:v>0.15079999999999999</c:v>
                </c:pt>
                <c:pt idx="772">
                  <c:v>0.15079999999999999</c:v>
                </c:pt>
                <c:pt idx="773">
                  <c:v>0.15079999999999999</c:v>
                </c:pt>
                <c:pt idx="774">
                  <c:v>0.15079999999999999</c:v>
                </c:pt>
                <c:pt idx="775">
                  <c:v>0.15079999999999999</c:v>
                </c:pt>
                <c:pt idx="776">
                  <c:v>0.15079999999999999</c:v>
                </c:pt>
                <c:pt idx="777">
                  <c:v>0.15079999999999999</c:v>
                </c:pt>
                <c:pt idx="778">
                  <c:v>0.15079999999999999</c:v>
                </c:pt>
                <c:pt idx="779">
                  <c:v>0.1532</c:v>
                </c:pt>
                <c:pt idx="780">
                  <c:v>0.1532</c:v>
                </c:pt>
                <c:pt idx="781">
                  <c:v>0.1532</c:v>
                </c:pt>
                <c:pt idx="782">
                  <c:v>0.1532</c:v>
                </c:pt>
                <c:pt idx="783">
                  <c:v>0.1532</c:v>
                </c:pt>
                <c:pt idx="784">
                  <c:v>0.1532</c:v>
                </c:pt>
                <c:pt idx="785">
                  <c:v>0.1532</c:v>
                </c:pt>
                <c:pt idx="786">
                  <c:v>0.1532</c:v>
                </c:pt>
                <c:pt idx="787">
                  <c:v>0.1532</c:v>
                </c:pt>
                <c:pt idx="788">
                  <c:v>0.1532</c:v>
                </c:pt>
                <c:pt idx="789">
                  <c:v>0.1532</c:v>
                </c:pt>
                <c:pt idx="790">
                  <c:v>0.1532</c:v>
                </c:pt>
                <c:pt idx="791">
                  <c:v>0.1532</c:v>
                </c:pt>
                <c:pt idx="792">
                  <c:v>0.1532</c:v>
                </c:pt>
                <c:pt idx="793">
                  <c:v>0.1532</c:v>
                </c:pt>
                <c:pt idx="794">
                  <c:v>0.1532</c:v>
                </c:pt>
                <c:pt idx="795">
                  <c:v>0.1532</c:v>
                </c:pt>
                <c:pt idx="796">
                  <c:v>0.1532</c:v>
                </c:pt>
                <c:pt idx="797">
                  <c:v>0.1532</c:v>
                </c:pt>
                <c:pt idx="798">
                  <c:v>0.1532</c:v>
                </c:pt>
                <c:pt idx="799">
                  <c:v>0.1532</c:v>
                </c:pt>
                <c:pt idx="800">
                  <c:v>0.1532</c:v>
                </c:pt>
                <c:pt idx="801">
                  <c:v>0.15559999999999999</c:v>
                </c:pt>
                <c:pt idx="802">
                  <c:v>0.15559999999999999</c:v>
                </c:pt>
                <c:pt idx="803">
                  <c:v>0.15559999999999999</c:v>
                </c:pt>
                <c:pt idx="804">
                  <c:v>0.15559999999999999</c:v>
                </c:pt>
                <c:pt idx="805">
                  <c:v>0.15559999999999999</c:v>
                </c:pt>
                <c:pt idx="806">
                  <c:v>0.15559999999999999</c:v>
                </c:pt>
                <c:pt idx="807">
                  <c:v>0.15559999999999999</c:v>
                </c:pt>
                <c:pt idx="808">
                  <c:v>0.15559999999999999</c:v>
                </c:pt>
                <c:pt idx="809">
                  <c:v>0.15559999999999999</c:v>
                </c:pt>
                <c:pt idx="810">
                  <c:v>0.15559999999999999</c:v>
                </c:pt>
                <c:pt idx="811">
                  <c:v>0.15559999999999999</c:v>
                </c:pt>
                <c:pt idx="812">
                  <c:v>0.15559999999999999</c:v>
                </c:pt>
                <c:pt idx="813">
                  <c:v>0.15559999999999999</c:v>
                </c:pt>
                <c:pt idx="814">
                  <c:v>0.15559999999999999</c:v>
                </c:pt>
                <c:pt idx="815">
                  <c:v>0.15559999999999999</c:v>
                </c:pt>
                <c:pt idx="816">
                  <c:v>0.15559999999999999</c:v>
                </c:pt>
                <c:pt idx="817">
                  <c:v>0.15559999999999999</c:v>
                </c:pt>
                <c:pt idx="818">
                  <c:v>0.15559999999999999</c:v>
                </c:pt>
                <c:pt idx="819">
                  <c:v>0.15559999999999999</c:v>
                </c:pt>
                <c:pt idx="820">
                  <c:v>0.15559999999999999</c:v>
                </c:pt>
                <c:pt idx="821">
                  <c:v>0.15679999999999999</c:v>
                </c:pt>
                <c:pt idx="822">
                  <c:v>0.15679999999999999</c:v>
                </c:pt>
                <c:pt idx="823">
                  <c:v>0.15679999999999999</c:v>
                </c:pt>
                <c:pt idx="824">
                  <c:v>0.15679999999999999</c:v>
                </c:pt>
                <c:pt idx="825">
                  <c:v>0.15679999999999999</c:v>
                </c:pt>
                <c:pt idx="826">
                  <c:v>0.15679999999999999</c:v>
                </c:pt>
                <c:pt idx="827">
                  <c:v>0.15679999999999999</c:v>
                </c:pt>
                <c:pt idx="828">
                  <c:v>0.15679999999999999</c:v>
                </c:pt>
                <c:pt idx="829">
                  <c:v>0.15679999999999999</c:v>
                </c:pt>
                <c:pt idx="830">
                  <c:v>0.15679999999999999</c:v>
                </c:pt>
                <c:pt idx="831">
                  <c:v>0.15679999999999999</c:v>
                </c:pt>
                <c:pt idx="832">
                  <c:v>0.15679999999999999</c:v>
                </c:pt>
                <c:pt idx="833">
                  <c:v>0.15679999999999999</c:v>
                </c:pt>
                <c:pt idx="834">
                  <c:v>0.15679999999999999</c:v>
                </c:pt>
                <c:pt idx="835">
                  <c:v>0.15679999999999999</c:v>
                </c:pt>
                <c:pt idx="836">
                  <c:v>0.15679999999999999</c:v>
                </c:pt>
                <c:pt idx="837">
                  <c:v>0.15679999999999999</c:v>
                </c:pt>
                <c:pt idx="838">
                  <c:v>0.15679999999999999</c:v>
                </c:pt>
                <c:pt idx="839">
                  <c:v>0.15679999999999999</c:v>
                </c:pt>
                <c:pt idx="840">
                  <c:v>0.15679999999999999</c:v>
                </c:pt>
                <c:pt idx="841">
                  <c:v>0.15679999999999999</c:v>
                </c:pt>
                <c:pt idx="842">
                  <c:v>0.15679999999999999</c:v>
                </c:pt>
                <c:pt idx="843">
                  <c:v>0.158</c:v>
                </c:pt>
                <c:pt idx="844">
                  <c:v>0.158</c:v>
                </c:pt>
                <c:pt idx="845">
                  <c:v>0.158</c:v>
                </c:pt>
                <c:pt idx="846">
                  <c:v>0.158</c:v>
                </c:pt>
                <c:pt idx="847">
                  <c:v>0.158</c:v>
                </c:pt>
                <c:pt idx="848">
                  <c:v>0.158</c:v>
                </c:pt>
                <c:pt idx="849">
                  <c:v>0.158</c:v>
                </c:pt>
                <c:pt idx="850">
                  <c:v>0.158</c:v>
                </c:pt>
                <c:pt idx="851">
                  <c:v>0.158</c:v>
                </c:pt>
                <c:pt idx="852">
                  <c:v>0.158</c:v>
                </c:pt>
                <c:pt idx="853">
                  <c:v>0.158</c:v>
                </c:pt>
                <c:pt idx="854">
                  <c:v>0.158</c:v>
                </c:pt>
                <c:pt idx="855">
                  <c:v>0.158</c:v>
                </c:pt>
                <c:pt idx="856">
                  <c:v>0.158</c:v>
                </c:pt>
                <c:pt idx="857">
                  <c:v>0.158</c:v>
                </c:pt>
                <c:pt idx="858">
                  <c:v>0.158</c:v>
                </c:pt>
                <c:pt idx="859">
                  <c:v>0.158</c:v>
                </c:pt>
                <c:pt idx="860">
                  <c:v>0.158</c:v>
                </c:pt>
                <c:pt idx="861">
                  <c:v>0.158</c:v>
                </c:pt>
                <c:pt idx="862">
                  <c:v>0.158</c:v>
                </c:pt>
                <c:pt idx="863">
                  <c:v>0.15959999999999999</c:v>
                </c:pt>
                <c:pt idx="864">
                  <c:v>0.15959999999999999</c:v>
                </c:pt>
                <c:pt idx="865">
                  <c:v>0.15959999999999999</c:v>
                </c:pt>
                <c:pt idx="866">
                  <c:v>0.15959999999999999</c:v>
                </c:pt>
                <c:pt idx="867">
                  <c:v>0.15959999999999999</c:v>
                </c:pt>
                <c:pt idx="868">
                  <c:v>0.15959999999999999</c:v>
                </c:pt>
                <c:pt idx="869">
                  <c:v>0.15959999999999999</c:v>
                </c:pt>
                <c:pt idx="870">
                  <c:v>0.15959999999999999</c:v>
                </c:pt>
                <c:pt idx="871">
                  <c:v>0.15959999999999999</c:v>
                </c:pt>
                <c:pt idx="872">
                  <c:v>0.15959999999999999</c:v>
                </c:pt>
                <c:pt idx="873">
                  <c:v>0.15959999999999999</c:v>
                </c:pt>
                <c:pt idx="874">
                  <c:v>0.15959999999999999</c:v>
                </c:pt>
                <c:pt idx="875">
                  <c:v>0.15959999999999999</c:v>
                </c:pt>
                <c:pt idx="876">
                  <c:v>0.15959999999999999</c:v>
                </c:pt>
                <c:pt idx="877">
                  <c:v>0.15959999999999999</c:v>
                </c:pt>
                <c:pt idx="878">
                  <c:v>0.15959999999999999</c:v>
                </c:pt>
                <c:pt idx="879">
                  <c:v>0.15959999999999999</c:v>
                </c:pt>
                <c:pt idx="880">
                  <c:v>0.15959999999999999</c:v>
                </c:pt>
                <c:pt idx="881">
                  <c:v>0.15959999999999999</c:v>
                </c:pt>
                <c:pt idx="882">
                  <c:v>0.15959999999999999</c:v>
                </c:pt>
                <c:pt idx="883">
                  <c:v>0.15959999999999999</c:v>
                </c:pt>
                <c:pt idx="884">
                  <c:v>0.15959999999999999</c:v>
                </c:pt>
                <c:pt idx="885">
                  <c:v>0.16120000000000001</c:v>
                </c:pt>
                <c:pt idx="886">
                  <c:v>0.16120000000000001</c:v>
                </c:pt>
                <c:pt idx="887">
                  <c:v>0.16120000000000001</c:v>
                </c:pt>
                <c:pt idx="888">
                  <c:v>0.16120000000000001</c:v>
                </c:pt>
                <c:pt idx="889">
                  <c:v>0.16120000000000001</c:v>
                </c:pt>
                <c:pt idx="890">
                  <c:v>0.16120000000000001</c:v>
                </c:pt>
                <c:pt idx="891">
                  <c:v>0.16120000000000001</c:v>
                </c:pt>
                <c:pt idx="892">
                  <c:v>0.16120000000000001</c:v>
                </c:pt>
                <c:pt idx="893">
                  <c:v>0.16120000000000001</c:v>
                </c:pt>
                <c:pt idx="894">
                  <c:v>0.16120000000000001</c:v>
                </c:pt>
                <c:pt idx="895">
                  <c:v>0.16120000000000001</c:v>
                </c:pt>
                <c:pt idx="896">
                  <c:v>0.16120000000000001</c:v>
                </c:pt>
                <c:pt idx="897">
                  <c:v>0.16120000000000001</c:v>
                </c:pt>
                <c:pt idx="898">
                  <c:v>0.16120000000000001</c:v>
                </c:pt>
                <c:pt idx="899">
                  <c:v>0.16120000000000001</c:v>
                </c:pt>
                <c:pt idx="900">
                  <c:v>0.16120000000000001</c:v>
                </c:pt>
                <c:pt idx="901">
                  <c:v>0.16120000000000001</c:v>
                </c:pt>
                <c:pt idx="902">
                  <c:v>0.16120000000000001</c:v>
                </c:pt>
                <c:pt idx="903">
                  <c:v>0.16120000000000001</c:v>
                </c:pt>
                <c:pt idx="904">
                  <c:v>0.16120000000000001</c:v>
                </c:pt>
                <c:pt idx="905">
                  <c:v>0.16200000000000001</c:v>
                </c:pt>
                <c:pt idx="906">
                  <c:v>0.16200000000000001</c:v>
                </c:pt>
                <c:pt idx="907">
                  <c:v>0.16200000000000001</c:v>
                </c:pt>
                <c:pt idx="908">
                  <c:v>0.16200000000000001</c:v>
                </c:pt>
                <c:pt idx="909">
                  <c:v>0.16200000000000001</c:v>
                </c:pt>
                <c:pt idx="910">
                  <c:v>0.16200000000000001</c:v>
                </c:pt>
                <c:pt idx="911">
                  <c:v>0.16200000000000001</c:v>
                </c:pt>
                <c:pt idx="912">
                  <c:v>0.16200000000000001</c:v>
                </c:pt>
                <c:pt idx="913">
                  <c:v>0.16200000000000001</c:v>
                </c:pt>
                <c:pt idx="914">
                  <c:v>0.16200000000000001</c:v>
                </c:pt>
                <c:pt idx="915">
                  <c:v>0.16200000000000001</c:v>
                </c:pt>
                <c:pt idx="916">
                  <c:v>0.16200000000000001</c:v>
                </c:pt>
                <c:pt idx="917">
                  <c:v>0.16200000000000001</c:v>
                </c:pt>
                <c:pt idx="918">
                  <c:v>0.16200000000000001</c:v>
                </c:pt>
                <c:pt idx="919">
                  <c:v>0.16200000000000001</c:v>
                </c:pt>
                <c:pt idx="920">
                  <c:v>0.16200000000000001</c:v>
                </c:pt>
                <c:pt idx="921">
                  <c:v>0.16200000000000001</c:v>
                </c:pt>
                <c:pt idx="922">
                  <c:v>0.16200000000000001</c:v>
                </c:pt>
                <c:pt idx="923">
                  <c:v>0.16200000000000001</c:v>
                </c:pt>
                <c:pt idx="924">
                  <c:v>0.16200000000000001</c:v>
                </c:pt>
                <c:pt idx="925">
                  <c:v>0.16200000000000001</c:v>
                </c:pt>
                <c:pt idx="926">
                  <c:v>0.16200000000000001</c:v>
                </c:pt>
                <c:pt idx="927">
                  <c:v>0.16320000000000001</c:v>
                </c:pt>
                <c:pt idx="928">
                  <c:v>0.16320000000000001</c:v>
                </c:pt>
                <c:pt idx="929">
                  <c:v>0.16320000000000001</c:v>
                </c:pt>
                <c:pt idx="930">
                  <c:v>0.16320000000000001</c:v>
                </c:pt>
                <c:pt idx="931">
                  <c:v>0.16320000000000001</c:v>
                </c:pt>
                <c:pt idx="932">
                  <c:v>0.16320000000000001</c:v>
                </c:pt>
                <c:pt idx="933">
                  <c:v>0.16320000000000001</c:v>
                </c:pt>
                <c:pt idx="934">
                  <c:v>0.16320000000000001</c:v>
                </c:pt>
                <c:pt idx="935">
                  <c:v>0.16320000000000001</c:v>
                </c:pt>
                <c:pt idx="936">
                  <c:v>0.16320000000000001</c:v>
                </c:pt>
                <c:pt idx="937">
                  <c:v>0.16320000000000001</c:v>
                </c:pt>
                <c:pt idx="938">
                  <c:v>0.16320000000000001</c:v>
                </c:pt>
                <c:pt idx="939">
                  <c:v>0.16320000000000001</c:v>
                </c:pt>
                <c:pt idx="940">
                  <c:v>0.16320000000000001</c:v>
                </c:pt>
                <c:pt idx="941">
                  <c:v>0.16320000000000001</c:v>
                </c:pt>
                <c:pt idx="942">
                  <c:v>0.16320000000000001</c:v>
                </c:pt>
                <c:pt idx="943">
                  <c:v>0.16320000000000001</c:v>
                </c:pt>
                <c:pt idx="944">
                  <c:v>0.16320000000000001</c:v>
                </c:pt>
                <c:pt idx="945">
                  <c:v>0.16320000000000001</c:v>
                </c:pt>
                <c:pt idx="946">
                  <c:v>0.16320000000000001</c:v>
                </c:pt>
                <c:pt idx="947">
                  <c:v>0.16439999999999999</c:v>
                </c:pt>
                <c:pt idx="948">
                  <c:v>0.16439999999999999</c:v>
                </c:pt>
                <c:pt idx="949">
                  <c:v>0.16439999999999999</c:v>
                </c:pt>
                <c:pt idx="950">
                  <c:v>0.16439999999999999</c:v>
                </c:pt>
                <c:pt idx="951">
                  <c:v>0.16439999999999999</c:v>
                </c:pt>
                <c:pt idx="952">
                  <c:v>0.16439999999999999</c:v>
                </c:pt>
                <c:pt idx="953">
                  <c:v>0.16439999999999999</c:v>
                </c:pt>
                <c:pt idx="954">
                  <c:v>0.16439999999999999</c:v>
                </c:pt>
                <c:pt idx="955">
                  <c:v>0.16439999999999999</c:v>
                </c:pt>
                <c:pt idx="956">
                  <c:v>0.16439999999999999</c:v>
                </c:pt>
                <c:pt idx="957">
                  <c:v>0.16439999999999999</c:v>
                </c:pt>
                <c:pt idx="958">
                  <c:v>0.16439999999999999</c:v>
                </c:pt>
                <c:pt idx="959">
                  <c:v>0.16439999999999999</c:v>
                </c:pt>
                <c:pt idx="960">
                  <c:v>0.16439999999999999</c:v>
                </c:pt>
                <c:pt idx="961">
                  <c:v>0.16439999999999999</c:v>
                </c:pt>
                <c:pt idx="962">
                  <c:v>0.16439999999999999</c:v>
                </c:pt>
                <c:pt idx="963">
                  <c:v>0.16439999999999999</c:v>
                </c:pt>
                <c:pt idx="964">
                  <c:v>0.16439999999999999</c:v>
                </c:pt>
                <c:pt idx="965">
                  <c:v>0.16439999999999999</c:v>
                </c:pt>
                <c:pt idx="966">
                  <c:v>0.16439999999999999</c:v>
                </c:pt>
                <c:pt idx="967">
                  <c:v>0.16439999999999999</c:v>
                </c:pt>
                <c:pt idx="968">
                  <c:v>0.16439999999999999</c:v>
                </c:pt>
                <c:pt idx="969">
                  <c:v>0.1648</c:v>
                </c:pt>
                <c:pt idx="970">
                  <c:v>0.1648</c:v>
                </c:pt>
                <c:pt idx="971">
                  <c:v>0.1648</c:v>
                </c:pt>
                <c:pt idx="972">
                  <c:v>0.1648</c:v>
                </c:pt>
                <c:pt idx="973">
                  <c:v>0.1648</c:v>
                </c:pt>
                <c:pt idx="974">
                  <c:v>0.1648</c:v>
                </c:pt>
                <c:pt idx="975">
                  <c:v>0.1648</c:v>
                </c:pt>
                <c:pt idx="976">
                  <c:v>0.1648</c:v>
                </c:pt>
                <c:pt idx="977">
                  <c:v>0.1648</c:v>
                </c:pt>
                <c:pt idx="978">
                  <c:v>0.1648</c:v>
                </c:pt>
                <c:pt idx="979">
                  <c:v>0.1648</c:v>
                </c:pt>
                <c:pt idx="980">
                  <c:v>0.1648</c:v>
                </c:pt>
                <c:pt idx="981">
                  <c:v>0.1648</c:v>
                </c:pt>
                <c:pt idx="982">
                  <c:v>0.1648</c:v>
                </c:pt>
                <c:pt idx="983">
                  <c:v>0.1648</c:v>
                </c:pt>
                <c:pt idx="984">
                  <c:v>0.1648</c:v>
                </c:pt>
                <c:pt idx="985">
                  <c:v>0.1648</c:v>
                </c:pt>
                <c:pt idx="986">
                  <c:v>0.1648</c:v>
                </c:pt>
                <c:pt idx="987">
                  <c:v>0.1648</c:v>
                </c:pt>
                <c:pt idx="988">
                  <c:v>0.1648</c:v>
                </c:pt>
                <c:pt idx="989">
                  <c:v>0.1656</c:v>
                </c:pt>
                <c:pt idx="990">
                  <c:v>0.1656</c:v>
                </c:pt>
                <c:pt idx="991">
                  <c:v>0.1656</c:v>
                </c:pt>
                <c:pt idx="992">
                  <c:v>0.1656</c:v>
                </c:pt>
                <c:pt idx="993">
                  <c:v>0.1656</c:v>
                </c:pt>
                <c:pt idx="994">
                  <c:v>0.1656</c:v>
                </c:pt>
                <c:pt idx="995">
                  <c:v>0.1656</c:v>
                </c:pt>
                <c:pt idx="996">
                  <c:v>0.1656</c:v>
                </c:pt>
                <c:pt idx="997">
                  <c:v>0.1656</c:v>
                </c:pt>
                <c:pt idx="998">
                  <c:v>0.1656</c:v>
                </c:pt>
                <c:pt idx="999">
                  <c:v>0.1656</c:v>
                </c:pt>
                <c:pt idx="1000">
                  <c:v>0.1656</c:v>
                </c:pt>
                <c:pt idx="1001">
                  <c:v>0.1656</c:v>
                </c:pt>
                <c:pt idx="1002">
                  <c:v>0.1656</c:v>
                </c:pt>
                <c:pt idx="1003">
                  <c:v>0.1656</c:v>
                </c:pt>
                <c:pt idx="1004">
                  <c:v>0.1656</c:v>
                </c:pt>
                <c:pt idx="1005">
                  <c:v>0.1656</c:v>
                </c:pt>
                <c:pt idx="1006">
                  <c:v>0.1656</c:v>
                </c:pt>
                <c:pt idx="1007">
                  <c:v>0.1656</c:v>
                </c:pt>
                <c:pt idx="1008">
                  <c:v>0.1656</c:v>
                </c:pt>
                <c:pt idx="1009">
                  <c:v>0.1656</c:v>
                </c:pt>
                <c:pt idx="1010">
                  <c:v>0.1656</c:v>
                </c:pt>
                <c:pt idx="1011">
                  <c:v>0.16719999999999999</c:v>
                </c:pt>
                <c:pt idx="1012">
                  <c:v>0.16719999999999999</c:v>
                </c:pt>
                <c:pt idx="1013">
                  <c:v>0.16719999999999999</c:v>
                </c:pt>
                <c:pt idx="1014">
                  <c:v>0.16719999999999999</c:v>
                </c:pt>
                <c:pt idx="1015">
                  <c:v>0.16719999999999999</c:v>
                </c:pt>
                <c:pt idx="1016">
                  <c:v>0.16719999999999999</c:v>
                </c:pt>
                <c:pt idx="1017">
                  <c:v>0.16719999999999999</c:v>
                </c:pt>
                <c:pt idx="1018">
                  <c:v>0.16719999999999999</c:v>
                </c:pt>
                <c:pt idx="1019">
                  <c:v>0.16719999999999999</c:v>
                </c:pt>
                <c:pt idx="1020">
                  <c:v>0.16719999999999999</c:v>
                </c:pt>
                <c:pt idx="1021">
                  <c:v>0.16719999999999999</c:v>
                </c:pt>
                <c:pt idx="1022">
                  <c:v>0.16719999999999999</c:v>
                </c:pt>
                <c:pt idx="1023">
                  <c:v>0.16719999999999999</c:v>
                </c:pt>
                <c:pt idx="1024">
                  <c:v>0.16719999999999999</c:v>
                </c:pt>
                <c:pt idx="1025">
                  <c:v>0.16719999999999999</c:v>
                </c:pt>
                <c:pt idx="1026">
                  <c:v>0.16719999999999999</c:v>
                </c:pt>
                <c:pt idx="1027">
                  <c:v>0.16719999999999999</c:v>
                </c:pt>
                <c:pt idx="1028">
                  <c:v>0.16719999999999999</c:v>
                </c:pt>
                <c:pt idx="1029">
                  <c:v>0.16719999999999999</c:v>
                </c:pt>
                <c:pt idx="1030">
                  <c:v>0.16719999999999999</c:v>
                </c:pt>
                <c:pt idx="1031">
                  <c:v>0.16919999999999999</c:v>
                </c:pt>
                <c:pt idx="1032">
                  <c:v>0.16919999999999999</c:v>
                </c:pt>
                <c:pt idx="1033">
                  <c:v>0.16919999999999999</c:v>
                </c:pt>
                <c:pt idx="1034">
                  <c:v>0.16919999999999999</c:v>
                </c:pt>
                <c:pt idx="1035">
                  <c:v>0.16919999999999999</c:v>
                </c:pt>
                <c:pt idx="1036">
                  <c:v>0.16919999999999999</c:v>
                </c:pt>
                <c:pt idx="1037">
                  <c:v>0.16919999999999999</c:v>
                </c:pt>
                <c:pt idx="1038">
                  <c:v>0.16919999999999999</c:v>
                </c:pt>
                <c:pt idx="1039">
                  <c:v>0.16919999999999999</c:v>
                </c:pt>
                <c:pt idx="1040">
                  <c:v>0.16919999999999999</c:v>
                </c:pt>
                <c:pt idx="1041">
                  <c:v>0.16919999999999999</c:v>
                </c:pt>
                <c:pt idx="1042">
                  <c:v>0.16919999999999999</c:v>
                </c:pt>
                <c:pt idx="1043">
                  <c:v>0.16919999999999999</c:v>
                </c:pt>
                <c:pt idx="1044">
                  <c:v>0.16919999999999999</c:v>
                </c:pt>
                <c:pt idx="1045">
                  <c:v>0.16919999999999999</c:v>
                </c:pt>
                <c:pt idx="1046">
                  <c:v>0.16919999999999999</c:v>
                </c:pt>
                <c:pt idx="1047">
                  <c:v>0.16919999999999999</c:v>
                </c:pt>
                <c:pt idx="1048">
                  <c:v>0.16919999999999999</c:v>
                </c:pt>
                <c:pt idx="1049">
                  <c:v>0.16919999999999999</c:v>
                </c:pt>
                <c:pt idx="1050">
                  <c:v>0.16919999999999999</c:v>
                </c:pt>
                <c:pt idx="1051">
                  <c:v>0.16919999999999999</c:v>
                </c:pt>
                <c:pt idx="1052">
                  <c:v>0.16919999999999999</c:v>
                </c:pt>
                <c:pt idx="1053">
                  <c:v>0.17</c:v>
                </c:pt>
                <c:pt idx="1054">
                  <c:v>0.17</c:v>
                </c:pt>
                <c:pt idx="1055">
                  <c:v>0.17</c:v>
                </c:pt>
                <c:pt idx="1056">
                  <c:v>0.17</c:v>
                </c:pt>
                <c:pt idx="1057">
                  <c:v>0.17</c:v>
                </c:pt>
                <c:pt idx="1058">
                  <c:v>0.17</c:v>
                </c:pt>
                <c:pt idx="1059">
                  <c:v>0.17</c:v>
                </c:pt>
                <c:pt idx="1060">
                  <c:v>0.17</c:v>
                </c:pt>
                <c:pt idx="1061">
                  <c:v>0.17</c:v>
                </c:pt>
                <c:pt idx="1062">
                  <c:v>0.17</c:v>
                </c:pt>
                <c:pt idx="1063">
                  <c:v>0.17</c:v>
                </c:pt>
                <c:pt idx="1064">
                  <c:v>0.17</c:v>
                </c:pt>
                <c:pt idx="1065">
                  <c:v>0.17</c:v>
                </c:pt>
                <c:pt idx="1066">
                  <c:v>0.17</c:v>
                </c:pt>
                <c:pt idx="1067">
                  <c:v>0.17</c:v>
                </c:pt>
                <c:pt idx="1068">
                  <c:v>0.17</c:v>
                </c:pt>
                <c:pt idx="1069">
                  <c:v>0.17</c:v>
                </c:pt>
                <c:pt idx="1070">
                  <c:v>0.17</c:v>
                </c:pt>
                <c:pt idx="1071">
                  <c:v>0.17</c:v>
                </c:pt>
                <c:pt idx="1072">
                  <c:v>0.17</c:v>
                </c:pt>
                <c:pt idx="1073">
                  <c:v>0.17080000000000001</c:v>
                </c:pt>
                <c:pt idx="1074">
                  <c:v>0.17080000000000001</c:v>
                </c:pt>
                <c:pt idx="1075">
                  <c:v>0.17080000000000001</c:v>
                </c:pt>
                <c:pt idx="1076">
                  <c:v>0.17080000000000001</c:v>
                </c:pt>
                <c:pt idx="1077">
                  <c:v>0.17080000000000001</c:v>
                </c:pt>
                <c:pt idx="1078">
                  <c:v>0.17080000000000001</c:v>
                </c:pt>
                <c:pt idx="1079">
                  <c:v>0.17080000000000001</c:v>
                </c:pt>
                <c:pt idx="1080">
                  <c:v>0.17080000000000001</c:v>
                </c:pt>
                <c:pt idx="1081">
                  <c:v>0.17080000000000001</c:v>
                </c:pt>
                <c:pt idx="1082">
                  <c:v>0.17080000000000001</c:v>
                </c:pt>
                <c:pt idx="1083">
                  <c:v>0.17080000000000001</c:v>
                </c:pt>
                <c:pt idx="1084">
                  <c:v>0.17080000000000001</c:v>
                </c:pt>
                <c:pt idx="1085">
                  <c:v>0.17080000000000001</c:v>
                </c:pt>
                <c:pt idx="1086">
                  <c:v>0.17080000000000001</c:v>
                </c:pt>
                <c:pt idx="1087">
                  <c:v>0.17080000000000001</c:v>
                </c:pt>
                <c:pt idx="1088">
                  <c:v>0.17080000000000001</c:v>
                </c:pt>
                <c:pt idx="1089">
                  <c:v>0.17080000000000001</c:v>
                </c:pt>
                <c:pt idx="1090">
                  <c:v>0.17080000000000001</c:v>
                </c:pt>
                <c:pt idx="1091">
                  <c:v>0.17080000000000001</c:v>
                </c:pt>
                <c:pt idx="1092">
                  <c:v>0.17080000000000001</c:v>
                </c:pt>
                <c:pt idx="1093">
                  <c:v>0.17080000000000001</c:v>
                </c:pt>
                <c:pt idx="1094">
                  <c:v>0.17080000000000001</c:v>
                </c:pt>
                <c:pt idx="1095">
                  <c:v>0.17319999999999999</c:v>
                </c:pt>
                <c:pt idx="1096">
                  <c:v>0.17319999999999999</c:v>
                </c:pt>
                <c:pt idx="1097">
                  <c:v>0.17319999999999999</c:v>
                </c:pt>
                <c:pt idx="1098">
                  <c:v>0.17319999999999999</c:v>
                </c:pt>
                <c:pt idx="1099">
                  <c:v>0.17319999999999999</c:v>
                </c:pt>
                <c:pt idx="1100">
                  <c:v>0.17319999999999999</c:v>
                </c:pt>
                <c:pt idx="1101">
                  <c:v>0.17319999999999999</c:v>
                </c:pt>
                <c:pt idx="1102">
                  <c:v>0.17319999999999999</c:v>
                </c:pt>
                <c:pt idx="1103">
                  <c:v>0.17319999999999999</c:v>
                </c:pt>
                <c:pt idx="1104">
                  <c:v>0.17319999999999999</c:v>
                </c:pt>
                <c:pt idx="1105">
                  <c:v>0.17319999999999999</c:v>
                </c:pt>
                <c:pt idx="1106">
                  <c:v>0.17319999999999999</c:v>
                </c:pt>
                <c:pt idx="1107">
                  <c:v>0.17319999999999999</c:v>
                </c:pt>
                <c:pt idx="1108">
                  <c:v>0.17319999999999999</c:v>
                </c:pt>
                <c:pt idx="1109">
                  <c:v>0.17319999999999999</c:v>
                </c:pt>
                <c:pt idx="1110">
                  <c:v>0.17319999999999999</c:v>
                </c:pt>
                <c:pt idx="1111">
                  <c:v>0.17319999999999999</c:v>
                </c:pt>
                <c:pt idx="1112">
                  <c:v>0.17319999999999999</c:v>
                </c:pt>
                <c:pt idx="1113">
                  <c:v>0.17319999999999999</c:v>
                </c:pt>
                <c:pt idx="1114">
                  <c:v>0.17319999999999999</c:v>
                </c:pt>
                <c:pt idx="1115">
                  <c:v>0.17319999999999999</c:v>
                </c:pt>
                <c:pt idx="1116">
                  <c:v>0.17319999999999999</c:v>
                </c:pt>
                <c:pt idx="1117">
                  <c:v>0.17319999999999999</c:v>
                </c:pt>
                <c:pt idx="1118">
                  <c:v>0.17319999999999999</c:v>
                </c:pt>
                <c:pt idx="1119">
                  <c:v>0.17319999999999999</c:v>
                </c:pt>
                <c:pt idx="1120">
                  <c:v>0.17319999999999999</c:v>
                </c:pt>
                <c:pt idx="1121">
                  <c:v>0.17319999999999999</c:v>
                </c:pt>
                <c:pt idx="1122">
                  <c:v>0.17319999999999999</c:v>
                </c:pt>
                <c:pt idx="1123">
                  <c:v>0.17319999999999999</c:v>
                </c:pt>
                <c:pt idx="1124">
                  <c:v>0.17319999999999999</c:v>
                </c:pt>
                <c:pt idx="1125">
                  <c:v>0.17319999999999999</c:v>
                </c:pt>
                <c:pt idx="1126">
                  <c:v>0.17319999999999999</c:v>
                </c:pt>
                <c:pt idx="1127">
                  <c:v>0.17319999999999999</c:v>
                </c:pt>
                <c:pt idx="1128">
                  <c:v>0.17319999999999999</c:v>
                </c:pt>
                <c:pt idx="1129">
                  <c:v>0.17319999999999999</c:v>
                </c:pt>
                <c:pt idx="1130">
                  <c:v>0.17319999999999999</c:v>
                </c:pt>
                <c:pt idx="1131">
                  <c:v>0.17319999999999999</c:v>
                </c:pt>
                <c:pt idx="1132">
                  <c:v>0.17319999999999999</c:v>
                </c:pt>
                <c:pt idx="1133">
                  <c:v>0.17319999999999999</c:v>
                </c:pt>
                <c:pt idx="1134">
                  <c:v>0.17319999999999999</c:v>
                </c:pt>
                <c:pt idx="1135">
                  <c:v>0.17319999999999999</c:v>
                </c:pt>
                <c:pt idx="1136">
                  <c:v>0.17319999999999999</c:v>
                </c:pt>
                <c:pt idx="1137">
                  <c:v>0.17560000000000001</c:v>
                </c:pt>
                <c:pt idx="1138">
                  <c:v>0.17560000000000001</c:v>
                </c:pt>
                <c:pt idx="1139">
                  <c:v>0.17560000000000001</c:v>
                </c:pt>
                <c:pt idx="1140">
                  <c:v>0.17560000000000001</c:v>
                </c:pt>
                <c:pt idx="1141">
                  <c:v>0.17560000000000001</c:v>
                </c:pt>
                <c:pt idx="1142">
                  <c:v>0.17560000000000001</c:v>
                </c:pt>
                <c:pt idx="1143">
                  <c:v>0.17560000000000001</c:v>
                </c:pt>
                <c:pt idx="1144">
                  <c:v>0.17560000000000001</c:v>
                </c:pt>
                <c:pt idx="1145">
                  <c:v>0.17560000000000001</c:v>
                </c:pt>
                <c:pt idx="1146">
                  <c:v>0.17560000000000001</c:v>
                </c:pt>
                <c:pt idx="1147">
                  <c:v>0.17560000000000001</c:v>
                </c:pt>
                <c:pt idx="1148">
                  <c:v>0.17560000000000001</c:v>
                </c:pt>
                <c:pt idx="1149">
                  <c:v>0.17560000000000001</c:v>
                </c:pt>
                <c:pt idx="1150">
                  <c:v>0.17560000000000001</c:v>
                </c:pt>
                <c:pt idx="1151">
                  <c:v>0.17560000000000001</c:v>
                </c:pt>
                <c:pt idx="1152">
                  <c:v>0.17560000000000001</c:v>
                </c:pt>
                <c:pt idx="1153">
                  <c:v>0.17560000000000001</c:v>
                </c:pt>
                <c:pt idx="1154">
                  <c:v>0.17560000000000001</c:v>
                </c:pt>
                <c:pt idx="1155">
                  <c:v>0.17560000000000001</c:v>
                </c:pt>
                <c:pt idx="1156">
                  <c:v>0.17560000000000001</c:v>
                </c:pt>
                <c:pt idx="1157">
                  <c:v>0.17680000000000001</c:v>
                </c:pt>
                <c:pt idx="1158">
                  <c:v>0.17680000000000001</c:v>
                </c:pt>
                <c:pt idx="1159">
                  <c:v>0.17680000000000001</c:v>
                </c:pt>
                <c:pt idx="1160">
                  <c:v>0.17680000000000001</c:v>
                </c:pt>
                <c:pt idx="1161">
                  <c:v>0.17680000000000001</c:v>
                </c:pt>
                <c:pt idx="1162">
                  <c:v>0.17680000000000001</c:v>
                </c:pt>
                <c:pt idx="1163">
                  <c:v>0.17680000000000001</c:v>
                </c:pt>
                <c:pt idx="1164">
                  <c:v>0.17680000000000001</c:v>
                </c:pt>
                <c:pt idx="1165">
                  <c:v>0.17680000000000001</c:v>
                </c:pt>
                <c:pt idx="1166">
                  <c:v>0.17680000000000001</c:v>
                </c:pt>
                <c:pt idx="1167">
                  <c:v>0.17680000000000001</c:v>
                </c:pt>
                <c:pt idx="1168">
                  <c:v>0.17680000000000001</c:v>
                </c:pt>
                <c:pt idx="1169">
                  <c:v>0.17680000000000001</c:v>
                </c:pt>
                <c:pt idx="1170">
                  <c:v>0.17680000000000001</c:v>
                </c:pt>
                <c:pt idx="1171">
                  <c:v>0.17680000000000001</c:v>
                </c:pt>
                <c:pt idx="1172">
                  <c:v>0.17680000000000001</c:v>
                </c:pt>
                <c:pt idx="1173">
                  <c:v>0.17680000000000001</c:v>
                </c:pt>
                <c:pt idx="1174">
                  <c:v>0.17680000000000001</c:v>
                </c:pt>
                <c:pt idx="1175">
                  <c:v>0.17680000000000001</c:v>
                </c:pt>
                <c:pt idx="1176">
                  <c:v>0.17680000000000001</c:v>
                </c:pt>
                <c:pt idx="1177">
                  <c:v>0.17680000000000001</c:v>
                </c:pt>
                <c:pt idx="1178">
                  <c:v>0.17680000000000001</c:v>
                </c:pt>
                <c:pt idx="1179">
                  <c:v>0.17799999999999999</c:v>
                </c:pt>
                <c:pt idx="1180">
                  <c:v>0.17799999999999999</c:v>
                </c:pt>
                <c:pt idx="1181">
                  <c:v>0.17799999999999999</c:v>
                </c:pt>
                <c:pt idx="1182">
                  <c:v>0.17799999999999999</c:v>
                </c:pt>
                <c:pt idx="1183">
                  <c:v>0.17799999999999999</c:v>
                </c:pt>
                <c:pt idx="1184">
                  <c:v>0.17799999999999999</c:v>
                </c:pt>
                <c:pt idx="1185">
                  <c:v>0.17799999999999999</c:v>
                </c:pt>
                <c:pt idx="1186">
                  <c:v>0.17799999999999999</c:v>
                </c:pt>
                <c:pt idx="1187">
                  <c:v>0.17799999999999999</c:v>
                </c:pt>
                <c:pt idx="1188">
                  <c:v>0.17799999999999999</c:v>
                </c:pt>
                <c:pt idx="1189">
                  <c:v>0.17799999999999999</c:v>
                </c:pt>
                <c:pt idx="1190">
                  <c:v>0.17799999999999999</c:v>
                </c:pt>
                <c:pt idx="1191">
                  <c:v>0.17799999999999999</c:v>
                </c:pt>
                <c:pt idx="1192">
                  <c:v>0.17799999999999999</c:v>
                </c:pt>
                <c:pt idx="1193">
                  <c:v>0.17799999999999999</c:v>
                </c:pt>
                <c:pt idx="1194">
                  <c:v>0.17799999999999999</c:v>
                </c:pt>
                <c:pt idx="1195">
                  <c:v>0.17799999999999999</c:v>
                </c:pt>
                <c:pt idx="1196">
                  <c:v>0.17799999999999999</c:v>
                </c:pt>
                <c:pt idx="1197">
                  <c:v>0.17799999999999999</c:v>
                </c:pt>
                <c:pt idx="1198">
                  <c:v>0.17799999999999999</c:v>
                </c:pt>
                <c:pt idx="1199">
                  <c:v>0.17879999999999999</c:v>
                </c:pt>
                <c:pt idx="1200">
                  <c:v>0.17879999999999999</c:v>
                </c:pt>
                <c:pt idx="1201">
                  <c:v>0.17879999999999999</c:v>
                </c:pt>
                <c:pt idx="1202">
                  <c:v>0.17879999999999999</c:v>
                </c:pt>
                <c:pt idx="1203">
                  <c:v>0.17879999999999999</c:v>
                </c:pt>
                <c:pt idx="1204">
                  <c:v>0.17879999999999999</c:v>
                </c:pt>
                <c:pt idx="1205">
                  <c:v>0.17879999999999999</c:v>
                </c:pt>
                <c:pt idx="1206">
                  <c:v>0.17879999999999999</c:v>
                </c:pt>
                <c:pt idx="1207">
                  <c:v>0.17879999999999999</c:v>
                </c:pt>
                <c:pt idx="1208">
                  <c:v>0.17879999999999999</c:v>
                </c:pt>
                <c:pt idx="1209">
                  <c:v>0.17879999999999999</c:v>
                </c:pt>
                <c:pt idx="1210">
                  <c:v>0.17879999999999999</c:v>
                </c:pt>
                <c:pt idx="1211">
                  <c:v>0.17879999999999999</c:v>
                </c:pt>
                <c:pt idx="1212">
                  <c:v>0.17879999999999999</c:v>
                </c:pt>
                <c:pt idx="1213">
                  <c:v>0.17879999999999999</c:v>
                </c:pt>
                <c:pt idx="1214">
                  <c:v>0.17879999999999999</c:v>
                </c:pt>
                <c:pt idx="1215">
                  <c:v>0.17879999999999999</c:v>
                </c:pt>
                <c:pt idx="1216">
                  <c:v>0.17879999999999999</c:v>
                </c:pt>
                <c:pt idx="1217">
                  <c:v>0.17879999999999999</c:v>
                </c:pt>
                <c:pt idx="1218">
                  <c:v>0.17879999999999999</c:v>
                </c:pt>
                <c:pt idx="1219">
                  <c:v>0.17879999999999999</c:v>
                </c:pt>
                <c:pt idx="1220">
                  <c:v>0.17879999999999999</c:v>
                </c:pt>
                <c:pt idx="1221">
                  <c:v>0.18</c:v>
                </c:pt>
                <c:pt idx="1222">
                  <c:v>0.18</c:v>
                </c:pt>
                <c:pt idx="1223">
                  <c:v>0.18</c:v>
                </c:pt>
                <c:pt idx="1224">
                  <c:v>0.18</c:v>
                </c:pt>
                <c:pt idx="1225">
                  <c:v>0.18</c:v>
                </c:pt>
                <c:pt idx="1226">
                  <c:v>0.18</c:v>
                </c:pt>
                <c:pt idx="1227">
                  <c:v>0.18</c:v>
                </c:pt>
                <c:pt idx="1228">
                  <c:v>0.18</c:v>
                </c:pt>
                <c:pt idx="1229">
                  <c:v>0.18</c:v>
                </c:pt>
                <c:pt idx="1230">
                  <c:v>0.18</c:v>
                </c:pt>
                <c:pt idx="1231">
                  <c:v>0.18</c:v>
                </c:pt>
                <c:pt idx="1232">
                  <c:v>0.18</c:v>
                </c:pt>
                <c:pt idx="1233">
                  <c:v>0.18</c:v>
                </c:pt>
                <c:pt idx="1234">
                  <c:v>0.18</c:v>
                </c:pt>
                <c:pt idx="1235">
                  <c:v>0.18</c:v>
                </c:pt>
                <c:pt idx="1236">
                  <c:v>0.18</c:v>
                </c:pt>
                <c:pt idx="1237">
                  <c:v>0.18</c:v>
                </c:pt>
                <c:pt idx="1238">
                  <c:v>0.18</c:v>
                </c:pt>
                <c:pt idx="1239">
                  <c:v>0.18</c:v>
                </c:pt>
                <c:pt idx="1240">
                  <c:v>0.18</c:v>
                </c:pt>
                <c:pt idx="1241">
                  <c:v>0.18160000000000001</c:v>
                </c:pt>
                <c:pt idx="1242">
                  <c:v>0.18160000000000001</c:v>
                </c:pt>
                <c:pt idx="1243">
                  <c:v>0.18160000000000001</c:v>
                </c:pt>
                <c:pt idx="1244">
                  <c:v>0.18160000000000001</c:v>
                </c:pt>
                <c:pt idx="1245">
                  <c:v>0.18160000000000001</c:v>
                </c:pt>
                <c:pt idx="1246">
                  <c:v>0.18160000000000001</c:v>
                </c:pt>
                <c:pt idx="1247">
                  <c:v>0.18160000000000001</c:v>
                </c:pt>
                <c:pt idx="1248">
                  <c:v>0.18160000000000001</c:v>
                </c:pt>
                <c:pt idx="1249">
                  <c:v>0.18160000000000001</c:v>
                </c:pt>
                <c:pt idx="1250">
                  <c:v>0.18160000000000001</c:v>
                </c:pt>
                <c:pt idx="1251">
                  <c:v>0.18160000000000001</c:v>
                </c:pt>
                <c:pt idx="1252">
                  <c:v>0.18160000000000001</c:v>
                </c:pt>
                <c:pt idx="1253">
                  <c:v>0.18160000000000001</c:v>
                </c:pt>
                <c:pt idx="1254">
                  <c:v>0.18160000000000001</c:v>
                </c:pt>
                <c:pt idx="1255">
                  <c:v>0.18160000000000001</c:v>
                </c:pt>
                <c:pt idx="1256">
                  <c:v>0.18160000000000001</c:v>
                </c:pt>
                <c:pt idx="1257">
                  <c:v>0.18160000000000001</c:v>
                </c:pt>
                <c:pt idx="1258">
                  <c:v>0.18160000000000001</c:v>
                </c:pt>
                <c:pt idx="1259">
                  <c:v>0.18160000000000001</c:v>
                </c:pt>
                <c:pt idx="1260">
                  <c:v>0.18160000000000001</c:v>
                </c:pt>
                <c:pt idx="1261">
                  <c:v>0.18160000000000001</c:v>
                </c:pt>
                <c:pt idx="1262">
                  <c:v>0.18160000000000001</c:v>
                </c:pt>
                <c:pt idx="1263">
                  <c:v>0.1832</c:v>
                </c:pt>
                <c:pt idx="1264">
                  <c:v>0.1832</c:v>
                </c:pt>
                <c:pt idx="1265">
                  <c:v>0.1832</c:v>
                </c:pt>
                <c:pt idx="1266">
                  <c:v>0.1832</c:v>
                </c:pt>
                <c:pt idx="1267">
                  <c:v>0.1832</c:v>
                </c:pt>
                <c:pt idx="1268">
                  <c:v>0.1832</c:v>
                </c:pt>
                <c:pt idx="1269">
                  <c:v>0.1832</c:v>
                </c:pt>
                <c:pt idx="1270">
                  <c:v>0.1832</c:v>
                </c:pt>
                <c:pt idx="1271">
                  <c:v>0.1832</c:v>
                </c:pt>
                <c:pt idx="1272">
                  <c:v>0.1832</c:v>
                </c:pt>
                <c:pt idx="1273">
                  <c:v>0.1832</c:v>
                </c:pt>
                <c:pt idx="1274">
                  <c:v>0.1832</c:v>
                </c:pt>
                <c:pt idx="1275">
                  <c:v>0.1832</c:v>
                </c:pt>
                <c:pt idx="1276">
                  <c:v>0.1832</c:v>
                </c:pt>
                <c:pt idx="1277">
                  <c:v>0.1832</c:v>
                </c:pt>
                <c:pt idx="1278">
                  <c:v>0.1832</c:v>
                </c:pt>
                <c:pt idx="1279">
                  <c:v>0.1832</c:v>
                </c:pt>
                <c:pt idx="1280">
                  <c:v>0.1832</c:v>
                </c:pt>
                <c:pt idx="1281">
                  <c:v>0.1832</c:v>
                </c:pt>
                <c:pt idx="1282">
                  <c:v>0.1832</c:v>
                </c:pt>
                <c:pt idx="1283">
                  <c:v>0.1852</c:v>
                </c:pt>
                <c:pt idx="1284">
                  <c:v>0.1852</c:v>
                </c:pt>
                <c:pt idx="1285">
                  <c:v>0.1852</c:v>
                </c:pt>
                <c:pt idx="1286">
                  <c:v>0.1852</c:v>
                </c:pt>
                <c:pt idx="1287">
                  <c:v>0.1852</c:v>
                </c:pt>
                <c:pt idx="1288">
                  <c:v>0.1852</c:v>
                </c:pt>
                <c:pt idx="1289">
                  <c:v>0.1852</c:v>
                </c:pt>
                <c:pt idx="1290">
                  <c:v>0.1852</c:v>
                </c:pt>
                <c:pt idx="1291">
                  <c:v>0.1852</c:v>
                </c:pt>
                <c:pt idx="1292">
                  <c:v>0.1852</c:v>
                </c:pt>
                <c:pt idx="1293">
                  <c:v>0.1852</c:v>
                </c:pt>
                <c:pt idx="1294">
                  <c:v>0.1852</c:v>
                </c:pt>
                <c:pt idx="1295">
                  <c:v>0.1852</c:v>
                </c:pt>
                <c:pt idx="1296">
                  <c:v>0.1852</c:v>
                </c:pt>
                <c:pt idx="1297">
                  <c:v>0.1852</c:v>
                </c:pt>
                <c:pt idx="1298">
                  <c:v>0.1852</c:v>
                </c:pt>
                <c:pt idx="1299">
                  <c:v>0.1852</c:v>
                </c:pt>
                <c:pt idx="1300">
                  <c:v>0.1852</c:v>
                </c:pt>
                <c:pt idx="1301">
                  <c:v>0.1852</c:v>
                </c:pt>
                <c:pt idx="1302">
                  <c:v>0.1852</c:v>
                </c:pt>
                <c:pt idx="1303">
                  <c:v>0.1852</c:v>
                </c:pt>
                <c:pt idx="1304">
                  <c:v>0.1852</c:v>
                </c:pt>
                <c:pt idx="1305">
                  <c:v>0.18640000000000001</c:v>
                </c:pt>
                <c:pt idx="1306">
                  <c:v>0.18640000000000001</c:v>
                </c:pt>
                <c:pt idx="1307">
                  <c:v>0.18640000000000001</c:v>
                </c:pt>
                <c:pt idx="1308">
                  <c:v>0.18640000000000001</c:v>
                </c:pt>
                <c:pt idx="1309">
                  <c:v>0.18640000000000001</c:v>
                </c:pt>
                <c:pt idx="1310">
                  <c:v>0.18640000000000001</c:v>
                </c:pt>
                <c:pt idx="1311">
                  <c:v>0.18640000000000001</c:v>
                </c:pt>
                <c:pt idx="1312">
                  <c:v>0.18640000000000001</c:v>
                </c:pt>
                <c:pt idx="1313">
                  <c:v>0.18640000000000001</c:v>
                </c:pt>
                <c:pt idx="1314">
                  <c:v>0.18640000000000001</c:v>
                </c:pt>
                <c:pt idx="1315">
                  <c:v>0.18640000000000001</c:v>
                </c:pt>
                <c:pt idx="1316">
                  <c:v>0.18640000000000001</c:v>
                </c:pt>
                <c:pt idx="1317">
                  <c:v>0.18640000000000001</c:v>
                </c:pt>
                <c:pt idx="1318">
                  <c:v>0.18640000000000001</c:v>
                </c:pt>
                <c:pt idx="1319">
                  <c:v>0.18640000000000001</c:v>
                </c:pt>
                <c:pt idx="1320">
                  <c:v>0.18640000000000001</c:v>
                </c:pt>
                <c:pt idx="1321">
                  <c:v>0.18640000000000001</c:v>
                </c:pt>
                <c:pt idx="1322">
                  <c:v>0.18640000000000001</c:v>
                </c:pt>
                <c:pt idx="1323">
                  <c:v>0.18640000000000001</c:v>
                </c:pt>
                <c:pt idx="1324">
                  <c:v>0.18640000000000001</c:v>
                </c:pt>
                <c:pt idx="1325">
                  <c:v>0.1888</c:v>
                </c:pt>
                <c:pt idx="1326">
                  <c:v>0.1888</c:v>
                </c:pt>
                <c:pt idx="1327">
                  <c:v>0.1888</c:v>
                </c:pt>
                <c:pt idx="1328">
                  <c:v>0.1888</c:v>
                </c:pt>
                <c:pt idx="1329">
                  <c:v>0.1888</c:v>
                </c:pt>
                <c:pt idx="1330">
                  <c:v>0.1888</c:v>
                </c:pt>
                <c:pt idx="1331">
                  <c:v>0.1888</c:v>
                </c:pt>
                <c:pt idx="1332">
                  <c:v>0.1888</c:v>
                </c:pt>
                <c:pt idx="1333">
                  <c:v>0.1888</c:v>
                </c:pt>
                <c:pt idx="1334">
                  <c:v>0.1888</c:v>
                </c:pt>
                <c:pt idx="1335">
                  <c:v>0.1888</c:v>
                </c:pt>
                <c:pt idx="1336">
                  <c:v>0.1888</c:v>
                </c:pt>
                <c:pt idx="1337">
                  <c:v>0.1888</c:v>
                </c:pt>
                <c:pt idx="1338">
                  <c:v>0.1888</c:v>
                </c:pt>
                <c:pt idx="1339">
                  <c:v>0.1888</c:v>
                </c:pt>
                <c:pt idx="1340">
                  <c:v>0.1888</c:v>
                </c:pt>
                <c:pt idx="1341">
                  <c:v>0.1888</c:v>
                </c:pt>
                <c:pt idx="1342">
                  <c:v>0.1888</c:v>
                </c:pt>
                <c:pt idx="1343">
                  <c:v>0.1888</c:v>
                </c:pt>
                <c:pt idx="1344">
                  <c:v>0.1888</c:v>
                </c:pt>
                <c:pt idx="1345">
                  <c:v>0.1888</c:v>
                </c:pt>
                <c:pt idx="1346">
                  <c:v>0.1888</c:v>
                </c:pt>
                <c:pt idx="1347">
                  <c:v>0.18959999999999999</c:v>
                </c:pt>
                <c:pt idx="1348">
                  <c:v>0.18959999999999999</c:v>
                </c:pt>
                <c:pt idx="1349">
                  <c:v>0.18959999999999999</c:v>
                </c:pt>
                <c:pt idx="1350">
                  <c:v>0.18959999999999999</c:v>
                </c:pt>
                <c:pt idx="1351">
                  <c:v>0.18959999999999999</c:v>
                </c:pt>
                <c:pt idx="1352">
                  <c:v>0.18959999999999999</c:v>
                </c:pt>
                <c:pt idx="1353">
                  <c:v>0.18959999999999999</c:v>
                </c:pt>
                <c:pt idx="1354">
                  <c:v>0.18959999999999999</c:v>
                </c:pt>
                <c:pt idx="1355">
                  <c:v>0.18959999999999999</c:v>
                </c:pt>
                <c:pt idx="1356">
                  <c:v>0.18959999999999999</c:v>
                </c:pt>
                <c:pt idx="1357">
                  <c:v>0.18959999999999999</c:v>
                </c:pt>
                <c:pt idx="1358">
                  <c:v>0.18959999999999999</c:v>
                </c:pt>
                <c:pt idx="1359">
                  <c:v>0.18959999999999999</c:v>
                </c:pt>
                <c:pt idx="1360">
                  <c:v>0.18959999999999999</c:v>
                </c:pt>
                <c:pt idx="1361">
                  <c:v>0.18959999999999999</c:v>
                </c:pt>
                <c:pt idx="1362">
                  <c:v>0.18959999999999999</c:v>
                </c:pt>
                <c:pt idx="1363">
                  <c:v>0.18959999999999999</c:v>
                </c:pt>
                <c:pt idx="1364">
                  <c:v>0.18959999999999999</c:v>
                </c:pt>
                <c:pt idx="1365">
                  <c:v>0.18959999999999999</c:v>
                </c:pt>
                <c:pt idx="1366">
                  <c:v>0.18959999999999999</c:v>
                </c:pt>
                <c:pt idx="1367">
                  <c:v>0.19040000000000001</c:v>
                </c:pt>
                <c:pt idx="1368">
                  <c:v>0.19040000000000001</c:v>
                </c:pt>
                <c:pt idx="1369">
                  <c:v>0.19040000000000001</c:v>
                </c:pt>
                <c:pt idx="1370">
                  <c:v>0.19040000000000001</c:v>
                </c:pt>
                <c:pt idx="1371">
                  <c:v>0.19040000000000001</c:v>
                </c:pt>
                <c:pt idx="1372">
                  <c:v>0.19040000000000001</c:v>
                </c:pt>
                <c:pt idx="1373">
                  <c:v>0.19040000000000001</c:v>
                </c:pt>
                <c:pt idx="1374">
                  <c:v>0.19040000000000001</c:v>
                </c:pt>
                <c:pt idx="1375">
                  <c:v>0.19040000000000001</c:v>
                </c:pt>
                <c:pt idx="1376">
                  <c:v>0.19040000000000001</c:v>
                </c:pt>
                <c:pt idx="1377">
                  <c:v>0.19040000000000001</c:v>
                </c:pt>
                <c:pt idx="1378">
                  <c:v>0.19040000000000001</c:v>
                </c:pt>
                <c:pt idx="1379">
                  <c:v>0.19040000000000001</c:v>
                </c:pt>
                <c:pt idx="1380">
                  <c:v>0.19040000000000001</c:v>
                </c:pt>
                <c:pt idx="1381">
                  <c:v>0.19040000000000001</c:v>
                </c:pt>
                <c:pt idx="1382">
                  <c:v>0.19040000000000001</c:v>
                </c:pt>
                <c:pt idx="1383">
                  <c:v>0.19040000000000001</c:v>
                </c:pt>
                <c:pt idx="1384">
                  <c:v>0.19040000000000001</c:v>
                </c:pt>
                <c:pt idx="1385">
                  <c:v>0.19040000000000001</c:v>
                </c:pt>
                <c:pt idx="1386">
                  <c:v>0.19040000000000001</c:v>
                </c:pt>
                <c:pt idx="1387">
                  <c:v>0.19040000000000001</c:v>
                </c:pt>
                <c:pt idx="1388">
                  <c:v>0.19040000000000001</c:v>
                </c:pt>
                <c:pt idx="1389">
                  <c:v>0.19320000000000001</c:v>
                </c:pt>
                <c:pt idx="1390">
                  <c:v>0.19320000000000001</c:v>
                </c:pt>
                <c:pt idx="1391">
                  <c:v>0.19320000000000001</c:v>
                </c:pt>
                <c:pt idx="1392">
                  <c:v>0.19320000000000001</c:v>
                </c:pt>
                <c:pt idx="1393">
                  <c:v>0.19320000000000001</c:v>
                </c:pt>
                <c:pt idx="1394">
                  <c:v>0.19320000000000001</c:v>
                </c:pt>
                <c:pt idx="1395">
                  <c:v>0.19320000000000001</c:v>
                </c:pt>
                <c:pt idx="1396">
                  <c:v>0.19320000000000001</c:v>
                </c:pt>
                <c:pt idx="1397">
                  <c:v>0.19320000000000001</c:v>
                </c:pt>
                <c:pt idx="1398">
                  <c:v>0.19320000000000001</c:v>
                </c:pt>
                <c:pt idx="1399">
                  <c:v>0.19320000000000001</c:v>
                </c:pt>
                <c:pt idx="1400">
                  <c:v>0.19320000000000001</c:v>
                </c:pt>
                <c:pt idx="1401">
                  <c:v>0.19320000000000001</c:v>
                </c:pt>
                <c:pt idx="1402">
                  <c:v>0.19320000000000001</c:v>
                </c:pt>
                <c:pt idx="1403">
                  <c:v>0.19320000000000001</c:v>
                </c:pt>
                <c:pt idx="1404">
                  <c:v>0.19320000000000001</c:v>
                </c:pt>
                <c:pt idx="1405">
                  <c:v>0.19320000000000001</c:v>
                </c:pt>
                <c:pt idx="1406">
                  <c:v>0.19320000000000001</c:v>
                </c:pt>
                <c:pt idx="1407">
                  <c:v>0.19320000000000001</c:v>
                </c:pt>
                <c:pt idx="1408">
                  <c:v>0.19320000000000001</c:v>
                </c:pt>
                <c:pt idx="1409">
                  <c:v>0.19439999999999999</c:v>
                </c:pt>
                <c:pt idx="1410">
                  <c:v>0.19439999999999999</c:v>
                </c:pt>
                <c:pt idx="1411">
                  <c:v>0.19439999999999999</c:v>
                </c:pt>
                <c:pt idx="1412">
                  <c:v>0.19439999999999999</c:v>
                </c:pt>
                <c:pt idx="1413">
                  <c:v>0.19439999999999999</c:v>
                </c:pt>
                <c:pt idx="1414">
                  <c:v>0.19439999999999999</c:v>
                </c:pt>
                <c:pt idx="1415">
                  <c:v>0.19439999999999999</c:v>
                </c:pt>
                <c:pt idx="1416">
                  <c:v>0.19439999999999999</c:v>
                </c:pt>
                <c:pt idx="1417">
                  <c:v>0.19439999999999999</c:v>
                </c:pt>
                <c:pt idx="1418">
                  <c:v>0.19439999999999999</c:v>
                </c:pt>
                <c:pt idx="1419">
                  <c:v>0.19439999999999999</c:v>
                </c:pt>
                <c:pt idx="1420">
                  <c:v>0.19439999999999999</c:v>
                </c:pt>
                <c:pt idx="1421">
                  <c:v>0.19439999999999999</c:v>
                </c:pt>
                <c:pt idx="1422">
                  <c:v>0.19439999999999999</c:v>
                </c:pt>
                <c:pt idx="1423">
                  <c:v>0.19439999999999999</c:v>
                </c:pt>
                <c:pt idx="1424">
                  <c:v>0.19439999999999999</c:v>
                </c:pt>
                <c:pt idx="1425">
                  <c:v>0.19439999999999999</c:v>
                </c:pt>
                <c:pt idx="1426">
                  <c:v>0.19439999999999999</c:v>
                </c:pt>
                <c:pt idx="1427">
                  <c:v>0.19439999999999999</c:v>
                </c:pt>
                <c:pt idx="1428">
                  <c:v>0.19439999999999999</c:v>
                </c:pt>
                <c:pt idx="1429">
                  <c:v>0.19439999999999999</c:v>
                </c:pt>
                <c:pt idx="1430">
                  <c:v>0.19439999999999999</c:v>
                </c:pt>
                <c:pt idx="1431">
                  <c:v>0.1948</c:v>
                </c:pt>
                <c:pt idx="1432">
                  <c:v>0.1948</c:v>
                </c:pt>
                <c:pt idx="1433">
                  <c:v>0.1948</c:v>
                </c:pt>
                <c:pt idx="1434">
                  <c:v>0.1948</c:v>
                </c:pt>
                <c:pt idx="1435">
                  <c:v>0.1948</c:v>
                </c:pt>
                <c:pt idx="1436">
                  <c:v>0.1948</c:v>
                </c:pt>
                <c:pt idx="1437">
                  <c:v>0.1948</c:v>
                </c:pt>
                <c:pt idx="1438">
                  <c:v>0.1948</c:v>
                </c:pt>
                <c:pt idx="1439">
                  <c:v>0.1948</c:v>
                </c:pt>
                <c:pt idx="1440">
                  <c:v>0.1948</c:v>
                </c:pt>
                <c:pt idx="1441">
                  <c:v>0.1948</c:v>
                </c:pt>
                <c:pt idx="1442">
                  <c:v>0.1948</c:v>
                </c:pt>
                <c:pt idx="1443">
                  <c:v>0.1948</c:v>
                </c:pt>
                <c:pt idx="1444">
                  <c:v>0.1948</c:v>
                </c:pt>
                <c:pt idx="1445">
                  <c:v>0.1948</c:v>
                </c:pt>
                <c:pt idx="1446">
                  <c:v>0.1948</c:v>
                </c:pt>
                <c:pt idx="1447">
                  <c:v>0.1948</c:v>
                </c:pt>
                <c:pt idx="1448">
                  <c:v>0.1948</c:v>
                </c:pt>
                <c:pt idx="1449">
                  <c:v>0.1948</c:v>
                </c:pt>
                <c:pt idx="1450">
                  <c:v>0.1948</c:v>
                </c:pt>
                <c:pt idx="1451">
                  <c:v>0.19520000000000001</c:v>
                </c:pt>
                <c:pt idx="1452">
                  <c:v>0.19520000000000001</c:v>
                </c:pt>
                <c:pt idx="1453">
                  <c:v>0.19520000000000001</c:v>
                </c:pt>
                <c:pt idx="1454">
                  <c:v>0.19520000000000001</c:v>
                </c:pt>
                <c:pt idx="1455">
                  <c:v>0.19520000000000001</c:v>
                </c:pt>
                <c:pt idx="1456">
                  <c:v>0.19520000000000001</c:v>
                </c:pt>
                <c:pt idx="1457">
                  <c:v>0.19520000000000001</c:v>
                </c:pt>
                <c:pt idx="1458">
                  <c:v>0.19520000000000001</c:v>
                </c:pt>
                <c:pt idx="1459">
                  <c:v>0.19520000000000001</c:v>
                </c:pt>
                <c:pt idx="1460">
                  <c:v>0.19520000000000001</c:v>
                </c:pt>
                <c:pt idx="1461">
                  <c:v>0.19520000000000001</c:v>
                </c:pt>
                <c:pt idx="1462">
                  <c:v>0.19520000000000001</c:v>
                </c:pt>
                <c:pt idx="1463">
                  <c:v>0.19520000000000001</c:v>
                </c:pt>
                <c:pt idx="1464">
                  <c:v>0.19520000000000001</c:v>
                </c:pt>
                <c:pt idx="1465">
                  <c:v>0.19520000000000001</c:v>
                </c:pt>
                <c:pt idx="1466">
                  <c:v>0.19520000000000001</c:v>
                </c:pt>
                <c:pt idx="1467">
                  <c:v>0.19520000000000001</c:v>
                </c:pt>
                <c:pt idx="1468">
                  <c:v>0.19520000000000001</c:v>
                </c:pt>
                <c:pt idx="1469">
                  <c:v>0.19520000000000001</c:v>
                </c:pt>
                <c:pt idx="1470">
                  <c:v>0.19520000000000001</c:v>
                </c:pt>
                <c:pt idx="1471">
                  <c:v>0.19520000000000001</c:v>
                </c:pt>
                <c:pt idx="1472">
                  <c:v>0.19520000000000001</c:v>
                </c:pt>
                <c:pt idx="1473">
                  <c:v>0.1956</c:v>
                </c:pt>
                <c:pt idx="1474">
                  <c:v>0.1956</c:v>
                </c:pt>
                <c:pt idx="1475">
                  <c:v>0.1956</c:v>
                </c:pt>
                <c:pt idx="1476">
                  <c:v>0.1956</c:v>
                </c:pt>
                <c:pt idx="1477">
                  <c:v>0.1956</c:v>
                </c:pt>
                <c:pt idx="1478">
                  <c:v>0.1956</c:v>
                </c:pt>
                <c:pt idx="1479">
                  <c:v>0.1956</c:v>
                </c:pt>
                <c:pt idx="1480">
                  <c:v>0.1956</c:v>
                </c:pt>
                <c:pt idx="1481">
                  <c:v>0.1956</c:v>
                </c:pt>
                <c:pt idx="1482">
                  <c:v>0.1956</c:v>
                </c:pt>
                <c:pt idx="1483">
                  <c:v>0.1956</c:v>
                </c:pt>
                <c:pt idx="1484">
                  <c:v>0.1956</c:v>
                </c:pt>
                <c:pt idx="1485">
                  <c:v>0.1956</c:v>
                </c:pt>
                <c:pt idx="1486">
                  <c:v>0.1956</c:v>
                </c:pt>
                <c:pt idx="1487">
                  <c:v>0.1956</c:v>
                </c:pt>
                <c:pt idx="1488">
                  <c:v>0.1956</c:v>
                </c:pt>
                <c:pt idx="1489">
                  <c:v>0.1956</c:v>
                </c:pt>
                <c:pt idx="1490">
                  <c:v>0.1956</c:v>
                </c:pt>
                <c:pt idx="1491">
                  <c:v>0.1956</c:v>
                </c:pt>
                <c:pt idx="1492">
                  <c:v>0.1956</c:v>
                </c:pt>
                <c:pt idx="1493">
                  <c:v>0.1968</c:v>
                </c:pt>
                <c:pt idx="1494">
                  <c:v>0.1968</c:v>
                </c:pt>
                <c:pt idx="1495">
                  <c:v>0.1968</c:v>
                </c:pt>
                <c:pt idx="1496">
                  <c:v>0.1968</c:v>
                </c:pt>
                <c:pt idx="1497">
                  <c:v>0.1968</c:v>
                </c:pt>
                <c:pt idx="1498">
                  <c:v>0.1968</c:v>
                </c:pt>
                <c:pt idx="1499">
                  <c:v>0.1968</c:v>
                </c:pt>
                <c:pt idx="1500">
                  <c:v>0.1968</c:v>
                </c:pt>
                <c:pt idx="1501">
                  <c:v>0.1968</c:v>
                </c:pt>
                <c:pt idx="1502">
                  <c:v>0.1968</c:v>
                </c:pt>
                <c:pt idx="1503">
                  <c:v>0.1968</c:v>
                </c:pt>
                <c:pt idx="1504">
                  <c:v>0.1968</c:v>
                </c:pt>
                <c:pt idx="1505">
                  <c:v>0.1968</c:v>
                </c:pt>
                <c:pt idx="1506">
                  <c:v>0.1968</c:v>
                </c:pt>
                <c:pt idx="1507">
                  <c:v>0.1968</c:v>
                </c:pt>
                <c:pt idx="1508">
                  <c:v>0.1968</c:v>
                </c:pt>
                <c:pt idx="1509">
                  <c:v>0.1968</c:v>
                </c:pt>
                <c:pt idx="1510">
                  <c:v>0.1968</c:v>
                </c:pt>
                <c:pt idx="1511">
                  <c:v>0.1968</c:v>
                </c:pt>
                <c:pt idx="1512">
                  <c:v>0.1968</c:v>
                </c:pt>
                <c:pt idx="1513">
                  <c:v>0.1968</c:v>
                </c:pt>
                <c:pt idx="1514">
                  <c:v>0.1968</c:v>
                </c:pt>
                <c:pt idx="1515">
                  <c:v>0.1988</c:v>
                </c:pt>
                <c:pt idx="1516">
                  <c:v>0.1988</c:v>
                </c:pt>
                <c:pt idx="1517">
                  <c:v>0.1988</c:v>
                </c:pt>
                <c:pt idx="1518">
                  <c:v>0.1988</c:v>
                </c:pt>
                <c:pt idx="1519">
                  <c:v>0.1988</c:v>
                </c:pt>
                <c:pt idx="1520">
                  <c:v>0.1988</c:v>
                </c:pt>
                <c:pt idx="1521">
                  <c:v>0.1988</c:v>
                </c:pt>
                <c:pt idx="1522">
                  <c:v>0.1988</c:v>
                </c:pt>
                <c:pt idx="1523">
                  <c:v>0.1988</c:v>
                </c:pt>
                <c:pt idx="1524">
                  <c:v>0.1988</c:v>
                </c:pt>
                <c:pt idx="1525">
                  <c:v>0.1988</c:v>
                </c:pt>
                <c:pt idx="1526">
                  <c:v>0.1988</c:v>
                </c:pt>
                <c:pt idx="1527">
                  <c:v>0.1988</c:v>
                </c:pt>
                <c:pt idx="1528">
                  <c:v>0.1988</c:v>
                </c:pt>
                <c:pt idx="1529">
                  <c:v>0.1988</c:v>
                </c:pt>
                <c:pt idx="1530">
                  <c:v>0.1988</c:v>
                </c:pt>
                <c:pt idx="1531">
                  <c:v>0.1988</c:v>
                </c:pt>
                <c:pt idx="1532">
                  <c:v>0.1988</c:v>
                </c:pt>
                <c:pt idx="1533">
                  <c:v>0.1988</c:v>
                </c:pt>
                <c:pt idx="1534">
                  <c:v>0.1988</c:v>
                </c:pt>
                <c:pt idx="1535">
                  <c:v>0.1996</c:v>
                </c:pt>
                <c:pt idx="1536">
                  <c:v>0.1996</c:v>
                </c:pt>
                <c:pt idx="1537">
                  <c:v>0.1996</c:v>
                </c:pt>
                <c:pt idx="1538">
                  <c:v>0.1996</c:v>
                </c:pt>
                <c:pt idx="1539">
                  <c:v>0.1996</c:v>
                </c:pt>
                <c:pt idx="1540">
                  <c:v>0.1996</c:v>
                </c:pt>
                <c:pt idx="1541">
                  <c:v>0.1996</c:v>
                </c:pt>
                <c:pt idx="1542">
                  <c:v>0.1996</c:v>
                </c:pt>
                <c:pt idx="1543">
                  <c:v>0.1996</c:v>
                </c:pt>
                <c:pt idx="1544">
                  <c:v>0.1996</c:v>
                </c:pt>
                <c:pt idx="1545">
                  <c:v>0.1996</c:v>
                </c:pt>
                <c:pt idx="1546">
                  <c:v>0.1996</c:v>
                </c:pt>
                <c:pt idx="1547">
                  <c:v>0.1996</c:v>
                </c:pt>
                <c:pt idx="1548">
                  <c:v>0.1996</c:v>
                </c:pt>
                <c:pt idx="1549">
                  <c:v>0.1996</c:v>
                </c:pt>
                <c:pt idx="1550">
                  <c:v>0.1996</c:v>
                </c:pt>
                <c:pt idx="1551">
                  <c:v>0.1996</c:v>
                </c:pt>
                <c:pt idx="1552">
                  <c:v>0.1996</c:v>
                </c:pt>
                <c:pt idx="1553">
                  <c:v>0.1996</c:v>
                </c:pt>
                <c:pt idx="1554">
                  <c:v>0.1996</c:v>
                </c:pt>
                <c:pt idx="1555">
                  <c:v>0.1996</c:v>
                </c:pt>
                <c:pt idx="1556">
                  <c:v>0.1996</c:v>
                </c:pt>
                <c:pt idx="1557">
                  <c:v>0.1996</c:v>
                </c:pt>
                <c:pt idx="1558">
                  <c:v>0.1996</c:v>
                </c:pt>
                <c:pt idx="1559">
                  <c:v>0.1996</c:v>
                </c:pt>
                <c:pt idx="1560">
                  <c:v>0.1996</c:v>
                </c:pt>
                <c:pt idx="1561">
                  <c:v>0.1996</c:v>
                </c:pt>
                <c:pt idx="1562">
                  <c:v>0.1996</c:v>
                </c:pt>
                <c:pt idx="1563">
                  <c:v>0.1996</c:v>
                </c:pt>
                <c:pt idx="1564">
                  <c:v>0.1996</c:v>
                </c:pt>
                <c:pt idx="1565">
                  <c:v>0.1996</c:v>
                </c:pt>
                <c:pt idx="1566">
                  <c:v>0.1996</c:v>
                </c:pt>
                <c:pt idx="1567">
                  <c:v>0.1996</c:v>
                </c:pt>
                <c:pt idx="1568">
                  <c:v>0.1996</c:v>
                </c:pt>
                <c:pt idx="1569">
                  <c:v>0.1996</c:v>
                </c:pt>
                <c:pt idx="1570">
                  <c:v>0.1996</c:v>
                </c:pt>
                <c:pt idx="1571">
                  <c:v>0.1996</c:v>
                </c:pt>
                <c:pt idx="1572">
                  <c:v>0.1996</c:v>
                </c:pt>
                <c:pt idx="1573">
                  <c:v>0.1996</c:v>
                </c:pt>
                <c:pt idx="1574">
                  <c:v>0.1996</c:v>
                </c:pt>
                <c:pt idx="1575">
                  <c:v>0.1996</c:v>
                </c:pt>
                <c:pt idx="1576">
                  <c:v>0.1996</c:v>
                </c:pt>
                <c:pt idx="1577">
                  <c:v>0.2</c:v>
                </c:pt>
                <c:pt idx="1578">
                  <c:v>0.2</c:v>
                </c:pt>
                <c:pt idx="1579">
                  <c:v>0.2</c:v>
                </c:pt>
                <c:pt idx="1580">
                  <c:v>0.2</c:v>
                </c:pt>
                <c:pt idx="1581">
                  <c:v>0.2</c:v>
                </c:pt>
                <c:pt idx="1582">
                  <c:v>0.2</c:v>
                </c:pt>
                <c:pt idx="1583">
                  <c:v>0.2</c:v>
                </c:pt>
                <c:pt idx="1584">
                  <c:v>0.2</c:v>
                </c:pt>
                <c:pt idx="1585">
                  <c:v>0.2</c:v>
                </c:pt>
                <c:pt idx="1586">
                  <c:v>0.2</c:v>
                </c:pt>
                <c:pt idx="1587">
                  <c:v>0.2</c:v>
                </c:pt>
                <c:pt idx="1588">
                  <c:v>0.2</c:v>
                </c:pt>
                <c:pt idx="1589">
                  <c:v>0.2</c:v>
                </c:pt>
                <c:pt idx="1590">
                  <c:v>0.2</c:v>
                </c:pt>
                <c:pt idx="1591">
                  <c:v>0.2</c:v>
                </c:pt>
                <c:pt idx="1592">
                  <c:v>0.2</c:v>
                </c:pt>
                <c:pt idx="1593">
                  <c:v>0.2</c:v>
                </c:pt>
                <c:pt idx="1594">
                  <c:v>0.2</c:v>
                </c:pt>
                <c:pt idx="1595">
                  <c:v>0.2</c:v>
                </c:pt>
                <c:pt idx="1596">
                  <c:v>0.2</c:v>
                </c:pt>
                <c:pt idx="1597">
                  <c:v>0.2</c:v>
                </c:pt>
                <c:pt idx="1598">
                  <c:v>0.2</c:v>
                </c:pt>
                <c:pt idx="1599">
                  <c:v>0.2</c:v>
                </c:pt>
                <c:pt idx="1600">
                  <c:v>0.2</c:v>
                </c:pt>
                <c:pt idx="1601">
                  <c:v>0.2</c:v>
                </c:pt>
                <c:pt idx="1602">
                  <c:v>0.2</c:v>
                </c:pt>
                <c:pt idx="1603">
                  <c:v>0.2</c:v>
                </c:pt>
                <c:pt idx="1604">
                  <c:v>0.2</c:v>
                </c:pt>
                <c:pt idx="1605">
                  <c:v>0.2</c:v>
                </c:pt>
                <c:pt idx="1606">
                  <c:v>0.2</c:v>
                </c:pt>
                <c:pt idx="1607">
                  <c:v>0.2</c:v>
                </c:pt>
                <c:pt idx="1608">
                  <c:v>0.2</c:v>
                </c:pt>
                <c:pt idx="1609">
                  <c:v>0.2</c:v>
                </c:pt>
                <c:pt idx="1610">
                  <c:v>0.2</c:v>
                </c:pt>
                <c:pt idx="1611">
                  <c:v>0.2</c:v>
                </c:pt>
                <c:pt idx="1612">
                  <c:v>0.2</c:v>
                </c:pt>
                <c:pt idx="1613">
                  <c:v>0.2</c:v>
                </c:pt>
                <c:pt idx="1614">
                  <c:v>0.2</c:v>
                </c:pt>
                <c:pt idx="1615">
                  <c:v>0.2</c:v>
                </c:pt>
                <c:pt idx="1616">
                  <c:v>0.2</c:v>
                </c:pt>
                <c:pt idx="1617">
                  <c:v>0.2</c:v>
                </c:pt>
                <c:pt idx="1618">
                  <c:v>0.2</c:v>
                </c:pt>
                <c:pt idx="1619">
                  <c:v>0.2</c:v>
                </c:pt>
                <c:pt idx="1620">
                  <c:v>0.2</c:v>
                </c:pt>
                <c:pt idx="1621">
                  <c:v>0.2</c:v>
                </c:pt>
                <c:pt idx="1622">
                  <c:v>0.2</c:v>
                </c:pt>
                <c:pt idx="1623">
                  <c:v>0.2</c:v>
                </c:pt>
                <c:pt idx="1624">
                  <c:v>0.2</c:v>
                </c:pt>
                <c:pt idx="1625">
                  <c:v>0.2</c:v>
                </c:pt>
                <c:pt idx="1626">
                  <c:v>0.2</c:v>
                </c:pt>
                <c:pt idx="1627">
                  <c:v>0.2</c:v>
                </c:pt>
                <c:pt idx="1628">
                  <c:v>0.2</c:v>
                </c:pt>
                <c:pt idx="1629">
                  <c:v>0.2</c:v>
                </c:pt>
                <c:pt idx="1630">
                  <c:v>0.2</c:v>
                </c:pt>
                <c:pt idx="1631">
                  <c:v>0.2</c:v>
                </c:pt>
                <c:pt idx="1632">
                  <c:v>0.2</c:v>
                </c:pt>
                <c:pt idx="1633">
                  <c:v>0.2</c:v>
                </c:pt>
                <c:pt idx="1634">
                  <c:v>0.2</c:v>
                </c:pt>
                <c:pt idx="1635">
                  <c:v>0.2</c:v>
                </c:pt>
                <c:pt idx="1636">
                  <c:v>0.2</c:v>
                </c:pt>
                <c:pt idx="1637">
                  <c:v>0.2</c:v>
                </c:pt>
                <c:pt idx="1638">
                  <c:v>0.2</c:v>
                </c:pt>
                <c:pt idx="1639">
                  <c:v>0.2</c:v>
                </c:pt>
                <c:pt idx="1640">
                  <c:v>0.2</c:v>
                </c:pt>
                <c:pt idx="1641">
                  <c:v>0.20200000000000001</c:v>
                </c:pt>
                <c:pt idx="1642">
                  <c:v>0.20200000000000001</c:v>
                </c:pt>
                <c:pt idx="1643">
                  <c:v>0.20200000000000001</c:v>
                </c:pt>
                <c:pt idx="1644">
                  <c:v>0.20200000000000001</c:v>
                </c:pt>
                <c:pt idx="1645">
                  <c:v>0.20200000000000001</c:v>
                </c:pt>
                <c:pt idx="1646">
                  <c:v>0.20200000000000001</c:v>
                </c:pt>
                <c:pt idx="1647">
                  <c:v>0.20200000000000001</c:v>
                </c:pt>
                <c:pt idx="1648">
                  <c:v>0.20200000000000001</c:v>
                </c:pt>
                <c:pt idx="1649">
                  <c:v>0.20200000000000001</c:v>
                </c:pt>
                <c:pt idx="1650">
                  <c:v>0.20200000000000001</c:v>
                </c:pt>
                <c:pt idx="1651">
                  <c:v>0.20200000000000001</c:v>
                </c:pt>
                <c:pt idx="1652">
                  <c:v>0.20200000000000001</c:v>
                </c:pt>
                <c:pt idx="1653">
                  <c:v>0.20200000000000001</c:v>
                </c:pt>
                <c:pt idx="1654">
                  <c:v>0.20200000000000001</c:v>
                </c:pt>
                <c:pt idx="1655">
                  <c:v>0.20200000000000001</c:v>
                </c:pt>
                <c:pt idx="1656">
                  <c:v>0.20200000000000001</c:v>
                </c:pt>
                <c:pt idx="1657">
                  <c:v>0.20200000000000001</c:v>
                </c:pt>
                <c:pt idx="1658">
                  <c:v>0.20200000000000001</c:v>
                </c:pt>
                <c:pt idx="1659">
                  <c:v>0.20200000000000001</c:v>
                </c:pt>
                <c:pt idx="1660">
                  <c:v>0.20200000000000001</c:v>
                </c:pt>
                <c:pt idx="1661">
                  <c:v>0.20280000000000001</c:v>
                </c:pt>
                <c:pt idx="1662">
                  <c:v>0.20280000000000001</c:v>
                </c:pt>
                <c:pt idx="1663">
                  <c:v>0.20280000000000001</c:v>
                </c:pt>
                <c:pt idx="1664">
                  <c:v>0.20280000000000001</c:v>
                </c:pt>
                <c:pt idx="1665">
                  <c:v>0.20280000000000001</c:v>
                </c:pt>
                <c:pt idx="1666">
                  <c:v>0.20280000000000001</c:v>
                </c:pt>
                <c:pt idx="1667">
                  <c:v>0.20280000000000001</c:v>
                </c:pt>
                <c:pt idx="1668">
                  <c:v>0.20280000000000001</c:v>
                </c:pt>
                <c:pt idx="1669">
                  <c:v>0.20280000000000001</c:v>
                </c:pt>
                <c:pt idx="1670">
                  <c:v>0.20280000000000001</c:v>
                </c:pt>
                <c:pt idx="1671">
                  <c:v>0.20280000000000001</c:v>
                </c:pt>
                <c:pt idx="1672">
                  <c:v>0.20280000000000001</c:v>
                </c:pt>
                <c:pt idx="1673">
                  <c:v>0.20280000000000001</c:v>
                </c:pt>
                <c:pt idx="1674">
                  <c:v>0.20280000000000001</c:v>
                </c:pt>
                <c:pt idx="1675">
                  <c:v>0.20280000000000001</c:v>
                </c:pt>
                <c:pt idx="1676">
                  <c:v>0.20280000000000001</c:v>
                </c:pt>
                <c:pt idx="1677">
                  <c:v>0.20280000000000001</c:v>
                </c:pt>
                <c:pt idx="1678">
                  <c:v>0.20280000000000001</c:v>
                </c:pt>
                <c:pt idx="1679">
                  <c:v>0.20280000000000001</c:v>
                </c:pt>
                <c:pt idx="1680">
                  <c:v>0.20280000000000001</c:v>
                </c:pt>
                <c:pt idx="1681">
                  <c:v>0.20280000000000001</c:v>
                </c:pt>
                <c:pt idx="1682">
                  <c:v>0.20280000000000001</c:v>
                </c:pt>
                <c:pt idx="1683">
                  <c:v>0.2036</c:v>
                </c:pt>
                <c:pt idx="1684">
                  <c:v>0.2036</c:v>
                </c:pt>
                <c:pt idx="1685">
                  <c:v>0.2036</c:v>
                </c:pt>
                <c:pt idx="1686">
                  <c:v>0.2036</c:v>
                </c:pt>
                <c:pt idx="1687">
                  <c:v>0.2036</c:v>
                </c:pt>
                <c:pt idx="1688">
                  <c:v>0.2036</c:v>
                </c:pt>
                <c:pt idx="1689">
                  <c:v>0.2036</c:v>
                </c:pt>
                <c:pt idx="1690">
                  <c:v>0.2036</c:v>
                </c:pt>
                <c:pt idx="1691">
                  <c:v>0.2036</c:v>
                </c:pt>
                <c:pt idx="1692">
                  <c:v>0.2036</c:v>
                </c:pt>
                <c:pt idx="1693">
                  <c:v>0.2036</c:v>
                </c:pt>
                <c:pt idx="1694">
                  <c:v>0.2036</c:v>
                </c:pt>
                <c:pt idx="1695">
                  <c:v>0.2036</c:v>
                </c:pt>
                <c:pt idx="1696">
                  <c:v>0.2036</c:v>
                </c:pt>
                <c:pt idx="1697">
                  <c:v>0.2036</c:v>
                </c:pt>
                <c:pt idx="1698">
                  <c:v>0.2036</c:v>
                </c:pt>
                <c:pt idx="1699">
                  <c:v>0.2036</c:v>
                </c:pt>
                <c:pt idx="1700">
                  <c:v>0.2036</c:v>
                </c:pt>
                <c:pt idx="1701">
                  <c:v>0.2036</c:v>
                </c:pt>
                <c:pt idx="1702">
                  <c:v>0.2036</c:v>
                </c:pt>
                <c:pt idx="1703">
                  <c:v>0.2044</c:v>
                </c:pt>
                <c:pt idx="1704">
                  <c:v>0.2044</c:v>
                </c:pt>
                <c:pt idx="1705">
                  <c:v>0.2044</c:v>
                </c:pt>
                <c:pt idx="1706">
                  <c:v>0.2044</c:v>
                </c:pt>
                <c:pt idx="1707">
                  <c:v>0.2044</c:v>
                </c:pt>
                <c:pt idx="1708">
                  <c:v>0.2044</c:v>
                </c:pt>
                <c:pt idx="1709">
                  <c:v>0.2044</c:v>
                </c:pt>
                <c:pt idx="1710">
                  <c:v>0.2044</c:v>
                </c:pt>
                <c:pt idx="1711">
                  <c:v>0.2044</c:v>
                </c:pt>
                <c:pt idx="1712">
                  <c:v>0.2044</c:v>
                </c:pt>
                <c:pt idx="1713">
                  <c:v>0.2044</c:v>
                </c:pt>
                <c:pt idx="1714">
                  <c:v>0.2044</c:v>
                </c:pt>
                <c:pt idx="1715">
                  <c:v>0.2044</c:v>
                </c:pt>
                <c:pt idx="1716">
                  <c:v>0.2044</c:v>
                </c:pt>
                <c:pt idx="1717">
                  <c:v>0.2044</c:v>
                </c:pt>
                <c:pt idx="1718">
                  <c:v>0.2044</c:v>
                </c:pt>
                <c:pt idx="1719">
                  <c:v>0.2044</c:v>
                </c:pt>
                <c:pt idx="1720">
                  <c:v>0.2044</c:v>
                </c:pt>
                <c:pt idx="1721">
                  <c:v>0.2044</c:v>
                </c:pt>
                <c:pt idx="1722">
                  <c:v>0.2044</c:v>
                </c:pt>
                <c:pt idx="1723">
                  <c:v>0.2044</c:v>
                </c:pt>
                <c:pt idx="1724">
                  <c:v>0.2044</c:v>
                </c:pt>
                <c:pt idx="1725">
                  <c:v>0.20519999999999999</c:v>
                </c:pt>
                <c:pt idx="1726">
                  <c:v>0.20519999999999999</c:v>
                </c:pt>
                <c:pt idx="1727">
                  <c:v>0.20519999999999999</c:v>
                </c:pt>
                <c:pt idx="1728">
                  <c:v>0.20519999999999999</c:v>
                </c:pt>
                <c:pt idx="1729">
                  <c:v>0.20519999999999999</c:v>
                </c:pt>
                <c:pt idx="1730">
                  <c:v>0.20519999999999999</c:v>
                </c:pt>
                <c:pt idx="1731">
                  <c:v>0.20519999999999999</c:v>
                </c:pt>
                <c:pt idx="1732">
                  <c:v>0.20519999999999999</c:v>
                </c:pt>
                <c:pt idx="1733">
                  <c:v>0.20519999999999999</c:v>
                </c:pt>
                <c:pt idx="1734">
                  <c:v>0.20519999999999999</c:v>
                </c:pt>
                <c:pt idx="1735">
                  <c:v>0.20519999999999999</c:v>
                </c:pt>
                <c:pt idx="1736">
                  <c:v>0.20519999999999999</c:v>
                </c:pt>
                <c:pt idx="1737">
                  <c:v>0.20519999999999999</c:v>
                </c:pt>
                <c:pt idx="1738">
                  <c:v>0.20519999999999999</c:v>
                </c:pt>
                <c:pt idx="1739">
                  <c:v>0.20519999999999999</c:v>
                </c:pt>
                <c:pt idx="1740">
                  <c:v>0.20519999999999999</c:v>
                </c:pt>
                <c:pt idx="1741">
                  <c:v>0.20519999999999999</c:v>
                </c:pt>
                <c:pt idx="1742">
                  <c:v>0.20519999999999999</c:v>
                </c:pt>
                <c:pt idx="1743">
                  <c:v>0.20519999999999999</c:v>
                </c:pt>
                <c:pt idx="1744">
                  <c:v>0.20519999999999999</c:v>
                </c:pt>
                <c:pt idx="1745">
                  <c:v>0.2064</c:v>
                </c:pt>
                <c:pt idx="1746">
                  <c:v>0.2064</c:v>
                </c:pt>
                <c:pt idx="1747">
                  <c:v>0.2064</c:v>
                </c:pt>
                <c:pt idx="1748">
                  <c:v>0.2064</c:v>
                </c:pt>
                <c:pt idx="1749">
                  <c:v>0.2064</c:v>
                </c:pt>
                <c:pt idx="1750">
                  <c:v>0.2064</c:v>
                </c:pt>
                <c:pt idx="1751">
                  <c:v>0.2064</c:v>
                </c:pt>
                <c:pt idx="1752">
                  <c:v>0.2064</c:v>
                </c:pt>
                <c:pt idx="1753">
                  <c:v>0.2064</c:v>
                </c:pt>
                <c:pt idx="1754">
                  <c:v>0.2064</c:v>
                </c:pt>
                <c:pt idx="1755">
                  <c:v>0.2064</c:v>
                </c:pt>
                <c:pt idx="1756">
                  <c:v>0.2064</c:v>
                </c:pt>
                <c:pt idx="1757">
                  <c:v>0.2064</c:v>
                </c:pt>
                <c:pt idx="1758">
                  <c:v>0.2064</c:v>
                </c:pt>
                <c:pt idx="1759">
                  <c:v>0.2064</c:v>
                </c:pt>
                <c:pt idx="1760">
                  <c:v>0.2064</c:v>
                </c:pt>
                <c:pt idx="1761">
                  <c:v>0.2064</c:v>
                </c:pt>
                <c:pt idx="1762">
                  <c:v>0.2064</c:v>
                </c:pt>
                <c:pt idx="1763">
                  <c:v>0.2064</c:v>
                </c:pt>
                <c:pt idx="1764">
                  <c:v>0.2064</c:v>
                </c:pt>
                <c:pt idx="1765">
                  <c:v>0.2064</c:v>
                </c:pt>
                <c:pt idx="1766">
                  <c:v>0.2064</c:v>
                </c:pt>
                <c:pt idx="1767">
                  <c:v>0.2072</c:v>
                </c:pt>
                <c:pt idx="1768">
                  <c:v>0.2072</c:v>
                </c:pt>
                <c:pt idx="1769">
                  <c:v>0.2072</c:v>
                </c:pt>
                <c:pt idx="1770">
                  <c:v>0.2072</c:v>
                </c:pt>
                <c:pt idx="1771">
                  <c:v>0.2072</c:v>
                </c:pt>
                <c:pt idx="1772">
                  <c:v>0.2072</c:v>
                </c:pt>
                <c:pt idx="1773">
                  <c:v>0.2072</c:v>
                </c:pt>
                <c:pt idx="1774">
                  <c:v>0.2072</c:v>
                </c:pt>
                <c:pt idx="1775">
                  <c:v>0.2072</c:v>
                </c:pt>
                <c:pt idx="1776">
                  <c:v>0.2072</c:v>
                </c:pt>
                <c:pt idx="1777">
                  <c:v>0.2072</c:v>
                </c:pt>
                <c:pt idx="1778">
                  <c:v>0.2072</c:v>
                </c:pt>
                <c:pt idx="1779">
                  <c:v>0.2072</c:v>
                </c:pt>
                <c:pt idx="1780">
                  <c:v>0.2072</c:v>
                </c:pt>
                <c:pt idx="1781">
                  <c:v>0.2072</c:v>
                </c:pt>
                <c:pt idx="1782">
                  <c:v>0.2072</c:v>
                </c:pt>
                <c:pt idx="1783">
                  <c:v>0.2072</c:v>
                </c:pt>
                <c:pt idx="1784">
                  <c:v>0.2072</c:v>
                </c:pt>
                <c:pt idx="1785">
                  <c:v>0.2072</c:v>
                </c:pt>
                <c:pt idx="1786">
                  <c:v>0.2072</c:v>
                </c:pt>
                <c:pt idx="1787">
                  <c:v>0.20880000000000001</c:v>
                </c:pt>
                <c:pt idx="1788">
                  <c:v>0.20880000000000001</c:v>
                </c:pt>
                <c:pt idx="1789">
                  <c:v>0.20880000000000001</c:v>
                </c:pt>
                <c:pt idx="1790">
                  <c:v>0.20880000000000001</c:v>
                </c:pt>
                <c:pt idx="1791">
                  <c:v>0.20880000000000001</c:v>
                </c:pt>
                <c:pt idx="1792">
                  <c:v>0.20880000000000001</c:v>
                </c:pt>
                <c:pt idx="1793">
                  <c:v>0.20880000000000001</c:v>
                </c:pt>
                <c:pt idx="1794">
                  <c:v>0.20880000000000001</c:v>
                </c:pt>
                <c:pt idx="1795">
                  <c:v>0.20880000000000001</c:v>
                </c:pt>
                <c:pt idx="1796">
                  <c:v>0.20880000000000001</c:v>
                </c:pt>
                <c:pt idx="1797">
                  <c:v>0.20880000000000001</c:v>
                </c:pt>
                <c:pt idx="1798">
                  <c:v>0.20880000000000001</c:v>
                </c:pt>
                <c:pt idx="1799">
                  <c:v>0.20880000000000001</c:v>
                </c:pt>
                <c:pt idx="1800">
                  <c:v>0.20880000000000001</c:v>
                </c:pt>
                <c:pt idx="1801">
                  <c:v>0.20880000000000001</c:v>
                </c:pt>
                <c:pt idx="1802">
                  <c:v>0.20880000000000001</c:v>
                </c:pt>
                <c:pt idx="1803">
                  <c:v>0.20880000000000001</c:v>
                </c:pt>
                <c:pt idx="1804">
                  <c:v>0.20880000000000001</c:v>
                </c:pt>
                <c:pt idx="1805">
                  <c:v>0.20880000000000001</c:v>
                </c:pt>
                <c:pt idx="1806">
                  <c:v>0.20880000000000001</c:v>
                </c:pt>
                <c:pt idx="1807">
                  <c:v>0.20880000000000001</c:v>
                </c:pt>
                <c:pt idx="1808">
                  <c:v>0.20880000000000001</c:v>
                </c:pt>
                <c:pt idx="1809">
                  <c:v>0.2092</c:v>
                </c:pt>
                <c:pt idx="1810">
                  <c:v>0.2092</c:v>
                </c:pt>
                <c:pt idx="1811">
                  <c:v>0.2092</c:v>
                </c:pt>
                <c:pt idx="1812">
                  <c:v>0.2092</c:v>
                </c:pt>
                <c:pt idx="1813">
                  <c:v>0.2092</c:v>
                </c:pt>
                <c:pt idx="1814">
                  <c:v>0.2092</c:v>
                </c:pt>
                <c:pt idx="1815">
                  <c:v>0.2092</c:v>
                </c:pt>
                <c:pt idx="1816">
                  <c:v>0.2092</c:v>
                </c:pt>
                <c:pt idx="1817">
                  <c:v>0.2092</c:v>
                </c:pt>
                <c:pt idx="1818">
                  <c:v>0.2092</c:v>
                </c:pt>
                <c:pt idx="1819">
                  <c:v>0.2092</c:v>
                </c:pt>
                <c:pt idx="1820">
                  <c:v>0.2092</c:v>
                </c:pt>
                <c:pt idx="1821">
                  <c:v>0.2092</c:v>
                </c:pt>
                <c:pt idx="1822">
                  <c:v>0.2092</c:v>
                </c:pt>
                <c:pt idx="1823">
                  <c:v>0.2092</c:v>
                </c:pt>
                <c:pt idx="1824">
                  <c:v>0.2092</c:v>
                </c:pt>
                <c:pt idx="1825">
                  <c:v>0.2092</c:v>
                </c:pt>
              </c:numCache>
            </c:numRef>
          </c:yVal>
          <c:smooth val="1"/>
          <c:extLst>
            <c:ext xmlns:c16="http://schemas.microsoft.com/office/drawing/2014/chart" uri="{C3380CC4-5D6E-409C-BE32-E72D297353CC}">
              <c16:uniqueId val="{00000001-AFF4-44F3-BF0F-1BD2D80FE70D}"/>
            </c:ext>
          </c:extLst>
        </c:ser>
        <c:dLbls>
          <c:showLegendKey val="0"/>
          <c:showVal val="0"/>
          <c:showCatName val="0"/>
          <c:showSerName val="0"/>
          <c:showPercent val="0"/>
          <c:showBubbleSize val="0"/>
        </c:dLbls>
        <c:axId val="1819961215"/>
        <c:axId val="1819961631"/>
      </c:scatterChart>
      <c:valAx>
        <c:axId val="1819961215"/>
        <c:scaling>
          <c:orientation val="minMax"/>
          <c:max val="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r>
                  <a:rPr lang="en-US" baseline="0"/>
                  <a:t> of Survey [years]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631"/>
        <c:crossesAt val="0"/>
        <c:crossBetween val="midCat"/>
        <c:minorUnit val="1"/>
      </c:valAx>
      <c:valAx>
        <c:axId val="181996163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215"/>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5</a:t>
            </a:r>
            <a:r>
              <a:rPr lang="en-US" baseline="0"/>
              <a:t> Spacecraft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1"/>
          <c:order val="0"/>
          <c:tx>
            <c:v>Visual Light</c:v>
          </c:tx>
          <c:spPr>
            <a:ln w="19050" cap="rnd">
              <a:solidFill>
                <a:schemeClr val="accent1"/>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payload!$F$2:$F$1827</c:f>
              <c:numCache>
                <c:formatCode>0%</c:formatCode>
                <c:ptCount val="1826"/>
                <c:pt idx="0">
                  <c:v>0</c:v>
                </c:pt>
                <c:pt idx="1">
                  <c:v>0</c:v>
                </c:pt>
                <c:pt idx="2">
                  <c:v>0</c:v>
                </c:pt>
                <c:pt idx="3">
                  <c:v>0</c:v>
                </c:pt>
                <c:pt idx="4">
                  <c:v>0</c:v>
                </c:pt>
                <c:pt idx="5">
                  <c:v>0</c:v>
                </c:pt>
                <c:pt idx="6">
                  <c:v>0</c:v>
                </c:pt>
                <c:pt idx="7">
                  <c:v>5.5999999999999999E-3</c:v>
                </c:pt>
                <c:pt idx="8">
                  <c:v>5.5999999999999999E-3</c:v>
                </c:pt>
                <c:pt idx="9">
                  <c:v>7.6E-3</c:v>
                </c:pt>
                <c:pt idx="10">
                  <c:v>7.6E-3</c:v>
                </c:pt>
                <c:pt idx="11">
                  <c:v>1.7600000000000001E-2</c:v>
                </c:pt>
                <c:pt idx="12">
                  <c:v>1.7600000000000001E-2</c:v>
                </c:pt>
                <c:pt idx="13">
                  <c:v>2.0400000000000001E-2</c:v>
                </c:pt>
                <c:pt idx="14">
                  <c:v>2.0400000000000001E-2</c:v>
                </c:pt>
                <c:pt idx="15">
                  <c:v>2.2800000000000001E-2</c:v>
                </c:pt>
                <c:pt idx="16">
                  <c:v>2.2800000000000001E-2</c:v>
                </c:pt>
                <c:pt idx="17">
                  <c:v>2.4E-2</c:v>
                </c:pt>
                <c:pt idx="18">
                  <c:v>2.4E-2</c:v>
                </c:pt>
                <c:pt idx="19">
                  <c:v>2.4799999999999999E-2</c:v>
                </c:pt>
                <c:pt idx="20">
                  <c:v>2.4799999999999999E-2</c:v>
                </c:pt>
                <c:pt idx="21">
                  <c:v>2.5600000000000001E-2</c:v>
                </c:pt>
                <c:pt idx="22">
                  <c:v>2.5999999999999999E-2</c:v>
                </c:pt>
                <c:pt idx="23">
                  <c:v>2.5999999999999999E-2</c:v>
                </c:pt>
                <c:pt idx="24">
                  <c:v>2.5999999999999999E-2</c:v>
                </c:pt>
                <c:pt idx="25">
                  <c:v>2.6800000000000001E-2</c:v>
                </c:pt>
                <c:pt idx="26">
                  <c:v>2.6800000000000001E-2</c:v>
                </c:pt>
                <c:pt idx="27">
                  <c:v>2.7199999999999998E-2</c:v>
                </c:pt>
                <c:pt idx="28">
                  <c:v>2.7199999999999998E-2</c:v>
                </c:pt>
                <c:pt idx="29">
                  <c:v>2.76E-2</c:v>
                </c:pt>
                <c:pt idx="30">
                  <c:v>2.76E-2</c:v>
                </c:pt>
                <c:pt idx="31">
                  <c:v>2.92E-2</c:v>
                </c:pt>
                <c:pt idx="32">
                  <c:v>2.92E-2</c:v>
                </c:pt>
                <c:pt idx="33">
                  <c:v>3.1199999999999999E-2</c:v>
                </c:pt>
                <c:pt idx="34">
                  <c:v>3.1199999999999999E-2</c:v>
                </c:pt>
                <c:pt idx="35">
                  <c:v>3.1600000000000003E-2</c:v>
                </c:pt>
                <c:pt idx="36">
                  <c:v>3.1600000000000003E-2</c:v>
                </c:pt>
                <c:pt idx="37">
                  <c:v>3.2800000000000003E-2</c:v>
                </c:pt>
                <c:pt idx="38">
                  <c:v>3.2800000000000003E-2</c:v>
                </c:pt>
                <c:pt idx="39">
                  <c:v>3.3599999999999998E-2</c:v>
                </c:pt>
                <c:pt idx="40">
                  <c:v>3.3599999999999998E-2</c:v>
                </c:pt>
                <c:pt idx="41">
                  <c:v>3.4799999999999998E-2</c:v>
                </c:pt>
                <c:pt idx="42">
                  <c:v>3.4799999999999998E-2</c:v>
                </c:pt>
                <c:pt idx="43">
                  <c:v>3.4799999999999998E-2</c:v>
                </c:pt>
                <c:pt idx="44">
                  <c:v>3.4799999999999998E-2</c:v>
                </c:pt>
                <c:pt idx="45">
                  <c:v>3.6400000000000002E-2</c:v>
                </c:pt>
                <c:pt idx="46">
                  <c:v>3.6400000000000002E-2</c:v>
                </c:pt>
                <c:pt idx="47">
                  <c:v>3.7600000000000001E-2</c:v>
                </c:pt>
                <c:pt idx="48">
                  <c:v>3.7600000000000001E-2</c:v>
                </c:pt>
                <c:pt idx="49">
                  <c:v>3.7600000000000001E-2</c:v>
                </c:pt>
                <c:pt idx="50">
                  <c:v>3.7600000000000001E-2</c:v>
                </c:pt>
                <c:pt idx="51">
                  <c:v>3.7999999999999999E-2</c:v>
                </c:pt>
                <c:pt idx="52">
                  <c:v>3.7999999999999999E-2</c:v>
                </c:pt>
                <c:pt idx="53">
                  <c:v>3.9600000000000003E-2</c:v>
                </c:pt>
                <c:pt idx="54">
                  <c:v>3.9600000000000003E-2</c:v>
                </c:pt>
                <c:pt idx="55">
                  <c:v>4.2799999999999998E-2</c:v>
                </c:pt>
                <c:pt idx="56">
                  <c:v>4.2799999999999998E-2</c:v>
                </c:pt>
                <c:pt idx="57">
                  <c:v>4.36E-2</c:v>
                </c:pt>
                <c:pt idx="58">
                  <c:v>4.36E-2</c:v>
                </c:pt>
                <c:pt idx="59">
                  <c:v>4.48E-2</c:v>
                </c:pt>
                <c:pt idx="60">
                  <c:v>4.48E-2</c:v>
                </c:pt>
                <c:pt idx="61">
                  <c:v>4.48E-2</c:v>
                </c:pt>
                <c:pt idx="62">
                  <c:v>4.48E-2</c:v>
                </c:pt>
                <c:pt idx="63">
                  <c:v>4.5999999999999999E-2</c:v>
                </c:pt>
                <c:pt idx="64">
                  <c:v>4.6800000000000001E-2</c:v>
                </c:pt>
                <c:pt idx="65">
                  <c:v>4.6800000000000001E-2</c:v>
                </c:pt>
                <c:pt idx="66">
                  <c:v>4.6800000000000001E-2</c:v>
                </c:pt>
                <c:pt idx="67">
                  <c:v>4.8399999999999999E-2</c:v>
                </c:pt>
                <c:pt idx="68">
                  <c:v>4.8399999999999999E-2</c:v>
                </c:pt>
                <c:pt idx="69">
                  <c:v>4.8399999999999999E-2</c:v>
                </c:pt>
                <c:pt idx="70">
                  <c:v>4.8399999999999999E-2</c:v>
                </c:pt>
                <c:pt idx="71">
                  <c:v>4.8399999999999999E-2</c:v>
                </c:pt>
                <c:pt idx="72">
                  <c:v>4.8399999999999999E-2</c:v>
                </c:pt>
                <c:pt idx="73">
                  <c:v>4.8399999999999999E-2</c:v>
                </c:pt>
                <c:pt idx="74">
                  <c:v>4.8399999999999999E-2</c:v>
                </c:pt>
                <c:pt idx="75">
                  <c:v>4.8800000000000003E-2</c:v>
                </c:pt>
                <c:pt idx="76">
                  <c:v>4.8800000000000003E-2</c:v>
                </c:pt>
                <c:pt idx="77">
                  <c:v>4.9200000000000001E-2</c:v>
                </c:pt>
                <c:pt idx="78">
                  <c:v>4.9200000000000001E-2</c:v>
                </c:pt>
                <c:pt idx="79">
                  <c:v>0.05</c:v>
                </c:pt>
                <c:pt idx="80">
                  <c:v>0.05</c:v>
                </c:pt>
                <c:pt idx="81">
                  <c:v>5.0799999999999998E-2</c:v>
                </c:pt>
                <c:pt idx="82">
                  <c:v>5.0799999999999998E-2</c:v>
                </c:pt>
                <c:pt idx="83">
                  <c:v>5.1999999999999998E-2</c:v>
                </c:pt>
                <c:pt idx="84">
                  <c:v>5.1999999999999998E-2</c:v>
                </c:pt>
                <c:pt idx="85">
                  <c:v>5.3199999999999997E-2</c:v>
                </c:pt>
                <c:pt idx="86">
                  <c:v>5.3199999999999997E-2</c:v>
                </c:pt>
                <c:pt idx="87">
                  <c:v>5.4399999999999997E-2</c:v>
                </c:pt>
                <c:pt idx="88">
                  <c:v>5.4399999999999997E-2</c:v>
                </c:pt>
                <c:pt idx="89">
                  <c:v>5.4399999999999997E-2</c:v>
                </c:pt>
                <c:pt idx="90">
                  <c:v>5.4399999999999997E-2</c:v>
                </c:pt>
                <c:pt idx="91">
                  <c:v>5.5599999999999997E-2</c:v>
                </c:pt>
                <c:pt idx="92">
                  <c:v>5.5599999999999997E-2</c:v>
                </c:pt>
                <c:pt idx="93">
                  <c:v>5.6000000000000001E-2</c:v>
                </c:pt>
                <c:pt idx="94">
                  <c:v>5.6000000000000001E-2</c:v>
                </c:pt>
                <c:pt idx="95">
                  <c:v>5.6399999999999999E-2</c:v>
                </c:pt>
                <c:pt idx="96">
                  <c:v>5.6399999999999999E-2</c:v>
                </c:pt>
                <c:pt idx="97">
                  <c:v>5.7200000000000001E-2</c:v>
                </c:pt>
                <c:pt idx="98">
                  <c:v>5.7200000000000001E-2</c:v>
                </c:pt>
                <c:pt idx="99">
                  <c:v>5.8000000000000003E-2</c:v>
                </c:pt>
                <c:pt idx="100">
                  <c:v>5.8000000000000003E-2</c:v>
                </c:pt>
                <c:pt idx="101">
                  <c:v>5.8799999999999998E-2</c:v>
                </c:pt>
                <c:pt idx="102">
                  <c:v>5.8799999999999998E-2</c:v>
                </c:pt>
                <c:pt idx="103">
                  <c:v>0.06</c:v>
                </c:pt>
                <c:pt idx="104">
                  <c:v>0.06</c:v>
                </c:pt>
                <c:pt idx="105">
                  <c:v>6.0400000000000002E-2</c:v>
                </c:pt>
                <c:pt idx="106">
                  <c:v>6.08E-2</c:v>
                </c:pt>
                <c:pt idx="107">
                  <c:v>6.08E-2</c:v>
                </c:pt>
                <c:pt idx="108">
                  <c:v>6.08E-2</c:v>
                </c:pt>
                <c:pt idx="109">
                  <c:v>6.2E-2</c:v>
                </c:pt>
                <c:pt idx="110">
                  <c:v>6.2E-2</c:v>
                </c:pt>
                <c:pt idx="111">
                  <c:v>6.2799999999999995E-2</c:v>
                </c:pt>
                <c:pt idx="112">
                  <c:v>6.2799999999999995E-2</c:v>
                </c:pt>
                <c:pt idx="113">
                  <c:v>6.3200000000000006E-2</c:v>
                </c:pt>
                <c:pt idx="114">
                  <c:v>6.3200000000000006E-2</c:v>
                </c:pt>
                <c:pt idx="115">
                  <c:v>6.3200000000000006E-2</c:v>
                </c:pt>
                <c:pt idx="116">
                  <c:v>6.3200000000000006E-2</c:v>
                </c:pt>
                <c:pt idx="117">
                  <c:v>6.4000000000000001E-2</c:v>
                </c:pt>
                <c:pt idx="118">
                  <c:v>6.4000000000000001E-2</c:v>
                </c:pt>
                <c:pt idx="119">
                  <c:v>6.4799999999999996E-2</c:v>
                </c:pt>
                <c:pt idx="120">
                  <c:v>6.4799999999999996E-2</c:v>
                </c:pt>
                <c:pt idx="121">
                  <c:v>6.4799999999999996E-2</c:v>
                </c:pt>
                <c:pt idx="122">
                  <c:v>6.4799999999999996E-2</c:v>
                </c:pt>
                <c:pt idx="123">
                  <c:v>6.6400000000000001E-2</c:v>
                </c:pt>
                <c:pt idx="124">
                  <c:v>6.6400000000000001E-2</c:v>
                </c:pt>
                <c:pt idx="125">
                  <c:v>6.6799999999999998E-2</c:v>
                </c:pt>
                <c:pt idx="126">
                  <c:v>6.6799999999999998E-2</c:v>
                </c:pt>
                <c:pt idx="127">
                  <c:v>6.7599999999999993E-2</c:v>
                </c:pt>
                <c:pt idx="128">
                  <c:v>6.7599999999999993E-2</c:v>
                </c:pt>
                <c:pt idx="129">
                  <c:v>6.9199999999999998E-2</c:v>
                </c:pt>
                <c:pt idx="130">
                  <c:v>6.9199999999999998E-2</c:v>
                </c:pt>
                <c:pt idx="131">
                  <c:v>6.9199999999999998E-2</c:v>
                </c:pt>
                <c:pt idx="132">
                  <c:v>6.9199999999999998E-2</c:v>
                </c:pt>
                <c:pt idx="133">
                  <c:v>6.9199999999999998E-2</c:v>
                </c:pt>
                <c:pt idx="134">
                  <c:v>6.9199999999999998E-2</c:v>
                </c:pt>
                <c:pt idx="135">
                  <c:v>6.9599999999999995E-2</c:v>
                </c:pt>
                <c:pt idx="136">
                  <c:v>6.9599999999999995E-2</c:v>
                </c:pt>
                <c:pt idx="137">
                  <c:v>6.9599999999999995E-2</c:v>
                </c:pt>
                <c:pt idx="138">
                  <c:v>6.9599999999999995E-2</c:v>
                </c:pt>
                <c:pt idx="139">
                  <c:v>7.0400000000000004E-2</c:v>
                </c:pt>
                <c:pt idx="140">
                  <c:v>7.0400000000000004E-2</c:v>
                </c:pt>
                <c:pt idx="141">
                  <c:v>7.1599999999999997E-2</c:v>
                </c:pt>
                <c:pt idx="142">
                  <c:v>7.1599999999999997E-2</c:v>
                </c:pt>
                <c:pt idx="143">
                  <c:v>7.1999999999999995E-2</c:v>
                </c:pt>
                <c:pt idx="144">
                  <c:v>7.1999999999999995E-2</c:v>
                </c:pt>
                <c:pt idx="145">
                  <c:v>7.2400000000000006E-2</c:v>
                </c:pt>
                <c:pt idx="146">
                  <c:v>7.2400000000000006E-2</c:v>
                </c:pt>
                <c:pt idx="147">
                  <c:v>7.3599999999999999E-2</c:v>
                </c:pt>
                <c:pt idx="148">
                  <c:v>7.3999999999999996E-2</c:v>
                </c:pt>
                <c:pt idx="149">
                  <c:v>7.3999999999999996E-2</c:v>
                </c:pt>
                <c:pt idx="150">
                  <c:v>7.3999999999999996E-2</c:v>
                </c:pt>
                <c:pt idx="151">
                  <c:v>7.3999999999999996E-2</c:v>
                </c:pt>
                <c:pt idx="152">
                  <c:v>7.3999999999999996E-2</c:v>
                </c:pt>
                <c:pt idx="153">
                  <c:v>7.4800000000000005E-2</c:v>
                </c:pt>
                <c:pt idx="154">
                  <c:v>7.4800000000000005E-2</c:v>
                </c:pt>
                <c:pt idx="155">
                  <c:v>7.5200000000000003E-2</c:v>
                </c:pt>
                <c:pt idx="156">
                  <c:v>7.5200000000000003E-2</c:v>
                </c:pt>
                <c:pt idx="157">
                  <c:v>7.5999999999999998E-2</c:v>
                </c:pt>
                <c:pt idx="158">
                  <c:v>7.5999999999999998E-2</c:v>
                </c:pt>
                <c:pt idx="159">
                  <c:v>7.6399999999999996E-2</c:v>
                </c:pt>
                <c:pt idx="160">
                  <c:v>7.6399999999999996E-2</c:v>
                </c:pt>
                <c:pt idx="161">
                  <c:v>7.6799999999999993E-2</c:v>
                </c:pt>
                <c:pt idx="162">
                  <c:v>7.6799999999999993E-2</c:v>
                </c:pt>
                <c:pt idx="163">
                  <c:v>7.6799999999999993E-2</c:v>
                </c:pt>
                <c:pt idx="164">
                  <c:v>7.6799999999999993E-2</c:v>
                </c:pt>
                <c:pt idx="165">
                  <c:v>7.7600000000000002E-2</c:v>
                </c:pt>
                <c:pt idx="166">
                  <c:v>7.7600000000000002E-2</c:v>
                </c:pt>
                <c:pt idx="167">
                  <c:v>7.8799999999999995E-2</c:v>
                </c:pt>
                <c:pt idx="168">
                  <c:v>7.8799999999999995E-2</c:v>
                </c:pt>
                <c:pt idx="169">
                  <c:v>7.9200000000000007E-2</c:v>
                </c:pt>
                <c:pt idx="170">
                  <c:v>7.9200000000000007E-2</c:v>
                </c:pt>
                <c:pt idx="171">
                  <c:v>7.9200000000000007E-2</c:v>
                </c:pt>
                <c:pt idx="172">
                  <c:v>7.9200000000000007E-2</c:v>
                </c:pt>
                <c:pt idx="173">
                  <c:v>7.9600000000000004E-2</c:v>
                </c:pt>
                <c:pt idx="174">
                  <c:v>7.9600000000000004E-2</c:v>
                </c:pt>
                <c:pt idx="175">
                  <c:v>8.0799999999999997E-2</c:v>
                </c:pt>
                <c:pt idx="176">
                  <c:v>8.0799999999999997E-2</c:v>
                </c:pt>
                <c:pt idx="177">
                  <c:v>8.2400000000000001E-2</c:v>
                </c:pt>
                <c:pt idx="178">
                  <c:v>8.2400000000000001E-2</c:v>
                </c:pt>
                <c:pt idx="179">
                  <c:v>8.2799999999999999E-2</c:v>
                </c:pt>
                <c:pt idx="180">
                  <c:v>8.2799999999999999E-2</c:v>
                </c:pt>
                <c:pt idx="181">
                  <c:v>8.3599999999999994E-2</c:v>
                </c:pt>
                <c:pt idx="182">
                  <c:v>8.3599999999999994E-2</c:v>
                </c:pt>
                <c:pt idx="183">
                  <c:v>8.3599999999999994E-2</c:v>
                </c:pt>
                <c:pt idx="184">
                  <c:v>8.3599999999999994E-2</c:v>
                </c:pt>
                <c:pt idx="185">
                  <c:v>8.4400000000000003E-2</c:v>
                </c:pt>
                <c:pt idx="186">
                  <c:v>8.4400000000000003E-2</c:v>
                </c:pt>
                <c:pt idx="187">
                  <c:v>8.5199999999999998E-2</c:v>
                </c:pt>
                <c:pt idx="188">
                  <c:v>8.5199999999999998E-2</c:v>
                </c:pt>
                <c:pt idx="189">
                  <c:v>8.5599999999999996E-2</c:v>
                </c:pt>
                <c:pt idx="190">
                  <c:v>8.5599999999999996E-2</c:v>
                </c:pt>
                <c:pt idx="191">
                  <c:v>8.5599999999999996E-2</c:v>
                </c:pt>
                <c:pt idx="192">
                  <c:v>8.5599999999999996E-2</c:v>
                </c:pt>
                <c:pt idx="193">
                  <c:v>8.7599999999999997E-2</c:v>
                </c:pt>
                <c:pt idx="194">
                  <c:v>8.7599999999999997E-2</c:v>
                </c:pt>
                <c:pt idx="195">
                  <c:v>8.8800000000000004E-2</c:v>
                </c:pt>
                <c:pt idx="196">
                  <c:v>8.8800000000000004E-2</c:v>
                </c:pt>
                <c:pt idx="197">
                  <c:v>8.8800000000000004E-2</c:v>
                </c:pt>
                <c:pt idx="198">
                  <c:v>8.8800000000000004E-2</c:v>
                </c:pt>
                <c:pt idx="199">
                  <c:v>8.9599999999999999E-2</c:v>
                </c:pt>
                <c:pt idx="200">
                  <c:v>8.9599999999999999E-2</c:v>
                </c:pt>
                <c:pt idx="201">
                  <c:v>9.0399999999999994E-2</c:v>
                </c:pt>
                <c:pt idx="202">
                  <c:v>9.0399999999999994E-2</c:v>
                </c:pt>
                <c:pt idx="203">
                  <c:v>9.1200000000000003E-2</c:v>
                </c:pt>
                <c:pt idx="204">
                  <c:v>9.1200000000000003E-2</c:v>
                </c:pt>
                <c:pt idx="205">
                  <c:v>9.1600000000000001E-2</c:v>
                </c:pt>
                <c:pt idx="206">
                  <c:v>9.1600000000000001E-2</c:v>
                </c:pt>
                <c:pt idx="207">
                  <c:v>9.1600000000000001E-2</c:v>
                </c:pt>
                <c:pt idx="208">
                  <c:v>9.1600000000000001E-2</c:v>
                </c:pt>
                <c:pt idx="209">
                  <c:v>9.1600000000000001E-2</c:v>
                </c:pt>
                <c:pt idx="210">
                  <c:v>9.1600000000000001E-2</c:v>
                </c:pt>
                <c:pt idx="211">
                  <c:v>9.1600000000000001E-2</c:v>
                </c:pt>
                <c:pt idx="212">
                  <c:v>9.1600000000000001E-2</c:v>
                </c:pt>
                <c:pt idx="213">
                  <c:v>9.2399999999999996E-2</c:v>
                </c:pt>
                <c:pt idx="214">
                  <c:v>9.2399999999999996E-2</c:v>
                </c:pt>
                <c:pt idx="215">
                  <c:v>9.3200000000000005E-2</c:v>
                </c:pt>
                <c:pt idx="216">
                  <c:v>9.3200000000000005E-2</c:v>
                </c:pt>
                <c:pt idx="217">
                  <c:v>9.4E-2</c:v>
                </c:pt>
                <c:pt idx="218">
                  <c:v>9.4E-2</c:v>
                </c:pt>
                <c:pt idx="219">
                  <c:v>9.4E-2</c:v>
                </c:pt>
                <c:pt idx="220">
                  <c:v>9.4E-2</c:v>
                </c:pt>
                <c:pt idx="221">
                  <c:v>9.4799999999999995E-2</c:v>
                </c:pt>
                <c:pt idx="222">
                  <c:v>9.4799999999999995E-2</c:v>
                </c:pt>
                <c:pt idx="223">
                  <c:v>9.5200000000000007E-2</c:v>
                </c:pt>
                <c:pt idx="224">
                  <c:v>9.5200000000000007E-2</c:v>
                </c:pt>
                <c:pt idx="225">
                  <c:v>9.5200000000000007E-2</c:v>
                </c:pt>
                <c:pt idx="226">
                  <c:v>9.5200000000000007E-2</c:v>
                </c:pt>
                <c:pt idx="227">
                  <c:v>9.6000000000000002E-2</c:v>
                </c:pt>
                <c:pt idx="228">
                  <c:v>9.6000000000000002E-2</c:v>
                </c:pt>
                <c:pt idx="229">
                  <c:v>9.6799999999999997E-2</c:v>
                </c:pt>
                <c:pt idx="230">
                  <c:v>9.6799999999999997E-2</c:v>
                </c:pt>
                <c:pt idx="231">
                  <c:v>9.8000000000000004E-2</c:v>
                </c:pt>
                <c:pt idx="232">
                  <c:v>9.8400000000000001E-2</c:v>
                </c:pt>
                <c:pt idx="233">
                  <c:v>9.8400000000000001E-2</c:v>
                </c:pt>
                <c:pt idx="234">
                  <c:v>9.8400000000000001E-2</c:v>
                </c:pt>
                <c:pt idx="235">
                  <c:v>0.1</c:v>
                </c:pt>
                <c:pt idx="236">
                  <c:v>0.1</c:v>
                </c:pt>
                <c:pt idx="237">
                  <c:v>0.1016</c:v>
                </c:pt>
                <c:pt idx="238">
                  <c:v>0.1016</c:v>
                </c:pt>
                <c:pt idx="239">
                  <c:v>0.1016</c:v>
                </c:pt>
                <c:pt idx="240">
                  <c:v>0.1016</c:v>
                </c:pt>
                <c:pt idx="241">
                  <c:v>0.1016</c:v>
                </c:pt>
                <c:pt idx="242">
                  <c:v>0.1016</c:v>
                </c:pt>
                <c:pt idx="243">
                  <c:v>0.1016</c:v>
                </c:pt>
                <c:pt idx="244">
                  <c:v>0.1016</c:v>
                </c:pt>
                <c:pt idx="245">
                  <c:v>0.10199999999999999</c:v>
                </c:pt>
                <c:pt idx="246">
                  <c:v>0.10199999999999999</c:v>
                </c:pt>
                <c:pt idx="247">
                  <c:v>0.1024</c:v>
                </c:pt>
                <c:pt idx="248">
                  <c:v>0.1024</c:v>
                </c:pt>
                <c:pt idx="249">
                  <c:v>0.104</c:v>
                </c:pt>
                <c:pt idx="250">
                  <c:v>0.104</c:v>
                </c:pt>
                <c:pt idx="251">
                  <c:v>0.104</c:v>
                </c:pt>
                <c:pt idx="252">
                  <c:v>0.104</c:v>
                </c:pt>
                <c:pt idx="253">
                  <c:v>0.104</c:v>
                </c:pt>
                <c:pt idx="254">
                  <c:v>0.104</c:v>
                </c:pt>
                <c:pt idx="255">
                  <c:v>0.1048</c:v>
                </c:pt>
                <c:pt idx="256">
                  <c:v>0.1048</c:v>
                </c:pt>
                <c:pt idx="257">
                  <c:v>0.1052</c:v>
                </c:pt>
                <c:pt idx="258">
                  <c:v>0.1052</c:v>
                </c:pt>
                <c:pt idx="259">
                  <c:v>0.1056</c:v>
                </c:pt>
                <c:pt idx="260">
                  <c:v>0.1056</c:v>
                </c:pt>
                <c:pt idx="261">
                  <c:v>0.10639999999999999</c:v>
                </c:pt>
                <c:pt idx="262">
                  <c:v>0.10639999999999999</c:v>
                </c:pt>
                <c:pt idx="263">
                  <c:v>0.10639999999999999</c:v>
                </c:pt>
                <c:pt idx="264">
                  <c:v>0.10639999999999999</c:v>
                </c:pt>
                <c:pt idx="265">
                  <c:v>0.10639999999999999</c:v>
                </c:pt>
                <c:pt idx="266">
                  <c:v>0.10639999999999999</c:v>
                </c:pt>
                <c:pt idx="267">
                  <c:v>0.1072</c:v>
                </c:pt>
                <c:pt idx="268">
                  <c:v>0.1072</c:v>
                </c:pt>
                <c:pt idx="269">
                  <c:v>0.1072</c:v>
                </c:pt>
                <c:pt idx="270">
                  <c:v>0.1072</c:v>
                </c:pt>
                <c:pt idx="271">
                  <c:v>0.1076</c:v>
                </c:pt>
                <c:pt idx="272">
                  <c:v>0.1076</c:v>
                </c:pt>
                <c:pt idx="273">
                  <c:v>0.108</c:v>
                </c:pt>
                <c:pt idx="274">
                  <c:v>0.108</c:v>
                </c:pt>
                <c:pt idx="275">
                  <c:v>0.108</c:v>
                </c:pt>
                <c:pt idx="276">
                  <c:v>0.108</c:v>
                </c:pt>
                <c:pt idx="277">
                  <c:v>0.1084</c:v>
                </c:pt>
                <c:pt idx="278">
                  <c:v>0.1084</c:v>
                </c:pt>
                <c:pt idx="279">
                  <c:v>0.1084</c:v>
                </c:pt>
                <c:pt idx="280">
                  <c:v>0.1084</c:v>
                </c:pt>
                <c:pt idx="281">
                  <c:v>0.10879999999999999</c:v>
                </c:pt>
                <c:pt idx="282">
                  <c:v>0.10879999999999999</c:v>
                </c:pt>
                <c:pt idx="283">
                  <c:v>0.10920000000000001</c:v>
                </c:pt>
                <c:pt idx="284">
                  <c:v>0.10920000000000001</c:v>
                </c:pt>
                <c:pt idx="285">
                  <c:v>0.1104</c:v>
                </c:pt>
                <c:pt idx="286">
                  <c:v>0.1104</c:v>
                </c:pt>
                <c:pt idx="287">
                  <c:v>0.1108</c:v>
                </c:pt>
                <c:pt idx="288">
                  <c:v>0.1108</c:v>
                </c:pt>
                <c:pt idx="289">
                  <c:v>0.1108</c:v>
                </c:pt>
                <c:pt idx="290">
                  <c:v>0.1108</c:v>
                </c:pt>
                <c:pt idx="291">
                  <c:v>0.112</c:v>
                </c:pt>
                <c:pt idx="292">
                  <c:v>0.112</c:v>
                </c:pt>
                <c:pt idx="293">
                  <c:v>0.1128</c:v>
                </c:pt>
                <c:pt idx="294">
                  <c:v>0.1128</c:v>
                </c:pt>
                <c:pt idx="295">
                  <c:v>0.1132</c:v>
                </c:pt>
                <c:pt idx="296">
                  <c:v>0.1132</c:v>
                </c:pt>
                <c:pt idx="297">
                  <c:v>0.1144</c:v>
                </c:pt>
                <c:pt idx="298">
                  <c:v>0.1144</c:v>
                </c:pt>
                <c:pt idx="299">
                  <c:v>0.1144</c:v>
                </c:pt>
                <c:pt idx="300">
                  <c:v>0.1144</c:v>
                </c:pt>
                <c:pt idx="301">
                  <c:v>0.1152</c:v>
                </c:pt>
                <c:pt idx="302">
                  <c:v>0.1152</c:v>
                </c:pt>
                <c:pt idx="303">
                  <c:v>0.1164</c:v>
                </c:pt>
                <c:pt idx="304">
                  <c:v>0.1164</c:v>
                </c:pt>
                <c:pt idx="305">
                  <c:v>0.1168</c:v>
                </c:pt>
                <c:pt idx="306">
                  <c:v>0.1168</c:v>
                </c:pt>
                <c:pt idx="307">
                  <c:v>0.1168</c:v>
                </c:pt>
                <c:pt idx="308">
                  <c:v>0.1168</c:v>
                </c:pt>
                <c:pt idx="309">
                  <c:v>0.1172</c:v>
                </c:pt>
                <c:pt idx="310">
                  <c:v>0.1172</c:v>
                </c:pt>
                <c:pt idx="311">
                  <c:v>0.1176</c:v>
                </c:pt>
                <c:pt idx="312">
                  <c:v>0.1176</c:v>
                </c:pt>
                <c:pt idx="313">
                  <c:v>0.1176</c:v>
                </c:pt>
                <c:pt idx="314">
                  <c:v>0.1176</c:v>
                </c:pt>
                <c:pt idx="315">
                  <c:v>0.11799999999999999</c:v>
                </c:pt>
                <c:pt idx="316">
                  <c:v>0.11799999999999999</c:v>
                </c:pt>
                <c:pt idx="317">
                  <c:v>0.11799999999999999</c:v>
                </c:pt>
                <c:pt idx="318">
                  <c:v>0.11799999999999999</c:v>
                </c:pt>
                <c:pt idx="319">
                  <c:v>0.11840000000000001</c:v>
                </c:pt>
                <c:pt idx="320">
                  <c:v>0.11840000000000001</c:v>
                </c:pt>
                <c:pt idx="321">
                  <c:v>0.1196</c:v>
                </c:pt>
                <c:pt idx="322">
                  <c:v>0.1196</c:v>
                </c:pt>
                <c:pt idx="323">
                  <c:v>0.1196</c:v>
                </c:pt>
                <c:pt idx="324">
                  <c:v>0.1196</c:v>
                </c:pt>
                <c:pt idx="325">
                  <c:v>0.12</c:v>
                </c:pt>
                <c:pt idx="326">
                  <c:v>0.12</c:v>
                </c:pt>
                <c:pt idx="327">
                  <c:v>0.12</c:v>
                </c:pt>
                <c:pt idx="328">
                  <c:v>0.12</c:v>
                </c:pt>
                <c:pt idx="329">
                  <c:v>0.12</c:v>
                </c:pt>
                <c:pt idx="330">
                  <c:v>0.12</c:v>
                </c:pt>
                <c:pt idx="331">
                  <c:v>0.12</c:v>
                </c:pt>
                <c:pt idx="332">
                  <c:v>0.12</c:v>
                </c:pt>
                <c:pt idx="333">
                  <c:v>0.12039999999999999</c:v>
                </c:pt>
                <c:pt idx="334">
                  <c:v>0.12039999999999999</c:v>
                </c:pt>
                <c:pt idx="335">
                  <c:v>0.12039999999999999</c:v>
                </c:pt>
                <c:pt idx="336">
                  <c:v>0.12039999999999999</c:v>
                </c:pt>
                <c:pt idx="337">
                  <c:v>0.1208</c:v>
                </c:pt>
                <c:pt idx="338">
                  <c:v>0.1208</c:v>
                </c:pt>
                <c:pt idx="339">
                  <c:v>0.1212</c:v>
                </c:pt>
                <c:pt idx="340">
                  <c:v>0.1212</c:v>
                </c:pt>
                <c:pt idx="341">
                  <c:v>0.1212</c:v>
                </c:pt>
                <c:pt idx="342">
                  <c:v>0.1212</c:v>
                </c:pt>
                <c:pt idx="343">
                  <c:v>0.122</c:v>
                </c:pt>
                <c:pt idx="344">
                  <c:v>0.122</c:v>
                </c:pt>
                <c:pt idx="345">
                  <c:v>0.122</c:v>
                </c:pt>
                <c:pt idx="346">
                  <c:v>0.122</c:v>
                </c:pt>
                <c:pt idx="347">
                  <c:v>0.122</c:v>
                </c:pt>
                <c:pt idx="348">
                  <c:v>0.122</c:v>
                </c:pt>
                <c:pt idx="349">
                  <c:v>0.12280000000000001</c:v>
                </c:pt>
                <c:pt idx="350">
                  <c:v>0.12280000000000001</c:v>
                </c:pt>
                <c:pt idx="351">
                  <c:v>0.1236</c:v>
                </c:pt>
                <c:pt idx="352">
                  <c:v>0.1236</c:v>
                </c:pt>
                <c:pt idx="353">
                  <c:v>0.1236</c:v>
                </c:pt>
                <c:pt idx="354">
                  <c:v>0.1236</c:v>
                </c:pt>
                <c:pt idx="355">
                  <c:v>0.12520000000000001</c:v>
                </c:pt>
                <c:pt idx="356">
                  <c:v>0.12520000000000001</c:v>
                </c:pt>
                <c:pt idx="357">
                  <c:v>0.12520000000000001</c:v>
                </c:pt>
                <c:pt idx="358">
                  <c:v>0.126</c:v>
                </c:pt>
                <c:pt idx="359">
                  <c:v>0.126</c:v>
                </c:pt>
                <c:pt idx="360">
                  <c:v>0.126</c:v>
                </c:pt>
                <c:pt idx="361">
                  <c:v>0.126</c:v>
                </c:pt>
                <c:pt idx="362">
                  <c:v>0.126</c:v>
                </c:pt>
                <c:pt idx="363">
                  <c:v>0.1268</c:v>
                </c:pt>
                <c:pt idx="364">
                  <c:v>0.1268</c:v>
                </c:pt>
                <c:pt idx="365">
                  <c:v>0.12720000000000001</c:v>
                </c:pt>
                <c:pt idx="366">
                  <c:v>0.12720000000000001</c:v>
                </c:pt>
                <c:pt idx="367">
                  <c:v>0.128</c:v>
                </c:pt>
                <c:pt idx="368">
                  <c:v>0.128</c:v>
                </c:pt>
                <c:pt idx="369">
                  <c:v>0.128</c:v>
                </c:pt>
                <c:pt idx="370">
                  <c:v>0.128</c:v>
                </c:pt>
                <c:pt idx="371">
                  <c:v>0.1288</c:v>
                </c:pt>
                <c:pt idx="372">
                  <c:v>0.1288</c:v>
                </c:pt>
                <c:pt idx="373">
                  <c:v>0.1288</c:v>
                </c:pt>
                <c:pt idx="374">
                  <c:v>0.1288</c:v>
                </c:pt>
                <c:pt idx="375">
                  <c:v>0.1288</c:v>
                </c:pt>
                <c:pt idx="376">
                  <c:v>0.1288</c:v>
                </c:pt>
                <c:pt idx="377">
                  <c:v>0.1288</c:v>
                </c:pt>
                <c:pt idx="378">
                  <c:v>0.1288</c:v>
                </c:pt>
                <c:pt idx="379">
                  <c:v>0.12920000000000001</c:v>
                </c:pt>
                <c:pt idx="380">
                  <c:v>0.12920000000000001</c:v>
                </c:pt>
                <c:pt idx="381">
                  <c:v>0.12959999999999999</c:v>
                </c:pt>
                <c:pt idx="382">
                  <c:v>0.12959999999999999</c:v>
                </c:pt>
                <c:pt idx="383">
                  <c:v>0.12959999999999999</c:v>
                </c:pt>
                <c:pt idx="384">
                  <c:v>0.12959999999999999</c:v>
                </c:pt>
                <c:pt idx="385">
                  <c:v>0.13039999999999999</c:v>
                </c:pt>
                <c:pt idx="386">
                  <c:v>0.13039999999999999</c:v>
                </c:pt>
                <c:pt idx="387">
                  <c:v>0.13039999999999999</c:v>
                </c:pt>
                <c:pt idx="388">
                  <c:v>0.13039999999999999</c:v>
                </c:pt>
                <c:pt idx="389">
                  <c:v>0.1308</c:v>
                </c:pt>
                <c:pt idx="390">
                  <c:v>0.1308</c:v>
                </c:pt>
                <c:pt idx="391">
                  <c:v>0.1308</c:v>
                </c:pt>
                <c:pt idx="392">
                  <c:v>0.1308</c:v>
                </c:pt>
                <c:pt idx="393">
                  <c:v>0.1308</c:v>
                </c:pt>
                <c:pt idx="394">
                  <c:v>0.1308</c:v>
                </c:pt>
                <c:pt idx="395">
                  <c:v>0.1308</c:v>
                </c:pt>
                <c:pt idx="396">
                  <c:v>0.1308</c:v>
                </c:pt>
                <c:pt idx="397">
                  <c:v>0.1308</c:v>
                </c:pt>
                <c:pt idx="398">
                  <c:v>0.1308</c:v>
                </c:pt>
                <c:pt idx="399">
                  <c:v>0.13200000000000001</c:v>
                </c:pt>
                <c:pt idx="400">
                  <c:v>0.1328</c:v>
                </c:pt>
                <c:pt idx="401">
                  <c:v>0.1328</c:v>
                </c:pt>
                <c:pt idx="402">
                  <c:v>0.1328</c:v>
                </c:pt>
                <c:pt idx="403">
                  <c:v>0.1328</c:v>
                </c:pt>
                <c:pt idx="404">
                  <c:v>0.1328</c:v>
                </c:pt>
                <c:pt idx="405">
                  <c:v>0.1328</c:v>
                </c:pt>
                <c:pt idx="406">
                  <c:v>0.1328</c:v>
                </c:pt>
                <c:pt idx="407">
                  <c:v>0.1328</c:v>
                </c:pt>
                <c:pt idx="408">
                  <c:v>0.1328</c:v>
                </c:pt>
                <c:pt idx="409">
                  <c:v>0.13320000000000001</c:v>
                </c:pt>
                <c:pt idx="410">
                  <c:v>0.13320000000000001</c:v>
                </c:pt>
                <c:pt idx="411">
                  <c:v>0.13320000000000001</c:v>
                </c:pt>
                <c:pt idx="412">
                  <c:v>0.13320000000000001</c:v>
                </c:pt>
                <c:pt idx="413">
                  <c:v>0.13439999999999999</c:v>
                </c:pt>
                <c:pt idx="414">
                  <c:v>0.13439999999999999</c:v>
                </c:pt>
                <c:pt idx="415">
                  <c:v>0.1348</c:v>
                </c:pt>
                <c:pt idx="416">
                  <c:v>0.1348</c:v>
                </c:pt>
                <c:pt idx="417">
                  <c:v>0.1356</c:v>
                </c:pt>
                <c:pt idx="418">
                  <c:v>0.1356</c:v>
                </c:pt>
                <c:pt idx="419">
                  <c:v>0.13639999999999999</c:v>
                </c:pt>
                <c:pt idx="420">
                  <c:v>0.13639999999999999</c:v>
                </c:pt>
                <c:pt idx="421">
                  <c:v>0.13639999999999999</c:v>
                </c:pt>
                <c:pt idx="422">
                  <c:v>0.13639999999999999</c:v>
                </c:pt>
                <c:pt idx="423">
                  <c:v>0.1368</c:v>
                </c:pt>
                <c:pt idx="424">
                  <c:v>0.1368</c:v>
                </c:pt>
                <c:pt idx="425">
                  <c:v>0.13719999999999999</c:v>
                </c:pt>
                <c:pt idx="426">
                  <c:v>0.13719999999999999</c:v>
                </c:pt>
                <c:pt idx="427">
                  <c:v>0.13719999999999999</c:v>
                </c:pt>
                <c:pt idx="428">
                  <c:v>0.13719999999999999</c:v>
                </c:pt>
                <c:pt idx="429">
                  <c:v>0.1384</c:v>
                </c:pt>
                <c:pt idx="430">
                  <c:v>0.1384</c:v>
                </c:pt>
                <c:pt idx="431">
                  <c:v>0.13880000000000001</c:v>
                </c:pt>
                <c:pt idx="432">
                  <c:v>0.13880000000000001</c:v>
                </c:pt>
                <c:pt idx="433">
                  <c:v>0.13880000000000001</c:v>
                </c:pt>
                <c:pt idx="434">
                  <c:v>0.13880000000000001</c:v>
                </c:pt>
                <c:pt idx="435">
                  <c:v>0.13880000000000001</c:v>
                </c:pt>
                <c:pt idx="436">
                  <c:v>0.13880000000000001</c:v>
                </c:pt>
                <c:pt idx="437">
                  <c:v>0.13880000000000001</c:v>
                </c:pt>
                <c:pt idx="438">
                  <c:v>0.13880000000000001</c:v>
                </c:pt>
                <c:pt idx="439">
                  <c:v>0.13919999999999999</c:v>
                </c:pt>
                <c:pt idx="440">
                  <c:v>0.13919999999999999</c:v>
                </c:pt>
                <c:pt idx="441">
                  <c:v>0.13919999999999999</c:v>
                </c:pt>
                <c:pt idx="442">
                  <c:v>0.13919999999999999</c:v>
                </c:pt>
                <c:pt idx="443">
                  <c:v>0.13919999999999999</c:v>
                </c:pt>
                <c:pt idx="444">
                  <c:v>0.13919999999999999</c:v>
                </c:pt>
                <c:pt idx="445">
                  <c:v>0.1396</c:v>
                </c:pt>
                <c:pt idx="446">
                  <c:v>0.1396</c:v>
                </c:pt>
                <c:pt idx="447">
                  <c:v>0.1396</c:v>
                </c:pt>
                <c:pt idx="448">
                  <c:v>0.1396</c:v>
                </c:pt>
                <c:pt idx="449">
                  <c:v>0.14000000000000001</c:v>
                </c:pt>
                <c:pt idx="450">
                  <c:v>0.14000000000000001</c:v>
                </c:pt>
                <c:pt idx="451">
                  <c:v>0.1404</c:v>
                </c:pt>
                <c:pt idx="452">
                  <c:v>0.1404</c:v>
                </c:pt>
                <c:pt idx="453">
                  <c:v>0.14119999999999999</c:v>
                </c:pt>
                <c:pt idx="454">
                  <c:v>0.14119999999999999</c:v>
                </c:pt>
                <c:pt idx="455">
                  <c:v>0.14119999999999999</c:v>
                </c:pt>
                <c:pt idx="456">
                  <c:v>0.14119999999999999</c:v>
                </c:pt>
                <c:pt idx="457">
                  <c:v>0.14199999999999999</c:v>
                </c:pt>
                <c:pt idx="458">
                  <c:v>0.14199999999999999</c:v>
                </c:pt>
                <c:pt idx="459">
                  <c:v>0.14280000000000001</c:v>
                </c:pt>
                <c:pt idx="460">
                  <c:v>0.14280000000000001</c:v>
                </c:pt>
                <c:pt idx="461">
                  <c:v>0.14280000000000001</c:v>
                </c:pt>
                <c:pt idx="462">
                  <c:v>0.14280000000000001</c:v>
                </c:pt>
                <c:pt idx="463">
                  <c:v>0.14319999999999999</c:v>
                </c:pt>
                <c:pt idx="464">
                  <c:v>0.14319999999999999</c:v>
                </c:pt>
                <c:pt idx="465">
                  <c:v>0.14360000000000001</c:v>
                </c:pt>
                <c:pt idx="466">
                  <c:v>0.14360000000000001</c:v>
                </c:pt>
                <c:pt idx="467">
                  <c:v>0.14360000000000001</c:v>
                </c:pt>
                <c:pt idx="468">
                  <c:v>0.14360000000000001</c:v>
                </c:pt>
                <c:pt idx="469">
                  <c:v>0.14480000000000001</c:v>
                </c:pt>
                <c:pt idx="470">
                  <c:v>0.14480000000000001</c:v>
                </c:pt>
                <c:pt idx="471">
                  <c:v>0.1452</c:v>
                </c:pt>
                <c:pt idx="472">
                  <c:v>0.1452</c:v>
                </c:pt>
                <c:pt idx="473">
                  <c:v>0.14560000000000001</c:v>
                </c:pt>
                <c:pt idx="474">
                  <c:v>0.14560000000000001</c:v>
                </c:pt>
                <c:pt idx="475">
                  <c:v>0.14599999999999999</c:v>
                </c:pt>
                <c:pt idx="476">
                  <c:v>0.14599999999999999</c:v>
                </c:pt>
                <c:pt idx="477">
                  <c:v>0.14599999999999999</c:v>
                </c:pt>
                <c:pt idx="478">
                  <c:v>0.14599999999999999</c:v>
                </c:pt>
                <c:pt idx="479">
                  <c:v>0.14599999999999999</c:v>
                </c:pt>
                <c:pt idx="480">
                  <c:v>0.14599999999999999</c:v>
                </c:pt>
                <c:pt idx="481">
                  <c:v>0.1464</c:v>
                </c:pt>
                <c:pt idx="482">
                  <c:v>0.1464</c:v>
                </c:pt>
                <c:pt idx="483">
                  <c:v>0.1472</c:v>
                </c:pt>
                <c:pt idx="484">
                  <c:v>0.1472</c:v>
                </c:pt>
                <c:pt idx="485">
                  <c:v>0.1472</c:v>
                </c:pt>
                <c:pt idx="486">
                  <c:v>0.1472</c:v>
                </c:pt>
                <c:pt idx="487">
                  <c:v>0.14760000000000001</c:v>
                </c:pt>
                <c:pt idx="488">
                  <c:v>0.14760000000000001</c:v>
                </c:pt>
                <c:pt idx="489">
                  <c:v>0.14799999999999999</c:v>
                </c:pt>
                <c:pt idx="490">
                  <c:v>0.14799999999999999</c:v>
                </c:pt>
                <c:pt idx="491">
                  <c:v>0.14879999999999999</c:v>
                </c:pt>
                <c:pt idx="492">
                  <c:v>0.14879999999999999</c:v>
                </c:pt>
                <c:pt idx="493">
                  <c:v>0.1492</c:v>
                </c:pt>
                <c:pt idx="494">
                  <c:v>0.1492</c:v>
                </c:pt>
                <c:pt idx="495">
                  <c:v>0.1492</c:v>
                </c:pt>
                <c:pt idx="496">
                  <c:v>0.1492</c:v>
                </c:pt>
                <c:pt idx="497">
                  <c:v>0.14960000000000001</c:v>
                </c:pt>
                <c:pt idx="498">
                  <c:v>0.14960000000000001</c:v>
                </c:pt>
                <c:pt idx="499">
                  <c:v>0.15</c:v>
                </c:pt>
                <c:pt idx="500">
                  <c:v>0.15</c:v>
                </c:pt>
                <c:pt idx="501">
                  <c:v>0.15040000000000001</c:v>
                </c:pt>
                <c:pt idx="502">
                  <c:v>0.15040000000000001</c:v>
                </c:pt>
                <c:pt idx="503">
                  <c:v>0.15040000000000001</c:v>
                </c:pt>
                <c:pt idx="504">
                  <c:v>0.15040000000000001</c:v>
                </c:pt>
                <c:pt idx="505">
                  <c:v>0.15079999999999999</c:v>
                </c:pt>
                <c:pt idx="506">
                  <c:v>0.15079999999999999</c:v>
                </c:pt>
                <c:pt idx="507">
                  <c:v>0.15079999999999999</c:v>
                </c:pt>
                <c:pt idx="508">
                  <c:v>0.15079999999999999</c:v>
                </c:pt>
                <c:pt idx="509">
                  <c:v>0.1512</c:v>
                </c:pt>
                <c:pt idx="510">
                  <c:v>0.1512</c:v>
                </c:pt>
                <c:pt idx="511">
                  <c:v>0.15160000000000001</c:v>
                </c:pt>
                <c:pt idx="512">
                  <c:v>0.15160000000000001</c:v>
                </c:pt>
                <c:pt idx="513">
                  <c:v>0.152</c:v>
                </c:pt>
                <c:pt idx="514">
                  <c:v>0.152</c:v>
                </c:pt>
                <c:pt idx="515">
                  <c:v>0.152</c:v>
                </c:pt>
                <c:pt idx="516">
                  <c:v>0.152</c:v>
                </c:pt>
                <c:pt idx="517">
                  <c:v>0.1532</c:v>
                </c:pt>
                <c:pt idx="518">
                  <c:v>0.1532</c:v>
                </c:pt>
                <c:pt idx="519">
                  <c:v>0.15359999999999999</c:v>
                </c:pt>
                <c:pt idx="520">
                  <c:v>0.15359999999999999</c:v>
                </c:pt>
                <c:pt idx="521">
                  <c:v>0.154</c:v>
                </c:pt>
                <c:pt idx="522">
                  <c:v>0.154</c:v>
                </c:pt>
                <c:pt idx="523">
                  <c:v>0.15479999999999999</c:v>
                </c:pt>
                <c:pt idx="524">
                  <c:v>0.15479999999999999</c:v>
                </c:pt>
                <c:pt idx="525">
                  <c:v>0.15640000000000001</c:v>
                </c:pt>
                <c:pt idx="526">
                  <c:v>0.15720000000000001</c:v>
                </c:pt>
                <c:pt idx="527">
                  <c:v>0.15720000000000001</c:v>
                </c:pt>
                <c:pt idx="528">
                  <c:v>0.15720000000000001</c:v>
                </c:pt>
                <c:pt idx="529">
                  <c:v>0.15720000000000001</c:v>
                </c:pt>
                <c:pt idx="530">
                  <c:v>0.15720000000000001</c:v>
                </c:pt>
                <c:pt idx="531">
                  <c:v>0.15759999999999999</c:v>
                </c:pt>
                <c:pt idx="532">
                  <c:v>0.15759999999999999</c:v>
                </c:pt>
                <c:pt idx="533">
                  <c:v>0.158</c:v>
                </c:pt>
                <c:pt idx="534">
                  <c:v>0.158</c:v>
                </c:pt>
                <c:pt idx="535">
                  <c:v>0.15920000000000001</c:v>
                </c:pt>
                <c:pt idx="536">
                  <c:v>0.15920000000000001</c:v>
                </c:pt>
                <c:pt idx="537">
                  <c:v>0.15959999999999999</c:v>
                </c:pt>
                <c:pt idx="538">
                  <c:v>0.15959999999999999</c:v>
                </c:pt>
                <c:pt idx="539">
                  <c:v>0.15959999999999999</c:v>
                </c:pt>
                <c:pt idx="540">
                  <c:v>0.15959999999999999</c:v>
                </c:pt>
                <c:pt idx="541">
                  <c:v>0.16039999999999999</c:v>
                </c:pt>
                <c:pt idx="542">
                  <c:v>0.16039999999999999</c:v>
                </c:pt>
                <c:pt idx="543">
                  <c:v>0.16159999999999999</c:v>
                </c:pt>
                <c:pt idx="544">
                  <c:v>0.16159999999999999</c:v>
                </c:pt>
                <c:pt idx="545">
                  <c:v>0.16159999999999999</c:v>
                </c:pt>
                <c:pt idx="546">
                  <c:v>0.16159999999999999</c:v>
                </c:pt>
                <c:pt idx="547">
                  <c:v>0.16320000000000001</c:v>
                </c:pt>
                <c:pt idx="548">
                  <c:v>0.16320000000000001</c:v>
                </c:pt>
                <c:pt idx="549">
                  <c:v>0.16320000000000001</c:v>
                </c:pt>
                <c:pt idx="550">
                  <c:v>0.16320000000000001</c:v>
                </c:pt>
                <c:pt idx="551">
                  <c:v>0.16320000000000001</c:v>
                </c:pt>
                <c:pt idx="552">
                  <c:v>0.16320000000000001</c:v>
                </c:pt>
                <c:pt idx="553">
                  <c:v>0.1636</c:v>
                </c:pt>
                <c:pt idx="554">
                  <c:v>0.1636</c:v>
                </c:pt>
                <c:pt idx="555">
                  <c:v>0.16439999999999999</c:v>
                </c:pt>
                <c:pt idx="556">
                  <c:v>0.16439999999999999</c:v>
                </c:pt>
                <c:pt idx="557">
                  <c:v>0.16439999999999999</c:v>
                </c:pt>
                <c:pt idx="558">
                  <c:v>0.16439999999999999</c:v>
                </c:pt>
                <c:pt idx="559">
                  <c:v>0.16439999999999999</c:v>
                </c:pt>
                <c:pt idx="560">
                  <c:v>0.16439999999999999</c:v>
                </c:pt>
                <c:pt idx="561">
                  <c:v>0.16439999999999999</c:v>
                </c:pt>
                <c:pt idx="562">
                  <c:v>0.16439999999999999</c:v>
                </c:pt>
                <c:pt idx="563">
                  <c:v>0.16439999999999999</c:v>
                </c:pt>
                <c:pt idx="564">
                  <c:v>0.16439999999999999</c:v>
                </c:pt>
                <c:pt idx="565">
                  <c:v>0.1648</c:v>
                </c:pt>
                <c:pt idx="566">
                  <c:v>0.1648</c:v>
                </c:pt>
                <c:pt idx="567">
                  <c:v>0.16520000000000001</c:v>
                </c:pt>
                <c:pt idx="568">
                  <c:v>0.1656</c:v>
                </c:pt>
                <c:pt idx="569">
                  <c:v>0.1656</c:v>
                </c:pt>
                <c:pt idx="570">
                  <c:v>0.1656</c:v>
                </c:pt>
                <c:pt idx="571">
                  <c:v>0.16600000000000001</c:v>
                </c:pt>
                <c:pt idx="572">
                  <c:v>0.16600000000000001</c:v>
                </c:pt>
                <c:pt idx="573">
                  <c:v>0.1668</c:v>
                </c:pt>
                <c:pt idx="574">
                  <c:v>0.1668</c:v>
                </c:pt>
                <c:pt idx="575">
                  <c:v>0.1668</c:v>
                </c:pt>
                <c:pt idx="576">
                  <c:v>0.1668</c:v>
                </c:pt>
                <c:pt idx="577">
                  <c:v>0.16719999999999999</c:v>
                </c:pt>
                <c:pt idx="578">
                  <c:v>0.16719999999999999</c:v>
                </c:pt>
                <c:pt idx="579">
                  <c:v>0.16719999999999999</c:v>
                </c:pt>
                <c:pt idx="580">
                  <c:v>0.16719999999999999</c:v>
                </c:pt>
                <c:pt idx="581">
                  <c:v>0.1676</c:v>
                </c:pt>
                <c:pt idx="582">
                  <c:v>0.1676</c:v>
                </c:pt>
                <c:pt idx="583">
                  <c:v>0.16800000000000001</c:v>
                </c:pt>
                <c:pt idx="584">
                  <c:v>0.16800000000000001</c:v>
                </c:pt>
                <c:pt idx="585">
                  <c:v>0.16800000000000001</c:v>
                </c:pt>
                <c:pt idx="586">
                  <c:v>0.16800000000000001</c:v>
                </c:pt>
                <c:pt idx="587">
                  <c:v>0.16800000000000001</c:v>
                </c:pt>
                <c:pt idx="588">
                  <c:v>0.16800000000000001</c:v>
                </c:pt>
                <c:pt idx="589">
                  <c:v>0.16839999999999999</c:v>
                </c:pt>
                <c:pt idx="590">
                  <c:v>0.16839999999999999</c:v>
                </c:pt>
                <c:pt idx="591">
                  <c:v>0.16839999999999999</c:v>
                </c:pt>
                <c:pt idx="592">
                  <c:v>0.16839999999999999</c:v>
                </c:pt>
                <c:pt idx="593">
                  <c:v>0.16880000000000001</c:v>
                </c:pt>
                <c:pt idx="594">
                  <c:v>0.16880000000000001</c:v>
                </c:pt>
                <c:pt idx="595">
                  <c:v>0.16919999999999999</c:v>
                </c:pt>
                <c:pt idx="596">
                  <c:v>0.16919999999999999</c:v>
                </c:pt>
                <c:pt idx="597">
                  <c:v>0.1704</c:v>
                </c:pt>
                <c:pt idx="598">
                  <c:v>0.1704</c:v>
                </c:pt>
                <c:pt idx="599">
                  <c:v>0.17080000000000001</c:v>
                </c:pt>
                <c:pt idx="600">
                  <c:v>0.17080000000000001</c:v>
                </c:pt>
                <c:pt idx="601">
                  <c:v>0.17119999999999999</c:v>
                </c:pt>
                <c:pt idx="602">
                  <c:v>0.17119999999999999</c:v>
                </c:pt>
                <c:pt idx="603">
                  <c:v>0.1716</c:v>
                </c:pt>
                <c:pt idx="604">
                  <c:v>0.1716</c:v>
                </c:pt>
                <c:pt idx="605">
                  <c:v>0.1716</c:v>
                </c:pt>
                <c:pt idx="606">
                  <c:v>0.1716</c:v>
                </c:pt>
                <c:pt idx="607">
                  <c:v>0.1716</c:v>
                </c:pt>
                <c:pt idx="608">
                  <c:v>0.1716</c:v>
                </c:pt>
                <c:pt idx="609">
                  <c:v>0.1716</c:v>
                </c:pt>
                <c:pt idx="610">
                  <c:v>0.1716</c:v>
                </c:pt>
                <c:pt idx="611">
                  <c:v>0.1716</c:v>
                </c:pt>
                <c:pt idx="612">
                  <c:v>0.1716</c:v>
                </c:pt>
                <c:pt idx="613">
                  <c:v>0.1716</c:v>
                </c:pt>
                <c:pt idx="614">
                  <c:v>0.1716</c:v>
                </c:pt>
                <c:pt idx="615">
                  <c:v>0.17199999999999999</c:v>
                </c:pt>
                <c:pt idx="616">
                  <c:v>0.17199999999999999</c:v>
                </c:pt>
                <c:pt idx="617">
                  <c:v>0.1724</c:v>
                </c:pt>
                <c:pt idx="618">
                  <c:v>0.1724</c:v>
                </c:pt>
                <c:pt idx="619">
                  <c:v>0.1724</c:v>
                </c:pt>
                <c:pt idx="620">
                  <c:v>0.1724</c:v>
                </c:pt>
                <c:pt idx="621">
                  <c:v>0.1724</c:v>
                </c:pt>
                <c:pt idx="622">
                  <c:v>0.1724</c:v>
                </c:pt>
                <c:pt idx="623">
                  <c:v>0.1724</c:v>
                </c:pt>
                <c:pt idx="624">
                  <c:v>0.1724</c:v>
                </c:pt>
                <c:pt idx="625">
                  <c:v>0.17280000000000001</c:v>
                </c:pt>
                <c:pt idx="626">
                  <c:v>0.17280000000000001</c:v>
                </c:pt>
                <c:pt idx="627">
                  <c:v>0.17280000000000001</c:v>
                </c:pt>
                <c:pt idx="628">
                  <c:v>0.17280000000000001</c:v>
                </c:pt>
                <c:pt idx="629">
                  <c:v>0.17280000000000001</c:v>
                </c:pt>
                <c:pt idx="630">
                  <c:v>0.17280000000000001</c:v>
                </c:pt>
                <c:pt idx="631">
                  <c:v>0.17280000000000001</c:v>
                </c:pt>
                <c:pt idx="632">
                  <c:v>0.17280000000000001</c:v>
                </c:pt>
                <c:pt idx="633">
                  <c:v>0.17280000000000001</c:v>
                </c:pt>
                <c:pt idx="634">
                  <c:v>0.17280000000000001</c:v>
                </c:pt>
                <c:pt idx="635">
                  <c:v>0.17319999999999999</c:v>
                </c:pt>
                <c:pt idx="636">
                  <c:v>0.17319999999999999</c:v>
                </c:pt>
                <c:pt idx="637">
                  <c:v>0.1736</c:v>
                </c:pt>
                <c:pt idx="638">
                  <c:v>0.1736</c:v>
                </c:pt>
                <c:pt idx="639">
                  <c:v>0.17399999999999999</c:v>
                </c:pt>
                <c:pt idx="640">
                  <c:v>0.17399999999999999</c:v>
                </c:pt>
                <c:pt idx="641">
                  <c:v>0.1744</c:v>
                </c:pt>
                <c:pt idx="642">
                  <c:v>0.1744</c:v>
                </c:pt>
                <c:pt idx="643">
                  <c:v>0.17480000000000001</c:v>
                </c:pt>
                <c:pt idx="644">
                  <c:v>0.17480000000000001</c:v>
                </c:pt>
                <c:pt idx="645">
                  <c:v>0.17519999999999999</c:v>
                </c:pt>
                <c:pt idx="646">
                  <c:v>0.17519999999999999</c:v>
                </c:pt>
                <c:pt idx="647">
                  <c:v>0.17519999999999999</c:v>
                </c:pt>
                <c:pt idx="648">
                  <c:v>0.17519999999999999</c:v>
                </c:pt>
                <c:pt idx="649">
                  <c:v>0.17560000000000001</c:v>
                </c:pt>
                <c:pt idx="650">
                  <c:v>0.17560000000000001</c:v>
                </c:pt>
                <c:pt idx="651">
                  <c:v>0.1764</c:v>
                </c:pt>
                <c:pt idx="652">
                  <c:v>0.1772</c:v>
                </c:pt>
                <c:pt idx="653">
                  <c:v>0.1772</c:v>
                </c:pt>
                <c:pt idx="654">
                  <c:v>0.1772</c:v>
                </c:pt>
                <c:pt idx="655">
                  <c:v>0.17760000000000001</c:v>
                </c:pt>
                <c:pt idx="656">
                  <c:v>0.17760000000000001</c:v>
                </c:pt>
                <c:pt idx="657">
                  <c:v>0.17799999999999999</c:v>
                </c:pt>
                <c:pt idx="658">
                  <c:v>0.17799999999999999</c:v>
                </c:pt>
                <c:pt idx="659">
                  <c:v>0.1784</c:v>
                </c:pt>
                <c:pt idx="660">
                  <c:v>0.1784</c:v>
                </c:pt>
                <c:pt idx="661">
                  <c:v>0.17879999999999999</c:v>
                </c:pt>
                <c:pt idx="662">
                  <c:v>0.17879999999999999</c:v>
                </c:pt>
                <c:pt idx="663">
                  <c:v>0.17879999999999999</c:v>
                </c:pt>
                <c:pt idx="664">
                  <c:v>0.17879999999999999</c:v>
                </c:pt>
                <c:pt idx="665">
                  <c:v>0.1792</c:v>
                </c:pt>
                <c:pt idx="666">
                  <c:v>0.1792</c:v>
                </c:pt>
                <c:pt idx="667">
                  <c:v>0.17960000000000001</c:v>
                </c:pt>
                <c:pt idx="668">
                  <c:v>0.17960000000000001</c:v>
                </c:pt>
                <c:pt idx="669">
                  <c:v>0.17960000000000001</c:v>
                </c:pt>
                <c:pt idx="670">
                  <c:v>0.17960000000000001</c:v>
                </c:pt>
                <c:pt idx="671">
                  <c:v>0.1804</c:v>
                </c:pt>
                <c:pt idx="672">
                  <c:v>0.1804</c:v>
                </c:pt>
                <c:pt idx="673">
                  <c:v>0.18079999999999999</c:v>
                </c:pt>
                <c:pt idx="674">
                  <c:v>0.18079999999999999</c:v>
                </c:pt>
                <c:pt idx="675">
                  <c:v>0.18079999999999999</c:v>
                </c:pt>
                <c:pt idx="676">
                  <c:v>0.18079999999999999</c:v>
                </c:pt>
                <c:pt idx="677">
                  <c:v>0.18160000000000001</c:v>
                </c:pt>
                <c:pt idx="678">
                  <c:v>0.18160000000000001</c:v>
                </c:pt>
                <c:pt idx="679">
                  <c:v>0.182</c:v>
                </c:pt>
                <c:pt idx="680">
                  <c:v>0.182</c:v>
                </c:pt>
                <c:pt idx="681">
                  <c:v>0.1832</c:v>
                </c:pt>
                <c:pt idx="682">
                  <c:v>0.1832</c:v>
                </c:pt>
                <c:pt idx="683">
                  <c:v>0.1832</c:v>
                </c:pt>
                <c:pt idx="684">
                  <c:v>0.1832</c:v>
                </c:pt>
                <c:pt idx="685">
                  <c:v>0.184</c:v>
                </c:pt>
                <c:pt idx="686">
                  <c:v>0.184</c:v>
                </c:pt>
                <c:pt idx="687">
                  <c:v>0.18440000000000001</c:v>
                </c:pt>
                <c:pt idx="688">
                  <c:v>0.18440000000000001</c:v>
                </c:pt>
                <c:pt idx="689">
                  <c:v>0.18440000000000001</c:v>
                </c:pt>
                <c:pt idx="690">
                  <c:v>0.18440000000000001</c:v>
                </c:pt>
                <c:pt idx="691">
                  <c:v>0.18440000000000001</c:v>
                </c:pt>
                <c:pt idx="692">
                  <c:v>0.18440000000000001</c:v>
                </c:pt>
                <c:pt idx="693">
                  <c:v>0.1852</c:v>
                </c:pt>
                <c:pt idx="694">
                  <c:v>0.18559999999999999</c:v>
                </c:pt>
                <c:pt idx="695">
                  <c:v>0.18559999999999999</c:v>
                </c:pt>
                <c:pt idx="696">
                  <c:v>0.18559999999999999</c:v>
                </c:pt>
                <c:pt idx="697">
                  <c:v>0.18559999999999999</c:v>
                </c:pt>
                <c:pt idx="698">
                  <c:v>0.18559999999999999</c:v>
                </c:pt>
                <c:pt idx="699">
                  <c:v>0.18640000000000001</c:v>
                </c:pt>
                <c:pt idx="700">
                  <c:v>0.18640000000000001</c:v>
                </c:pt>
                <c:pt idx="701">
                  <c:v>0.18640000000000001</c:v>
                </c:pt>
                <c:pt idx="702">
                  <c:v>0.18640000000000001</c:v>
                </c:pt>
                <c:pt idx="703">
                  <c:v>0.18720000000000001</c:v>
                </c:pt>
                <c:pt idx="704">
                  <c:v>0.18720000000000001</c:v>
                </c:pt>
                <c:pt idx="705">
                  <c:v>0.18759999999999999</c:v>
                </c:pt>
                <c:pt idx="706">
                  <c:v>0.18759999999999999</c:v>
                </c:pt>
                <c:pt idx="707">
                  <c:v>0.188</c:v>
                </c:pt>
                <c:pt idx="708">
                  <c:v>0.188</c:v>
                </c:pt>
                <c:pt idx="709">
                  <c:v>0.18840000000000001</c:v>
                </c:pt>
                <c:pt idx="710">
                  <c:v>0.18840000000000001</c:v>
                </c:pt>
                <c:pt idx="711">
                  <c:v>0.18840000000000001</c:v>
                </c:pt>
                <c:pt idx="712">
                  <c:v>0.18840000000000001</c:v>
                </c:pt>
                <c:pt idx="713">
                  <c:v>0.18840000000000001</c:v>
                </c:pt>
                <c:pt idx="714">
                  <c:v>0.18840000000000001</c:v>
                </c:pt>
                <c:pt idx="715">
                  <c:v>0.1888</c:v>
                </c:pt>
                <c:pt idx="716">
                  <c:v>0.1888</c:v>
                </c:pt>
                <c:pt idx="717">
                  <c:v>0.18920000000000001</c:v>
                </c:pt>
                <c:pt idx="718">
                  <c:v>0.18920000000000001</c:v>
                </c:pt>
                <c:pt idx="719">
                  <c:v>0.18959999999999999</c:v>
                </c:pt>
                <c:pt idx="720">
                  <c:v>0.18959999999999999</c:v>
                </c:pt>
                <c:pt idx="721">
                  <c:v>0.18959999999999999</c:v>
                </c:pt>
                <c:pt idx="722">
                  <c:v>0.18959999999999999</c:v>
                </c:pt>
                <c:pt idx="723">
                  <c:v>0.19</c:v>
                </c:pt>
                <c:pt idx="724">
                  <c:v>0.19</c:v>
                </c:pt>
                <c:pt idx="725">
                  <c:v>0.19</c:v>
                </c:pt>
                <c:pt idx="726">
                  <c:v>0.19</c:v>
                </c:pt>
                <c:pt idx="727">
                  <c:v>0.19</c:v>
                </c:pt>
                <c:pt idx="728">
                  <c:v>0.19</c:v>
                </c:pt>
                <c:pt idx="729">
                  <c:v>0.19</c:v>
                </c:pt>
                <c:pt idx="730">
                  <c:v>0.19</c:v>
                </c:pt>
                <c:pt idx="731">
                  <c:v>0.19</c:v>
                </c:pt>
                <c:pt idx="732">
                  <c:v>0.19</c:v>
                </c:pt>
                <c:pt idx="733">
                  <c:v>0.19040000000000001</c:v>
                </c:pt>
                <c:pt idx="734">
                  <c:v>0.19040000000000001</c:v>
                </c:pt>
                <c:pt idx="735">
                  <c:v>0.19120000000000001</c:v>
                </c:pt>
                <c:pt idx="736">
                  <c:v>0.19120000000000001</c:v>
                </c:pt>
                <c:pt idx="737">
                  <c:v>0.19120000000000001</c:v>
                </c:pt>
                <c:pt idx="738">
                  <c:v>0.19120000000000001</c:v>
                </c:pt>
                <c:pt idx="739">
                  <c:v>0.19159999999999999</c:v>
                </c:pt>
                <c:pt idx="740">
                  <c:v>0.19159999999999999</c:v>
                </c:pt>
                <c:pt idx="741">
                  <c:v>0.19159999999999999</c:v>
                </c:pt>
                <c:pt idx="742">
                  <c:v>0.19159999999999999</c:v>
                </c:pt>
                <c:pt idx="743">
                  <c:v>0.19239999999999999</c:v>
                </c:pt>
                <c:pt idx="744">
                  <c:v>0.19239999999999999</c:v>
                </c:pt>
                <c:pt idx="745">
                  <c:v>0.19239999999999999</c:v>
                </c:pt>
                <c:pt idx="746">
                  <c:v>0.19239999999999999</c:v>
                </c:pt>
                <c:pt idx="747">
                  <c:v>0.19239999999999999</c:v>
                </c:pt>
                <c:pt idx="748">
                  <c:v>0.19239999999999999</c:v>
                </c:pt>
                <c:pt idx="749">
                  <c:v>0.19239999999999999</c:v>
                </c:pt>
                <c:pt idx="750">
                  <c:v>0.19239999999999999</c:v>
                </c:pt>
                <c:pt idx="751">
                  <c:v>0.19239999999999999</c:v>
                </c:pt>
                <c:pt idx="752">
                  <c:v>0.19239999999999999</c:v>
                </c:pt>
                <c:pt idx="753">
                  <c:v>0.1928</c:v>
                </c:pt>
                <c:pt idx="754">
                  <c:v>0.1928</c:v>
                </c:pt>
                <c:pt idx="755">
                  <c:v>0.19320000000000001</c:v>
                </c:pt>
                <c:pt idx="756">
                  <c:v>0.19320000000000001</c:v>
                </c:pt>
                <c:pt idx="757">
                  <c:v>0.19320000000000001</c:v>
                </c:pt>
                <c:pt idx="758">
                  <c:v>0.19320000000000001</c:v>
                </c:pt>
                <c:pt idx="759">
                  <c:v>0.19359999999999999</c:v>
                </c:pt>
                <c:pt idx="760">
                  <c:v>0.19359999999999999</c:v>
                </c:pt>
                <c:pt idx="761">
                  <c:v>0.19359999999999999</c:v>
                </c:pt>
                <c:pt idx="762">
                  <c:v>0.19359999999999999</c:v>
                </c:pt>
                <c:pt idx="763">
                  <c:v>0.19400000000000001</c:v>
                </c:pt>
                <c:pt idx="764">
                  <c:v>0.19400000000000001</c:v>
                </c:pt>
                <c:pt idx="765">
                  <c:v>0.19400000000000001</c:v>
                </c:pt>
                <c:pt idx="766">
                  <c:v>0.19400000000000001</c:v>
                </c:pt>
                <c:pt idx="767">
                  <c:v>0.19439999999999999</c:v>
                </c:pt>
                <c:pt idx="768">
                  <c:v>0.19439999999999999</c:v>
                </c:pt>
                <c:pt idx="769">
                  <c:v>0.19439999999999999</c:v>
                </c:pt>
                <c:pt idx="770">
                  <c:v>0.19439999999999999</c:v>
                </c:pt>
                <c:pt idx="771">
                  <c:v>0.1948</c:v>
                </c:pt>
                <c:pt idx="772">
                  <c:v>0.1948</c:v>
                </c:pt>
                <c:pt idx="773">
                  <c:v>0.19520000000000001</c:v>
                </c:pt>
                <c:pt idx="774">
                  <c:v>0.19520000000000001</c:v>
                </c:pt>
                <c:pt idx="775">
                  <c:v>0.19520000000000001</c:v>
                </c:pt>
                <c:pt idx="776">
                  <c:v>0.19520000000000001</c:v>
                </c:pt>
                <c:pt idx="777">
                  <c:v>0.19520000000000001</c:v>
                </c:pt>
                <c:pt idx="778">
                  <c:v>0.1956</c:v>
                </c:pt>
                <c:pt idx="779">
                  <c:v>0.1956</c:v>
                </c:pt>
                <c:pt idx="780">
                  <c:v>0.1956</c:v>
                </c:pt>
                <c:pt idx="781">
                  <c:v>0.1956</c:v>
                </c:pt>
                <c:pt idx="782">
                  <c:v>0.1956</c:v>
                </c:pt>
                <c:pt idx="783">
                  <c:v>0.1956</c:v>
                </c:pt>
                <c:pt idx="784">
                  <c:v>0.1956</c:v>
                </c:pt>
                <c:pt idx="785">
                  <c:v>0.1956</c:v>
                </c:pt>
                <c:pt idx="786">
                  <c:v>0.1956</c:v>
                </c:pt>
                <c:pt idx="787">
                  <c:v>0.19600000000000001</c:v>
                </c:pt>
                <c:pt idx="788">
                  <c:v>0.19600000000000001</c:v>
                </c:pt>
                <c:pt idx="789">
                  <c:v>0.19600000000000001</c:v>
                </c:pt>
                <c:pt idx="790">
                  <c:v>0.19600000000000001</c:v>
                </c:pt>
                <c:pt idx="791">
                  <c:v>0.19600000000000001</c:v>
                </c:pt>
                <c:pt idx="792">
                  <c:v>0.19600000000000001</c:v>
                </c:pt>
                <c:pt idx="793">
                  <c:v>0.19639999999999999</c:v>
                </c:pt>
                <c:pt idx="794">
                  <c:v>0.19639999999999999</c:v>
                </c:pt>
                <c:pt idx="795">
                  <c:v>0.19639999999999999</c:v>
                </c:pt>
                <c:pt idx="796">
                  <c:v>0.19639999999999999</c:v>
                </c:pt>
                <c:pt idx="797">
                  <c:v>0.19719999999999999</c:v>
                </c:pt>
                <c:pt idx="798">
                  <c:v>0.19719999999999999</c:v>
                </c:pt>
                <c:pt idx="799">
                  <c:v>0.1976</c:v>
                </c:pt>
                <c:pt idx="800">
                  <c:v>0.1976</c:v>
                </c:pt>
                <c:pt idx="801">
                  <c:v>0.19800000000000001</c:v>
                </c:pt>
                <c:pt idx="802">
                  <c:v>0.19800000000000001</c:v>
                </c:pt>
                <c:pt idx="803">
                  <c:v>0.19800000000000001</c:v>
                </c:pt>
                <c:pt idx="804">
                  <c:v>0.19800000000000001</c:v>
                </c:pt>
                <c:pt idx="805">
                  <c:v>0.19839999999999999</c:v>
                </c:pt>
                <c:pt idx="806">
                  <c:v>0.19839999999999999</c:v>
                </c:pt>
                <c:pt idx="807">
                  <c:v>0.19839999999999999</c:v>
                </c:pt>
                <c:pt idx="808">
                  <c:v>0.19839999999999999</c:v>
                </c:pt>
                <c:pt idx="809">
                  <c:v>0.1996</c:v>
                </c:pt>
                <c:pt idx="810">
                  <c:v>0.1996</c:v>
                </c:pt>
                <c:pt idx="811">
                  <c:v>0.2</c:v>
                </c:pt>
                <c:pt idx="812">
                  <c:v>0.2</c:v>
                </c:pt>
                <c:pt idx="813">
                  <c:v>0.2</c:v>
                </c:pt>
                <c:pt idx="814">
                  <c:v>0.2</c:v>
                </c:pt>
                <c:pt idx="815">
                  <c:v>0.2</c:v>
                </c:pt>
                <c:pt idx="816">
                  <c:v>0.2</c:v>
                </c:pt>
                <c:pt idx="817">
                  <c:v>0.20039999999999999</c:v>
                </c:pt>
                <c:pt idx="818">
                  <c:v>0.20039999999999999</c:v>
                </c:pt>
                <c:pt idx="819">
                  <c:v>0.20039999999999999</c:v>
                </c:pt>
                <c:pt idx="820">
                  <c:v>0.20039999999999999</c:v>
                </c:pt>
                <c:pt idx="821">
                  <c:v>0.20039999999999999</c:v>
                </c:pt>
                <c:pt idx="822">
                  <c:v>0.20039999999999999</c:v>
                </c:pt>
                <c:pt idx="823">
                  <c:v>0.20039999999999999</c:v>
                </c:pt>
                <c:pt idx="824">
                  <c:v>0.20039999999999999</c:v>
                </c:pt>
                <c:pt idx="825">
                  <c:v>0.20119999999999999</c:v>
                </c:pt>
                <c:pt idx="826">
                  <c:v>0.20119999999999999</c:v>
                </c:pt>
                <c:pt idx="827">
                  <c:v>0.2016</c:v>
                </c:pt>
                <c:pt idx="828">
                  <c:v>0.2016</c:v>
                </c:pt>
                <c:pt idx="829">
                  <c:v>0.2016</c:v>
                </c:pt>
                <c:pt idx="830">
                  <c:v>0.2016</c:v>
                </c:pt>
                <c:pt idx="831">
                  <c:v>0.2016</c:v>
                </c:pt>
                <c:pt idx="832">
                  <c:v>0.2016</c:v>
                </c:pt>
                <c:pt idx="833">
                  <c:v>0.2016</c:v>
                </c:pt>
                <c:pt idx="834">
                  <c:v>0.2016</c:v>
                </c:pt>
                <c:pt idx="835">
                  <c:v>0.20200000000000001</c:v>
                </c:pt>
                <c:pt idx="836">
                  <c:v>0.20200000000000001</c:v>
                </c:pt>
                <c:pt idx="837">
                  <c:v>0.20200000000000001</c:v>
                </c:pt>
                <c:pt idx="838">
                  <c:v>0.20200000000000001</c:v>
                </c:pt>
                <c:pt idx="839">
                  <c:v>0.20200000000000001</c:v>
                </c:pt>
                <c:pt idx="840">
                  <c:v>0.20200000000000001</c:v>
                </c:pt>
                <c:pt idx="841">
                  <c:v>0.20280000000000001</c:v>
                </c:pt>
                <c:pt idx="842">
                  <c:v>0.20280000000000001</c:v>
                </c:pt>
                <c:pt idx="843">
                  <c:v>0.20280000000000001</c:v>
                </c:pt>
                <c:pt idx="844">
                  <c:v>0.20280000000000001</c:v>
                </c:pt>
                <c:pt idx="845">
                  <c:v>0.20280000000000001</c:v>
                </c:pt>
                <c:pt idx="846">
                  <c:v>0.20280000000000001</c:v>
                </c:pt>
                <c:pt idx="847">
                  <c:v>0.20319999999999999</c:v>
                </c:pt>
                <c:pt idx="848">
                  <c:v>0.20319999999999999</c:v>
                </c:pt>
                <c:pt idx="849">
                  <c:v>0.20399999999999999</c:v>
                </c:pt>
                <c:pt idx="850">
                  <c:v>0.20399999999999999</c:v>
                </c:pt>
                <c:pt idx="851">
                  <c:v>0.20399999999999999</c:v>
                </c:pt>
                <c:pt idx="852">
                  <c:v>0.20399999999999999</c:v>
                </c:pt>
                <c:pt idx="853">
                  <c:v>0.20399999999999999</c:v>
                </c:pt>
                <c:pt idx="854">
                  <c:v>0.20399999999999999</c:v>
                </c:pt>
                <c:pt idx="855">
                  <c:v>0.20399999999999999</c:v>
                </c:pt>
                <c:pt idx="856">
                  <c:v>0.20399999999999999</c:v>
                </c:pt>
                <c:pt idx="857">
                  <c:v>0.20399999999999999</c:v>
                </c:pt>
                <c:pt idx="858">
                  <c:v>0.20399999999999999</c:v>
                </c:pt>
                <c:pt idx="859">
                  <c:v>0.20399999999999999</c:v>
                </c:pt>
                <c:pt idx="860">
                  <c:v>0.20399999999999999</c:v>
                </c:pt>
                <c:pt idx="861">
                  <c:v>0.20399999999999999</c:v>
                </c:pt>
                <c:pt idx="862">
                  <c:v>0.20399999999999999</c:v>
                </c:pt>
                <c:pt idx="863">
                  <c:v>0.20399999999999999</c:v>
                </c:pt>
                <c:pt idx="864">
                  <c:v>0.20399999999999999</c:v>
                </c:pt>
                <c:pt idx="865">
                  <c:v>0.20399999999999999</c:v>
                </c:pt>
                <c:pt idx="866">
                  <c:v>0.20399999999999999</c:v>
                </c:pt>
                <c:pt idx="867">
                  <c:v>0.20399999999999999</c:v>
                </c:pt>
                <c:pt idx="868">
                  <c:v>0.20399999999999999</c:v>
                </c:pt>
                <c:pt idx="869">
                  <c:v>0.20399999999999999</c:v>
                </c:pt>
                <c:pt idx="870">
                  <c:v>0.20399999999999999</c:v>
                </c:pt>
                <c:pt idx="871">
                  <c:v>0.20399999999999999</c:v>
                </c:pt>
                <c:pt idx="872">
                  <c:v>0.20399999999999999</c:v>
                </c:pt>
                <c:pt idx="873">
                  <c:v>0.20399999999999999</c:v>
                </c:pt>
                <c:pt idx="874">
                  <c:v>0.20399999999999999</c:v>
                </c:pt>
                <c:pt idx="875">
                  <c:v>0.20399999999999999</c:v>
                </c:pt>
                <c:pt idx="876">
                  <c:v>0.20399999999999999</c:v>
                </c:pt>
                <c:pt idx="877">
                  <c:v>0.2044</c:v>
                </c:pt>
                <c:pt idx="878">
                  <c:v>0.2044</c:v>
                </c:pt>
                <c:pt idx="879">
                  <c:v>0.2044</c:v>
                </c:pt>
                <c:pt idx="880">
                  <c:v>0.2044</c:v>
                </c:pt>
                <c:pt idx="881">
                  <c:v>0.20480000000000001</c:v>
                </c:pt>
                <c:pt idx="882">
                  <c:v>0.20480000000000001</c:v>
                </c:pt>
                <c:pt idx="883">
                  <c:v>0.20480000000000001</c:v>
                </c:pt>
                <c:pt idx="884">
                  <c:v>0.20480000000000001</c:v>
                </c:pt>
                <c:pt idx="885">
                  <c:v>0.20519999999999999</c:v>
                </c:pt>
                <c:pt idx="886">
                  <c:v>0.20519999999999999</c:v>
                </c:pt>
                <c:pt idx="887">
                  <c:v>0.20519999999999999</c:v>
                </c:pt>
                <c:pt idx="888">
                  <c:v>0.20519999999999999</c:v>
                </c:pt>
                <c:pt idx="889">
                  <c:v>0.20519999999999999</c:v>
                </c:pt>
                <c:pt idx="890">
                  <c:v>0.20519999999999999</c:v>
                </c:pt>
                <c:pt idx="891">
                  <c:v>0.20519999999999999</c:v>
                </c:pt>
                <c:pt idx="892">
                  <c:v>0.20519999999999999</c:v>
                </c:pt>
                <c:pt idx="893">
                  <c:v>0.20519999999999999</c:v>
                </c:pt>
                <c:pt idx="894">
                  <c:v>0.20519999999999999</c:v>
                </c:pt>
                <c:pt idx="895">
                  <c:v>0.20519999999999999</c:v>
                </c:pt>
                <c:pt idx="896">
                  <c:v>0.20519999999999999</c:v>
                </c:pt>
                <c:pt idx="897">
                  <c:v>0.20519999999999999</c:v>
                </c:pt>
                <c:pt idx="898">
                  <c:v>0.20519999999999999</c:v>
                </c:pt>
                <c:pt idx="899">
                  <c:v>0.20519999999999999</c:v>
                </c:pt>
                <c:pt idx="900">
                  <c:v>0.20519999999999999</c:v>
                </c:pt>
                <c:pt idx="901">
                  <c:v>0.20599999999999999</c:v>
                </c:pt>
                <c:pt idx="902">
                  <c:v>0.20599999999999999</c:v>
                </c:pt>
                <c:pt idx="903">
                  <c:v>0.20599999999999999</c:v>
                </c:pt>
                <c:pt idx="904">
                  <c:v>0.20599999999999999</c:v>
                </c:pt>
                <c:pt idx="905">
                  <c:v>0.20599999999999999</c:v>
                </c:pt>
                <c:pt idx="906">
                  <c:v>0.20599999999999999</c:v>
                </c:pt>
                <c:pt idx="907">
                  <c:v>0.20599999999999999</c:v>
                </c:pt>
                <c:pt idx="908">
                  <c:v>0.20599999999999999</c:v>
                </c:pt>
                <c:pt idx="909">
                  <c:v>0.20599999999999999</c:v>
                </c:pt>
                <c:pt idx="910">
                  <c:v>0.20599999999999999</c:v>
                </c:pt>
                <c:pt idx="911">
                  <c:v>0.2064</c:v>
                </c:pt>
                <c:pt idx="912">
                  <c:v>0.2064</c:v>
                </c:pt>
                <c:pt idx="913">
                  <c:v>0.2064</c:v>
                </c:pt>
                <c:pt idx="914">
                  <c:v>0.2064</c:v>
                </c:pt>
                <c:pt idx="915">
                  <c:v>0.20680000000000001</c:v>
                </c:pt>
                <c:pt idx="916">
                  <c:v>0.20680000000000001</c:v>
                </c:pt>
                <c:pt idx="917">
                  <c:v>0.20680000000000001</c:v>
                </c:pt>
                <c:pt idx="918">
                  <c:v>0.20680000000000001</c:v>
                </c:pt>
                <c:pt idx="919">
                  <c:v>0.20680000000000001</c:v>
                </c:pt>
                <c:pt idx="920">
                  <c:v>0.20680000000000001</c:v>
                </c:pt>
                <c:pt idx="921">
                  <c:v>0.2072</c:v>
                </c:pt>
                <c:pt idx="922">
                  <c:v>0.2072</c:v>
                </c:pt>
                <c:pt idx="923">
                  <c:v>0.20799999999999999</c:v>
                </c:pt>
                <c:pt idx="924">
                  <c:v>0.20799999999999999</c:v>
                </c:pt>
                <c:pt idx="925">
                  <c:v>0.20799999999999999</c:v>
                </c:pt>
                <c:pt idx="926">
                  <c:v>0.20799999999999999</c:v>
                </c:pt>
                <c:pt idx="927">
                  <c:v>0.20799999999999999</c:v>
                </c:pt>
                <c:pt idx="928">
                  <c:v>0.20799999999999999</c:v>
                </c:pt>
                <c:pt idx="929">
                  <c:v>0.20880000000000001</c:v>
                </c:pt>
                <c:pt idx="930">
                  <c:v>0.20880000000000001</c:v>
                </c:pt>
                <c:pt idx="931">
                  <c:v>0.20880000000000001</c:v>
                </c:pt>
                <c:pt idx="932">
                  <c:v>0.20880000000000001</c:v>
                </c:pt>
                <c:pt idx="933">
                  <c:v>0.20880000000000001</c:v>
                </c:pt>
                <c:pt idx="934">
                  <c:v>0.20880000000000001</c:v>
                </c:pt>
                <c:pt idx="935">
                  <c:v>0.20880000000000001</c:v>
                </c:pt>
                <c:pt idx="936">
                  <c:v>0.20880000000000001</c:v>
                </c:pt>
                <c:pt idx="937">
                  <c:v>0.20880000000000001</c:v>
                </c:pt>
                <c:pt idx="938">
                  <c:v>0.20880000000000001</c:v>
                </c:pt>
                <c:pt idx="939">
                  <c:v>0.2092</c:v>
                </c:pt>
                <c:pt idx="940">
                  <c:v>0.2092</c:v>
                </c:pt>
                <c:pt idx="941">
                  <c:v>0.2092</c:v>
                </c:pt>
                <c:pt idx="942">
                  <c:v>0.2092</c:v>
                </c:pt>
                <c:pt idx="943">
                  <c:v>0.20960000000000001</c:v>
                </c:pt>
                <c:pt idx="944">
                  <c:v>0.20960000000000001</c:v>
                </c:pt>
                <c:pt idx="945">
                  <c:v>0.20960000000000001</c:v>
                </c:pt>
                <c:pt idx="946">
                  <c:v>0.20960000000000001</c:v>
                </c:pt>
                <c:pt idx="947">
                  <c:v>0.20960000000000001</c:v>
                </c:pt>
                <c:pt idx="948">
                  <c:v>0.20960000000000001</c:v>
                </c:pt>
                <c:pt idx="949">
                  <c:v>0.20960000000000001</c:v>
                </c:pt>
                <c:pt idx="950">
                  <c:v>0.20960000000000001</c:v>
                </c:pt>
                <c:pt idx="951">
                  <c:v>0.2104</c:v>
                </c:pt>
                <c:pt idx="952">
                  <c:v>0.2104</c:v>
                </c:pt>
                <c:pt idx="953">
                  <c:v>0.2104</c:v>
                </c:pt>
                <c:pt idx="954">
                  <c:v>0.2104</c:v>
                </c:pt>
                <c:pt idx="955">
                  <c:v>0.2104</c:v>
                </c:pt>
                <c:pt idx="956">
                  <c:v>0.2104</c:v>
                </c:pt>
                <c:pt idx="957">
                  <c:v>0.21079999999999999</c:v>
                </c:pt>
                <c:pt idx="958">
                  <c:v>0.21079999999999999</c:v>
                </c:pt>
                <c:pt idx="959">
                  <c:v>0.21079999999999999</c:v>
                </c:pt>
                <c:pt idx="960">
                  <c:v>0.21079999999999999</c:v>
                </c:pt>
                <c:pt idx="961">
                  <c:v>0.21160000000000001</c:v>
                </c:pt>
                <c:pt idx="962">
                  <c:v>0.21160000000000001</c:v>
                </c:pt>
                <c:pt idx="963">
                  <c:v>0.21160000000000001</c:v>
                </c:pt>
                <c:pt idx="964">
                  <c:v>0.21160000000000001</c:v>
                </c:pt>
                <c:pt idx="965">
                  <c:v>0.21160000000000001</c:v>
                </c:pt>
                <c:pt idx="966">
                  <c:v>0.21160000000000001</c:v>
                </c:pt>
                <c:pt idx="967">
                  <c:v>0.21160000000000001</c:v>
                </c:pt>
                <c:pt idx="968">
                  <c:v>0.21160000000000001</c:v>
                </c:pt>
                <c:pt idx="969">
                  <c:v>0.21160000000000001</c:v>
                </c:pt>
                <c:pt idx="970">
                  <c:v>0.21160000000000001</c:v>
                </c:pt>
                <c:pt idx="971">
                  <c:v>0.21160000000000001</c:v>
                </c:pt>
                <c:pt idx="972">
                  <c:v>0.21160000000000001</c:v>
                </c:pt>
                <c:pt idx="973">
                  <c:v>0.21199999999999999</c:v>
                </c:pt>
                <c:pt idx="974">
                  <c:v>0.21199999999999999</c:v>
                </c:pt>
                <c:pt idx="975">
                  <c:v>0.21240000000000001</c:v>
                </c:pt>
                <c:pt idx="976">
                  <c:v>0.21240000000000001</c:v>
                </c:pt>
                <c:pt idx="977">
                  <c:v>0.21240000000000001</c:v>
                </c:pt>
                <c:pt idx="978">
                  <c:v>0.21240000000000001</c:v>
                </c:pt>
                <c:pt idx="979">
                  <c:v>0.21279999999999999</c:v>
                </c:pt>
                <c:pt idx="980">
                  <c:v>0.21279999999999999</c:v>
                </c:pt>
                <c:pt idx="981">
                  <c:v>0.21279999999999999</c:v>
                </c:pt>
                <c:pt idx="982">
                  <c:v>0.21279999999999999</c:v>
                </c:pt>
                <c:pt idx="983">
                  <c:v>0.21279999999999999</c:v>
                </c:pt>
                <c:pt idx="984">
                  <c:v>0.21279999999999999</c:v>
                </c:pt>
                <c:pt idx="985">
                  <c:v>0.21279999999999999</c:v>
                </c:pt>
                <c:pt idx="986">
                  <c:v>0.21279999999999999</c:v>
                </c:pt>
                <c:pt idx="987">
                  <c:v>0.21279999999999999</c:v>
                </c:pt>
                <c:pt idx="988">
                  <c:v>0.21360000000000001</c:v>
                </c:pt>
                <c:pt idx="989">
                  <c:v>0.21360000000000001</c:v>
                </c:pt>
                <c:pt idx="990">
                  <c:v>0.21360000000000001</c:v>
                </c:pt>
                <c:pt idx="991">
                  <c:v>0.21360000000000001</c:v>
                </c:pt>
                <c:pt idx="992">
                  <c:v>0.21360000000000001</c:v>
                </c:pt>
                <c:pt idx="993">
                  <c:v>0.21360000000000001</c:v>
                </c:pt>
                <c:pt idx="994">
                  <c:v>0.21360000000000001</c:v>
                </c:pt>
                <c:pt idx="995">
                  <c:v>0.21360000000000001</c:v>
                </c:pt>
                <c:pt idx="996">
                  <c:v>0.21360000000000001</c:v>
                </c:pt>
                <c:pt idx="997">
                  <c:v>0.21360000000000001</c:v>
                </c:pt>
                <c:pt idx="998">
                  <c:v>0.21360000000000001</c:v>
                </c:pt>
                <c:pt idx="999">
                  <c:v>0.21360000000000001</c:v>
                </c:pt>
                <c:pt idx="1000">
                  <c:v>0.21360000000000001</c:v>
                </c:pt>
                <c:pt idx="1001">
                  <c:v>0.21360000000000001</c:v>
                </c:pt>
                <c:pt idx="1002">
                  <c:v>0.21360000000000001</c:v>
                </c:pt>
                <c:pt idx="1003">
                  <c:v>0.214</c:v>
                </c:pt>
                <c:pt idx="1004">
                  <c:v>0.214</c:v>
                </c:pt>
                <c:pt idx="1005">
                  <c:v>0.214</c:v>
                </c:pt>
                <c:pt idx="1006">
                  <c:v>0.214</c:v>
                </c:pt>
                <c:pt idx="1007">
                  <c:v>0.21440000000000001</c:v>
                </c:pt>
                <c:pt idx="1008">
                  <c:v>0.21440000000000001</c:v>
                </c:pt>
                <c:pt idx="1009">
                  <c:v>0.21479999999999999</c:v>
                </c:pt>
                <c:pt idx="1010">
                  <c:v>0.21479999999999999</c:v>
                </c:pt>
                <c:pt idx="1011">
                  <c:v>0.21479999999999999</c:v>
                </c:pt>
                <c:pt idx="1012">
                  <c:v>0.21479999999999999</c:v>
                </c:pt>
                <c:pt idx="1013">
                  <c:v>0.21479999999999999</c:v>
                </c:pt>
                <c:pt idx="1014">
                  <c:v>0.21479999999999999</c:v>
                </c:pt>
                <c:pt idx="1015">
                  <c:v>0.21479999999999999</c:v>
                </c:pt>
                <c:pt idx="1016">
                  <c:v>0.21479999999999999</c:v>
                </c:pt>
                <c:pt idx="1017">
                  <c:v>0.2152</c:v>
                </c:pt>
                <c:pt idx="1018">
                  <c:v>0.2152</c:v>
                </c:pt>
                <c:pt idx="1019">
                  <c:v>0.2152</c:v>
                </c:pt>
                <c:pt idx="1020">
                  <c:v>0.2152</c:v>
                </c:pt>
                <c:pt idx="1021">
                  <c:v>0.2152</c:v>
                </c:pt>
                <c:pt idx="1022">
                  <c:v>0.2152</c:v>
                </c:pt>
                <c:pt idx="1023">
                  <c:v>0.2152</c:v>
                </c:pt>
                <c:pt idx="1024">
                  <c:v>0.2152</c:v>
                </c:pt>
                <c:pt idx="1025">
                  <c:v>0.21560000000000001</c:v>
                </c:pt>
                <c:pt idx="1026">
                  <c:v>0.21560000000000001</c:v>
                </c:pt>
                <c:pt idx="1027">
                  <c:v>0.216</c:v>
                </c:pt>
                <c:pt idx="1028">
                  <c:v>0.216</c:v>
                </c:pt>
                <c:pt idx="1029">
                  <c:v>0.216</c:v>
                </c:pt>
                <c:pt idx="1030">
                  <c:v>0.21640000000000001</c:v>
                </c:pt>
                <c:pt idx="1031">
                  <c:v>0.21640000000000001</c:v>
                </c:pt>
                <c:pt idx="1032">
                  <c:v>0.21640000000000001</c:v>
                </c:pt>
                <c:pt idx="1033">
                  <c:v>0.21640000000000001</c:v>
                </c:pt>
                <c:pt idx="1034">
                  <c:v>0.21640000000000001</c:v>
                </c:pt>
                <c:pt idx="1035">
                  <c:v>0.21679999999999999</c:v>
                </c:pt>
                <c:pt idx="1036">
                  <c:v>0.21679999999999999</c:v>
                </c:pt>
                <c:pt idx="1037">
                  <c:v>0.2172</c:v>
                </c:pt>
                <c:pt idx="1038">
                  <c:v>0.2172</c:v>
                </c:pt>
                <c:pt idx="1039">
                  <c:v>0.2172</c:v>
                </c:pt>
                <c:pt idx="1040">
                  <c:v>0.2172</c:v>
                </c:pt>
                <c:pt idx="1041">
                  <c:v>0.21759999999999999</c:v>
                </c:pt>
                <c:pt idx="1042">
                  <c:v>0.21759999999999999</c:v>
                </c:pt>
                <c:pt idx="1043">
                  <c:v>0.218</c:v>
                </c:pt>
                <c:pt idx="1044">
                  <c:v>0.218</c:v>
                </c:pt>
                <c:pt idx="1045">
                  <c:v>0.218</c:v>
                </c:pt>
                <c:pt idx="1046">
                  <c:v>0.218</c:v>
                </c:pt>
                <c:pt idx="1047">
                  <c:v>0.218</c:v>
                </c:pt>
                <c:pt idx="1048">
                  <c:v>0.218</c:v>
                </c:pt>
                <c:pt idx="1049">
                  <c:v>0.218</c:v>
                </c:pt>
                <c:pt idx="1050">
                  <c:v>0.218</c:v>
                </c:pt>
                <c:pt idx="1051">
                  <c:v>0.218</c:v>
                </c:pt>
                <c:pt idx="1052">
                  <c:v>0.218</c:v>
                </c:pt>
                <c:pt idx="1053">
                  <c:v>0.218</c:v>
                </c:pt>
                <c:pt idx="1054">
                  <c:v>0.218</c:v>
                </c:pt>
                <c:pt idx="1055">
                  <c:v>0.21840000000000001</c:v>
                </c:pt>
                <c:pt idx="1056">
                  <c:v>0.21840000000000001</c:v>
                </c:pt>
                <c:pt idx="1057">
                  <c:v>0.21840000000000001</c:v>
                </c:pt>
                <c:pt idx="1058">
                  <c:v>0.21840000000000001</c:v>
                </c:pt>
                <c:pt idx="1059">
                  <c:v>0.21840000000000001</c:v>
                </c:pt>
                <c:pt idx="1060">
                  <c:v>0.21840000000000001</c:v>
                </c:pt>
                <c:pt idx="1061">
                  <c:v>0.21879999999999999</c:v>
                </c:pt>
                <c:pt idx="1062">
                  <c:v>0.21879999999999999</c:v>
                </c:pt>
                <c:pt idx="1063">
                  <c:v>0.21879999999999999</c:v>
                </c:pt>
                <c:pt idx="1064">
                  <c:v>0.21879999999999999</c:v>
                </c:pt>
                <c:pt idx="1065">
                  <c:v>0.21879999999999999</c:v>
                </c:pt>
                <c:pt idx="1066">
                  <c:v>0.21879999999999999</c:v>
                </c:pt>
                <c:pt idx="1067">
                  <c:v>0.21879999999999999</c:v>
                </c:pt>
                <c:pt idx="1068">
                  <c:v>0.21879999999999999</c:v>
                </c:pt>
                <c:pt idx="1069">
                  <c:v>0.21879999999999999</c:v>
                </c:pt>
                <c:pt idx="1070">
                  <c:v>0.21879999999999999</c:v>
                </c:pt>
                <c:pt idx="1071">
                  <c:v>0.21879999999999999</c:v>
                </c:pt>
                <c:pt idx="1072">
                  <c:v>0.21879999999999999</c:v>
                </c:pt>
                <c:pt idx="1073">
                  <c:v>0.21879999999999999</c:v>
                </c:pt>
                <c:pt idx="1074">
                  <c:v>0.21879999999999999</c:v>
                </c:pt>
                <c:pt idx="1075">
                  <c:v>0.21920000000000001</c:v>
                </c:pt>
                <c:pt idx="1076">
                  <c:v>0.21920000000000001</c:v>
                </c:pt>
                <c:pt idx="1077">
                  <c:v>0.21920000000000001</c:v>
                </c:pt>
                <c:pt idx="1078">
                  <c:v>0.21920000000000001</c:v>
                </c:pt>
                <c:pt idx="1079">
                  <c:v>0.21920000000000001</c:v>
                </c:pt>
                <c:pt idx="1080">
                  <c:v>0.21920000000000001</c:v>
                </c:pt>
                <c:pt idx="1081">
                  <c:v>0.21920000000000001</c:v>
                </c:pt>
                <c:pt idx="1082">
                  <c:v>0.21920000000000001</c:v>
                </c:pt>
                <c:pt idx="1083">
                  <c:v>0.21920000000000001</c:v>
                </c:pt>
                <c:pt idx="1084">
                  <c:v>0.21920000000000001</c:v>
                </c:pt>
                <c:pt idx="1085">
                  <c:v>0.21959999999999999</c:v>
                </c:pt>
                <c:pt idx="1086">
                  <c:v>0.21959999999999999</c:v>
                </c:pt>
                <c:pt idx="1087">
                  <c:v>0.21959999999999999</c:v>
                </c:pt>
                <c:pt idx="1088">
                  <c:v>0.21959999999999999</c:v>
                </c:pt>
                <c:pt idx="1089">
                  <c:v>0.22040000000000001</c:v>
                </c:pt>
                <c:pt idx="1090">
                  <c:v>0.22040000000000001</c:v>
                </c:pt>
                <c:pt idx="1091">
                  <c:v>0.22040000000000001</c:v>
                </c:pt>
                <c:pt idx="1092">
                  <c:v>0.22040000000000001</c:v>
                </c:pt>
                <c:pt idx="1093">
                  <c:v>0.2208</c:v>
                </c:pt>
                <c:pt idx="1094">
                  <c:v>0.2208</c:v>
                </c:pt>
                <c:pt idx="1095">
                  <c:v>0.2208</c:v>
                </c:pt>
                <c:pt idx="1096">
                  <c:v>0.2208</c:v>
                </c:pt>
                <c:pt idx="1097">
                  <c:v>0.2208</c:v>
                </c:pt>
                <c:pt idx="1098">
                  <c:v>0.2208</c:v>
                </c:pt>
                <c:pt idx="1099">
                  <c:v>0.22120000000000001</c:v>
                </c:pt>
                <c:pt idx="1100">
                  <c:v>0.22120000000000001</c:v>
                </c:pt>
                <c:pt idx="1101">
                  <c:v>0.22159999999999999</c:v>
                </c:pt>
                <c:pt idx="1102">
                  <c:v>0.22159999999999999</c:v>
                </c:pt>
                <c:pt idx="1103">
                  <c:v>0.222</c:v>
                </c:pt>
                <c:pt idx="1104">
                  <c:v>0.222</c:v>
                </c:pt>
                <c:pt idx="1105">
                  <c:v>0.222</c:v>
                </c:pt>
                <c:pt idx="1106">
                  <c:v>0.222</c:v>
                </c:pt>
                <c:pt idx="1107">
                  <c:v>0.222</c:v>
                </c:pt>
                <c:pt idx="1108">
                  <c:v>0.222</c:v>
                </c:pt>
                <c:pt idx="1109">
                  <c:v>0.222</c:v>
                </c:pt>
                <c:pt idx="1110">
                  <c:v>0.222</c:v>
                </c:pt>
                <c:pt idx="1111">
                  <c:v>0.222</c:v>
                </c:pt>
                <c:pt idx="1112">
                  <c:v>0.222</c:v>
                </c:pt>
                <c:pt idx="1113">
                  <c:v>0.22239999999999999</c:v>
                </c:pt>
                <c:pt idx="1114">
                  <c:v>0.2228</c:v>
                </c:pt>
                <c:pt idx="1115">
                  <c:v>0.2228</c:v>
                </c:pt>
                <c:pt idx="1116">
                  <c:v>0.2228</c:v>
                </c:pt>
                <c:pt idx="1117">
                  <c:v>0.22320000000000001</c:v>
                </c:pt>
                <c:pt idx="1118">
                  <c:v>0.22320000000000001</c:v>
                </c:pt>
                <c:pt idx="1119">
                  <c:v>0.22320000000000001</c:v>
                </c:pt>
                <c:pt idx="1120">
                  <c:v>0.22320000000000001</c:v>
                </c:pt>
                <c:pt idx="1121">
                  <c:v>0.224</c:v>
                </c:pt>
                <c:pt idx="1122">
                  <c:v>0.224</c:v>
                </c:pt>
                <c:pt idx="1123">
                  <c:v>0.224</c:v>
                </c:pt>
                <c:pt idx="1124">
                  <c:v>0.224</c:v>
                </c:pt>
                <c:pt idx="1125">
                  <c:v>0.224</c:v>
                </c:pt>
                <c:pt idx="1126">
                  <c:v>0.224</c:v>
                </c:pt>
                <c:pt idx="1127">
                  <c:v>0.224</c:v>
                </c:pt>
                <c:pt idx="1128">
                  <c:v>0.224</c:v>
                </c:pt>
                <c:pt idx="1129">
                  <c:v>0.224</c:v>
                </c:pt>
                <c:pt idx="1130">
                  <c:v>0.224</c:v>
                </c:pt>
                <c:pt idx="1131">
                  <c:v>0.224</c:v>
                </c:pt>
                <c:pt idx="1132">
                  <c:v>0.224</c:v>
                </c:pt>
                <c:pt idx="1133">
                  <c:v>0.224</c:v>
                </c:pt>
                <c:pt idx="1134">
                  <c:v>0.224</c:v>
                </c:pt>
                <c:pt idx="1135">
                  <c:v>0.224</c:v>
                </c:pt>
                <c:pt idx="1136">
                  <c:v>0.224</c:v>
                </c:pt>
                <c:pt idx="1137">
                  <c:v>0.22439999999999999</c:v>
                </c:pt>
                <c:pt idx="1138">
                  <c:v>0.22439999999999999</c:v>
                </c:pt>
                <c:pt idx="1139">
                  <c:v>0.2248</c:v>
                </c:pt>
                <c:pt idx="1140">
                  <c:v>0.2248</c:v>
                </c:pt>
                <c:pt idx="1141">
                  <c:v>0.2248</c:v>
                </c:pt>
                <c:pt idx="1142">
                  <c:v>0.2248</c:v>
                </c:pt>
                <c:pt idx="1143">
                  <c:v>0.22520000000000001</c:v>
                </c:pt>
                <c:pt idx="1144">
                  <c:v>0.22520000000000001</c:v>
                </c:pt>
                <c:pt idx="1145">
                  <c:v>0.22520000000000001</c:v>
                </c:pt>
                <c:pt idx="1146">
                  <c:v>0.22520000000000001</c:v>
                </c:pt>
                <c:pt idx="1147">
                  <c:v>0.22559999999999999</c:v>
                </c:pt>
                <c:pt idx="1148">
                  <c:v>0.22559999999999999</c:v>
                </c:pt>
                <c:pt idx="1149">
                  <c:v>0.22559999999999999</c:v>
                </c:pt>
                <c:pt idx="1150">
                  <c:v>0.22559999999999999</c:v>
                </c:pt>
                <c:pt idx="1151">
                  <c:v>0.22600000000000001</c:v>
                </c:pt>
                <c:pt idx="1152">
                  <c:v>0.22600000000000001</c:v>
                </c:pt>
                <c:pt idx="1153">
                  <c:v>0.22600000000000001</c:v>
                </c:pt>
                <c:pt idx="1154">
                  <c:v>0.22600000000000001</c:v>
                </c:pt>
                <c:pt idx="1155">
                  <c:v>0.22639999999999999</c:v>
                </c:pt>
                <c:pt idx="1156">
                  <c:v>0.2268</c:v>
                </c:pt>
                <c:pt idx="1157">
                  <c:v>0.2268</c:v>
                </c:pt>
                <c:pt idx="1158">
                  <c:v>0.2268</c:v>
                </c:pt>
                <c:pt idx="1159">
                  <c:v>0.2268</c:v>
                </c:pt>
                <c:pt idx="1160">
                  <c:v>0.2268</c:v>
                </c:pt>
                <c:pt idx="1161">
                  <c:v>0.2268</c:v>
                </c:pt>
                <c:pt idx="1162">
                  <c:v>0.2268</c:v>
                </c:pt>
                <c:pt idx="1163">
                  <c:v>0.2268</c:v>
                </c:pt>
                <c:pt idx="1164">
                  <c:v>0.2268</c:v>
                </c:pt>
                <c:pt idx="1165">
                  <c:v>0.2268</c:v>
                </c:pt>
                <c:pt idx="1166">
                  <c:v>0.2268</c:v>
                </c:pt>
                <c:pt idx="1167">
                  <c:v>0.2268</c:v>
                </c:pt>
                <c:pt idx="1168">
                  <c:v>0.2268</c:v>
                </c:pt>
                <c:pt idx="1169">
                  <c:v>0.22720000000000001</c:v>
                </c:pt>
                <c:pt idx="1170">
                  <c:v>0.22720000000000001</c:v>
                </c:pt>
                <c:pt idx="1171">
                  <c:v>0.2276</c:v>
                </c:pt>
                <c:pt idx="1172">
                  <c:v>0.2276</c:v>
                </c:pt>
                <c:pt idx="1173">
                  <c:v>0.2276</c:v>
                </c:pt>
                <c:pt idx="1174">
                  <c:v>0.2276</c:v>
                </c:pt>
                <c:pt idx="1175">
                  <c:v>0.22800000000000001</c:v>
                </c:pt>
                <c:pt idx="1176">
                  <c:v>0.22800000000000001</c:v>
                </c:pt>
                <c:pt idx="1177">
                  <c:v>0.22839999999999999</c:v>
                </c:pt>
                <c:pt idx="1178">
                  <c:v>0.22839999999999999</c:v>
                </c:pt>
                <c:pt idx="1179">
                  <c:v>0.22839999999999999</c:v>
                </c:pt>
                <c:pt idx="1180">
                  <c:v>0.22839999999999999</c:v>
                </c:pt>
                <c:pt idx="1181">
                  <c:v>0.22839999999999999</c:v>
                </c:pt>
                <c:pt idx="1182">
                  <c:v>0.22839999999999999</c:v>
                </c:pt>
                <c:pt idx="1183">
                  <c:v>0.22839999999999999</c:v>
                </c:pt>
                <c:pt idx="1184">
                  <c:v>0.22839999999999999</c:v>
                </c:pt>
                <c:pt idx="1185">
                  <c:v>0.22839999999999999</c:v>
                </c:pt>
                <c:pt idx="1186">
                  <c:v>0.22839999999999999</c:v>
                </c:pt>
                <c:pt idx="1187">
                  <c:v>0.22839999999999999</c:v>
                </c:pt>
                <c:pt idx="1188">
                  <c:v>0.22839999999999999</c:v>
                </c:pt>
                <c:pt idx="1189">
                  <c:v>0.22839999999999999</c:v>
                </c:pt>
                <c:pt idx="1190">
                  <c:v>0.22839999999999999</c:v>
                </c:pt>
                <c:pt idx="1191">
                  <c:v>0.22839999999999999</c:v>
                </c:pt>
                <c:pt idx="1192">
                  <c:v>0.22839999999999999</c:v>
                </c:pt>
                <c:pt idx="1193">
                  <c:v>0.22839999999999999</c:v>
                </c:pt>
                <c:pt idx="1194">
                  <c:v>0.22839999999999999</c:v>
                </c:pt>
                <c:pt idx="1195">
                  <c:v>0.22839999999999999</c:v>
                </c:pt>
                <c:pt idx="1196">
                  <c:v>0.22839999999999999</c:v>
                </c:pt>
                <c:pt idx="1197">
                  <c:v>0.22839999999999999</c:v>
                </c:pt>
                <c:pt idx="1198">
                  <c:v>0.22839999999999999</c:v>
                </c:pt>
                <c:pt idx="1199">
                  <c:v>0.22839999999999999</c:v>
                </c:pt>
                <c:pt idx="1200">
                  <c:v>0.22839999999999999</c:v>
                </c:pt>
                <c:pt idx="1201">
                  <c:v>0.22839999999999999</c:v>
                </c:pt>
                <c:pt idx="1202">
                  <c:v>0.22839999999999999</c:v>
                </c:pt>
                <c:pt idx="1203">
                  <c:v>0.22839999999999999</c:v>
                </c:pt>
                <c:pt idx="1204">
                  <c:v>0.22839999999999999</c:v>
                </c:pt>
                <c:pt idx="1205">
                  <c:v>0.22839999999999999</c:v>
                </c:pt>
                <c:pt idx="1206">
                  <c:v>0.22839999999999999</c:v>
                </c:pt>
                <c:pt idx="1207">
                  <c:v>0.22839999999999999</c:v>
                </c:pt>
                <c:pt idx="1208">
                  <c:v>0.22839999999999999</c:v>
                </c:pt>
                <c:pt idx="1209">
                  <c:v>0.22839999999999999</c:v>
                </c:pt>
                <c:pt idx="1210">
                  <c:v>0.22839999999999999</c:v>
                </c:pt>
                <c:pt idx="1211">
                  <c:v>0.22839999999999999</c:v>
                </c:pt>
                <c:pt idx="1212">
                  <c:v>0.22839999999999999</c:v>
                </c:pt>
                <c:pt idx="1213">
                  <c:v>0.22839999999999999</c:v>
                </c:pt>
                <c:pt idx="1214">
                  <c:v>0.22839999999999999</c:v>
                </c:pt>
                <c:pt idx="1215">
                  <c:v>0.2288</c:v>
                </c:pt>
                <c:pt idx="1216">
                  <c:v>0.2288</c:v>
                </c:pt>
                <c:pt idx="1217">
                  <c:v>0.2288</c:v>
                </c:pt>
                <c:pt idx="1218">
                  <c:v>0.2288</c:v>
                </c:pt>
                <c:pt idx="1219">
                  <c:v>0.22919999999999999</c:v>
                </c:pt>
                <c:pt idx="1220">
                  <c:v>0.22919999999999999</c:v>
                </c:pt>
                <c:pt idx="1221">
                  <c:v>0.22919999999999999</c:v>
                </c:pt>
                <c:pt idx="1222">
                  <c:v>0.22919999999999999</c:v>
                </c:pt>
                <c:pt idx="1223">
                  <c:v>0.22919999999999999</c:v>
                </c:pt>
                <c:pt idx="1224">
                  <c:v>0.22919999999999999</c:v>
                </c:pt>
                <c:pt idx="1225">
                  <c:v>0.23</c:v>
                </c:pt>
                <c:pt idx="1226">
                  <c:v>0.23</c:v>
                </c:pt>
                <c:pt idx="1227">
                  <c:v>0.23039999999999999</c:v>
                </c:pt>
                <c:pt idx="1228">
                  <c:v>0.23039999999999999</c:v>
                </c:pt>
                <c:pt idx="1229">
                  <c:v>0.23039999999999999</c:v>
                </c:pt>
                <c:pt idx="1230">
                  <c:v>0.23039999999999999</c:v>
                </c:pt>
                <c:pt idx="1231">
                  <c:v>0.23080000000000001</c:v>
                </c:pt>
                <c:pt idx="1232">
                  <c:v>0.23080000000000001</c:v>
                </c:pt>
                <c:pt idx="1233">
                  <c:v>0.23119999999999999</c:v>
                </c:pt>
                <c:pt idx="1234">
                  <c:v>0.23119999999999999</c:v>
                </c:pt>
                <c:pt idx="1235">
                  <c:v>0.23119999999999999</c:v>
                </c:pt>
                <c:pt idx="1236">
                  <c:v>0.23119999999999999</c:v>
                </c:pt>
                <c:pt idx="1237">
                  <c:v>0.23119999999999999</c:v>
                </c:pt>
                <c:pt idx="1238">
                  <c:v>0.23119999999999999</c:v>
                </c:pt>
                <c:pt idx="1239">
                  <c:v>0.23119999999999999</c:v>
                </c:pt>
                <c:pt idx="1240">
                  <c:v>0.23119999999999999</c:v>
                </c:pt>
                <c:pt idx="1241">
                  <c:v>0.23119999999999999</c:v>
                </c:pt>
                <c:pt idx="1242">
                  <c:v>0.23119999999999999</c:v>
                </c:pt>
                <c:pt idx="1243">
                  <c:v>0.23119999999999999</c:v>
                </c:pt>
                <c:pt idx="1244">
                  <c:v>0.23119999999999999</c:v>
                </c:pt>
                <c:pt idx="1245">
                  <c:v>0.2324</c:v>
                </c:pt>
                <c:pt idx="1246">
                  <c:v>0.2324</c:v>
                </c:pt>
                <c:pt idx="1247">
                  <c:v>0.2324</c:v>
                </c:pt>
                <c:pt idx="1248">
                  <c:v>0.2324</c:v>
                </c:pt>
                <c:pt idx="1249">
                  <c:v>0.2324</c:v>
                </c:pt>
                <c:pt idx="1250">
                  <c:v>0.2324</c:v>
                </c:pt>
                <c:pt idx="1251">
                  <c:v>0.23319999999999999</c:v>
                </c:pt>
                <c:pt idx="1252">
                  <c:v>0.23319999999999999</c:v>
                </c:pt>
                <c:pt idx="1253">
                  <c:v>0.23319999999999999</c:v>
                </c:pt>
                <c:pt idx="1254">
                  <c:v>0.23319999999999999</c:v>
                </c:pt>
                <c:pt idx="1255">
                  <c:v>0.23319999999999999</c:v>
                </c:pt>
                <c:pt idx="1256">
                  <c:v>0.23319999999999999</c:v>
                </c:pt>
                <c:pt idx="1257">
                  <c:v>0.23319999999999999</c:v>
                </c:pt>
                <c:pt idx="1258">
                  <c:v>0.23319999999999999</c:v>
                </c:pt>
                <c:pt idx="1259">
                  <c:v>0.23319999999999999</c:v>
                </c:pt>
                <c:pt idx="1260">
                  <c:v>0.23319999999999999</c:v>
                </c:pt>
                <c:pt idx="1261">
                  <c:v>0.23319999999999999</c:v>
                </c:pt>
                <c:pt idx="1262">
                  <c:v>0.23319999999999999</c:v>
                </c:pt>
                <c:pt idx="1263">
                  <c:v>0.2336</c:v>
                </c:pt>
                <c:pt idx="1264">
                  <c:v>0.2336</c:v>
                </c:pt>
                <c:pt idx="1265">
                  <c:v>0.2336</c:v>
                </c:pt>
                <c:pt idx="1266">
                  <c:v>0.2336</c:v>
                </c:pt>
                <c:pt idx="1267">
                  <c:v>0.23400000000000001</c:v>
                </c:pt>
                <c:pt idx="1268">
                  <c:v>0.23400000000000001</c:v>
                </c:pt>
                <c:pt idx="1269">
                  <c:v>0.23400000000000001</c:v>
                </c:pt>
                <c:pt idx="1270">
                  <c:v>0.23400000000000001</c:v>
                </c:pt>
                <c:pt idx="1271">
                  <c:v>0.23400000000000001</c:v>
                </c:pt>
                <c:pt idx="1272">
                  <c:v>0.23400000000000001</c:v>
                </c:pt>
                <c:pt idx="1273">
                  <c:v>0.23400000000000001</c:v>
                </c:pt>
                <c:pt idx="1274">
                  <c:v>0.23400000000000001</c:v>
                </c:pt>
                <c:pt idx="1275">
                  <c:v>0.23480000000000001</c:v>
                </c:pt>
                <c:pt idx="1276">
                  <c:v>0.23480000000000001</c:v>
                </c:pt>
                <c:pt idx="1277">
                  <c:v>0.23519999999999999</c:v>
                </c:pt>
                <c:pt idx="1278">
                  <c:v>0.23519999999999999</c:v>
                </c:pt>
                <c:pt idx="1279">
                  <c:v>0.23519999999999999</c:v>
                </c:pt>
                <c:pt idx="1280">
                  <c:v>0.23519999999999999</c:v>
                </c:pt>
                <c:pt idx="1281">
                  <c:v>0.23519999999999999</c:v>
                </c:pt>
                <c:pt idx="1282">
                  <c:v>0.23519999999999999</c:v>
                </c:pt>
                <c:pt idx="1283">
                  <c:v>0.23519999999999999</c:v>
                </c:pt>
                <c:pt idx="1284">
                  <c:v>0.23519999999999999</c:v>
                </c:pt>
                <c:pt idx="1285">
                  <c:v>0.23519999999999999</c:v>
                </c:pt>
                <c:pt idx="1286">
                  <c:v>0.23519999999999999</c:v>
                </c:pt>
                <c:pt idx="1287">
                  <c:v>0.23519999999999999</c:v>
                </c:pt>
                <c:pt idx="1288">
                  <c:v>0.23519999999999999</c:v>
                </c:pt>
                <c:pt idx="1289">
                  <c:v>0.23519999999999999</c:v>
                </c:pt>
                <c:pt idx="1290">
                  <c:v>0.23519999999999999</c:v>
                </c:pt>
                <c:pt idx="1291">
                  <c:v>0.23519999999999999</c:v>
                </c:pt>
                <c:pt idx="1292">
                  <c:v>0.23519999999999999</c:v>
                </c:pt>
                <c:pt idx="1293">
                  <c:v>0.23599999999999999</c:v>
                </c:pt>
                <c:pt idx="1294">
                  <c:v>0.23599999999999999</c:v>
                </c:pt>
                <c:pt idx="1295">
                  <c:v>0.23599999999999999</c:v>
                </c:pt>
                <c:pt idx="1296">
                  <c:v>0.23599999999999999</c:v>
                </c:pt>
                <c:pt idx="1297">
                  <c:v>0.23599999999999999</c:v>
                </c:pt>
                <c:pt idx="1298">
                  <c:v>0.23599999999999999</c:v>
                </c:pt>
                <c:pt idx="1299">
                  <c:v>0.23599999999999999</c:v>
                </c:pt>
                <c:pt idx="1300">
                  <c:v>0.23599999999999999</c:v>
                </c:pt>
                <c:pt idx="1301">
                  <c:v>0.23599999999999999</c:v>
                </c:pt>
                <c:pt idx="1302">
                  <c:v>0.23599999999999999</c:v>
                </c:pt>
                <c:pt idx="1303">
                  <c:v>0.23599999999999999</c:v>
                </c:pt>
                <c:pt idx="1304">
                  <c:v>0.23599999999999999</c:v>
                </c:pt>
                <c:pt idx="1305">
                  <c:v>0.23599999999999999</c:v>
                </c:pt>
                <c:pt idx="1306">
                  <c:v>0.23599999999999999</c:v>
                </c:pt>
                <c:pt idx="1307">
                  <c:v>0.2364</c:v>
                </c:pt>
                <c:pt idx="1308">
                  <c:v>0.2364</c:v>
                </c:pt>
                <c:pt idx="1309">
                  <c:v>0.23760000000000001</c:v>
                </c:pt>
                <c:pt idx="1310">
                  <c:v>0.23760000000000001</c:v>
                </c:pt>
                <c:pt idx="1311">
                  <c:v>0.23760000000000001</c:v>
                </c:pt>
                <c:pt idx="1312">
                  <c:v>0.23760000000000001</c:v>
                </c:pt>
                <c:pt idx="1313">
                  <c:v>0.23799999999999999</c:v>
                </c:pt>
                <c:pt idx="1314">
                  <c:v>0.23799999999999999</c:v>
                </c:pt>
                <c:pt idx="1315">
                  <c:v>0.23799999999999999</c:v>
                </c:pt>
                <c:pt idx="1316">
                  <c:v>0.23799999999999999</c:v>
                </c:pt>
                <c:pt idx="1317">
                  <c:v>0.23799999999999999</c:v>
                </c:pt>
                <c:pt idx="1318">
                  <c:v>0.23799999999999999</c:v>
                </c:pt>
                <c:pt idx="1319">
                  <c:v>0.23799999999999999</c:v>
                </c:pt>
                <c:pt idx="1320">
                  <c:v>0.23799999999999999</c:v>
                </c:pt>
                <c:pt idx="1321">
                  <c:v>0.23799999999999999</c:v>
                </c:pt>
                <c:pt idx="1322">
                  <c:v>0.23799999999999999</c:v>
                </c:pt>
                <c:pt idx="1323">
                  <c:v>0.23799999999999999</c:v>
                </c:pt>
                <c:pt idx="1324">
                  <c:v>0.23799999999999999</c:v>
                </c:pt>
                <c:pt idx="1325">
                  <c:v>0.23799999999999999</c:v>
                </c:pt>
                <c:pt idx="1326">
                  <c:v>0.23799999999999999</c:v>
                </c:pt>
                <c:pt idx="1327">
                  <c:v>0.2384</c:v>
                </c:pt>
                <c:pt idx="1328">
                  <c:v>0.2384</c:v>
                </c:pt>
                <c:pt idx="1329">
                  <c:v>0.2384</c:v>
                </c:pt>
                <c:pt idx="1330">
                  <c:v>0.2384</c:v>
                </c:pt>
                <c:pt idx="1331">
                  <c:v>0.2384</c:v>
                </c:pt>
                <c:pt idx="1332">
                  <c:v>0.2384</c:v>
                </c:pt>
                <c:pt idx="1333">
                  <c:v>0.2384</c:v>
                </c:pt>
                <c:pt idx="1334">
                  <c:v>0.2384</c:v>
                </c:pt>
                <c:pt idx="1335">
                  <c:v>0.2384</c:v>
                </c:pt>
                <c:pt idx="1336">
                  <c:v>0.2384</c:v>
                </c:pt>
                <c:pt idx="1337">
                  <c:v>0.2384</c:v>
                </c:pt>
                <c:pt idx="1338">
                  <c:v>0.2384</c:v>
                </c:pt>
                <c:pt idx="1339">
                  <c:v>0.23880000000000001</c:v>
                </c:pt>
                <c:pt idx="1340">
                  <c:v>0.23880000000000001</c:v>
                </c:pt>
                <c:pt idx="1341">
                  <c:v>0.2392</c:v>
                </c:pt>
                <c:pt idx="1342">
                  <c:v>0.2392</c:v>
                </c:pt>
                <c:pt idx="1343">
                  <c:v>0.2392</c:v>
                </c:pt>
                <c:pt idx="1344">
                  <c:v>0.2392</c:v>
                </c:pt>
                <c:pt idx="1345">
                  <c:v>0.2392</c:v>
                </c:pt>
                <c:pt idx="1346">
                  <c:v>0.2392</c:v>
                </c:pt>
                <c:pt idx="1347">
                  <c:v>0.2392</c:v>
                </c:pt>
                <c:pt idx="1348">
                  <c:v>0.2392</c:v>
                </c:pt>
                <c:pt idx="1349">
                  <c:v>0.2392</c:v>
                </c:pt>
                <c:pt idx="1350">
                  <c:v>0.2392</c:v>
                </c:pt>
                <c:pt idx="1351">
                  <c:v>0.2392</c:v>
                </c:pt>
                <c:pt idx="1352">
                  <c:v>0.2392</c:v>
                </c:pt>
                <c:pt idx="1353">
                  <c:v>0.2392</c:v>
                </c:pt>
                <c:pt idx="1354">
                  <c:v>0.2392</c:v>
                </c:pt>
                <c:pt idx="1355">
                  <c:v>0.2392</c:v>
                </c:pt>
                <c:pt idx="1356">
                  <c:v>0.2392</c:v>
                </c:pt>
                <c:pt idx="1357">
                  <c:v>0.2392</c:v>
                </c:pt>
                <c:pt idx="1358">
                  <c:v>0.2392</c:v>
                </c:pt>
                <c:pt idx="1359">
                  <c:v>0.2392</c:v>
                </c:pt>
                <c:pt idx="1360">
                  <c:v>0.2392</c:v>
                </c:pt>
                <c:pt idx="1361">
                  <c:v>0.2392</c:v>
                </c:pt>
                <c:pt idx="1362">
                  <c:v>0.2392</c:v>
                </c:pt>
                <c:pt idx="1363">
                  <c:v>0.2392</c:v>
                </c:pt>
                <c:pt idx="1364">
                  <c:v>0.2392</c:v>
                </c:pt>
                <c:pt idx="1365">
                  <c:v>0.2392</c:v>
                </c:pt>
                <c:pt idx="1366">
                  <c:v>0.2392</c:v>
                </c:pt>
                <c:pt idx="1367">
                  <c:v>0.2392</c:v>
                </c:pt>
                <c:pt idx="1368">
                  <c:v>0.2392</c:v>
                </c:pt>
                <c:pt idx="1369">
                  <c:v>0.2392</c:v>
                </c:pt>
                <c:pt idx="1370">
                  <c:v>0.2392</c:v>
                </c:pt>
                <c:pt idx="1371">
                  <c:v>0.2392</c:v>
                </c:pt>
                <c:pt idx="1372">
                  <c:v>0.2392</c:v>
                </c:pt>
                <c:pt idx="1373">
                  <c:v>0.2392</c:v>
                </c:pt>
                <c:pt idx="1374">
                  <c:v>0.2392</c:v>
                </c:pt>
                <c:pt idx="1375">
                  <c:v>0.2392</c:v>
                </c:pt>
                <c:pt idx="1376">
                  <c:v>0.2392</c:v>
                </c:pt>
                <c:pt idx="1377">
                  <c:v>0.23960000000000001</c:v>
                </c:pt>
                <c:pt idx="1378">
                  <c:v>0.23960000000000001</c:v>
                </c:pt>
                <c:pt idx="1379">
                  <c:v>0.23960000000000001</c:v>
                </c:pt>
                <c:pt idx="1380">
                  <c:v>0.23960000000000001</c:v>
                </c:pt>
                <c:pt idx="1381">
                  <c:v>0.24</c:v>
                </c:pt>
                <c:pt idx="1382">
                  <c:v>0.24</c:v>
                </c:pt>
                <c:pt idx="1383">
                  <c:v>0.24</c:v>
                </c:pt>
                <c:pt idx="1384">
                  <c:v>0.24</c:v>
                </c:pt>
                <c:pt idx="1385">
                  <c:v>0.2404</c:v>
                </c:pt>
                <c:pt idx="1386">
                  <c:v>0.2404</c:v>
                </c:pt>
                <c:pt idx="1387">
                  <c:v>0.2404</c:v>
                </c:pt>
                <c:pt idx="1388">
                  <c:v>0.2404</c:v>
                </c:pt>
                <c:pt idx="1389">
                  <c:v>0.2404</c:v>
                </c:pt>
                <c:pt idx="1390">
                  <c:v>0.2404</c:v>
                </c:pt>
                <c:pt idx="1391">
                  <c:v>0.2404</c:v>
                </c:pt>
                <c:pt idx="1392">
                  <c:v>0.2404</c:v>
                </c:pt>
                <c:pt idx="1393">
                  <c:v>0.2404</c:v>
                </c:pt>
                <c:pt idx="1394">
                  <c:v>0.2404</c:v>
                </c:pt>
                <c:pt idx="1395">
                  <c:v>0.2404</c:v>
                </c:pt>
                <c:pt idx="1396">
                  <c:v>0.2404</c:v>
                </c:pt>
                <c:pt idx="1397">
                  <c:v>0.2404</c:v>
                </c:pt>
                <c:pt idx="1398">
                  <c:v>0.2404</c:v>
                </c:pt>
                <c:pt idx="1399">
                  <c:v>0.2404</c:v>
                </c:pt>
                <c:pt idx="1400">
                  <c:v>0.2404</c:v>
                </c:pt>
                <c:pt idx="1401">
                  <c:v>0.2404</c:v>
                </c:pt>
                <c:pt idx="1402">
                  <c:v>0.2404</c:v>
                </c:pt>
                <c:pt idx="1403">
                  <c:v>0.2404</c:v>
                </c:pt>
                <c:pt idx="1404">
                  <c:v>0.2404</c:v>
                </c:pt>
                <c:pt idx="1405">
                  <c:v>0.2412</c:v>
                </c:pt>
                <c:pt idx="1406">
                  <c:v>0.2412</c:v>
                </c:pt>
                <c:pt idx="1407">
                  <c:v>0.2412</c:v>
                </c:pt>
                <c:pt idx="1408">
                  <c:v>0.2412</c:v>
                </c:pt>
                <c:pt idx="1409">
                  <c:v>0.2412</c:v>
                </c:pt>
                <c:pt idx="1410">
                  <c:v>0.2412</c:v>
                </c:pt>
                <c:pt idx="1411">
                  <c:v>0.2412</c:v>
                </c:pt>
                <c:pt idx="1412">
                  <c:v>0.2412</c:v>
                </c:pt>
                <c:pt idx="1413">
                  <c:v>0.2412</c:v>
                </c:pt>
                <c:pt idx="1414">
                  <c:v>0.2412</c:v>
                </c:pt>
                <c:pt idx="1415">
                  <c:v>0.2412</c:v>
                </c:pt>
                <c:pt idx="1416">
                  <c:v>0.2412</c:v>
                </c:pt>
                <c:pt idx="1417">
                  <c:v>0.2412</c:v>
                </c:pt>
                <c:pt idx="1418">
                  <c:v>0.2412</c:v>
                </c:pt>
                <c:pt idx="1419">
                  <c:v>0.2412</c:v>
                </c:pt>
                <c:pt idx="1420">
                  <c:v>0.2412</c:v>
                </c:pt>
                <c:pt idx="1421">
                  <c:v>0.2412</c:v>
                </c:pt>
                <c:pt idx="1422">
                  <c:v>0.2412</c:v>
                </c:pt>
                <c:pt idx="1423">
                  <c:v>0.24160000000000001</c:v>
                </c:pt>
                <c:pt idx="1424">
                  <c:v>0.24160000000000001</c:v>
                </c:pt>
                <c:pt idx="1425">
                  <c:v>0.24160000000000001</c:v>
                </c:pt>
                <c:pt idx="1426">
                  <c:v>0.24160000000000001</c:v>
                </c:pt>
                <c:pt idx="1427">
                  <c:v>0.24160000000000001</c:v>
                </c:pt>
                <c:pt idx="1428">
                  <c:v>0.24160000000000001</c:v>
                </c:pt>
                <c:pt idx="1429">
                  <c:v>0.24160000000000001</c:v>
                </c:pt>
                <c:pt idx="1430">
                  <c:v>0.24160000000000001</c:v>
                </c:pt>
                <c:pt idx="1431">
                  <c:v>0.2424</c:v>
                </c:pt>
                <c:pt idx="1432">
                  <c:v>0.2424</c:v>
                </c:pt>
                <c:pt idx="1433">
                  <c:v>0.2424</c:v>
                </c:pt>
                <c:pt idx="1434">
                  <c:v>0.2424</c:v>
                </c:pt>
                <c:pt idx="1435">
                  <c:v>0.2424</c:v>
                </c:pt>
                <c:pt idx="1436">
                  <c:v>0.2424</c:v>
                </c:pt>
                <c:pt idx="1437">
                  <c:v>0.2424</c:v>
                </c:pt>
                <c:pt idx="1438">
                  <c:v>0.2424</c:v>
                </c:pt>
                <c:pt idx="1439">
                  <c:v>0.2424</c:v>
                </c:pt>
                <c:pt idx="1440">
                  <c:v>0.2424</c:v>
                </c:pt>
                <c:pt idx="1441">
                  <c:v>0.2424</c:v>
                </c:pt>
                <c:pt idx="1442">
                  <c:v>0.2424</c:v>
                </c:pt>
                <c:pt idx="1443">
                  <c:v>0.2424</c:v>
                </c:pt>
                <c:pt idx="1444">
                  <c:v>0.2424</c:v>
                </c:pt>
                <c:pt idx="1445">
                  <c:v>0.2424</c:v>
                </c:pt>
                <c:pt idx="1446">
                  <c:v>0.2424</c:v>
                </c:pt>
                <c:pt idx="1447">
                  <c:v>0.24279999999999999</c:v>
                </c:pt>
                <c:pt idx="1448">
                  <c:v>0.24279999999999999</c:v>
                </c:pt>
                <c:pt idx="1449">
                  <c:v>0.2432</c:v>
                </c:pt>
                <c:pt idx="1450">
                  <c:v>0.24360000000000001</c:v>
                </c:pt>
                <c:pt idx="1451">
                  <c:v>0.24360000000000001</c:v>
                </c:pt>
                <c:pt idx="1452">
                  <c:v>0.24360000000000001</c:v>
                </c:pt>
                <c:pt idx="1453">
                  <c:v>0.24360000000000001</c:v>
                </c:pt>
                <c:pt idx="1454">
                  <c:v>0.24360000000000001</c:v>
                </c:pt>
                <c:pt idx="1455">
                  <c:v>0.24360000000000001</c:v>
                </c:pt>
                <c:pt idx="1456">
                  <c:v>0.24360000000000001</c:v>
                </c:pt>
                <c:pt idx="1457">
                  <c:v>0.24399999999999999</c:v>
                </c:pt>
                <c:pt idx="1458">
                  <c:v>0.24399999999999999</c:v>
                </c:pt>
                <c:pt idx="1459">
                  <c:v>0.24440000000000001</c:v>
                </c:pt>
                <c:pt idx="1460">
                  <c:v>0.24440000000000001</c:v>
                </c:pt>
                <c:pt idx="1461">
                  <c:v>0.24440000000000001</c:v>
                </c:pt>
                <c:pt idx="1462">
                  <c:v>0.24440000000000001</c:v>
                </c:pt>
                <c:pt idx="1463">
                  <c:v>0.24440000000000001</c:v>
                </c:pt>
                <c:pt idx="1464">
                  <c:v>0.24440000000000001</c:v>
                </c:pt>
                <c:pt idx="1465">
                  <c:v>0.24440000000000001</c:v>
                </c:pt>
                <c:pt idx="1466">
                  <c:v>0.24440000000000001</c:v>
                </c:pt>
                <c:pt idx="1467">
                  <c:v>0.24440000000000001</c:v>
                </c:pt>
                <c:pt idx="1468">
                  <c:v>0.24440000000000001</c:v>
                </c:pt>
                <c:pt idx="1469">
                  <c:v>0.24440000000000001</c:v>
                </c:pt>
                <c:pt idx="1470">
                  <c:v>0.24440000000000001</c:v>
                </c:pt>
                <c:pt idx="1471">
                  <c:v>0.24440000000000001</c:v>
                </c:pt>
                <c:pt idx="1472">
                  <c:v>0.24440000000000001</c:v>
                </c:pt>
                <c:pt idx="1473">
                  <c:v>0.24440000000000001</c:v>
                </c:pt>
                <c:pt idx="1474">
                  <c:v>0.24440000000000001</c:v>
                </c:pt>
                <c:pt idx="1475">
                  <c:v>0.24440000000000001</c:v>
                </c:pt>
                <c:pt idx="1476">
                  <c:v>0.24440000000000001</c:v>
                </c:pt>
                <c:pt idx="1477">
                  <c:v>0.24440000000000001</c:v>
                </c:pt>
                <c:pt idx="1478">
                  <c:v>0.24440000000000001</c:v>
                </c:pt>
                <c:pt idx="1479">
                  <c:v>0.24440000000000001</c:v>
                </c:pt>
                <c:pt idx="1480">
                  <c:v>0.24440000000000001</c:v>
                </c:pt>
                <c:pt idx="1481">
                  <c:v>0.24479999999999999</c:v>
                </c:pt>
                <c:pt idx="1482">
                  <c:v>0.24479999999999999</c:v>
                </c:pt>
                <c:pt idx="1483">
                  <c:v>0.24479999999999999</c:v>
                </c:pt>
                <c:pt idx="1484">
                  <c:v>0.24479999999999999</c:v>
                </c:pt>
                <c:pt idx="1485">
                  <c:v>0.24479999999999999</c:v>
                </c:pt>
                <c:pt idx="1486">
                  <c:v>0.24479999999999999</c:v>
                </c:pt>
                <c:pt idx="1487">
                  <c:v>0.24479999999999999</c:v>
                </c:pt>
                <c:pt idx="1488">
                  <c:v>0.24479999999999999</c:v>
                </c:pt>
                <c:pt idx="1489">
                  <c:v>0.24479999999999999</c:v>
                </c:pt>
                <c:pt idx="1490">
                  <c:v>0.24479999999999999</c:v>
                </c:pt>
                <c:pt idx="1491">
                  <c:v>0.24479999999999999</c:v>
                </c:pt>
                <c:pt idx="1492">
                  <c:v>0.24479999999999999</c:v>
                </c:pt>
                <c:pt idx="1493">
                  <c:v>0.24479999999999999</c:v>
                </c:pt>
                <c:pt idx="1494">
                  <c:v>0.24479999999999999</c:v>
                </c:pt>
                <c:pt idx="1495">
                  <c:v>0.24479999999999999</c:v>
                </c:pt>
                <c:pt idx="1496">
                  <c:v>0.24479999999999999</c:v>
                </c:pt>
                <c:pt idx="1497">
                  <c:v>0.24479999999999999</c:v>
                </c:pt>
                <c:pt idx="1498">
                  <c:v>0.24479999999999999</c:v>
                </c:pt>
                <c:pt idx="1499">
                  <c:v>0.24479999999999999</c:v>
                </c:pt>
                <c:pt idx="1500">
                  <c:v>0.24479999999999999</c:v>
                </c:pt>
                <c:pt idx="1501">
                  <c:v>0.24479999999999999</c:v>
                </c:pt>
                <c:pt idx="1502">
                  <c:v>0.24479999999999999</c:v>
                </c:pt>
                <c:pt idx="1503">
                  <c:v>0.24479999999999999</c:v>
                </c:pt>
                <c:pt idx="1504">
                  <c:v>0.24479999999999999</c:v>
                </c:pt>
                <c:pt idx="1505">
                  <c:v>0.24479999999999999</c:v>
                </c:pt>
                <c:pt idx="1506">
                  <c:v>0.24479999999999999</c:v>
                </c:pt>
                <c:pt idx="1507">
                  <c:v>0.24479999999999999</c:v>
                </c:pt>
                <c:pt idx="1508">
                  <c:v>0.24479999999999999</c:v>
                </c:pt>
                <c:pt idx="1509">
                  <c:v>0.24479999999999999</c:v>
                </c:pt>
                <c:pt idx="1510">
                  <c:v>0.24479999999999999</c:v>
                </c:pt>
                <c:pt idx="1511">
                  <c:v>0.24479999999999999</c:v>
                </c:pt>
                <c:pt idx="1512">
                  <c:v>0.24479999999999999</c:v>
                </c:pt>
                <c:pt idx="1513">
                  <c:v>0.24479999999999999</c:v>
                </c:pt>
                <c:pt idx="1514">
                  <c:v>0.24479999999999999</c:v>
                </c:pt>
                <c:pt idx="1515">
                  <c:v>0.24479999999999999</c:v>
                </c:pt>
                <c:pt idx="1516">
                  <c:v>0.24479999999999999</c:v>
                </c:pt>
                <c:pt idx="1517">
                  <c:v>0.24479999999999999</c:v>
                </c:pt>
                <c:pt idx="1518">
                  <c:v>0.24479999999999999</c:v>
                </c:pt>
                <c:pt idx="1519">
                  <c:v>0.24479999999999999</c:v>
                </c:pt>
                <c:pt idx="1520">
                  <c:v>0.24479999999999999</c:v>
                </c:pt>
                <c:pt idx="1521">
                  <c:v>0.24479999999999999</c:v>
                </c:pt>
                <c:pt idx="1522">
                  <c:v>0.24479999999999999</c:v>
                </c:pt>
                <c:pt idx="1523">
                  <c:v>0.24479999999999999</c:v>
                </c:pt>
                <c:pt idx="1524">
                  <c:v>0.24479999999999999</c:v>
                </c:pt>
                <c:pt idx="1525">
                  <c:v>0.24479999999999999</c:v>
                </c:pt>
                <c:pt idx="1526">
                  <c:v>0.24479999999999999</c:v>
                </c:pt>
                <c:pt idx="1527">
                  <c:v>0.24479999999999999</c:v>
                </c:pt>
                <c:pt idx="1528">
                  <c:v>0.24479999999999999</c:v>
                </c:pt>
                <c:pt idx="1529">
                  <c:v>0.24479999999999999</c:v>
                </c:pt>
                <c:pt idx="1530">
                  <c:v>0.24479999999999999</c:v>
                </c:pt>
                <c:pt idx="1531">
                  <c:v>0.2452</c:v>
                </c:pt>
                <c:pt idx="1532">
                  <c:v>0.2452</c:v>
                </c:pt>
                <c:pt idx="1533">
                  <c:v>0.2452</c:v>
                </c:pt>
                <c:pt idx="1534">
                  <c:v>0.24560000000000001</c:v>
                </c:pt>
                <c:pt idx="1535">
                  <c:v>0.24560000000000001</c:v>
                </c:pt>
                <c:pt idx="1536">
                  <c:v>0.24560000000000001</c:v>
                </c:pt>
                <c:pt idx="1537">
                  <c:v>0.24560000000000001</c:v>
                </c:pt>
                <c:pt idx="1538">
                  <c:v>0.24560000000000001</c:v>
                </c:pt>
                <c:pt idx="1539">
                  <c:v>0.246</c:v>
                </c:pt>
                <c:pt idx="1540">
                  <c:v>0.246</c:v>
                </c:pt>
                <c:pt idx="1541">
                  <c:v>0.24640000000000001</c:v>
                </c:pt>
                <c:pt idx="1542">
                  <c:v>0.24640000000000001</c:v>
                </c:pt>
                <c:pt idx="1543">
                  <c:v>0.24640000000000001</c:v>
                </c:pt>
                <c:pt idx="1544">
                  <c:v>0.24640000000000001</c:v>
                </c:pt>
                <c:pt idx="1545">
                  <c:v>0.24640000000000001</c:v>
                </c:pt>
                <c:pt idx="1546">
                  <c:v>0.24640000000000001</c:v>
                </c:pt>
                <c:pt idx="1547">
                  <c:v>0.24640000000000001</c:v>
                </c:pt>
                <c:pt idx="1548">
                  <c:v>0.24640000000000001</c:v>
                </c:pt>
                <c:pt idx="1549">
                  <c:v>0.24640000000000001</c:v>
                </c:pt>
                <c:pt idx="1550">
                  <c:v>0.24640000000000001</c:v>
                </c:pt>
                <c:pt idx="1551">
                  <c:v>0.24640000000000001</c:v>
                </c:pt>
                <c:pt idx="1552">
                  <c:v>0.24640000000000001</c:v>
                </c:pt>
                <c:pt idx="1553">
                  <c:v>0.24679999999999999</c:v>
                </c:pt>
                <c:pt idx="1554">
                  <c:v>0.24679999999999999</c:v>
                </c:pt>
                <c:pt idx="1555">
                  <c:v>0.24679999999999999</c:v>
                </c:pt>
                <c:pt idx="1556">
                  <c:v>0.24679999999999999</c:v>
                </c:pt>
                <c:pt idx="1557">
                  <c:v>0.24679999999999999</c:v>
                </c:pt>
                <c:pt idx="1558">
                  <c:v>0.24679999999999999</c:v>
                </c:pt>
                <c:pt idx="1559">
                  <c:v>0.24679999999999999</c:v>
                </c:pt>
                <c:pt idx="1560">
                  <c:v>0.24679999999999999</c:v>
                </c:pt>
                <c:pt idx="1561">
                  <c:v>0.24679999999999999</c:v>
                </c:pt>
                <c:pt idx="1562">
                  <c:v>0.24679999999999999</c:v>
                </c:pt>
                <c:pt idx="1563">
                  <c:v>0.24679999999999999</c:v>
                </c:pt>
                <c:pt idx="1564">
                  <c:v>0.24679999999999999</c:v>
                </c:pt>
                <c:pt idx="1565">
                  <c:v>0.24679999999999999</c:v>
                </c:pt>
                <c:pt idx="1566">
                  <c:v>0.24679999999999999</c:v>
                </c:pt>
                <c:pt idx="1567">
                  <c:v>0.24679999999999999</c:v>
                </c:pt>
                <c:pt idx="1568">
                  <c:v>0.24679999999999999</c:v>
                </c:pt>
                <c:pt idx="1569">
                  <c:v>0.24679999999999999</c:v>
                </c:pt>
                <c:pt idx="1570">
                  <c:v>0.24679999999999999</c:v>
                </c:pt>
                <c:pt idx="1571">
                  <c:v>0.2472</c:v>
                </c:pt>
                <c:pt idx="1572">
                  <c:v>0.2472</c:v>
                </c:pt>
                <c:pt idx="1573">
                  <c:v>0.2472</c:v>
                </c:pt>
                <c:pt idx="1574">
                  <c:v>0.2472</c:v>
                </c:pt>
                <c:pt idx="1575">
                  <c:v>0.2472</c:v>
                </c:pt>
                <c:pt idx="1576">
                  <c:v>0.2472</c:v>
                </c:pt>
                <c:pt idx="1577">
                  <c:v>0.2472</c:v>
                </c:pt>
                <c:pt idx="1578">
                  <c:v>0.2472</c:v>
                </c:pt>
                <c:pt idx="1579">
                  <c:v>0.2472</c:v>
                </c:pt>
                <c:pt idx="1580">
                  <c:v>0.2472</c:v>
                </c:pt>
                <c:pt idx="1581">
                  <c:v>0.2472</c:v>
                </c:pt>
                <c:pt idx="1582">
                  <c:v>0.2472</c:v>
                </c:pt>
                <c:pt idx="1583">
                  <c:v>0.2472</c:v>
                </c:pt>
                <c:pt idx="1584">
                  <c:v>0.2472</c:v>
                </c:pt>
                <c:pt idx="1585">
                  <c:v>0.2472</c:v>
                </c:pt>
                <c:pt idx="1586">
                  <c:v>0.2472</c:v>
                </c:pt>
                <c:pt idx="1587">
                  <c:v>0.24759999999999999</c:v>
                </c:pt>
                <c:pt idx="1588">
                  <c:v>0.24759999999999999</c:v>
                </c:pt>
                <c:pt idx="1589">
                  <c:v>0.24759999999999999</c:v>
                </c:pt>
                <c:pt idx="1590">
                  <c:v>0.24759999999999999</c:v>
                </c:pt>
                <c:pt idx="1591">
                  <c:v>0.24759999999999999</c:v>
                </c:pt>
                <c:pt idx="1592">
                  <c:v>0.24759999999999999</c:v>
                </c:pt>
                <c:pt idx="1593">
                  <c:v>0.24759999999999999</c:v>
                </c:pt>
                <c:pt idx="1594">
                  <c:v>0.24759999999999999</c:v>
                </c:pt>
                <c:pt idx="1595">
                  <c:v>0.24759999999999999</c:v>
                </c:pt>
                <c:pt idx="1596">
                  <c:v>0.24759999999999999</c:v>
                </c:pt>
                <c:pt idx="1597">
                  <c:v>0.248</c:v>
                </c:pt>
                <c:pt idx="1598">
                  <c:v>0.248</c:v>
                </c:pt>
                <c:pt idx="1599">
                  <c:v>0.248</c:v>
                </c:pt>
                <c:pt idx="1600">
                  <c:v>0.248</c:v>
                </c:pt>
                <c:pt idx="1601">
                  <c:v>0.248</c:v>
                </c:pt>
                <c:pt idx="1602">
                  <c:v>0.248</c:v>
                </c:pt>
                <c:pt idx="1603">
                  <c:v>0.248</c:v>
                </c:pt>
                <c:pt idx="1604">
                  <c:v>0.248</c:v>
                </c:pt>
                <c:pt idx="1605">
                  <c:v>0.248</c:v>
                </c:pt>
                <c:pt idx="1606">
                  <c:v>0.248</c:v>
                </c:pt>
                <c:pt idx="1607">
                  <c:v>0.248</c:v>
                </c:pt>
                <c:pt idx="1608">
                  <c:v>0.248</c:v>
                </c:pt>
                <c:pt idx="1609">
                  <c:v>0.248</c:v>
                </c:pt>
                <c:pt idx="1610">
                  <c:v>0.248</c:v>
                </c:pt>
                <c:pt idx="1611">
                  <c:v>0.248</c:v>
                </c:pt>
                <c:pt idx="1612">
                  <c:v>0.248</c:v>
                </c:pt>
                <c:pt idx="1613">
                  <c:v>0.248</c:v>
                </c:pt>
                <c:pt idx="1614">
                  <c:v>0.248</c:v>
                </c:pt>
                <c:pt idx="1615">
                  <c:v>0.24840000000000001</c:v>
                </c:pt>
                <c:pt idx="1616">
                  <c:v>0.24840000000000001</c:v>
                </c:pt>
                <c:pt idx="1617">
                  <c:v>0.24840000000000001</c:v>
                </c:pt>
                <c:pt idx="1618">
                  <c:v>0.24840000000000001</c:v>
                </c:pt>
                <c:pt idx="1619">
                  <c:v>0.24840000000000001</c:v>
                </c:pt>
                <c:pt idx="1620">
                  <c:v>0.24840000000000001</c:v>
                </c:pt>
                <c:pt idx="1621">
                  <c:v>0.24840000000000001</c:v>
                </c:pt>
                <c:pt idx="1622">
                  <c:v>0.24840000000000001</c:v>
                </c:pt>
                <c:pt idx="1623">
                  <c:v>0.24840000000000001</c:v>
                </c:pt>
                <c:pt idx="1624">
                  <c:v>0.24840000000000001</c:v>
                </c:pt>
                <c:pt idx="1625">
                  <c:v>0.24840000000000001</c:v>
                </c:pt>
                <c:pt idx="1626">
                  <c:v>0.24840000000000001</c:v>
                </c:pt>
                <c:pt idx="1627">
                  <c:v>0.24840000000000001</c:v>
                </c:pt>
                <c:pt idx="1628">
                  <c:v>0.24840000000000001</c:v>
                </c:pt>
                <c:pt idx="1629">
                  <c:v>0.24840000000000001</c:v>
                </c:pt>
                <c:pt idx="1630">
                  <c:v>0.24840000000000001</c:v>
                </c:pt>
                <c:pt idx="1631">
                  <c:v>0.24840000000000001</c:v>
                </c:pt>
                <c:pt idx="1632">
                  <c:v>0.24840000000000001</c:v>
                </c:pt>
                <c:pt idx="1633">
                  <c:v>0.24879999999999999</c:v>
                </c:pt>
                <c:pt idx="1634">
                  <c:v>0.24879999999999999</c:v>
                </c:pt>
                <c:pt idx="1635">
                  <c:v>0.2492</c:v>
                </c:pt>
                <c:pt idx="1636">
                  <c:v>0.2492</c:v>
                </c:pt>
                <c:pt idx="1637">
                  <c:v>0.2492</c:v>
                </c:pt>
                <c:pt idx="1638">
                  <c:v>0.2492</c:v>
                </c:pt>
                <c:pt idx="1639">
                  <c:v>0.2492</c:v>
                </c:pt>
                <c:pt idx="1640">
                  <c:v>0.2492</c:v>
                </c:pt>
                <c:pt idx="1641">
                  <c:v>0.2492</c:v>
                </c:pt>
                <c:pt idx="1642">
                  <c:v>0.2492</c:v>
                </c:pt>
                <c:pt idx="1643">
                  <c:v>0.2492</c:v>
                </c:pt>
                <c:pt idx="1644">
                  <c:v>0.2492</c:v>
                </c:pt>
                <c:pt idx="1645">
                  <c:v>0.2492</c:v>
                </c:pt>
                <c:pt idx="1646">
                  <c:v>0.2492</c:v>
                </c:pt>
                <c:pt idx="1647">
                  <c:v>0.2492</c:v>
                </c:pt>
                <c:pt idx="1648">
                  <c:v>0.2492</c:v>
                </c:pt>
                <c:pt idx="1649">
                  <c:v>0.2492</c:v>
                </c:pt>
                <c:pt idx="1650">
                  <c:v>0.2492</c:v>
                </c:pt>
                <c:pt idx="1651">
                  <c:v>0.2492</c:v>
                </c:pt>
                <c:pt idx="1652">
                  <c:v>0.2492</c:v>
                </c:pt>
                <c:pt idx="1653">
                  <c:v>0.2492</c:v>
                </c:pt>
                <c:pt idx="1654">
                  <c:v>0.2492</c:v>
                </c:pt>
                <c:pt idx="1655">
                  <c:v>0.2492</c:v>
                </c:pt>
                <c:pt idx="1656">
                  <c:v>0.2492</c:v>
                </c:pt>
                <c:pt idx="1657">
                  <c:v>0.24959999999999999</c:v>
                </c:pt>
                <c:pt idx="1658">
                  <c:v>0.24959999999999999</c:v>
                </c:pt>
                <c:pt idx="1659">
                  <c:v>0.24959999999999999</c:v>
                </c:pt>
                <c:pt idx="1660">
                  <c:v>0.24959999999999999</c:v>
                </c:pt>
                <c:pt idx="1661">
                  <c:v>0.24959999999999999</c:v>
                </c:pt>
                <c:pt idx="1662">
                  <c:v>0.24959999999999999</c:v>
                </c:pt>
                <c:pt idx="1663">
                  <c:v>0.24959999999999999</c:v>
                </c:pt>
                <c:pt idx="1664">
                  <c:v>0.24959999999999999</c:v>
                </c:pt>
                <c:pt idx="1665">
                  <c:v>0.24959999999999999</c:v>
                </c:pt>
                <c:pt idx="1666">
                  <c:v>0.24959999999999999</c:v>
                </c:pt>
                <c:pt idx="1667">
                  <c:v>0.24959999999999999</c:v>
                </c:pt>
                <c:pt idx="1668">
                  <c:v>0.24959999999999999</c:v>
                </c:pt>
                <c:pt idx="1669">
                  <c:v>0.25</c:v>
                </c:pt>
                <c:pt idx="1670">
                  <c:v>0.25</c:v>
                </c:pt>
                <c:pt idx="1671">
                  <c:v>0.25</c:v>
                </c:pt>
                <c:pt idx="1672">
                  <c:v>0.25</c:v>
                </c:pt>
                <c:pt idx="1673">
                  <c:v>0.25</c:v>
                </c:pt>
                <c:pt idx="1674">
                  <c:v>0.25</c:v>
                </c:pt>
                <c:pt idx="1675">
                  <c:v>0.25</c:v>
                </c:pt>
                <c:pt idx="1676">
                  <c:v>0.25</c:v>
                </c:pt>
                <c:pt idx="1677">
                  <c:v>0.25</c:v>
                </c:pt>
                <c:pt idx="1678">
                  <c:v>0.25</c:v>
                </c:pt>
                <c:pt idx="1679">
                  <c:v>0.25</c:v>
                </c:pt>
                <c:pt idx="1680">
                  <c:v>0.25</c:v>
                </c:pt>
                <c:pt idx="1681">
                  <c:v>0.25</c:v>
                </c:pt>
                <c:pt idx="1682">
                  <c:v>0.25</c:v>
                </c:pt>
                <c:pt idx="1683">
                  <c:v>0.25</c:v>
                </c:pt>
                <c:pt idx="1684">
                  <c:v>0.25</c:v>
                </c:pt>
                <c:pt idx="1685">
                  <c:v>0.25</c:v>
                </c:pt>
                <c:pt idx="1686">
                  <c:v>0.25</c:v>
                </c:pt>
                <c:pt idx="1687">
                  <c:v>0.25</c:v>
                </c:pt>
                <c:pt idx="1688">
                  <c:v>0.25</c:v>
                </c:pt>
                <c:pt idx="1689">
                  <c:v>0.25</c:v>
                </c:pt>
                <c:pt idx="1690">
                  <c:v>0.25</c:v>
                </c:pt>
                <c:pt idx="1691">
                  <c:v>0.25</c:v>
                </c:pt>
                <c:pt idx="1692">
                  <c:v>0.25</c:v>
                </c:pt>
                <c:pt idx="1693">
                  <c:v>0.25</c:v>
                </c:pt>
                <c:pt idx="1694">
                  <c:v>0.25</c:v>
                </c:pt>
                <c:pt idx="1695">
                  <c:v>0.25</c:v>
                </c:pt>
                <c:pt idx="1696">
                  <c:v>0.25</c:v>
                </c:pt>
                <c:pt idx="1697">
                  <c:v>0.25</c:v>
                </c:pt>
                <c:pt idx="1698">
                  <c:v>0.25</c:v>
                </c:pt>
                <c:pt idx="1699">
                  <c:v>0.25</c:v>
                </c:pt>
                <c:pt idx="1700">
                  <c:v>0.25</c:v>
                </c:pt>
                <c:pt idx="1701">
                  <c:v>0.25</c:v>
                </c:pt>
                <c:pt idx="1702">
                  <c:v>0.25</c:v>
                </c:pt>
                <c:pt idx="1703">
                  <c:v>0.25</c:v>
                </c:pt>
                <c:pt idx="1704">
                  <c:v>0.25</c:v>
                </c:pt>
                <c:pt idx="1705">
                  <c:v>0.25040000000000001</c:v>
                </c:pt>
                <c:pt idx="1706">
                  <c:v>0.25040000000000001</c:v>
                </c:pt>
                <c:pt idx="1707">
                  <c:v>0.25040000000000001</c:v>
                </c:pt>
                <c:pt idx="1708">
                  <c:v>0.25040000000000001</c:v>
                </c:pt>
                <c:pt idx="1709">
                  <c:v>0.25040000000000001</c:v>
                </c:pt>
                <c:pt idx="1710">
                  <c:v>0.25040000000000001</c:v>
                </c:pt>
                <c:pt idx="1711">
                  <c:v>0.25040000000000001</c:v>
                </c:pt>
                <c:pt idx="1712">
                  <c:v>0.25040000000000001</c:v>
                </c:pt>
                <c:pt idx="1713">
                  <c:v>0.25080000000000002</c:v>
                </c:pt>
                <c:pt idx="1714">
                  <c:v>0.25080000000000002</c:v>
                </c:pt>
                <c:pt idx="1715">
                  <c:v>0.25080000000000002</c:v>
                </c:pt>
                <c:pt idx="1716">
                  <c:v>0.25080000000000002</c:v>
                </c:pt>
                <c:pt idx="1717">
                  <c:v>0.25080000000000002</c:v>
                </c:pt>
                <c:pt idx="1718">
                  <c:v>0.25080000000000002</c:v>
                </c:pt>
                <c:pt idx="1719">
                  <c:v>0.25080000000000002</c:v>
                </c:pt>
                <c:pt idx="1720">
                  <c:v>0.25080000000000002</c:v>
                </c:pt>
                <c:pt idx="1721">
                  <c:v>0.25080000000000002</c:v>
                </c:pt>
                <c:pt idx="1722">
                  <c:v>0.25080000000000002</c:v>
                </c:pt>
                <c:pt idx="1723">
                  <c:v>0.25080000000000002</c:v>
                </c:pt>
                <c:pt idx="1724">
                  <c:v>0.25080000000000002</c:v>
                </c:pt>
                <c:pt idx="1725">
                  <c:v>0.25080000000000002</c:v>
                </c:pt>
                <c:pt idx="1726">
                  <c:v>0.25080000000000002</c:v>
                </c:pt>
                <c:pt idx="1727">
                  <c:v>0.25080000000000002</c:v>
                </c:pt>
                <c:pt idx="1728">
                  <c:v>0.25080000000000002</c:v>
                </c:pt>
                <c:pt idx="1729">
                  <c:v>0.25119999999999998</c:v>
                </c:pt>
                <c:pt idx="1730">
                  <c:v>0.25119999999999998</c:v>
                </c:pt>
                <c:pt idx="1731">
                  <c:v>0.25119999999999998</c:v>
                </c:pt>
                <c:pt idx="1732">
                  <c:v>0.25119999999999998</c:v>
                </c:pt>
                <c:pt idx="1733">
                  <c:v>0.25119999999999998</c:v>
                </c:pt>
                <c:pt idx="1734">
                  <c:v>0.25119999999999998</c:v>
                </c:pt>
                <c:pt idx="1735">
                  <c:v>0.25119999999999998</c:v>
                </c:pt>
                <c:pt idx="1736">
                  <c:v>0.25119999999999998</c:v>
                </c:pt>
                <c:pt idx="1737">
                  <c:v>0.25119999999999998</c:v>
                </c:pt>
                <c:pt idx="1738">
                  <c:v>0.25119999999999998</c:v>
                </c:pt>
                <c:pt idx="1739">
                  <c:v>0.25119999999999998</c:v>
                </c:pt>
                <c:pt idx="1740">
                  <c:v>0.25119999999999998</c:v>
                </c:pt>
                <c:pt idx="1741">
                  <c:v>0.25119999999999998</c:v>
                </c:pt>
                <c:pt idx="1742">
                  <c:v>0.25119999999999998</c:v>
                </c:pt>
                <c:pt idx="1743">
                  <c:v>0.25119999999999998</c:v>
                </c:pt>
                <c:pt idx="1744">
                  <c:v>0.25119999999999998</c:v>
                </c:pt>
                <c:pt idx="1745">
                  <c:v>0.25119999999999998</c:v>
                </c:pt>
                <c:pt idx="1746">
                  <c:v>0.25119999999999998</c:v>
                </c:pt>
                <c:pt idx="1747">
                  <c:v>0.25119999999999998</c:v>
                </c:pt>
                <c:pt idx="1748">
                  <c:v>0.25119999999999998</c:v>
                </c:pt>
                <c:pt idx="1749">
                  <c:v>0.25119999999999998</c:v>
                </c:pt>
                <c:pt idx="1750">
                  <c:v>0.25119999999999998</c:v>
                </c:pt>
                <c:pt idx="1751">
                  <c:v>0.25119999999999998</c:v>
                </c:pt>
                <c:pt idx="1752">
                  <c:v>0.25119999999999998</c:v>
                </c:pt>
                <c:pt idx="1753">
                  <c:v>0.25119999999999998</c:v>
                </c:pt>
                <c:pt idx="1754">
                  <c:v>0.25119999999999998</c:v>
                </c:pt>
                <c:pt idx="1755">
                  <c:v>0.25119999999999998</c:v>
                </c:pt>
                <c:pt idx="1756">
                  <c:v>0.25119999999999998</c:v>
                </c:pt>
                <c:pt idx="1757">
                  <c:v>0.25119999999999998</c:v>
                </c:pt>
                <c:pt idx="1758">
                  <c:v>0.25119999999999998</c:v>
                </c:pt>
                <c:pt idx="1759">
                  <c:v>0.25119999999999998</c:v>
                </c:pt>
                <c:pt idx="1760">
                  <c:v>0.25119999999999998</c:v>
                </c:pt>
                <c:pt idx="1761">
                  <c:v>0.25119999999999998</c:v>
                </c:pt>
                <c:pt idx="1762">
                  <c:v>0.25119999999999998</c:v>
                </c:pt>
                <c:pt idx="1763">
                  <c:v>0.25119999999999998</c:v>
                </c:pt>
                <c:pt idx="1764">
                  <c:v>0.25119999999999998</c:v>
                </c:pt>
                <c:pt idx="1765">
                  <c:v>0.25119999999999998</c:v>
                </c:pt>
                <c:pt idx="1766">
                  <c:v>0.25119999999999998</c:v>
                </c:pt>
                <c:pt idx="1767">
                  <c:v>0.25159999999999999</c:v>
                </c:pt>
                <c:pt idx="1768">
                  <c:v>0.25159999999999999</c:v>
                </c:pt>
                <c:pt idx="1769">
                  <c:v>0.25159999999999999</c:v>
                </c:pt>
                <c:pt idx="1770">
                  <c:v>0.25159999999999999</c:v>
                </c:pt>
                <c:pt idx="1771">
                  <c:v>0.25159999999999999</c:v>
                </c:pt>
                <c:pt idx="1772">
                  <c:v>0.25159999999999999</c:v>
                </c:pt>
                <c:pt idx="1773">
                  <c:v>0.25159999999999999</c:v>
                </c:pt>
                <c:pt idx="1774">
                  <c:v>0.25159999999999999</c:v>
                </c:pt>
                <c:pt idx="1775">
                  <c:v>0.25159999999999999</c:v>
                </c:pt>
                <c:pt idx="1776">
                  <c:v>0.25159999999999999</c:v>
                </c:pt>
                <c:pt idx="1777">
                  <c:v>0.25159999999999999</c:v>
                </c:pt>
                <c:pt idx="1778">
                  <c:v>0.25159999999999999</c:v>
                </c:pt>
                <c:pt idx="1779">
                  <c:v>0.25159999999999999</c:v>
                </c:pt>
                <c:pt idx="1780">
                  <c:v>0.25159999999999999</c:v>
                </c:pt>
                <c:pt idx="1781">
                  <c:v>0.25240000000000001</c:v>
                </c:pt>
                <c:pt idx="1782">
                  <c:v>0.25240000000000001</c:v>
                </c:pt>
                <c:pt idx="1783">
                  <c:v>0.25240000000000001</c:v>
                </c:pt>
                <c:pt idx="1784">
                  <c:v>0.25240000000000001</c:v>
                </c:pt>
                <c:pt idx="1785">
                  <c:v>0.25240000000000001</c:v>
                </c:pt>
                <c:pt idx="1786">
                  <c:v>0.25240000000000001</c:v>
                </c:pt>
                <c:pt idx="1787">
                  <c:v>0.25240000000000001</c:v>
                </c:pt>
                <c:pt idx="1788">
                  <c:v>0.25240000000000001</c:v>
                </c:pt>
                <c:pt idx="1789">
                  <c:v>0.25240000000000001</c:v>
                </c:pt>
                <c:pt idx="1790">
                  <c:v>0.25240000000000001</c:v>
                </c:pt>
                <c:pt idx="1791">
                  <c:v>0.25240000000000001</c:v>
                </c:pt>
                <c:pt idx="1792">
                  <c:v>0.25240000000000001</c:v>
                </c:pt>
                <c:pt idx="1793">
                  <c:v>0.25240000000000001</c:v>
                </c:pt>
                <c:pt idx="1794">
                  <c:v>0.25240000000000001</c:v>
                </c:pt>
                <c:pt idx="1795">
                  <c:v>0.25319999999999998</c:v>
                </c:pt>
                <c:pt idx="1796">
                  <c:v>0.25319999999999998</c:v>
                </c:pt>
                <c:pt idx="1797">
                  <c:v>0.25319999999999998</c:v>
                </c:pt>
                <c:pt idx="1798">
                  <c:v>0.25319999999999998</c:v>
                </c:pt>
                <c:pt idx="1799">
                  <c:v>0.25319999999999998</c:v>
                </c:pt>
                <c:pt idx="1800">
                  <c:v>0.25319999999999998</c:v>
                </c:pt>
                <c:pt idx="1801">
                  <c:v>0.25319999999999998</c:v>
                </c:pt>
                <c:pt idx="1802">
                  <c:v>0.25319999999999998</c:v>
                </c:pt>
                <c:pt idx="1803">
                  <c:v>0.25319999999999998</c:v>
                </c:pt>
                <c:pt idx="1804">
                  <c:v>0.25319999999999998</c:v>
                </c:pt>
                <c:pt idx="1805">
                  <c:v>0.25319999999999998</c:v>
                </c:pt>
                <c:pt idx="1806">
                  <c:v>0.25319999999999998</c:v>
                </c:pt>
                <c:pt idx="1807">
                  <c:v>0.25359999999999999</c:v>
                </c:pt>
                <c:pt idx="1808">
                  <c:v>0.25359999999999999</c:v>
                </c:pt>
                <c:pt idx="1809">
                  <c:v>0.25359999999999999</c:v>
                </c:pt>
                <c:pt idx="1810">
                  <c:v>0.25359999999999999</c:v>
                </c:pt>
                <c:pt idx="1811">
                  <c:v>0.25359999999999999</c:v>
                </c:pt>
                <c:pt idx="1812">
                  <c:v>0.25359999999999999</c:v>
                </c:pt>
                <c:pt idx="1813">
                  <c:v>0.25359999999999999</c:v>
                </c:pt>
                <c:pt idx="1814">
                  <c:v>0.25359999999999999</c:v>
                </c:pt>
                <c:pt idx="1815">
                  <c:v>0.25359999999999999</c:v>
                </c:pt>
                <c:pt idx="1816">
                  <c:v>0.25359999999999999</c:v>
                </c:pt>
                <c:pt idx="1817">
                  <c:v>0.25359999999999999</c:v>
                </c:pt>
                <c:pt idx="1818">
                  <c:v>0.25359999999999999</c:v>
                </c:pt>
                <c:pt idx="1819">
                  <c:v>0.25359999999999999</c:v>
                </c:pt>
                <c:pt idx="1820">
                  <c:v>0.25359999999999999</c:v>
                </c:pt>
                <c:pt idx="1821">
                  <c:v>0.25359999999999999</c:v>
                </c:pt>
                <c:pt idx="1822">
                  <c:v>0.25359999999999999</c:v>
                </c:pt>
                <c:pt idx="1823">
                  <c:v>0.254</c:v>
                </c:pt>
                <c:pt idx="1824">
                  <c:v>0.254</c:v>
                </c:pt>
                <c:pt idx="1825">
                  <c:v>0.254</c:v>
                </c:pt>
              </c:numCache>
            </c:numRef>
          </c:yVal>
          <c:smooth val="1"/>
          <c:extLst>
            <c:ext xmlns:c16="http://schemas.microsoft.com/office/drawing/2014/chart" uri="{C3380CC4-5D6E-409C-BE32-E72D297353CC}">
              <c16:uniqueId val="{00000000-0690-4424-BA23-10D736F863EB}"/>
            </c:ext>
          </c:extLst>
        </c:ser>
        <c:ser>
          <c:idx val="0"/>
          <c:order val="1"/>
          <c:tx>
            <c:v>Thermal Infrared</c:v>
          </c:tx>
          <c:spPr>
            <a:ln w="19050" cap="rnd">
              <a:solidFill>
                <a:schemeClr val="accent2"/>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payload!$E$2:$E$1827</c:f>
              <c:numCache>
                <c:formatCode>0%</c:formatCode>
                <c:ptCount val="182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7.8799999999999995E-2</c:v>
                </c:pt>
                <c:pt idx="46">
                  <c:v>7.8799999999999995E-2</c:v>
                </c:pt>
                <c:pt idx="47">
                  <c:v>7.8799999999999995E-2</c:v>
                </c:pt>
                <c:pt idx="48">
                  <c:v>7.8799999999999995E-2</c:v>
                </c:pt>
                <c:pt idx="49">
                  <c:v>7.8799999999999995E-2</c:v>
                </c:pt>
                <c:pt idx="50">
                  <c:v>7.8799999999999995E-2</c:v>
                </c:pt>
                <c:pt idx="51">
                  <c:v>7.8799999999999995E-2</c:v>
                </c:pt>
                <c:pt idx="52">
                  <c:v>7.8799999999999995E-2</c:v>
                </c:pt>
                <c:pt idx="53">
                  <c:v>7.8799999999999995E-2</c:v>
                </c:pt>
                <c:pt idx="54">
                  <c:v>7.8799999999999995E-2</c:v>
                </c:pt>
                <c:pt idx="55">
                  <c:v>7.8799999999999995E-2</c:v>
                </c:pt>
                <c:pt idx="56">
                  <c:v>7.8799999999999995E-2</c:v>
                </c:pt>
                <c:pt idx="57">
                  <c:v>7.8799999999999995E-2</c:v>
                </c:pt>
                <c:pt idx="58">
                  <c:v>7.8799999999999995E-2</c:v>
                </c:pt>
                <c:pt idx="59">
                  <c:v>7.8799999999999995E-2</c:v>
                </c:pt>
                <c:pt idx="60">
                  <c:v>7.8799999999999995E-2</c:v>
                </c:pt>
                <c:pt idx="61">
                  <c:v>7.8799999999999995E-2</c:v>
                </c:pt>
                <c:pt idx="62">
                  <c:v>7.8799999999999995E-2</c:v>
                </c:pt>
                <c:pt idx="63">
                  <c:v>7.8799999999999995E-2</c:v>
                </c:pt>
                <c:pt idx="64">
                  <c:v>7.8799999999999995E-2</c:v>
                </c:pt>
                <c:pt idx="65">
                  <c:v>9.8000000000000004E-2</c:v>
                </c:pt>
                <c:pt idx="66">
                  <c:v>9.8000000000000004E-2</c:v>
                </c:pt>
                <c:pt idx="67">
                  <c:v>9.8000000000000004E-2</c:v>
                </c:pt>
                <c:pt idx="68">
                  <c:v>9.8000000000000004E-2</c:v>
                </c:pt>
                <c:pt idx="69">
                  <c:v>9.8000000000000004E-2</c:v>
                </c:pt>
                <c:pt idx="70">
                  <c:v>9.8000000000000004E-2</c:v>
                </c:pt>
                <c:pt idx="71">
                  <c:v>9.8000000000000004E-2</c:v>
                </c:pt>
                <c:pt idx="72">
                  <c:v>9.8000000000000004E-2</c:v>
                </c:pt>
                <c:pt idx="73">
                  <c:v>9.8000000000000004E-2</c:v>
                </c:pt>
                <c:pt idx="74">
                  <c:v>9.8000000000000004E-2</c:v>
                </c:pt>
                <c:pt idx="75">
                  <c:v>9.8000000000000004E-2</c:v>
                </c:pt>
                <c:pt idx="76">
                  <c:v>9.8000000000000004E-2</c:v>
                </c:pt>
                <c:pt idx="77">
                  <c:v>9.8000000000000004E-2</c:v>
                </c:pt>
                <c:pt idx="78">
                  <c:v>9.8000000000000004E-2</c:v>
                </c:pt>
                <c:pt idx="79">
                  <c:v>9.8000000000000004E-2</c:v>
                </c:pt>
                <c:pt idx="80">
                  <c:v>9.8000000000000004E-2</c:v>
                </c:pt>
                <c:pt idx="81">
                  <c:v>9.8000000000000004E-2</c:v>
                </c:pt>
                <c:pt idx="82">
                  <c:v>9.8000000000000004E-2</c:v>
                </c:pt>
                <c:pt idx="83">
                  <c:v>9.8000000000000004E-2</c:v>
                </c:pt>
                <c:pt idx="84">
                  <c:v>9.8000000000000004E-2</c:v>
                </c:pt>
                <c:pt idx="85">
                  <c:v>9.8000000000000004E-2</c:v>
                </c:pt>
                <c:pt idx="86">
                  <c:v>9.8000000000000004E-2</c:v>
                </c:pt>
                <c:pt idx="87">
                  <c:v>0.1212</c:v>
                </c:pt>
                <c:pt idx="88">
                  <c:v>0.1212</c:v>
                </c:pt>
                <c:pt idx="89">
                  <c:v>0.1212</c:v>
                </c:pt>
                <c:pt idx="90">
                  <c:v>0.1212</c:v>
                </c:pt>
                <c:pt idx="91">
                  <c:v>0.1212</c:v>
                </c:pt>
                <c:pt idx="92">
                  <c:v>0.1212</c:v>
                </c:pt>
                <c:pt idx="93">
                  <c:v>0.1212</c:v>
                </c:pt>
                <c:pt idx="94">
                  <c:v>0.1212</c:v>
                </c:pt>
                <c:pt idx="95">
                  <c:v>0.1212</c:v>
                </c:pt>
                <c:pt idx="96">
                  <c:v>0.1212</c:v>
                </c:pt>
                <c:pt idx="97">
                  <c:v>0.1212</c:v>
                </c:pt>
                <c:pt idx="98">
                  <c:v>0.1212</c:v>
                </c:pt>
                <c:pt idx="99">
                  <c:v>0.1212</c:v>
                </c:pt>
                <c:pt idx="100">
                  <c:v>0.1212</c:v>
                </c:pt>
                <c:pt idx="101">
                  <c:v>0.1212</c:v>
                </c:pt>
                <c:pt idx="102">
                  <c:v>0.1212</c:v>
                </c:pt>
                <c:pt idx="103">
                  <c:v>0.1212</c:v>
                </c:pt>
                <c:pt idx="104">
                  <c:v>0.1212</c:v>
                </c:pt>
                <c:pt idx="105">
                  <c:v>0.1212</c:v>
                </c:pt>
                <c:pt idx="106">
                  <c:v>0.1212</c:v>
                </c:pt>
                <c:pt idx="107">
                  <c:v>0.1328</c:v>
                </c:pt>
                <c:pt idx="108">
                  <c:v>0.1328</c:v>
                </c:pt>
                <c:pt idx="109">
                  <c:v>0.1328</c:v>
                </c:pt>
                <c:pt idx="110">
                  <c:v>0.1328</c:v>
                </c:pt>
                <c:pt idx="111">
                  <c:v>0.1328</c:v>
                </c:pt>
                <c:pt idx="112">
                  <c:v>0.1328</c:v>
                </c:pt>
                <c:pt idx="113">
                  <c:v>0.1328</c:v>
                </c:pt>
                <c:pt idx="114">
                  <c:v>0.1328</c:v>
                </c:pt>
                <c:pt idx="115">
                  <c:v>0.1328</c:v>
                </c:pt>
                <c:pt idx="116">
                  <c:v>0.1328</c:v>
                </c:pt>
                <c:pt idx="117">
                  <c:v>0.1328</c:v>
                </c:pt>
                <c:pt idx="118">
                  <c:v>0.1328</c:v>
                </c:pt>
                <c:pt idx="119">
                  <c:v>0.1328</c:v>
                </c:pt>
                <c:pt idx="120">
                  <c:v>0.1328</c:v>
                </c:pt>
                <c:pt idx="121">
                  <c:v>0.1328</c:v>
                </c:pt>
                <c:pt idx="122">
                  <c:v>0.1328</c:v>
                </c:pt>
                <c:pt idx="123">
                  <c:v>0.1328</c:v>
                </c:pt>
                <c:pt idx="124">
                  <c:v>0.1328</c:v>
                </c:pt>
                <c:pt idx="125">
                  <c:v>0.1328</c:v>
                </c:pt>
                <c:pt idx="126">
                  <c:v>0.1328</c:v>
                </c:pt>
                <c:pt idx="127">
                  <c:v>0.1328</c:v>
                </c:pt>
                <c:pt idx="128">
                  <c:v>0.1328</c:v>
                </c:pt>
                <c:pt idx="129">
                  <c:v>0.1464</c:v>
                </c:pt>
                <c:pt idx="130">
                  <c:v>0.1464</c:v>
                </c:pt>
                <c:pt idx="131">
                  <c:v>0.1464</c:v>
                </c:pt>
                <c:pt idx="132">
                  <c:v>0.1464</c:v>
                </c:pt>
                <c:pt idx="133">
                  <c:v>0.1464</c:v>
                </c:pt>
                <c:pt idx="134">
                  <c:v>0.1464</c:v>
                </c:pt>
                <c:pt idx="135">
                  <c:v>0.1464</c:v>
                </c:pt>
                <c:pt idx="136">
                  <c:v>0.1464</c:v>
                </c:pt>
                <c:pt idx="137">
                  <c:v>0.1464</c:v>
                </c:pt>
                <c:pt idx="138">
                  <c:v>0.1464</c:v>
                </c:pt>
                <c:pt idx="139">
                  <c:v>0.1464</c:v>
                </c:pt>
                <c:pt idx="140">
                  <c:v>0.1464</c:v>
                </c:pt>
                <c:pt idx="141">
                  <c:v>0.1464</c:v>
                </c:pt>
                <c:pt idx="142">
                  <c:v>0.1464</c:v>
                </c:pt>
                <c:pt idx="143">
                  <c:v>0.1464</c:v>
                </c:pt>
                <c:pt idx="144">
                  <c:v>0.1464</c:v>
                </c:pt>
                <c:pt idx="145">
                  <c:v>0.1464</c:v>
                </c:pt>
                <c:pt idx="146">
                  <c:v>0.1464</c:v>
                </c:pt>
                <c:pt idx="147">
                  <c:v>0.1464</c:v>
                </c:pt>
                <c:pt idx="148">
                  <c:v>0.1464</c:v>
                </c:pt>
                <c:pt idx="149">
                  <c:v>0.156</c:v>
                </c:pt>
                <c:pt idx="150">
                  <c:v>0.156</c:v>
                </c:pt>
                <c:pt idx="151">
                  <c:v>0.156</c:v>
                </c:pt>
                <c:pt idx="152">
                  <c:v>0.156</c:v>
                </c:pt>
                <c:pt idx="153">
                  <c:v>0.156</c:v>
                </c:pt>
                <c:pt idx="154">
                  <c:v>0.156</c:v>
                </c:pt>
                <c:pt idx="155">
                  <c:v>0.156</c:v>
                </c:pt>
                <c:pt idx="156">
                  <c:v>0.156</c:v>
                </c:pt>
                <c:pt idx="157">
                  <c:v>0.156</c:v>
                </c:pt>
                <c:pt idx="158">
                  <c:v>0.156</c:v>
                </c:pt>
                <c:pt idx="159">
                  <c:v>0.156</c:v>
                </c:pt>
                <c:pt idx="160">
                  <c:v>0.156</c:v>
                </c:pt>
                <c:pt idx="161">
                  <c:v>0.156</c:v>
                </c:pt>
                <c:pt idx="162">
                  <c:v>0.156</c:v>
                </c:pt>
                <c:pt idx="163">
                  <c:v>0.156</c:v>
                </c:pt>
                <c:pt idx="164">
                  <c:v>0.156</c:v>
                </c:pt>
                <c:pt idx="165">
                  <c:v>0.156</c:v>
                </c:pt>
                <c:pt idx="166">
                  <c:v>0.156</c:v>
                </c:pt>
                <c:pt idx="167">
                  <c:v>0.156</c:v>
                </c:pt>
                <c:pt idx="168">
                  <c:v>0.156</c:v>
                </c:pt>
                <c:pt idx="169">
                  <c:v>0.156</c:v>
                </c:pt>
                <c:pt idx="170">
                  <c:v>0.156</c:v>
                </c:pt>
                <c:pt idx="171">
                  <c:v>0.16919999999999999</c:v>
                </c:pt>
                <c:pt idx="172">
                  <c:v>0.16919999999999999</c:v>
                </c:pt>
                <c:pt idx="173">
                  <c:v>0.16919999999999999</c:v>
                </c:pt>
                <c:pt idx="174">
                  <c:v>0.16919999999999999</c:v>
                </c:pt>
                <c:pt idx="175">
                  <c:v>0.16919999999999999</c:v>
                </c:pt>
                <c:pt idx="176">
                  <c:v>0.16919999999999999</c:v>
                </c:pt>
                <c:pt idx="177">
                  <c:v>0.16919999999999999</c:v>
                </c:pt>
                <c:pt idx="178">
                  <c:v>0.16919999999999999</c:v>
                </c:pt>
                <c:pt idx="179">
                  <c:v>0.16919999999999999</c:v>
                </c:pt>
                <c:pt idx="180">
                  <c:v>0.16919999999999999</c:v>
                </c:pt>
                <c:pt idx="181">
                  <c:v>0.16919999999999999</c:v>
                </c:pt>
                <c:pt idx="182">
                  <c:v>0.16919999999999999</c:v>
                </c:pt>
                <c:pt idx="183">
                  <c:v>0.16919999999999999</c:v>
                </c:pt>
                <c:pt idx="184">
                  <c:v>0.16919999999999999</c:v>
                </c:pt>
                <c:pt idx="185">
                  <c:v>0.16919999999999999</c:v>
                </c:pt>
                <c:pt idx="186">
                  <c:v>0.16919999999999999</c:v>
                </c:pt>
                <c:pt idx="187">
                  <c:v>0.16919999999999999</c:v>
                </c:pt>
                <c:pt idx="188">
                  <c:v>0.16919999999999999</c:v>
                </c:pt>
                <c:pt idx="189">
                  <c:v>0.16919999999999999</c:v>
                </c:pt>
                <c:pt idx="190">
                  <c:v>0.16919999999999999</c:v>
                </c:pt>
                <c:pt idx="191">
                  <c:v>0.1812</c:v>
                </c:pt>
                <c:pt idx="192">
                  <c:v>0.1812</c:v>
                </c:pt>
                <c:pt idx="193">
                  <c:v>0.1812</c:v>
                </c:pt>
                <c:pt idx="194">
                  <c:v>0.1812</c:v>
                </c:pt>
                <c:pt idx="195">
                  <c:v>0.1812</c:v>
                </c:pt>
                <c:pt idx="196">
                  <c:v>0.1812</c:v>
                </c:pt>
                <c:pt idx="197">
                  <c:v>0.1812</c:v>
                </c:pt>
                <c:pt idx="198">
                  <c:v>0.1812</c:v>
                </c:pt>
                <c:pt idx="199">
                  <c:v>0.1812</c:v>
                </c:pt>
                <c:pt idx="200">
                  <c:v>0.1812</c:v>
                </c:pt>
                <c:pt idx="201">
                  <c:v>0.1812</c:v>
                </c:pt>
                <c:pt idx="202">
                  <c:v>0.1812</c:v>
                </c:pt>
                <c:pt idx="203">
                  <c:v>0.1812</c:v>
                </c:pt>
                <c:pt idx="204">
                  <c:v>0.1812</c:v>
                </c:pt>
                <c:pt idx="205">
                  <c:v>0.1812</c:v>
                </c:pt>
                <c:pt idx="206">
                  <c:v>0.1812</c:v>
                </c:pt>
                <c:pt idx="207">
                  <c:v>0.1812</c:v>
                </c:pt>
                <c:pt idx="208">
                  <c:v>0.1812</c:v>
                </c:pt>
                <c:pt idx="209">
                  <c:v>0.1812</c:v>
                </c:pt>
                <c:pt idx="210">
                  <c:v>0.1812</c:v>
                </c:pt>
                <c:pt idx="211">
                  <c:v>0.1812</c:v>
                </c:pt>
                <c:pt idx="212">
                  <c:v>0.1812</c:v>
                </c:pt>
                <c:pt idx="213">
                  <c:v>0.1948</c:v>
                </c:pt>
                <c:pt idx="214">
                  <c:v>0.1948</c:v>
                </c:pt>
                <c:pt idx="215">
                  <c:v>0.1948</c:v>
                </c:pt>
                <c:pt idx="216">
                  <c:v>0.1948</c:v>
                </c:pt>
                <c:pt idx="217">
                  <c:v>0.1948</c:v>
                </c:pt>
                <c:pt idx="218">
                  <c:v>0.1948</c:v>
                </c:pt>
                <c:pt idx="219">
                  <c:v>0.1948</c:v>
                </c:pt>
                <c:pt idx="220">
                  <c:v>0.1948</c:v>
                </c:pt>
                <c:pt idx="221">
                  <c:v>0.1948</c:v>
                </c:pt>
                <c:pt idx="222">
                  <c:v>0.1948</c:v>
                </c:pt>
                <c:pt idx="223">
                  <c:v>0.1948</c:v>
                </c:pt>
                <c:pt idx="224">
                  <c:v>0.1948</c:v>
                </c:pt>
                <c:pt idx="225">
                  <c:v>0.1948</c:v>
                </c:pt>
                <c:pt idx="226">
                  <c:v>0.1948</c:v>
                </c:pt>
                <c:pt idx="227">
                  <c:v>0.1948</c:v>
                </c:pt>
                <c:pt idx="228">
                  <c:v>0.1948</c:v>
                </c:pt>
                <c:pt idx="229">
                  <c:v>0.1948</c:v>
                </c:pt>
                <c:pt idx="230">
                  <c:v>0.1948</c:v>
                </c:pt>
                <c:pt idx="231">
                  <c:v>0.1948</c:v>
                </c:pt>
                <c:pt idx="232">
                  <c:v>0.1948</c:v>
                </c:pt>
                <c:pt idx="233">
                  <c:v>0.20399999999999999</c:v>
                </c:pt>
                <c:pt idx="234">
                  <c:v>0.20399999999999999</c:v>
                </c:pt>
                <c:pt idx="235">
                  <c:v>0.20399999999999999</c:v>
                </c:pt>
                <c:pt idx="236">
                  <c:v>0.20399999999999999</c:v>
                </c:pt>
                <c:pt idx="237">
                  <c:v>0.20399999999999999</c:v>
                </c:pt>
                <c:pt idx="238">
                  <c:v>0.20399999999999999</c:v>
                </c:pt>
                <c:pt idx="239">
                  <c:v>0.20399999999999999</c:v>
                </c:pt>
                <c:pt idx="240">
                  <c:v>0.20399999999999999</c:v>
                </c:pt>
                <c:pt idx="241">
                  <c:v>0.20399999999999999</c:v>
                </c:pt>
                <c:pt idx="242">
                  <c:v>0.20399999999999999</c:v>
                </c:pt>
                <c:pt idx="243">
                  <c:v>0.20399999999999999</c:v>
                </c:pt>
                <c:pt idx="244">
                  <c:v>0.20399999999999999</c:v>
                </c:pt>
                <c:pt idx="245">
                  <c:v>0.20399999999999999</c:v>
                </c:pt>
                <c:pt idx="246">
                  <c:v>0.20399999999999999</c:v>
                </c:pt>
                <c:pt idx="247">
                  <c:v>0.20399999999999999</c:v>
                </c:pt>
                <c:pt idx="248">
                  <c:v>0.20399999999999999</c:v>
                </c:pt>
                <c:pt idx="249">
                  <c:v>0.20399999999999999</c:v>
                </c:pt>
                <c:pt idx="250">
                  <c:v>0.20399999999999999</c:v>
                </c:pt>
                <c:pt idx="251">
                  <c:v>0.20399999999999999</c:v>
                </c:pt>
                <c:pt idx="252">
                  <c:v>0.20399999999999999</c:v>
                </c:pt>
                <c:pt idx="253">
                  <c:v>0.20399999999999999</c:v>
                </c:pt>
                <c:pt idx="254">
                  <c:v>0.20399999999999999</c:v>
                </c:pt>
                <c:pt idx="255">
                  <c:v>0.216</c:v>
                </c:pt>
                <c:pt idx="256">
                  <c:v>0.216</c:v>
                </c:pt>
                <c:pt idx="257">
                  <c:v>0.216</c:v>
                </c:pt>
                <c:pt idx="258">
                  <c:v>0.216</c:v>
                </c:pt>
                <c:pt idx="259">
                  <c:v>0.216</c:v>
                </c:pt>
                <c:pt idx="260">
                  <c:v>0.216</c:v>
                </c:pt>
                <c:pt idx="261">
                  <c:v>0.216</c:v>
                </c:pt>
                <c:pt idx="262">
                  <c:v>0.216</c:v>
                </c:pt>
                <c:pt idx="263">
                  <c:v>0.216</c:v>
                </c:pt>
                <c:pt idx="264">
                  <c:v>0.216</c:v>
                </c:pt>
                <c:pt idx="265">
                  <c:v>0.216</c:v>
                </c:pt>
                <c:pt idx="266">
                  <c:v>0.216</c:v>
                </c:pt>
                <c:pt idx="267">
                  <c:v>0.216</c:v>
                </c:pt>
                <c:pt idx="268">
                  <c:v>0.216</c:v>
                </c:pt>
                <c:pt idx="269">
                  <c:v>0.216</c:v>
                </c:pt>
                <c:pt idx="270">
                  <c:v>0.216</c:v>
                </c:pt>
                <c:pt idx="271">
                  <c:v>0.216</c:v>
                </c:pt>
                <c:pt idx="272">
                  <c:v>0.216</c:v>
                </c:pt>
                <c:pt idx="273">
                  <c:v>0.216</c:v>
                </c:pt>
                <c:pt idx="274">
                  <c:v>0.216</c:v>
                </c:pt>
                <c:pt idx="275">
                  <c:v>0.2268</c:v>
                </c:pt>
                <c:pt idx="276">
                  <c:v>0.2268</c:v>
                </c:pt>
                <c:pt idx="277">
                  <c:v>0.2268</c:v>
                </c:pt>
                <c:pt idx="278">
                  <c:v>0.2268</c:v>
                </c:pt>
                <c:pt idx="279">
                  <c:v>0.2268</c:v>
                </c:pt>
                <c:pt idx="280">
                  <c:v>0.2268</c:v>
                </c:pt>
                <c:pt idx="281">
                  <c:v>0.2268</c:v>
                </c:pt>
                <c:pt idx="282">
                  <c:v>0.2268</c:v>
                </c:pt>
                <c:pt idx="283">
                  <c:v>0.2268</c:v>
                </c:pt>
                <c:pt idx="284">
                  <c:v>0.2268</c:v>
                </c:pt>
                <c:pt idx="285">
                  <c:v>0.2268</c:v>
                </c:pt>
                <c:pt idx="286">
                  <c:v>0.2268</c:v>
                </c:pt>
                <c:pt idx="287">
                  <c:v>0.2268</c:v>
                </c:pt>
                <c:pt idx="288">
                  <c:v>0.2268</c:v>
                </c:pt>
                <c:pt idx="289">
                  <c:v>0.2268</c:v>
                </c:pt>
                <c:pt idx="290">
                  <c:v>0.2268</c:v>
                </c:pt>
                <c:pt idx="291">
                  <c:v>0.2268</c:v>
                </c:pt>
                <c:pt idx="292">
                  <c:v>0.2268</c:v>
                </c:pt>
                <c:pt idx="293">
                  <c:v>0.2268</c:v>
                </c:pt>
                <c:pt idx="294">
                  <c:v>0.2268</c:v>
                </c:pt>
                <c:pt idx="295">
                  <c:v>0.2268</c:v>
                </c:pt>
                <c:pt idx="296">
                  <c:v>0.2268</c:v>
                </c:pt>
                <c:pt idx="297">
                  <c:v>0.23719999999999999</c:v>
                </c:pt>
                <c:pt idx="298">
                  <c:v>0.23719999999999999</c:v>
                </c:pt>
                <c:pt idx="299">
                  <c:v>0.23719999999999999</c:v>
                </c:pt>
                <c:pt idx="300">
                  <c:v>0.23719999999999999</c:v>
                </c:pt>
                <c:pt idx="301">
                  <c:v>0.23719999999999999</c:v>
                </c:pt>
                <c:pt idx="302">
                  <c:v>0.23719999999999999</c:v>
                </c:pt>
                <c:pt idx="303">
                  <c:v>0.23719999999999999</c:v>
                </c:pt>
                <c:pt idx="304">
                  <c:v>0.23719999999999999</c:v>
                </c:pt>
                <c:pt idx="305">
                  <c:v>0.23719999999999999</c:v>
                </c:pt>
                <c:pt idx="306">
                  <c:v>0.23719999999999999</c:v>
                </c:pt>
                <c:pt idx="307">
                  <c:v>0.23719999999999999</c:v>
                </c:pt>
                <c:pt idx="308">
                  <c:v>0.23719999999999999</c:v>
                </c:pt>
                <c:pt idx="309">
                  <c:v>0.23719999999999999</c:v>
                </c:pt>
                <c:pt idx="310">
                  <c:v>0.23719999999999999</c:v>
                </c:pt>
                <c:pt idx="311">
                  <c:v>0.23719999999999999</c:v>
                </c:pt>
                <c:pt idx="312">
                  <c:v>0.23719999999999999</c:v>
                </c:pt>
                <c:pt idx="313">
                  <c:v>0.23719999999999999</c:v>
                </c:pt>
                <c:pt idx="314">
                  <c:v>0.23719999999999999</c:v>
                </c:pt>
                <c:pt idx="315">
                  <c:v>0.23719999999999999</c:v>
                </c:pt>
                <c:pt idx="316">
                  <c:v>0.23719999999999999</c:v>
                </c:pt>
                <c:pt idx="317">
                  <c:v>0.24360000000000001</c:v>
                </c:pt>
                <c:pt idx="318">
                  <c:v>0.24360000000000001</c:v>
                </c:pt>
                <c:pt idx="319">
                  <c:v>0.24360000000000001</c:v>
                </c:pt>
                <c:pt idx="320">
                  <c:v>0.24360000000000001</c:v>
                </c:pt>
                <c:pt idx="321">
                  <c:v>0.24360000000000001</c:v>
                </c:pt>
                <c:pt idx="322">
                  <c:v>0.24360000000000001</c:v>
                </c:pt>
                <c:pt idx="323">
                  <c:v>0.24360000000000001</c:v>
                </c:pt>
                <c:pt idx="324">
                  <c:v>0.24360000000000001</c:v>
                </c:pt>
                <c:pt idx="325">
                  <c:v>0.24360000000000001</c:v>
                </c:pt>
                <c:pt idx="326">
                  <c:v>0.24360000000000001</c:v>
                </c:pt>
                <c:pt idx="327">
                  <c:v>0.24360000000000001</c:v>
                </c:pt>
                <c:pt idx="328">
                  <c:v>0.24360000000000001</c:v>
                </c:pt>
                <c:pt idx="329">
                  <c:v>0.24360000000000001</c:v>
                </c:pt>
                <c:pt idx="330">
                  <c:v>0.24360000000000001</c:v>
                </c:pt>
                <c:pt idx="331">
                  <c:v>0.24360000000000001</c:v>
                </c:pt>
                <c:pt idx="332">
                  <c:v>0.24360000000000001</c:v>
                </c:pt>
                <c:pt idx="333">
                  <c:v>0.24360000000000001</c:v>
                </c:pt>
                <c:pt idx="334">
                  <c:v>0.24360000000000001</c:v>
                </c:pt>
                <c:pt idx="335">
                  <c:v>0.24360000000000001</c:v>
                </c:pt>
                <c:pt idx="336">
                  <c:v>0.24360000000000001</c:v>
                </c:pt>
                <c:pt idx="337">
                  <c:v>0.24360000000000001</c:v>
                </c:pt>
                <c:pt idx="338">
                  <c:v>0.24360000000000001</c:v>
                </c:pt>
                <c:pt idx="339">
                  <c:v>0.25319999999999998</c:v>
                </c:pt>
                <c:pt idx="340">
                  <c:v>0.25319999999999998</c:v>
                </c:pt>
                <c:pt idx="341">
                  <c:v>0.25319999999999998</c:v>
                </c:pt>
                <c:pt idx="342">
                  <c:v>0.25319999999999998</c:v>
                </c:pt>
                <c:pt idx="343">
                  <c:v>0.25319999999999998</c:v>
                </c:pt>
                <c:pt idx="344">
                  <c:v>0.25319999999999998</c:v>
                </c:pt>
                <c:pt idx="345">
                  <c:v>0.25319999999999998</c:v>
                </c:pt>
                <c:pt idx="346">
                  <c:v>0.25319999999999998</c:v>
                </c:pt>
                <c:pt idx="347">
                  <c:v>0.25319999999999998</c:v>
                </c:pt>
                <c:pt idx="348">
                  <c:v>0.25319999999999998</c:v>
                </c:pt>
                <c:pt idx="349">
                  <c:v>0.25319999999999998</c:v>
                </c:pt>
                <c:pt idx="350">
                  <c:v>0.25319999999999998</c:v>
                </c:pt>
                <c:pt idx="351">
                  <c:v>0.25319999999999998</c:v>
                </c:pt>
                <c:pt idx="352">
                  <c:v>0.25319999999999998</c:v>
                </c:pt>
                <c:pt idx="353">
                  <c:v>0.25319999999999998</c:v>
                </c:pt>
                <c:pt idx="354">
                  <c:v>0.25319999999999998</c:v>
                </c:pt>
                <c:pt idx="355">
                  <c:v>0.25319999999999998</c:v>
                </c:pt>
                <c:pt idx="356">
                  <c:v>0.25319999999999998</c:v>
                </c:pt>
                <c:pt idx="357">
                  <c:v>0.25319999999999998</c:v>
                </c:pt>
                <c:pt idx="358">
                  <c:v>0.25319999999999998</c:v>
                </c:pt>
                <c:pt idx="359">
                  <c:v>0.26240000000000002</c:v>
                </c:pt>
                <c:pt idx="360">
                  <c:v>0.26240000000000002</c:v>
                </c:pt>
                <c:pt idx="361">
                  <c:v>0.26240000000000002</c:v>
                </c:pt>
                <c:pt idx="362">
                  <c:v>0.26240000000000002</c:v>
                </c:pt>
                <c:pt idx="363">
                  <c:v>0.26240000000000002</c:v>
                </c:pt>
                <c:pt idx="364">
                  <c:v>0.26240000000000002</c:v>
                </c:pt>
                <c:pt idx="365">
                  <c:v>0.26240000000000002</c:v>
                </c:pt>
                <c:pt idx="366">
                  <c:v>0.26240000000000002</c:v>
                </c:pt>
                <c:pt idx="367">
                  <c:v>0.26240000000000002</c:v>
                </c:pt>
                <c:pt idx="368">
                  <c:v>0.26240000000000002</c:v>
                </c:pt>
                <c:pt idx="369">
                  <c:v>0.26240000000000002</c:v>
                </c:pt>
                <c:pt idx="370">
                  <c:v>0.26240000000000002</c:v>
                </c:pt>
                <c:pt idx="371">
                  <c:v>0.26240000000000002</c:v>
                </c:pt>
                <c:pt idx="372">
                  <c:v>0.26240000000000002</c:v>
                </c:pt>
                <c:pt idx="373">
                  <c:v>0.26240000000000002</c:v>
                </c:pt>
                <c:pt idx="374">
                  <c:v>0.26240000000000002</c:v>
                </c:pt>
                <c:pt idx="375">
                  <c:v>0.26240000000000002</c:v>
                </c:pt>
                <c:pt idx="376">
                  <c:v>0.26240000000000002</c:v>
                </c:pt>
                <c:pt idx="377">
                  <c:v>0.26240000000000002</c:v>
                </c:pt>
                <c:pt idx="378">
                  <c:v>0.26240000000000002</c:v>
                </c:pt>
                <c:pt idx="379">
                  <c:v>0.26240000000000002</c:v>
                </c:pt>
                <c:pt idx="380">
                  <c:v>0.26240000000000002</c:v>
                </c:pt>
                <c:pt idx="381">
                  <c:v>0.27200000000000002</c:v>
                </c:pt>
                <c:pt idx="382">
                  <c:v>0.27200000000000002</c:v>
                </c:pt>
                <c:pt idx="383">
                  <c:v>0.27200000000000002</c:v>
                </c:pt>
                <c:pt idx="384">
                  <c:v>0.27200000000000002</c:v>
                </c:pt>
                <c:pt idx="385">
                  <c:v>0.27200000000000002</c:v>
                </c:pt>
                <c:pt idx="386">
                  <c:v>0.27200000000000002</c:v>
                </c:pt>
                <c:pt idx="387">
                  <c:v>0.27200000000000002</c:v>
                </c:pt>
                <c:pt idx="388">
                  <c:v>0.27200000000000002</c:v>
                </c:pt>
                <c:pt idx="389">
                  <c:v>0.27200000000000002</c:v>
                </c:pt>
                <c:pt idx="390">
                  <c:v>0.27200000000000002</c:v>
                </c:pt>
                <c:pt idx="391">
                  <c:v>0.27200000000000002</c:v>
                </c:pt>
                <c:pt idx="392">
                  <c:v>0.27200000000000002</c:v>
                </c:pt>
                <c:pt idx="393">
                  <c:v>0.27200000000000002</c:v>
                </c:pt>
                <c:pt idx="394">
                  <c:v>0.27200000000000002</c:v>
                </c:pt>
                <c:pt idx="395">
                  <c:v>0.27200000000000002</c:v>
                </c:pt>
                <c:pt idx="396">
                  <c:v>0.27200000000000002</c:v>
                </c:pt>
                <c:pt idx="397">
                  <c:v>0.27200000000000002</c:v>
                </c:pt>
                <c:pt idx="398">
                  <c:v>0.27200000000000002</c:v>
                </c:pt>
                <c:pt idx="399">
                  <c:v>0.27200000000000002</c:v>
                </c:pt>
                <c:pt idx="400">
                  <c:v>0.27200000000000002</c:v>
                </c:pt>
                <c:pt idx="401">
                  <c:v>0.27879999999999999</c:v>
                </c:pt>
                <c:pt idx="402">
                  <c:v>0.27879999999999999</c:v>
                </c:pt>
                <c:pt idx="403">
                  <c:v>0.27879999999999999</c:v>
                </c:pt>
                <c:pt idx="404">
                  <c:v>0.27879999999999999</c:v>
                </c:pt>
                <c:pt idx="405">
                  <c:v>0.27879999999999999</c:v>
                </c:pt>
                <c:pt idx="406">
                  <c:v>0.27879999999999999</c:v>
                </c:pt>
                <c:pt idx="407">
                  <c:v>0.27879999999999999</c:v>
                </c:pt>
                <c:pt idx="408">
                  <c:v>0.27879999999999999</c:v>
                </c:pt>
                <c:pt idx="409">
                  <c:v>0.27879999999999999</c:v>
                </c:pt>
                <c:pt idx="410">
                  <c:v>0.27879999999999999</c:v>
                </c:pt>
                <c:pt idx="411">
                  <c:v>0.27879999999999999</c:v>
                </c:pt>
                <c:pt idx="412">
                  <c:v>0.27879999999999999</c:v>
                </c:pt>
                <c:pt idx="413">
                  <c:v>0.27879999999999999</c:v>
                </c:pt>
                <c:pt idx="414">
                  <c:v>0.27879999999999999</c:v>
                </c:pt>
                <c:pt idx="415">
                  <c:v>0.27879999999999999</c:v>
                </c:pt>
                <c:pt idx="416">
                  <c:v>0.27879999999999999</c:v>
                </c:pt>
                <c:pt idx="417">
                  <c:v>0.27879999999999999</c:v>
                </c:pt>
                <c:pt idx="418">
                  <c:v>0.27879999999999999</c:v>
                </c:pt>
                <c:pt idx="419">
                  <c:v>0.27879999999999999</c:v>
                </c:pt>
                <c:pt idx="420">
                  <c:v>0.27879999999999999</c:v>
                </c:pt>
                <c:pt idx="421">
                  <c:v>0.27879999999999999</c:v>
                </c:pt>
                <c:pt idx="422">
                  <c:v>0.27879999999999999</c:v>
                </c:pt>
                <c:pt idx="423">
                  <c:v>0.28639999999999999</c:v>
                </c:pt>
                <c:pt idx="424">
                  <c:v>0.28639999999999999</c:v>
                </c:pt>
                <c:pt idx="425">
                  <c:v>0.28639999999999999</c:v>
                </c:pt>
                <c:pt idx="426">
                  <c:v>0.28639999999999999</c:v>
                </c:pt>
                <c:pt idx="427">
                  <c:v>0.28639999999999999</c:v>
                </c:pt>
                <c:pt idx="428">
                  <c:v>0.28639999999999999</c:v>
                </c:pt>
                <c:pt idx="429">
                  <c:v>0.28639999999999999</c:v>
                </c:pt>
                <c:pt idx="430">
                  <c:v>0.28639999999999999</c:v>
                </c:pt>
                <c:pt idx="431">
                  <c:v>0.28639999999999999</c:v>
                </c:pt>
                <c:pt idx="432">
                  <c:v>0.28639999999999999</c:v>
                </c:pt>
                <c:pt idx="433">
                  <c:v>0.28639999999999999</c:v>
                </c:pt>
                <c:pt idx="434">
                  <c:v>0.28639999999999999</c:v>
                </c:pt>
                <c:pt idx="435">
                  <c:v>0.28639999999999999</c:v>
                </c:pt>
                <c:pt idx="436">
                  <c:v>0.28639999999999999</c:v>
                </c:pt>
                <c:pt idx="437">
                  <c:v>0.28639999999999999</c:v>
                </c:pt>
                <c:pt idx="438">
                  <c:v>0.28639999999999999</c:v>
                </c:pt>
                <c:pt idx="439">
                  <c:v>0.28639999999999999</c:v>
                </c:pt>
                <c:pt idx="440">
                  <c:v>0.28639999999999999</c:v>
                </c:pt>
                <c:pt idx="441">
                  <c:v>0.28639999999999999</c:v>
                </c:pt>
                <c:pt idx="442">
                  <c:v>0.28639999999999999</c:v>
                </c:pt>
                <c:pt idx="443">
                  <c:v>0.29239999999999999</c:v>
                </c:pt>
                <c:pt idx="444">
                  <c:v>0.29239999999999999</c:v>
                </c:pt>
                <c:pt idx="445">
                  <c:v>0.29239999999999999</c:v>
                </c:pt>
                <c:pt idx="446">
                  <c:v>0.29239999999999999</c:v>
                </c:pt>
                <c:pt idx="447">
                  <c:v>0.29239999999999999</c:v>
                </c:pt>
                <c:pt idx="448">
                  <c:v>0.29239999999999999</c:v>
                </c:pt>
                <c:pt idx="449">
                  <c:v>0.29239999999999999</c:v>
                </c:pt>
                <c:pt idx="450">
                  <c:v>0.29239999999999999</c:v>
                </c:pt>
                <c:pt idx="451">
                  <c:v>0.29239999999999999</c:v>
                </c:pt>
                <c:pt idx="452">
                  <c:v>0.29239999999999999</c:v>
                </c:pt>
                <c:pt idx="453">
                  <c:v>0.29239999999999999</c:v>
                </c:pt>
                <c:pt idx="454">
                  <c:v>0.29239999999999999</c:v>
                </c:pt>
                <c:pt idx="455">
                  <c:v>0.29239999999999999</c:v>
                </c:pt>
                <c:pt idx="456">
                  <c:v>0.29239999999999999</c:v>
                </c:pt>
                <c:pt idx="457">
                  <c:v>0.29239999999999999</c:v>
                </c:pt>
                <c:pt idx="458">
                  <c:v>0.29239999999999999</c:v>
                </c:pt>
                <c:pt idx="459">
                  <c:v>0.29239999999999999</c:v>
                </c:pt>
                <c:pt idx="460">
                  <c:v>0.29239999999999999</c:v>
                </c:pt>
                <c:pt idx="461">
                  <c:v>0.29239999999999999</c:v>
                </c:pt>
                <c:pt idx="462">
                  <c:v>0.29239999999999999</c:v>
                </c:pt>
                <c:pt idx="463">
                  <c:v>0.29239999999999999</c:v>
                </c:pt>
                <c:pt idx="464">
                  <c:v>0.29239999999999999</c:v>
                </c:pt>
                <c:pt idx="465">
                  <c:v>0.29680000000000001</c:v>
                </c:pt>
                <c:pt idx="466">
                  <c:v>0.29680000000000001</c:v>
                </c:pt>
                <c:pt idx="467">
                  <c:v>0.29680000000000001</c:v>
                </c:pt>
                <c:pt idx="468">
                  <c:v>0.29680000000000001</c:v>
                </c:pt>
                <c:pt idx="469">
                  <c:v>0.29680000000000001</c:v>
                </c:pt>
                <c:pt idx="470">
                  <c:v>0.29680000000000001</c:v>
                </c:pt>
                <c:pt idx="471">
                  <c:v>0.29680000000000001</c:v>
                </c:pt>
                <c:pt idx="472">
                  <c:v>0.29680000000000001</c:v>
                </c:pt>
                <c:pt idx="473">
                  <c:v>0.29680000000000001</c:v>
                </c:pt>
                <c:pt idx="474">
                  <c:v>0.29680000000000001</c:v>
                </c:pt>
                <c:pt idx="475">
                  <c:v>0.29680000000000001</c:v>
                </c:pt>
                <c:pt idx="476">
                  <c:v>0.29680000000000001</c:v>
                </c:pt>
                <c:pt idx="477">
                  <c:v>0.29680000000000001</c:v>
                </c:pt>
                <c:pt idx="478">
                  <c:v>0.29680000000000001</c:v>
                </c:pt>
                <c:pt idx="479">
                  <c:v>0.29680000000000001</c:v>
                </c:pt>
                <c:pt idx="480">
                  <c:v>0.29680000000000001</c:v>
                </c:pt>
                <c:pt idx="481">
                  <c:v>0.29680000000000001</c:v>
                </c:pt>
                <c:pt idx="482">
                  <c:v>0.29680000000000001</c:v>
                </c:pt>
                <c:pt idx="483">
                  <c:v>0.29680000000000001</c:v>
                </c:pt>
                <c:pt idx="484">
                  <c:v>0.29680000000000001</c:v>
                </c:pt>
                <c:pt idx="485">
                  <c:v>0.30359999999999998</c:v>
                </c:pt>
                <c:pt idx="486">
                  <c:v>0.30359999999999998</c:v>
                </c:pt>
                <c:pt idx="487">
                  <c:v>0.30359999999999998</c:v>
                </c:pt>
                <c:pt idx="488">
                  <c:v>0.30359999999999998</c:v>
                </c:pt>
                <c:pt idx="489">
                  <c:v>0.30359999999999998</c:v>
                </c:pt>
                <c:pt idx="490">
                  <c:v>0.30359999999999998</c:v>
                </c:pt>
                <c:pt idx="491">
                  <c:v>0.30359999999999998</c:v>
                </c:pt>
                <c:pt idx="492">
                  <c:v>0.30359999999999998</c:v>
                </c:pt>
                <c:pt idx="493">
                  <c:v>0.30359999999999998</c:v>
                </c:pt>
                <c:pt idx="494">
                  <c:v>0.30359999999999998</c:v>
                </c:pt>
                <c:pt idx="495">
                  <c:v>0.30359999999999998</c:v>
                </c:pt>
                <c:pt idx="496">
                  <c:v>0.30359999999999998</c:v>
                </c:pt>
                <c:pt idx="497">
                  <c:v>0.30359999999999998</c:v>
                </c:pt>
                <c:pt idx="498">
                  <c:v>0.30359999999999998</c:v>
                </c:pt>
                <c:pt idx="499">
                  <c:v>0.30359999999999998</c:v>
                </c:pt>
                <c:pt idx="500">
                  <c:v>0.30359999999999998</c:v>
                </c:pt>
                <c:pt idx="501">
                  <c:v>0.30359999999999998</c:v>
                </c:pt>
                <c:pt idx="502">
                  <c:v>0.30359999999999998</c:v>
                </c:pt>
                <c:pt idx="503">
                  <c:v>0.30359999999999998</c:v>
                </c:pt>
                <c:pt idx="504">
                  <c:v>0.30359999999999998</c:v>
                </c:pt>
                <c:pt idx="505">
                  <c:v>0.30359999999999998</c:v>
                </c:pt>
                <c:pt idx="506">
                  <c:v>0.30359999999999998</c:v>
                </c:pt>
                <c:pt idx="507">
                  <c:v>0.30719999999999997</c:v>
                </c:pt>
                <c:pt idx="508">
                  <c:v>0.30719999999999997</c:v>
                </c:pt>
                <c:pt idx="509">
                  <c:v>0.30719999999999997</c:v>
                </c:pt>
                <c:pt idx="510">
                  <c:v>0.30719999999999997</c:v>
                </c:pt>
                <c:pt idx="511">
                  <c:v>0.30719999999999997</c:v>
                </c:pt>
                <c:pt idx="512">
                  <c:v>0.30719999999999997</c:v>
                </c:pt>
                <c:pt idx="513">
                  <c:v>0.30719999999999997</c:v>
                </c:pt>
                <c:pt idx="514">
                  <c:v>0.30719999999999997</c:v>
                </c:pt>
                <c:pt idx="515">
                  <c:v>0.30719999999999997</c:v>
                </c:pt>
                <c:pt idx="516">
                  <c:v>0.30719999999999997</c:v>
                </c:pt>
                <c:pt idx="517">
                  <c:v>0.30719999999999997</c:v>
                </c:pt>
                <c:pt idx="518">
                  <c:v>0.30719999999999997</c:v>
                </c:pt>
                <c:pt idx="519">
                  <c:v>0.30719999999999997</c:v>
                </c:pt>
                <c:pt idx="520">
                  <c:v>0.30719999999999997</c:v>
                </c:pt>
                <c:pt idx="521">
                  <c:v>0.30719999999999997</c:v>
                </c:pt>
                <c:pt idx="522">
                  <c:v>0.30719999999999997</c:v>
                </c:pt>
                <c:pt idx="523">
                  <c:v>0.30719999999999997</c:v>
                </c:pt>
                <c:pt idx="524">
                  <c:v>0.30719999999999997</c:v>
                </c:pt>
                <c:pt idx="525">
                  <c:v>0.30719999999999997</c:v>
                </c:pt>
                <c:pt idx="526">
                  <c:v>0.30719999999999997</c:v>
                </c:pt>
                <c:pt idx="527">
                  <c:v>0.31080000000000002</c:v>
                </c:pt>
                <c:pt idx="528">
                  <c:v>0.31080000000000002</c:v>
                </c:pt>
                <c:pt idx="529">
                  <c:v>0.31080000000000002</c:v>
                </c:pt>
                <c:pt idx="530">
                  <c:v>0.31080000000000002</c:v>
                </c:pt>
                <c:pt idx="531">
                  <c:v>0.31080000000000002</c:v>
                </c:pt>
                <c:pt idx="532">
                  <c:v>0.31080000000000002</c:v>
                </c:pt>
                <c:pt idx="533">
                  <c:v>0.31080000000000002</c:v>
                </c:pt>
                <c:pt idx="534">
                  <c:v>0.31080000000000002</c:v>
                </c:pt>
                <c:pt idx="535">
                  <c:v>0.31080000000000002</c:v>
                </c:pt>
                <c:pt idx="536">
                  <c:v>0.31080000000000002</c:v>
                </c:pt>
                <c:pt idx="537">
                  <c:v>0.31080000000000002</c:v>
                </c:pt>
                <c:pt idx="538">
                  <c:v>0.31080000000000002</c:v>
                </c:pt>
                <c:pt idx="539">
                  <c:v>0.31080000000000002</c:v>
                </c:pt>
                <c:pt idx="540">
                  <c:v>0.31080000000000002</c:v>
                </c:pt>
                <c:pt idx="541">
                  <c:v>0.31080000000000002</c:v>
                </c:pt>
                <c:pt idx="542">
                  <c:v>0.31080000000000002</c:v>
                </c:pt>
                <c:pt idx="543">
                  <c:v>0.31080000000000002</c:v>
                </c:pt>
                <c:pt idx="544">
                  <c:v>0.31080000000000002</c:v>
                </c:pt>
                <c:pt idx="545">
                  <c:v>0.31080000000000002</c:v>
                </c:pt>
                <c:pt idx="546">
                  <c:v>0.31080000000000002</c:v>
                </c:pt>
                <c:pt idx="547">
                  <c:v>0.31080000000000002</c:v>
                </c:pt>
                <c:pt idx="548">
                  <c:v>0.31080000000000002</c:v>
                </c:pt>
                <c:pt idx="549">
                  <c:v>0.31719999999999998</c:v>
                </c:pt>
                <c:pt idx="550">
                  <c:v>0.31719999999999998</c:v>
                </c:pt>
                <c:pt idx="551">
                  <c:v>0.31719999999999998</c:v>
                </c:pt>
                <c:pt idx="552">
                  <c:v>0.31719999999999998</c:v>
                </c:pt>
                <c:pt idx="553">
                  <c:v>0.31719999999999998</c:v>
                </c:pt>
                <c:pt idx="554">
                  <c:v>0.31719999999999998</c:v>
                </c:pt>
                <c:pt idx="555">
                  <c:v>0.31719999999999998</c:v>
                </c:pt>
                <c:pt idx="556">
                  <c:v>0.31719999999999998</c:v>
                </c:pt>
                <c:pt idx="557">
                  <c:v>0.31719999999999998</c:v>
                </c:pt>
                <c:pt idx="558">
                  <c:v>0.31719999999999998</c:v>
                </c:pt>
                <c:pt idx="559">
                  <c:v>0.31719999999999998</c:v>
                </c:pt>
                <c:pt idx="560">
                  <c:v>0.31719999999999998</c:v>
                </c:pt>
                <c:pt idx="561">
                  <c:v>0.31719999999999998</c:v>
                </c:pt>
                <c:pt idx="562">
                  <c:v>0.31719999999999998</c:v>
                </c:pt>
                <c:pt idx="563">
                  <c:v>0.31719999999999998</c:v>
                </c:pt>
                <c:pt idx="564">
                  <c:v>0.31719999999999998</c:v>
                </c:pt>
                <c:pt idx="565">
                  <c:v>0.31719999999999998</c:v>
                </c:pt>
                <c:pt idx="566">
                  <c:v>0.31719999999999998</c:v>
                </c:pt>
                <c:pt idx="567">
                  <c:v>0.31719999999999998</c:v>
                </c:pt>
                <c:pt idx="568">
                  <c:v>0.31719999999999998</c:v>
                </c:pt>
                <c:pt idx="569">
                  <c:v>0.3256</c:v>
                </c:pt>
                <c:pt idx="570">
                  <c:v>0.3256</c:v>
                </c:pt>
                <c:pt idx="571">
                  <c:v>0.3256</c:v>
                </c:pt>
                <c:pt idx="572">
                  <c:v>0.3256</c:v>
                </c:pt>
                <c:pt idx="573">
                  <c:v>0.3256</c:v>
                </c:pt>
                <c:pt idx="574">
                  <c:v>0.3256</c:v>
                </c:pt>
                <c:pt idx="575">
                  <c:v>0.3256</c:v>
                </c:pt>
                <c:pt idx="576">
                  <c:v>0.3256</c:v>
                </c:pt>
                <c:pt idx="577">
                  <c:v>0.3256</c:v>
                </c:pt>
                <c:pt idx="578">
                  <c:v>0.3256</c:v>
                </c:pt>
                <c:pt idx="579">
                  <c:v>0.3256</c:v>
                </c:pt>
                <c:pt idx="580">
                  <c:v>0.3256</c:v>
                </c:pt>
                <c:pt idx="581">
                  <c:v>0.3256</c:v>
                </c:pt>
                <c:pt idx="582">
                  <c:v>0.3256</c:v>
                </c:pt>
                <c:pt idx="583">
                  <c:v>0.3256</c:v>
                </c:pt>
                <c:pt idx="584">
                  <c:v>0.3256</c:v>
                </c:pt>
                <c:pt idx="585">
                  <c:v>0.3256</c:v>
                </c:pt>
                <c:pt idx="586">
                  <c:v>0.3256</c:v>
                </c:pt>
                <c:pt idx="587">
                  <c:v>0.3256</c:v>
                </c:pt>
                <c:pt idx="588">
                  <c:v>0.3256</c:v>
                </c:pt>
                <c:pt idx="589">
                  <c:v>0.3256</c:v>
                </c:pt>
                <c:pt idx="590">
                  <c:v>0.3256</c:v>
                </c:pt>
                <c:pt idx="591">
                  <c:v>0.33</c:v>
                </c:pt>
                <c:pt idx="592">
                  <c:v>0.33</c:v>
                </c:pt>
                <c:pt idx="593">
                  <c:v>0.33</c:v>
                </c:pt>
                <c:pt idx="594">
                  <c:v>0.33</c:v>
                </c:pt>
                <c:pt idx="595">
                  <c:v>0.33</c:v>
                </c:pt>
                <c:pt idx="596">
                  <c:v>0.33</c:v>
                </c:pt>
                <c:pt idx="597">
                  <c:v>0.33</c:v>
                </c:pt>
                <c:pt idx="598">
                  <c:v>0.33</c:v>
                </c:pt>
                <c:pt idx="599">
                  <c:v>0.33</c:v>
                </c:pt>
                <c:pt idx="600">
                  <c:v>0.33</c:v>
                </c:pt>
                <c:pt idx="601">
                  <c:v>0.33</c:v>
                </c:pt>
                <c:pt idx="602">
                  <c:v>0.33</c:v>
                </c:pt>
                <c:pt idx="603">
                  <c:v>0.33</c:v>
                </c:pt>
                <c:pt idx="604">
                  <c:v>0.33</c:v>
                </c:pt>
                <c:pt idx="605">
                  <c:v>0.33</c:v>
                </c:pt>
                <c:pt idx="606">
                  <c:v>0.33</c:v>
                </c:pt>
                <c:pt idx="607">
                  <c:v>0.33</c:v>
                </c:pt>
                <c:pt idx="608">
                  <c:v>0.33</c:v>
                </c:pt>
                <c:pt idx="609">
                  <c:v>0.33</c:v>
                </c:pt>
                <c:pt idx="610">
                  <c:v>0.33</c:v>
                </c:pt>
                <c:pt idx="611">
                  <c:v>0.33360000000000001</c:v>
                </c:pt>
                <c:pt idx="612">
                  <c:v>0.33360000000000001</c:v>
                </c:pt>
                <c:pt idx="613">
                  <c:v>0.33360000000000001</c:v>
                </c:pt>
                <c:pt idx="614">
                  <c:v>0.33360000000000001</c:v>
                </c:pt>
                <c:pt idx="615">
                  <c:v>0.33360000000000001</c:v>
                </c:pt>
                <c:pt idx="616">
                  <c:v>0.33360000000000001</c:v>
                </c:pt>
                <c:pt idx="617">
                  <c:v>0.33360000000000001</c:v>
                </c:pt>
                <c:pt idx="618">
                  <c:v>0.33360000000000001</c:v>
                </c:pt>
                <c:pt idx="619">
                  <c:v>0.33360000000000001</c:v>
                </c:pt>
                <c:pt idx="620">
                  <c:v>0.33360000000000001</c:v>
                </c:pt>
                <c:pt idx="621">
                  <c:v>0.33360000000000001</c:v>
                </c:pt>
                <c:pt idx="622">
                  <c:v>0.33360000000000001</c:v>
                </c:pt>
                <c:pt idx="623">
                  <c:v>0.33360000000000001</c:v>
                </c:pt>
                <c:pt idx="624">
                  <c:v>0.33360000000000001</c:v>
                </c:pt>
                <c:pt idx="625">
                  <c:v>0.33360000000000001</c:v>
                </c:pt>
                <c:pt idx="626">
                  <c:v>0.33360000000000001</c:v>
                </c:pt>
                <c:pt idx="627">
                  <c:v>0.33360000000000001</c:v>
                </c:pt>
                <c:pt idx="628">
                  <c:v>0.33360000000000001</c:v>
                </c:pt>
                <c:pt idx="629">
                  <c:v>0.33360000000000001</c:v>
                </c:pt>
                <c:pt idx="630">
                  <c:v>0.33360000000000001</c:v>
                </c:pt>
                <c:pt idx="631">
                  <c:v>0.33360000000000001</c:v>
                </c:pt>
                <c:pt idx="632">
                  <c:v>0.33360000000000001</c:v>
                </c:pt>
                <c:pt idx="633">
                  <c:v>0.33679999999999999</c:v>
                </c:pt>
                <c:pt idx="634">
                  <c:v>0.33679999999999999</c:v>
                </c:pt>
                <c:pt idx="635">
                  <c:v>0.33679999999999999</c:v>
                </c:pt>
                <c:pt idx="636">
                  <c:v>0.33679999999999999</c:v>
                </c:pt>
                <c:pt idx="637">
                  <c:v>0.33679999999999999</c:v>
                </c:pt>
                <c:pt idx="638">
                  <c:v>0.33679999999999999</c:v>
                </c:pt>
                <c:pt idx="639">
                  <c:v>0.33679999999999999</c:v>
                </c:pt>
                <c:pt idx="640">
                  <c:v>0.33679999999999999</c:v>
                </c:pt>
                <c:pt idx="641">
                  <c:v>0.33679999999999999</c:v>
                </c:pt>
                <c:pt idx="642">
                  <c:v>0.33679999999999999</c:v>
                </c:pt>
                <c:pt idx="643">
                  <c:v>0.33679999999999999</c:v>
                </c:pt>
                <c:pt idx="644">
                  <c:v>0.33679999999999999</c:v>
                </c:pt>
                <c:pt idx="645">
                  <c:v>0.33679999999999999</c:v>
                </c:pt>
                <c:pt idx="646">
                  <c:v>0.33679999999999999</c:v>
                </c:pt>
                <c:pt idx="647">
                  <c:v>0.33679999999999999</c:v>
                </c:pt>
                <c:pt idx="648">
                  <c:v>0.33679999999999999</c:v>
                </c:pt>
                <c:pt idx="649">
                  <c:v>0.33679999999999999</c:v>
                </c:pt>
                <c:pt idx="650">
                  <c:v>0.33679999999999999</c:v>
                </c:pt>
                <c:pt idx="651">
                  <c:v>0.33679999999999999</c:v>
                </c:pt>
                <c:pt idx="652">
                  <c:v>0.33679999999999999</c:v>
                </c:pt>
                <c:pt idx="653">
                  <c:v>0.34200000000000003</c:v>
                </c:pt>
                <c:pt idx="654">
                  <c:v>0.34200000000000003</c:v>
                </c:pt>
                <c:pt idx="655">
                  <c:v>0.34200000000000003</c:v>
                </c:pt>
                <c:pt idx="656">
                  <c:v>0.34200000000000003</c:v>
                </c:pt>
                <c:pt idx="657">
                  <c:v>0.34200000000000003</c:v>
                </c:pt>
                <c:pt idx="658">
                  <c:v>0.34200000000000003</c:v>
                </c:pt>
                <c:pt idx="659">
                  <c:v>0.34200000000000003</c:v>
                </c:pt>
                <c:pt idx="660">
                  <c:v>0.34200000000000003</c:v>
                </c:pt>
                <c:pt idx="661">
                  <c:v>0.34200000000000003</c:v>
                </c:pt>
                <c:pt idx="662">
                  <c:v>0.34200000000000003</c:v>
                </c:pt>
                <c:pt idx="663">
                  <c:v>0.34200000000000003</c:v>
                </c:pt>
                <c:pt idx="664">
                  <c:v>0.34200000000000003</c:v>
                </c:pt>
                <c:pt idx="665">
                  <c:v>0.34200000000000003</c:v>
                </c:pt>
                <c:pt idx="666">
                  <c:v>0.34200000000000003</c:v>
                </c:pt>
                <c:pt idx="667">
                  <c:v>0.34200000000000003</c:v>
                </c:pt>
                <c:pt idx="668">
                  <c:v>0.34200000000000003</c:v>
                </c:pt>
                <c:pt idx="669">
                  <c:v>0.34200000000000003</c:v>
                </c:pt>
                <c:pt idx="670">
                  <c:v>0.34200000000000003</c:v>
                </c:pt>
                <c:pt idx="671">
                  <c:v>0.34200000000000003</c:v>
                </c:pt>
                <c:pt idx="672">
                  <c:v>0.34200000000000003</c:v>
                </c:pt>
                <c:pt idx="673">
                  <c:v>0.34200000000000003</c:v>
                </c:pt>
                <c:pt idx="674">
                  <c:v>0.34200000000000003</c:v>
                </c:pt>
                <c:pt idx="675">
                  <c:v>0.34520000000000001</c:v>
                </c:pt>
                <c:pt idx="676">
                  <c:v>0.34520000000000001</c:v>
                </c:pt>
                <c:pt idx="677">
                  <c:v>0.34520000000000001</c:v>
                </c:pt>
                <c:pt idx="678">
                  <c:v>0.34520000000000001</c:v>
                </c:pt>
                <c:pt idx="679">
                  <c:v>0.34520000000000001</c:v>
                </c:pt>
                <c:pt idx="680">
                  <c:v>0.34520000000000001</c:v>
                </c:pt>
                <c:pt idx="681">
                  <c:v>0.34520000000000001</c:v>
                </c:pt>
                <c:pt idx="682">
                  <c:v>0.34520000000000001</c:v>
                </c:pt>
                <c:pt idx="683">
                  <c:v>0.34520000000000001</c:v>
                </c:pt>
                <c:pt idx="684">
                  <c:v>0.34520000000000001</c:v>
                </c:pt>
                <c:pt idx="685">
                  <c:v>0.34520000000000001</c:v>
                </c:pt>
                <c:pt idx="686">
                  <c:v>0.34520000000000001</c:v>
                </c:pt>
                <c:pt idx="687">
                  <c:v>0.34520000000000001</c:v>
                </c:pt>
                <c:pt idx="688">
                  <c:v>0.34520000000000001</c:v>
                </c:pt>
                <c:pt idx="689">
                  <c:v>0.34520000000000001</c:v>
                </c:pt>
                <c:pt idx="690">
                  <c:v>0.34520000000000001</c:v>
                </c:pt>
                <c:pt idx="691">
                  <c:v>0.34520000000000001</c:v>
                </c:pt>
                <c:pt idx="692">
                  <c:v>0.34520000000000001</c:v>
                </c:pt>
                <c:pt idx="693">
                  <c:v>0.34520000000000001</c:v>
                </c:pt>
                <c:pt idx="694">
                  <c:v>0.34520000000000001</c:v>
                </c:pt>
                <c:pt idx="695">
                  <c:v>0.34920000000000001</c:v>
                </c:pt>
                <c:pt idx="696">
                  <c:v>0.34920000000000001</c:v>
                </c:pt>
                <c:pt idx="697">
                  <c:v>0.34920000000000001</c:v>
                </c:pt>
                <c:pt idx="698">
                  <c:v>0.34920000000000001</c:v>
                </c:pt>
                <c:pt idx="699">
                  <c:v>0.34920000000000001</c:v>
                </c:pt>
                <c:pt idx="700">
                  <c:v>0.34920000000000001</c:v>
                </c:pt>
                <c:pt idx="701">
                  <c:v>0.34920000000000001</c:v>
                </c:pt>
                <c:pt idx="702">
                  <c:v>0.34920000000000001</c:v>
                </c:pt>
                <c:pt idx="703">
                  <c:v>0.34920000000000001</c:v>
                </c:pt>
                <c:pt idx="704">
                  <c:v>0.34920000000000001</c:v>
                </c:pt>
                <c:pt idx="705">
                  <c:v>0.34920000000000001</c:v>
                </c:pt>
                <c:pt idx="706">
                  <c:v>0.34920000000000001</c:v>
                </c:pt>
                <c:pt idx="707">
                  <c:v>0.34920000000000001</c:v>
                </c:pt>
                <c:pt idx="708">
                  <c:v>0.34920000000000001</c:v>
                </c:pt>
                <c:pt idx="709">
                  <c:v>0.34920000000000001</c:v>
                </c:pt>
                <c:pt idx="710">
                  <c:v>0.34920000000000001</c:v>
                </c:pt>
                <c:pt idx="711">
                  <c:v>0.34920000000000001</c:v>
                </c:pt>
                <c:pt idx="712">
                  <c:v>0.34920000000000001</c:v>
                </c:pt>
                <c:pt idx="713">
                  <c:v>0.34920000000000001</c:v>
                </c:pt>
                <c:pt idx="714">
                  <c:v>0.34920000000000001</c:v>
                </c:pt>
                <c:pt idx="715">
                  <c:v>0.34920000000000001</c:v>
                </c:pt>
                <c:pt idx="716">
                  <c:v>0.34920000000000001</c:v>
                </c:pt>
                <c:pt idx="717">
                  <c:v>0.35360000000000003</c:v>
                </c:pt>
                <c:pt idx="718">
                  <c:v>0.35360000000000003</c:v>
                </c:pt>
                <c:pt idx="719">
                  <c:v>0.35360000000000003</c:v>
                </c:pt>
                <c:pt idx="720">
                  <c:v>0.35360000000000003</c:v>
                </c:pt>
                <c:pt idx="721">
                  <c:v>0.35360000000000003</c:v>
                </c:pt>
                <c:pt idx="722">
                  <c:v>0.35360000000000003</c:v>
                </c:pt>
                <c:pt idx="723">
                  <c:v>0.35360000000000003</c:v>
                </c:pt>
                <c:pt idx="724">
                  <c:v>0.35360000000000003</c:v>
                </c:pt>
                <c:pt idx="725">
                  <c:v>0.35360000000000003</c:v>
                </c:pt>
                <c:pt idx="726">
                  <c:v>0.35360000000000003</c:v>
                </c:pt>
                <c:pt idx="727">
                  <c:v>0.35360000000000003</c:v>
                </c:pt>
                <c:pt idx="728">
                  <c:v>0.35360000000000003</c:v>
                </c:pt>
                <c:pt idx="729">
                  <c:v>0.35360000000000003</c:v>
                </c:pt>
                <c:pt idx="730">
                  <c:v>0.35360000000000003</c:v>
                </c:pt>
                <c:pt idx="731">
                  <c:v>0.35360000000000003</c:v>
                </c:pt>
                <c:pt idx="732">
                  <c:v>0.35360000000000003</c:v>
                </c:pt>
                <c:pt idx="733">
                  <c:v>0.35360000000000003</c:v>
                </c:pt>
                <c:pt idx="734">
                  <c:v>0.35360000000000003</c:v>
                </c:pt>
                <c:pt idx="735">
                  <c:v>0.35360000000000003</c:v>
                </c:pt>
                <c:pt idx="736">
                  <c:v>0.35360000000000003</c:v>
                </c:pt>
                <c:pt idx="737">
                  <c:v>0.35439999999999999</c:v>
                </c:pt>
                <c:pt idx="738">
                  <c:v>0.35439999999999999</c:v>
                </c:pt>
                <c:pt idx="739">
                  <c:v>0.35439999999999999</c:v>
                </c:pt>
                <c:pt idx="740">
                  <c:v>0.35439999999999999</c:v>
                </c:pt>
                <c:pt idx="741">
                  <c:v>0.35439999999999999</c:v>
                </c:pt>
                <c:pt idx="742">
                  <c:v>0.35439999999999999</c:v>
                </c:pt>
                <c:pt idx="743">
                  <c:v>0.35439999999999999</c:v>
                </c:pt>
                <c:pt idx="744">
                  <c:v>0.35439999999999999</c:v>
                </c:pt>
                <c:pt idx="745">
                  <c:v>0.35439999999999999</c:v>
                </c:pt>
                <c:pt idx="746">
                  <c:v>0.35439999999999999</c:v>
                </c:pt>
                <c:pt idx="747">
                  <c:v>0.35439999999999999</c:v>
                </c:pt>
                <c:pt idx="748">
                  <c:v>0.35439999999999999</c:v>
                </c:pt>
                <c:pt idx="749">
                  <c:v>0.35439999999999999</c:v>
                </c:pt>
                <c:pt idx="750">
                  <c:v>0.35439999999999999</c:v>
                </c:pt>
                <c:pt idx="751">
                  <c:v>0.35439999999999999</c:v>
                </c:pt>
                <c:pt idx="752">
                  <c:v>0.35439999999999999</c:v>
                </c:pt>
                <c:pt idx="753">
                  <c:v>0.35439999999999999</c:v>
                </c:pt>
                <c:pt idx="754">
                  <c:v>0.35439999999999999</c:v>
                </c:pt>
                <c:pt idx="755">
                  <c:v>0.35439999999999999</c:v>
                </c:pt>
                <c:pt idx="756">
                  <c:v>0.35439999999999999</c:v>
                </c:pt>
                <c:pt idx="757">
                  <c:v>0.35439999999999999</c:v>
                </c:pt>
                <c:pt idx="758">
                  <c:v>0.35439999999999999</c:v>
                </c:pt>
                <c:pt idx="759">
                  <c:v>0.35680000000000001</c:v>
                </c:pt>
                <c:pt idx="760">
                  <c:v>0.35680000000000001</c:v>
                </c:pt>
                <c:pt idx="761">
                  <c:v>0.35680000000000001</c:v>
                </c:pt>
                <c:pt idx="762">
                  <c:v>0.35680000000000001</c:v>
                </c:pt>
                <c:pt idx="763">
                  <c:v>0.35680000000000001</c:v>
                </c:pt>
                <c:pt idx="764">
                  <c:v>0.35680000000000001</c:v>
                </c:pt>
                <c:pt idx="765">
                  <c:v>0.35680000000000001</c:v>
                </c:pt>
                <c:pt idx="766">
                  <c:v>0.35680000000000001</c:v>
                </c:pt>
                <c:pt idx="767">
                  <c:v>0.35680000000000001</c:v>
                </c:pt>
                <c:pt idx="768">
                  <c:v>0.35680000000000001</c:v>
                </c:pt>
                <c:pt idx="769">
                  <c:v>0.35680000000000001</c:v>
                </c:pt>
                <c:pt idx="770">
                  <c:v>0.35680000000000001</c:v>
                </c:pt>
                <c:pt idx="771">
                  <c:v>0.35680000000000001</c:v>
                </c:pt>
                <c:pt idx="772">
                  <c:v>0.35680000000000001</c:v>
                </c:pt>
                <c:pt idx="773">
                  <c:v>0.35680000000000001</c:v>
                </c:pt>
                <c:pt idx="774">
                  <c:v>0.35680000000000001</c:v>
                </c:pt>
                <c:pt idx="775">
                  <c:v>0.35680000000000001</c:v>
                </c:pt>
                <c:pt idx="776">
                  <c:v>0.35680000000000001</c:v>
                </c:pt>
                <c:pt idx="777">
                  <c:v>0.35680000000000001</c:v>
                </c:pt>
                <c:pt idx="778">
                  <c:v>0.35680000000000001</c:v>
                </c:pt>
                <c:pt idx="779">
                  <c:v>0.36</c:v>
                </c:pt>
                <c:pt idx="780">
                  <c:v>0.36</c:v>
                </c:pt>
                <c:pt idx="781">
                  <c:v>0.36</c:v>
                </c:pt>
                <c:pt idx="782">
                  <c:v>0.36</c:v>
                </c:pt>
                <c:pt idx="783">
                  <c:v>0.36</c:v>
                </c:pt>
                <c:pt idx="784">
                  <c:v>0.36</c:v>
                </c:pt>
                <c:pt idx="785">
                  <c:v>0.36</c:v>
                </c:pt>
                <c:pt idx="786">
                  <c:v>0.36</c:v>
                </c:pt>
                <c:pt idx="787">
                  <c:v>0.36</c:v>
                </c:pt>
                <c:pt idx="788">
                  <c:v>0.36</c:v>
                </c:pt>
                <c:pt idx="789">
                  <c:v>0.36</c:v>
                </c:pt>
                <c:pt idx="790">
                  <c:v>0.36</c:v>
                </c:pt>
                <c:pt idx="791">
                  <c:v>0.36</c:v>
                </c:pt>
                <c:pt idx="792">
                  <c:v>0.36</c:v>
                </c:pt>
                <c:pt idx="793">
                  <c:v>0.36</c:v>
                </c:pt>
                <c:pt idx="794">
                  <c:v>0.36</c:v>
                </c:pt>
                <c:pt idx="795">
                  <c:v>0.36</c:v>
                </c:pt>
                <c:pt idx="796">
                  <c:v>0.36</c:v>
                </c:pt>
                <c:pt idx="797">
                  <c:v>0.36</c:v>
                </c:pt>
                <c:pt idx="798">
                  <c:v>0.36</c:v>
                </c:pt>
                <c:pt idx="799">
                  <c:v>0.36</c:v>
                </c:pt>
                <c:pt idx="800">
                  <c:v>0.36</c:v>
                </c:pt>
                <c:pt idx="801">
                  <c:v>0.3624</c:v>
                </c:pt>
                <c:pt idx="802">
                  <c:v>0.3624</c:v>
                </c:pt>
                <c:pt idx="803">
                  <c:v>0.3624</c:v>
                </c:pt>
                <c:pt idx="804">
                  <c:v>0.3624</c:v>
                </c:pt>
                <c:pt idx="805">
                  <c:v>0.3624</c:v>
                </c:pt>
                <c:pt idx="806">
                  <c:v>0.3624</c:v>
                </c:pt>
                <c:pt idx="807">
                  <c:v>0.3624</c:v>
                </c:pt>
                <c:pt idx="808">
                  <c:v>0.3624</c:v>
                </c:pt>
                <c:pt idx="809">
                  <c:v>0.3624</c:v>
                </c:pt>
                <c:pt idx="810">
                  <c:v>0.3624</c:v>
                </c:pt>
                <c:pt idx="811">
                  <c:v>0.3624</c:v>
                </c:pt>
                <c:pt idx="812">
                  <c:v>0.3624</c:v>
                </c:pt>
                <c:pt idx="813">
                  <c:v>0.3624</c:v>
                </c:pt>
                <c:pt idx="814">
                  <c:v>0.3624</c:v>
                </c:pt>
                <c:pt idx="815">
                  <c:v>0.3624</c:v>
                </c:pt>
                <c:pt idx="816">
                  <c:v>0.3624</c:v>
                </c:pt>
                <c:pt idx="817">
                  <c:v>0.3624</c:v>
                </c:pt>
                <c:pt idx="818">
                  <c:v>0.3624</c:v>
                </c:pt>
                <c:pt idx="819">
                  <c:v>0.3624</c:v>
                </c:pt>
                <c:pt idx="820">
                  <c:v>0.3624</c:v>
                </c:pt>
                <c:pt idx="821">
                  <c:v>0.3644</c:v>
                </c:pt>
                <c:pt idx="822">
                  <c:v>0.3644</c:v>
                </c:pt>
                <c:pt idx="823">
                  <c:v>0.3644</c:v>
                </c:pt>
                <c:pt idx="824">
                  <c:v>0.3644</c:v>
                </c:pt>
                <c:pt idx="825">
                  <c:v>0.3644</c:v>
                </c:pt>
                <c:pt idx="826">
                  <c:v>0.3644</c:v>
                </c:pt>
                <c:pt idx="827">
                  <c:v>0.3644</c:v>
                </c:pt>
                <c:pt idx="828">
                  <c:v>0.3644</c:v>
                </c:pt>
                <c:pt idx="829">
                  <c:v>0.3644</c:v>
                </c:pt>
                <c:pt idx="830">
                  <c:v>0.3644</c:v>
                </c:pt>
                <c:pt idx="831">
                  <c:v>0.3644</c:v>
                </c:pt>
                <c:pt idx="832">
                  <c:v>0.3644</c:v>
                </c:pt>
                <c:pt idx="833">
                  <c:v>0.3644</c:v>
                </c:pt>
                <c:pt idx="834">
                  <c:v>0.3644</c:v>
                </c:pt>
                <c:pt idx="835">
                  <c:v>0.3644</c:v>
                </c:pt>
                <c:pt idx="836">
                  <c:v>0.3644</c:v>
                </c:pt>
                <c:pt idx="837">
                  <c:v>0.3644</c:v>
                </c:pt>
                <c:pt idx="838">
                  <c:v>0.3644</c:v>
                </c:pt>
                <c:pt idx="839">
                  <c:v>0.3644</c:v>
                </c:pt>
                <c:pt idx="840">
                  <c:v>0.3644</c:v>
                </c:pt>
                <c:pt idx="841">
                  <c:v>0.3644</c:v>
                </c:pt>
                <c:pt idx="842">
                  <c:v>0.3644</c:v>
                </c:pt>
                <c:pt idx="843">
                  <c:v>0.3664</c:v>
                </c:pt>
                <c:pt idx="844">
                  <c:v>0.3664</c:v>
                </c:pt>
                <c:pt idx="845">
                  <c:v>0.3664</c:v>
                </c:pt>
                <c:pt idx="846">
                  <c:v>0.3664</c:v>
                </c:pt>
                <c:pt idx="847">
                  <c:v>0.3664</c:v>
                </c:pt>
                <c:pt idx="848">
                  <c:v>0.3664</c:v>
                </c:pt>
                <c:pt idx="849">
                  <c:v>0.3664</c:v>
                </c:pt>
                <c:pt idx="850">
                  <c:v>0.3664</c:v>
                </c:pt>
                <c:pt idx="851">
                  <c:v>0.3664</c:v>
                </c:pt>
                <c:pt idx="852">
                  <c:v>0.3664</c:v>
                </c:pt>
                <c:pt idx="853">
                  <c:v>0.3664</c:v>
                </c:pt>
                <c:pt idx="854">
                  <c:v>0.3664</c:v>
                </c:pt>
                <c:pt idx="855">
                  <c:v>0.3664</c:v>
                </c:pt>
                <c:pt idx="856">
                  <c:v>0.3664</c:v>
                </c:pt>
                <c:pt idx="857">
                  <c:v>0.3664</c:v>
                </c:pt>
                <c:pt idx="858">
                  <c:v>0.3664</c:v>
                </c:pt>
                <c:pt idx="859">
                  <c:v>0.3664</c:v>
                </c:pt>
                <c:pt idx="860">
                  <c:v>0.3664</c:v>
                </c:pt>
                <c:pt idx="861">
                  <c:v>0.3664</c:v>
                </c:pt>
                <c:pt idx="862">
                  <c:v>0.3664</c:v>
                </c:pt>
                <c:pt idx="863">
                  <c:v>0.36799999999999999</c:v>
                </c:pt>
                <c:pt idx="864">
                  <c:v>0.36799999999999999</c:v>
                </c:pt>
                <c:pt idx="865">
                  <c:v>0.36799999999999999</c:v>
                </c:pt>
                <c:pt idx="866">
                  <c:v>0.36799999999999999</c:v>
                </c:pt>
                <c:pt idx="867">
                  <c:v>0.36799999999999999</c:v>
                </c:pt>
                <c:pt idx="868">
                  <c:v>0.36799999999999999</c:v>
                </c:pt>
                <c:pt idx="869">
                  <c:v>0.36799999999999999</c:v>
                </c:pt>
                <c:pt idx="870">
                  <c:v>0.36799999999999999</c:v>
                </c:pt>
                <c:pt idx="871">
                  <c:v>0.36799999999999999</c:v>
                </c:pt>
                <c:pt idx="872">
                  <c:v>0.36799999999999999</c:v>
                </c:pt>
                <c:pt idx="873">
                  <c:v>0.36799999999999999</c:v>
                </c:pt>
                <c:pt idx="874">
                  <c:v>0.36799999999999999</c:v>
                </c:pt>
                <c:pt idx="875">
                  <c:v>0.36799999999999999</c:v>
                </c:pt>
                <c:pt idx="876">
                  <c:v>0.36799999999999999</c:v>
                </c:pt>
                <c:pt idx="877">
                  <c:v>0.36799999999999999</c:v>
                </c:pt>
                <c:pt idx="878">
                  <c:v>0.36799999999999999</c:v>
                </c:pt>
                <c:pt idx="879">
                  <c:v>0.36799999999999999</c:v>
                </c:pt>
                <c:pt idx="880">
                  <c:v>0.36799999999999999</c:v>
                </c:pt>
                <c:pt idx="881">
                  <c:v>0.36799999999999999</c:v>
                </c:pt>
                <c:pt idx="882">
                  <c:v>0.36799999999999999</c:v>
                </c:pt>
                <c:pt idx="883">
                  <c:v>0.36799999999999999</c:v>
                </c:pt>
                <c:pt idx="884">
                  <c:v>0.36799999999999999</c:v>
                </c:pt>
                <c:pt idx="885">
                  <c:v>0.36959999999999998</c:v>
                </c:pt>
                <c:pt idx="886">
                  <c:v>0.36959999999999998</c:v>
                </c:pt>
                <c:pt idx="887">
                  <c:v>0.36959999999999998</c:v>
                </c:pt>
                <c:pt idx="888">
                  <c:v>0.36959999999999998</c:v>
                </c:pt>
                <c:pt idx="889">
                  <c:v>0.36959999999999998</c:v>
                </c:pt>
                <c:pt idx="890">
                  <c:v>0.36959999999999998</c:v>
                </c:pt>
                <c:pt idx="891">
                  <c:v>0.36959999999999998</c:v>
                </c:pt>
                <c:pt idx="892">
                  <c:v>0.36959999999999998</c:v>
                </c:pt>
                <c:pt idx="893">
                  <c:v>0.36959999999999998</c:v>
                </c:pt>
                <c:pt idx="894">
                  <c:v>0.36959999999999998</c:v>
                </c:pt>
                <c:pt idx="895">
                  <c:v>0.36959999999999998</c:v>
                </c:pt>
                <c:pt idx="896">
                  <c:v>0.36959999999999998</c:v>
                </c:pt>
                <c:pt idx="897">
                  <c:v>0.36959999999999998</c:v>
                </c:pt>
                <c:pt idx="898">
                  <c:v>0.36959999999999998</c:v>
                </c:pt>
                <c:pt idx="899">
                  <c:v>0.36959999999999998</c:v>
                </c:pt>
                <c:pt idx="900">
                  <c:v>0.36959999999999998</c:v>
                </c:pt>
                <c:pt idx="901">
                  <c:v>0.36959999999999998</c:v>
                </c:pt>
                <c:pt idx="902">
                  <c:v>0.36959999999999998</c:v>
                </c:pt>
                <c:pt idx="903">
                  <c:v>0.36959999999999998</c:v>
                </c:pt>
                <c:pt idx="904">
                  <c:v>0.36959999999999998</c:v>
                </c:pt>
                <c:pt idx="905">
                  <c:v>0.37040000000000001</c:v>
                </c:pt>
                <c:pt idx="906">
                  <c:v>0.37040000000000001</c:v>
                </c:pt>
                <c:pt idx="907">
                  <c:v>0.37040000000000001</c:v>
                </c:pt>
                <c:pt idx="908">
                  <c:v>0.37040000000000001</c:v>
                </c:pt>
                <c:pt idx="909">
                  <c:v>0.37040000000000001</c:v>
                </c:pt>
                <c:pt idx="910">
                  <c:v>0.37040000000000001</c:v>
                </c:pt>
                <c:pt idx="911">
                  <c:v>0.37040000000000001</c:v>
                </c:pt>
                <c:pt idx="912">
                  <c:v>0.37040000000000001</c:v>
                </c:pt>
                <c:pt idx="913">
                  <c:v>0.37040000000000001</c:v>
                </c:pt>
                <c:pt idx="914">
                  <c:v>0.37040000000000001</c:v>
                </c:pt>
                <c:pt idx="915">
                  <c:v>0.37040000000000001</c:v>
                </c:pt>
                <c:pt idx="916">
                  <c:v>0.37040000000000001</c:v>
                </c:pt>
                <c:pt idx="917">
                  <c:v>0.37040000000000001</c:v>
                </c:pt>
                <c:pt idx="918">
                  <c:v>0.37040000000000001</c:v>
                </c:pt>
                <c:pt idx="919">
                  <c:v>0.37040000000000001</c:v>
                </c:pt>
                <c:pt idx="920">
                  <c:v>0.37040000000000001</c:v>
                </c:pt>
                <c:pt idx="921">
                  <c:v>0.37040000000000001</c:v>
                </c:pt>
                <c:pt idx="922">
                  <c:v>0.37040000000000001</c:v>
                </c:pt>
                <c:pt idx="923">
                  <c:v>0.37040000000000001</c:v>
                </c:pt>
                <c:pt idx="924">
                  <c:v>0.37040000000000001</c:v>
                </c:pt>
                <c:pt idx="925">
                  <c:v>0.37040000000000001</c:v>
                </c:pt>
                <c:pt idx="926">
                  <c:v>0.37040000000000001</c:v>
                </c:pt>
                <c:pt idx="927">
                  <c:v>0.37159999999999999</c:v>
                </c:pt>
                <c:pt idx="928">
                  <c:v>0.37159999999999999</c:v>
                </c:pt>
                <c:pt idx="929">
                  <c:v>0.37159999999999999</c:v>
                </c:pt>
                <c:pt idx="930">
                  <c:v>0.37159999999999999</c:v>
                </c:pt>
                <c:pt idx="931">
                  <c:v>0.37159999999999999</c:v>
                </c:pt>
                <c:pt idx="932">
                  <c:v>0.37159999999999999</c:v>
                </c:pt>
                <c:pt idx="933">
                  <c:v>0.37159999999999999</c:v>
                </c:pt>
                <c:pt idx="934">
                  <c:v>0.37159999999999999</c:v>
                </c:pt>
                <c:pt idx="935">
                  <c:v>0.37159999999999999</c:v>
                </c:pt>
                <c:pt idx="936">
                  <c:v>0.37159999999999999</c:v>
                </c:pt>
                <c:pt idx="937">
                  <c:v>0.37159999999999999</c:v>
                </c:pt>
                <c:pt idx="938">
                  <c:v>0.37159999999999999</c:v>
                </c:pt>
                <c:pt idx="939">
                  <c:v>0.37159999999999999</c:v>
                </c:pt>
                <c:pt idx="940">
                  <c:v>0.37159999999999999</c:v>
                </c:pt>
                <c:pt idx="941">
                  <c:v>0.37159999999999999</c:v>
                </c:pt>
                <c:pt idx="942">
                  <c:v>0.37159999999999999</c:v>
                </c:pt>
                <c:pt idx="943">
                  <c:v>0.37159999999999999</c:v>
                </c:pt>
                <c:pt idx="944">
                  <c:v>0.37159999999999999</c:v>
                </c:pt>
                <c:pt idx="945">
                  <c:v>0.37159999999999999</c:v>
                </c:pt>
                <c:pt idx="946">
                  <c:v>0.37159999999999999</c:v>
                </c:pt>
                <c:pt idx="947">
                  <c:v>0.37240000000000001</c:v>
                </c:pt>
                <c:pt idx="948">
                  <c:v>0.37240000000000001</c:v>
                </c:pt>
                <c:pt idx="949">
                  <c:v>0.37240000000000001</c:v>
                </c:pt>
                <c:pt idx="950">
                  <c:v>0.37240000000000001</c:v>
                </c:pt>
                <c:pt idx="951">
                  <c:v>0.37240000000000001</c:v>
                </c:pt>
                <c:pt idx="952">
                  <c:v>0.37240000000000001</c:v>
                </c:pt>
                <c:pt idx="953">
                  <c:v>0.37240000000000001</c:v>
                </c:pt>
                <c:pt idx="954">
                  <c:v>0.37240000000000001</c:v>
                </c:pt>
                <c:pt idx="955">
                  <c:v>0.37240000000000001</c:v>
                </c:pt>
                <c:pt idx="956">
                  <c:v>0.37240000000000001</c:v>
                </c:pt>
                <c:pt idx="957">
                  <c:v>0.37240000000000001</c:v>
                </c:pt>
                <c:pt idx="958">
                  <c:v>0.37240000000000001</c:v>
                </c:pt>
                <c:pt idx="959">
                  <c:v>0.37240000000000001</c:v>
                </c:pt>
                <c:pt idx="960">
                  <c:v>0.37240000000000001</c:v>
                </c:pt>
                <c:pt idx="961">
                  <c:v>0.37240000000000001</c:v>
                </c:pt>
                <c:pt idx="962">
                  <c:v>0.37240000000000001</c:v>
                </c:pt>
                <c:pt idx="963">
                  <c:v>0.37240000000000001</c:v>
                </c:pt>
                <c:pt idx="964">
                  <c:v>0.37240000000000001</c:v>
                </c:pt>
                <c:pt idx="965">
                  <c:v>0.37240000000000001</c:v>
                </c:pt>
                <c:pt idx="966">
                  <c:v>0.37240000000000001</c:v>
                </c:pt>
                <c:pt idx="967">
                  <c:v>0.37240000000000001</c:v>
                </c:pt>
                <c:pt idx="968">
                  <c:v>0.37240000000000001</c:v>
                </c:pt>
                <c:pt idx="969">
                  <c:v>0.37280000000000002</c:v>
                </c:pt>
                <c:pt idx="970">
                  <c:v>0.37280000000000002</c:v>
                </c:pt>
                <c:pt idx="971">
                  <c:v>0.37280000000000002</c:v>
                </c:pt>
                <c:pt idx="972">
                  <c:v>0.37280000000000002</c:v>
                </c:pt>
                <c:pt idx="973">
                  <c:v>0.37280000000000002</c:v>
                </c:pt>
                <c:pt idx="974">
                  <c:v>0.37280000000000002</c:v>
                </c:pt>
                <c:pt idx="975">
                  <c:v>0.37280000000000002</c:v>
                </c:pt>
                <c:pt idx="976">
                  <c:v>0.37280000000000002</c:v>
                </c:pt>
                <c:pt idx="977">
                  <c:v>0.37280000000000002</c:v>
                </c:pt>
                <c:pt idx="978">
                  <c:v>0.37280000000000002</c:v>
                </c:pt>
                <c:pt idx="979">
                  <c:v>0.37280000000000002</c:v>
                </c:pt>
                <c:pt idx="980">
                  <c:v>0.37280000000000002</c:v>
                </c:pt>
                <c:pt idx="981">
                  <c:v>0.37280000000000002</c:v>
                </c:pt>
                <c:pt idx="982">
                  <c:v>0.37280000000000002</c:v>
                </c:pt>
                <c:pt idx="983">
                  <c:v>0.37280000000000002</c:v>
                </c:pt>
                <c:pt idx="984">
                  <c:v>0.37280000000000002</c:v>
                </c:pt>
                <c:pt idx="985">
                  <c:v>0.37280000000000002</c:v>
                </c:pt>
                <c:pt idx="986">
                  <c:v>0.37280000000000002</c:v>
                </c:pt>
                <c:pt idx="987">
                  <c:v>0.37280000000000002</c:v>
                </c:pt>
                <c:pt idx="988">
                  <c:v>0.37280000000000002</c:v>
                </c:pt>
                <c:pt idx="989">
                  <c:v>0.37319999999999998</c:v>
                </c:pt>
                <c:pt idx="990">
                  <c:v>0.37319999999999998</c:v>
                </c:pt>
                <c:pt idx="991">
                  <c:v>0.37319999999999998</c:v>
                </c:pt>
                <c:pt idx="992">
                  <c:v>0.37319999999999998</c:v>
                </c:pt>
                <c:pt idx="993">
                  <c:v>0.37319999999999998</c:v>
                </c:pt>
                <c:pt idx="994">
                  <c:v>0.37319999999999998</c:v>
                </c:pt>
                <c:pt idx="995">
                  <c:v>0.37319999999999998</c:v>
                </c:pt>
                <c:pt idx="996">
                  <c:v>0.37319999999999998</c:v>
                </c:pt>
                <c:pt idx="997">
                  <c:v>0.37319999999999998</c:v>
                </c:pt>
                <c:pt idx="998">
                  <c:v>0.37319999999999998</c:v>
                </c:pt>
                <c:pt idx="999">
                  <c:v>0.37319999999999998</c:v>
                </c:pt>
                <c:pt idx="1000">
                  <c:v>0.37319999999999998</c:v>
                </c:pt>
                <c:pt idx="1001">
                  <c:v>0.37319999999999998</c:v>
                </c:pt>
                <c:pt idx="1002">
                  <c:v>0.37319999999999998</c:v>
                </c:pt>
                <c:pt idx="1003">
                  <c:v>0.37319999999999998</c:v>
                </c:pt>
                <c:pt idx="1004">
                  <c:v>0.37319999999999998</c:v>
                </c:pt>
                <c:pt idx="1005">
                  <c:v>0.37319999999999998</c:v>
                </c:pt>
                <c:pt idx="1006">
                  <c:v>0.37319999999999998</c:v>
                </c:pt>
                <c:pt idx="1007">
                  <c:v>0.37319999999999998</c:v>
                </c:pt>
                <c:pt idx="1008">
                  <c:v>0.37319999999999998</c:v>
                </c:pt>
                <c:pt idx="1009">
                  <c:v>0.37319999999999998</c:v>
                </c:pt>
                <c:pt idx="1010">
                  <c:v>0.37319999999999998</c:v>
                </c:pt>
                <c:pt idx="1011">
                  <c:v>0.374</c:v>
                </c:pt>
                <c:pt idx="1012">
                  <c:v>0.374</c:v>
                </c:pt>
                <c:pt idx="1013">
                  <c:v>0.374</c:v>
                </c:pt>
                <c:pt idx="1014">
                  <c:v>0.374</c:v>
                </c:pt>
                <c:pt idx="1015">
                  <c:v>0.374</c:v>
                </c:pt>
                <c:pt idx="1016">
                  <c:v>0.374</c:v>
                </c:pt>
                <c:pt idx="1017">
                  <c:v>0.374</c:v>
                </c:pt>
                <c:pt idx="1018">
                  <c:v>0.374</c:v>
                </c:pt>
                <c:pt idx="1019">
                  <c:v>0.374</c:v>
                </c:pt>
                <c:pt idx="1020">
                  <c:v>0.374</c:v>
                </c:pt>
                <c:pt idx="1021">
                  <c:v>0.374</c:v>
                </c:pt>
                <c:pt idx="1022">
                  <c:v>0.374</c:v>
                </c:pt>
                <c:pt idx="1023">
                  <c:v>0.374</c:v>
                </c:pt>
                <c:pt idx="1024">
                  <c:v>0.374</c:v>
                </c:pt>
                <c:pt idx="1025">
                  <c:v>0.374</c:v>
                </c:pt>
                <c:pt idx="1026">
                  <c:v>0.374</c:v>
                </c:pt>
                <c:pt idx="1027">
                  <c:v>0.374</c:v>
                </c:pt>
                <c:pt idx="1028">
                  <c:v>0.374</c:v>
                </c:pt>
                <c:pt idx="1029">
                  <c:v>0.374</c:v>
                </c:pt>
                <c:pt idx="1030">
                  <c:v>0.374</c:v>
                </c:pt>
                <c:pt idx="1031">
                  <c:v>0.376</c:v>
                </c:pt>
                <c:pt idx="1032">
                  <c:v>0.376</c:v>
                </c:pt>
                <c:pt idx="1033">
                  <c:v>0.376</c:v>
                </c:pt>
                <c:pt idx="1034">
                  <c:v>0.376</c:v>
                </c:pt>
                <c:pt idx="1035">
                  <c:v>0.376</c:v>
                </c:pt>
                <c:pt idx="1036">
                  <c:v>0.376</c:v>
                </c:pt>
                <c:pt idx="1037">
                  <c:v>0.376</c:v>
                </c:pt>
                <c:pt idx="1038">
                  <c:v>0.376</c:v>
                </c:pt>
                <c:pt idx="1039">
                  <c:v>0.376</c:v>
                </c:pt>
                <c:pt idx="1040">
                  <c:v>0.376</c:v>
                </c:pt>
                <c:pt idx="1041">
                  <c:v>0.376</c:v>
                </c:pt>
                <c:pt idx="1042">
                  <c:v>0.376</c:v>
                </c:pt>
                <c:pt idx="1043">
                  <c:v>0.376</c:v>
                </c:pt>
                <c:pt idx="1044">
                  <c:v>0.376</c:v>
                </c:pt>
                <c:pt idx="1045">
                  <c:v>0.376</c:v>
                </c:pt>
                <c:pt idx="1046">
                  <c:v>0.376</c:v>
                </c:pt>
                <c:pt idx="1047">
                  <c:v>0.376</c:v>
                </c:pt>
                <c:pt idx="1048">
                  <c:v>0.376</c:v>
                </c:pt>
                <c:pt idx="1049">
                  <c:v>0.376</c:v>
                </c:pt>
                <c:pt idx="1050">
                  <c:v>0.376</c:v>
                </c:pt>
                <c:pt idx="1051">
                  <c:v>0.376</c:v>
                </c:pt>
                <c:pt idx="1052">
                  <c:v>0.376</c:v>
                </c:pt>
                <c:pt idx="1053">
                  <c:v>0.376</c:v>
                </c:pt>
                <c:pt idx="1054">
                  <c:v>0.376</c:v>
                </c:pt>
                <c:pt idx="1055">
                  <c:v>0.376</c:v>
                </c:pt>
                <c:pt idx="1056">
                  <c:v>0.376</c:v>
                </c:pt>
                <c:pt idx="1057">
                  <c:v>0.376</c:v>
                </c:pt>
                <c:pt idx="1058">
                  <c:v>0.376</c:v>
                </c:pt>
                <c:pt idx="1059">
                  <c:v>0.376</c:v>
                </c:pt>
                <c:pt idx="1060">
                  <c:v>0.376</c:v>
                </c:pt>
                <c:pt idx="1061">
                  <c:v>0.376</c:v>
                </c:pt>
                <c:pt idx="1062">
                  <c:v>0.376</c:v>
                </c:pt>
                <c:pt idx="1063">
                  <c:v>0.376</c:v>
                </c:pt>
                <c:pt idx="1064">
                  <c:v>0.376</c:v>
                </c:pt>
                <c:pt idx="1065">
                  <c:v>0.376</c:v>
                </c:pt>
                <c:pt idx="1066">
                  <c:v>0.376</c:v>
                </c:pt>
                <c:pt idx="1067">
                  <c:v>0.376</c:v>
                </c:pt>
                <c:pt idx="1068">
                  <c:v>0.376</c:v>
                </c:pt>
                <c:pt idx="1069">
                  <c:v>0.376</c:v>
                </c:pt>
                <c:pt idx="1070">
                  <c:v>0.376</c:v>
                </c:pt>
                <c:pt idx="1071">
                  <c:v>0.376</c:v>
                </c:pt>
                <c:pt idx="1072">
                  <c:v>0.376</c:v>
                </c:pt>
                <c:pt idx="1073">
                  <c:v>0.37719999999999998</c:v>
                </c:pt>
                <c:pt idx="1074">
                  <c:v>0.37719999999999998</c:v>
                </c:pt>
                <c:pt idx="1075">
                  <c:v>0.37719999999999998</c:v>
                </c:pt>
                <c:pt idx="1076">
                  <c:v>0.37719999999999998</c:v>
                </c:pt>
                <c:pt idx="1077">
                  <c:v>0.37719999999999998</c:v>
                </c:pt>
                <c:pt idx="1078">
                  <c:v>0.37719999999999998</c:v>
                </c:pt>
                <c:pt idx="1079">
                  <c:v>0.37719999999999998</c:v>
                </c:pt>
                <c:pt idx="1080">
                  <c:v>0.37719999999999998</c:v>
                </c:pt>
                <c:pt idx="1081">
                  <c:v>0.37719999999999998</c:v>
                </c:pt>
                <c:pt idx="1082">
                  <c:v>0.37719999999999998</c:v>
                </c:pt>
                <c:pt idx="1083">
                  <c:v>0.37719999999999998</c:v>
                </c:pt>
                <c:pt idx="1084">
                  <c:v>0.37719999999999998</c:v>
                </c:pt>
                <c:pt idx="1085">
                  <c:v>0.37719999999999998</c:v>
                </c:pt>
                <c:pt idx="1086">
                  <c:v>0.37719999999999998</c:v>
                </c:pt>
                <c:pt idx="1087">
                  <c:v>0.37719999999999998</c:v>
                </c:pt>
                <c:pt idx="1088">
                  <c:v>0.37719999999999998</c:v>
                </c:pt>
                <c:pt idx="1089">
                  <c:v>0.37719999999999998</c:v>
                </c:pt>
                <c:pt idx="1090">
                  <c:v>0.37719999999999998</c:v>
                </c:pt>
                <c:pt idx="1091">
                  <c:v>0.37719999999999998</c:v>
                </c:pt>
                <c:pt idx="1092">
                  <c:v>0.37719999999999998</c:v>
                </c:pt>
                <c:pt idx="1093">
                  <c:v>0.37719999999999998</c:v>
                </c:pt>
                <c:pt idx="1094">
                  <c:v>0.37719999999999998</c:v>
                </c:pt>
                <c:pt idx="1095">
                  <c:v>0.37959999999999999</c:v>
                </c:pt>
                <c:pt idx="1096">
                  <c:v>0.37959999999999999</c:v>
                </c:pt>
                <c:pt idx="1097">
                  <c:v>0.37959999999999999</c:v>
                </c:pt>
                <c:pt idx="1098">
                  <c:v>0.37959999999999999</c:v>
                </c:pt>
                <c:pt idx="1099">
                  <c:v>0.37959999999999999</c:v>
                </c:pt>
                <c:pt idx="1100">
                  <c:v>0.37959999999999999</c:v>
                </c:pt>
                <c:pt idx="1101">
                  <c:v>0.37959999999999999</c:v>
                </c:pt>
                <c:pt idx="1102">
                  <c:v>0.37959999999999999</c:v>
                </c:pt>
                <c:pt idx="1103">
                  <c:v>0.37959999999999999</c:v>
                </c:pt>
                <c:pt idx="1104">
                  <c:v>0.37959999999999999</c:v>
                </c:pt>
                <c:pt idx="1105">
                  <c:v>0.37959999999999999</c:v>
                </c:pt>
                <c:pt idx="1106">
                  <c:v>0.37959999999999999</c:v>
                </c:pt>
                <c:pt idx="1107">
                  <c:v>0.37959999999999999</c:v>
                </c:pt>
                <c:pt idx="1108">
                  <c:v>0.37959999999999999</c:v>
                </c:pt>
                <c:pt idx="1109">
                  <c:v>0.37959999999999999</c:v>
                </c:pt>
                <c:pt idx="1110">
                  <c:v>0.37959999999999999</c:v>
                </c:pt>
                <c:pt idx="1111">
                  <c:v>0.37959999999999999</c:v>
                </c:pt>
                <c:pt idx="1112">
                  <c:v>0.37959999999999999</c:v>
                </c:pt>
                <c:pt idx="1113">
                  <c:v>0.37959999999999999</c:v>
                </c:pt>
                <c:pt idx="1114">
                  <c:v>0.37959999999999999</c:v>
                </c:pt>
                <c:pt idx="1115">
                  <c:v>0.38159999999999999</c:v>
                </c:pt>
                <c:pt idx="1116">
                  <c:v>0.38159999999999999</c:v>
                </c:pt>
                <c:pt idx="1117">
                  <c:v>0.38159999999999999</c:v>
                </c:pt>
                <c:pt idx="1118">
                  <c:v>0.38159999999999999</c:v>
                </c:pt>
                <c:pt idx="1119">
                  <c:v>0.38159999999999999</c:v>
                </c:pt>
                <c:pt idx="1120">
                  <c:v>0.38159999999999999</c:v>
                </c:pt>
                <c:pt idx="1121">
                  <c:v>0.38159999999999999</c:v>
                </c:pt>
                <c:pt idx="1122">
                  <c:v>0.38159999999999999</c:v>
                </c:pt>
                <c:pt idx="1123">
                  <c:v>0.38159999999999999</c:v>
                </c:pt>
                <c:pt idx="1124">
                  <c:v>0.38159999999999999</c:v>
                </c:pt>
                <c:pt idx="1125">
                  <c:v>0.38159999999999999</c:v>
                </c:pt>
                <c:pt idx="1126">
                  <c:v>0.38159999999999999</c:v>
                </c:pt>
                <c:pt idx="1127">
                  <c:v>0.38159999999999999</c:v>
                </c:pt>
                <c:pt idx="1128">
                  <c:v>0.38159999999999999</c:v>
                </c:pt>
                <c:pt idx="1129">
                  <c:v>0.38159999999999999</c:v>
                </c:pt>
                <c:pt idx="1130">
                  <c:v>0.38159999999999999</c:v>
                </c:pt>
                <c:pt idx="1131">
                  <c:v>0.38159999999999999</c:v>
                </c:pt>
                <c:pt idx="1132">
                  <c:v>0.38159999999999999</c:v>
                </c:pt>
                <c:pt idx="1133">
                  <c:v>0.38159999999999999</c:v>
                </c:pt>
                <c:pt idx="1134">
                  <c:v>0.38159999999999999</c:v>
                </c:pt>
                <c:pt idx="1135">
                  <c:v>0.38159999999999999</c:v>
                </c:pt>
                <c:pt idx="1136">
                  <c:v>0.38159999999999999</c:v>
                </c:pt>
                <c:pt idx="1137">
                  <c:v>0.38279999999999997</c:v>
                </c:pt>
                <c:pt idx="1138">
                  <c:v>0.38279999999999997</c:v>
                </c:pt>
                <c:pt idx="1139">
                  <c:v>0.38279999999999997</c:v>
                </c:pt>
                <c:pt idx="1140">
                  <c:v>0.38279999999999997</c:v>
                </c:pt>
                <c:pt idx="1141">
                  <c:v>0.38279999999999997</c:v>
                </c:pt>
                <c:pt idx="1142">
                  <c:v>0.38279999999999997</c:v>
                </c:pt>
                <c:pt idx="1143">
                  <c:v>0.38279999999999997</c:v>
                </c:pt>
                <c:pt idx="1144">
                  <c:v>0.38279999999999997</c:v>
                </c:pt>
                <c:pt idx="1145">
                  <c:v>0.38279999999999997</c:v>
                </c:pt>
                <c:pt idx="1146">
                  <c:v>0.38279999999999997</c:v>
                </c:pt>
                <c:pt idx="1147">
                  <c:v>0.38279999999999997</c:v>
                </c:pt>
                <c:pt idx="1148">
                  <c:v>0.38279999999999997</c:v>
                </c:pt>
                <c:pt idx="1149">
                  <c:v>0.38279999999999997</c:v>
                </c:pt>
                <c:pt idx="1150">
                  <c:v>0.38279999999999997</c:v>
                </c:pt>
                <c:pt idx="1151">
                  <c:v>0.38279999999999997</c:v>
                </c:pt>
                <c:pt idx="1152">
                  <c:v>0.38279999999999997</c:v>
                </c:pt>
                <c:pt idx="1153">
                  <c:v>0.38279999999999997</c:v>
                </c:pt>
                <c:pt idx="1154">
                  <c:v>0.38279999999999997</c:v>
                </c:pt>
                <c:pt idx="1155">
                  <c:v>0.38279999999999997</c:v>
                </c:pt>
                <c:pt idx="1156">
                  <c:v>0.38279999999999997</c:v>
                </c:pt>
                <c:pt idx="1157">
                  <c:v>0.3836</c:v>
                </c:pt>
                <c:pt idx="1158">
                  <c:v>0.3836</c:v>
                </c:pt>
                <c:pt idx="1159">
                  <c:v>0.3836</c:v>
                </c:pt>
                <c:pt idx="1160">
                  <c:v>0.3836</c:v>
                </c:pt>
                <c:pt idx="1161">
                  <c:v>0.3836</c:v>
                </c:pt>
                <c:pt idx="1162">
                  <c:v>0.3836</c:v>
                </c:pt>
                <c:pt idx="1163">
                  <c:v>0.3836</c:v>
                </c:pt>
                <c:pt idx="1164">
                  <c:v>0.3836</c:v>
                </c:pt>
                <c:pt idx="1165">
                  <c:v>0.3836</c:v>
                </c:pt>
                <c:pt idx="1166">
                  <c:v>0.3836</c:v>
                </c:pt>
                <c:pt idx="1167">
                  <c:v>0.3836</c:v>
                </c:pt>
                <c:pt idx="1168">
                  <c:v>0.3836</c:v>
                </c:pt>
                <c:pt idx="1169">
                  <c:v>0.3836</c:v>
                </c:pt>
                <c:pt idx="1170">
                  <c:v>0.3836</c:v>
                </c:pt>
                <c:pt idx="1171">
                  <c:v>0.3836</c:v>
                </c:pt>
                <c:pt idx="1172">
                  <c:v>0.3836</c:v>
                </c:pt>
                <c:pt idx="1173">
                  <c:v>0.3836</c:v>
                </c:pt>
                <c:pt idx="1174">
                  <c:v>0.3836</c:v>
                </c:pt>
                <c:pt idx="1175">
                  <c:v>0.3836</c:v>
                </c:pt>
                <c:pt idx="1176">
                  <c:v>0.3836</c:v>
                </c:pt>
                <c:pt idx="1177">
                  <c:v>0.3836</c:v>
                </c:pt>
                <c:pt idx="1178">
                  <c:v>0.3836</c:v>
                </c:pt>
                <c:pt idx="1179">
                  <c:v>0.38479999999999998</c:v>
                </c:pt>
                <c:pt idx="1180">
                  <c:v>0.38479999999999998</c:v>
                </c:pt>
                <c:pt idx="1181">
                  <c:v>0.38479999999999998</c:v>
                </c:pt>
                <c:pt idx="1182">
                  <c:v>0.38479999999999998</c:v>
                </c:pt>
                <c:pt idx="1183">
                  <c:v>0.38479999999999998</c:v>
                </c:pt>
                <c:pt idx="1184">
                  <c:v>0.38479999999999998</c:v>
                </c:pt>
                <c:pt idx="1185">
                  <c:v>0.38479999999999998</c:v>
                </c:pt>
                <c:pt idx="1186">
                  <c:v>0.38479999999999998</c:v>
                </c:pt>
                <c:pt idx="1187">
                  <c:v>0.38479999999999998</c:v>
                </c:pt>
                <c:pt idx="1188">
                  <c:v>0.38479999999999998</c:v>
                </c:pt>
                <c:pt idx="1189">
                  <c:v>0.38479999999999998</c:v>
                </c:pt>
                <c:pt idx="1190">
                  <c:v>0.38479999999999998</c:v>
                </c:pt>
                <c:pt idx="1191">
                  <c:v>0.38479999999999998</c:v>
                </c:pt>
                <c:pt idx="1192">
                  <c:v>0.38479999999999998</c:v>
                </c:pt>
                <c:pt idx="1193">
                  <c:v>0.38479999999999998</c:v>
                </c:pt>
                <c:pt idx="1194">
                  <c:v>0.38479999999999998</c:v>
                </c:pt>
                <c:pt idx="1195">
                  <c:v>0.38479999999999998</c:v>
                </c:pt>
                <c:pt idx="1196">
                  <c:v>0.38479999999999998</c:v>
                </c:pt>
                <c:pt idx="1197">
                  <c:v>0.38479999999999998</c:v>
                </c:pt>
                <c:pt idx="1198">
                  <c:v>0.38479999999999998</c:v>
                </c:pt>
                <c:pt idx="1199">
                  <c:v>0.3856</c:v>
                </c:pt>
                <c:pt idx="1200">
                  <c:v>0.3856</c:v>
                </c:pt>
                <c:pt idx="1201">
                  <c:v>0.3856</c:v>
                </c:pt>
                <c:pt idx="1202">
                  <c:v>0.3856</c:v>
                </c:pt>
                <c:pt idx="1203">
                  <c:v>0.3856</c:v>
                </c:pt>
                <c:pt idx="1204">
                  <c:v>0.3856</c:v>
                </c:pt>
                <c:pt idx="1205">
                  <c:v>0.3856</c:v>
                </c:pt>
                <c:pt idx="1206">
                  <c:v>0.3856</c:v>
                </c:pt>
                <c:pt idx="1207">
                  <c:v>0.3856</c:v>
                </c:pt>
                <c:pt idx="1208">
                  <c:v>0.3856</c:v>
                </c:pt>
                <c:pt idx="1209">
                  <c:v>0.3856</c:v>
                </c:pt>
                <c:pt idx="1210">
                  <c:v>0.3856</c:v>
                </c:pt>
                <c:pt idx="1211">
                  <c:v>0.3856</c:v>
                </c:pt>
                <c:pt idx="1212">
                  <c:v>0.3856</c:v>
                </c:pt>
                <c:pt idx="1213">
                  <c:v>0.3856</c:v>
                </c:pt>
                <c:pt idx="1214">
                  <c:v>0.3856</c:v>
                </c:pt>
                <c:pt idx="1215">
                  <c:v>0.3856</c:v>
                </c:pt>
                <c:pt idx="1216">
                  <c:v>0.3856</c:v>
                </c:pt>
                <c:pt idx="1217">
                  <c:v>0.3856</c:v>
                </c:pt>
                <c:pt idx="1218">
                  <c:v>0.3856</c:v>
                </c:pt>
                <c:pt idx="1219">
                  <c:v>0.3856</c:v>
                </c:pt>
                <c:pt idx="1220">
                  <c:v>0.3856</c:v>
                </c:pt>
                <c:pt idx="1221">
                  <c:v>0.38600000000000001</c:v>
                </c:pt>
                <c:pt idx="1222">
                  <c:v>0.38600000000000001</c:v>
                </c:pt>
                <c:pt idx="1223">
                  <c:v>0.38600000000000001</c:v>
                </c:pt>
                <c:pt idx="1224">
                  <c:v>0.38600000000000001</c:v>
                </c:pt>
                <c:pt idx="1225">
                  <c:v>0.38600000000000001</c:v>
                </c:pt>
                <c:pt idx="1226">
                  <c:v>0.38600000000000001</c:v>
                </c:pt>
                <c:pt idx="1227">
                  <c:v>0.38600000000000001</c:v>
                </c:pt>
                <c:pt idx="1228">
                  <c:v>0.38600000000000001</c:v>
                </c:pt>
                <c:pt idx="1229">
                  <c:v>0.38600000000000001</c:v>
                </c:pt>
                <c:pt idx="1230">
                  <c:v>0.38600000000000001</c:v>
                </c:pt>
                <c:pt idx="1231">
                  <c:v>0.38600000000000001</c:v>
                </c:pt>
                <c:pt idx="1232">
                  <c:v>0.38600000000000001</c:v>
                </c:pt>
                <c:pt idx="1233">
                  <c:v>0.38600000000000001</c:v>
                </c:pt>
                <c:pt idx="1234">
                  <c:v>0.38600000000000001</c:v>
                </c:pt>
                <c:pt idx="1235">
                  <c:v>0.38600000000000001</c:v>
                </c:pt>
                <c:pt idx="1236">
                  <c:v>0.38600000000000001</c:v>
                </c:pt>
                <c:pt idx="1237">
                  <c:v>0.38600000000000001</c:v>
                </c:pt>
                <c:pt idx="1238">
                  <c:v>0.38600000000000001</c:v>
                </c:pt>
                <c:pt idx="1239">
                  <c:v>0.38600000000000001</c:v>
                </c:pt>
                <c:pt idx="1240">
                  <c:v>0.38600000000000001</c:v>
                </c:pt>
                <c:pt idx="1241">
                  <c:v>0.38719999999999999</c:v>
                </c:pt>
                <c:pt idx="1242">
                  <c:v>0.38719999999999999</c:v>
                </c:pt>
                <c:pt idx="1243">
                  <c:v>0.38719999999999999</c:v>
                </c:pt>
                <c:pt idx="1244">
                  <c:v>0.38719999999999999</c:v>
                </c:pt>
                <c:pt idx="1245">
                  <c:v>0.38719999999999999</c:v>
                </c:pt>
                <c:pt idx="1246">
                  <c:v>0.38719999999999999</c:v>
                </c:pt>
                <c:pt idx="1247">
                  <c:v>0.38719999999999999</c:v>
                </c:pt>
                <c:pt idx="1248">
                  <c:v>0.38719999999999999</c:v>
                </c:pt>
                <c:pt idx="1249">
                  <c:v>0.38719999999999999</c:v>
                </c:pt>
                <c:pt idx="1250">
                  <c:v>0.38719999999999999</c:v>
                </c:pt>
                <c:pt idx="1251">
                  <c:v>0.38719999999999999</c:v>
                </c:pt>
                <c:pt idx="1252">
                  <c:v>0.38719999999999999</c:v>
                </c:pt>
                <c:pt idx="1253">
                  <c:v>0.38719999999999999</c:v>
                </c:pt>
                <c:pt idx="1254">
                  <c:v>0.38719999999999999</c:v>
                </c:pt>
                <c:pt idx="1255">
                  <c:v>0.38719999999999999</c:v>
                </c:pt>
                <c:pt idx="1256">
                  <c:v>0.38719999999999999</c:v>
                </c:pt>
                <c:pt idx="1257">
                  <c:v>0.38719999999999999</c:v>
                </c:pt>
                <c:pt idx="1258">
                  <c:v>0.38719999999999999</c:v>
                </c:pt>
                <c:pt idx="1259">
                  <c:v>0.38719999999999999</c:v>
                </c:pt>
                <c:pt idx="1260">
                  <c:v>0.38719999999999999</c:v>
                </c:pt>
                <c:pt idx="1261">
                  <c:v>0.38719999999999999</c:v>
                </c:pt>
                <c:pt idx="1262">
                  <c:v>0.38719999999999999</c:v>
                </c:pt>
                <c:pt idx="1263">
                  <c:v>0.3876</c:v>
                </c:pt>
                <c:pt idx="1264">
                  <c:v>0.3876</c:v>
                </c:pt>
                <c:pt idx="1265">
                  <c:v>0.3876</c:v>
                </c:pt>
                <c:pt idx="1266">
                  <c:v>0.3876</c:v>
                </c:pt>
                <c:pt idx="1267">
                  <c:v>0.3876</c:v>
                </c:pt>
                <c:pt idx="1268">
                  <c:v>0.3876</c:v>
                </c:pt>
                <c:pt idx="1269">
                  <c:v>0.3876</c:v>
                </c:pt>
                <c:pt idx="1270">
                  <c:v>0.3876</c:v>
                </c:pt>
                <c:pt idx="1271">
                  <c:v>0.3876</c:v>
                </c:pt>
                <c:pt idx="1272">
                  <c:v>0.3876</c:v>
                </c:pt>
                <c:pt idx="1273">
                  <c:v>0.3876</c:v>
                </c:pt>
                <c:pt idx="1274">
                  <c:v>0.3876</c:v>
                </c:pt>
                <c:pt idx="1275">
                  <c:v>0.3876</c:v>
                </c:pt>
                <c:pt idx="1276">
                  <c:v>0.3876</c:v>
                </c:pt>
                <c:pt idx="1277">
                  <c:v>0.3876</c:v>
                </c:pt>
                <c:pt idx="1278">
                  <c:v>0.3876</c:v>
                </c:pt>
                <c:pt idx="1279">
                  <c:v>0.3876</c:v>
                </c:pt>
                <c:pt idx="1280">
                  <c:v>0.3876</c:v>
                </c:pt>
                <c:pt idx="1281">
                  <c:v>0.3876</c:v>
                </c:pt>
                <c:pt idx="1282">
                  <c:v>0.3876</c:v>
                </c:pt>
                <c:pt idx="1283">
                  <c:v>0.38879999999999998</c:v>
                </c:pt>
                <c:pt idx="1284">
                  <c:v>0.38879999999999998</c:v>
                </c:pt>
                <c:pt idx="1285">
                  <c:v>0.38879999999999998</c:v>
                </c:pt>
                <c:pt idx="1286">
                  <c:v>0.38879999999999998</c:v>
                </c:pt>
                <c:pt idx="1287">
                  <c:v>0.38879999999999998</c:v>
                </c:pt>
                <c:pt idx="1288">
                  <c:v>0.38879999999999998</c:v>
                </c:pt>
                <c:pt idx="1289">
                  <c:v>0.38879999999999998</c:v>
                </c:pt>
                <c:pt idx="1290">
                  <c:v>0.38879999999999998</c:v>
                </c:pt>
                <c:pt idx="1291">
                  <c:v>0.38879999999999998</c:v>
                </c:pt>
                <c:pt idx="1292">
                  <c:v>0.38879999999999998</c:v>
                </c:pt>
                <c:pt idx="1293">
                  <c:v>0.38879999999999998</c:v>
                </c:pt>
                <c:pt idx="1294">
                  <c:v>0.38879999999999998</c:v>
                </c:pt>
                <c:pt idx="1295">
                  <c:v>0.38879999999999998</c:v>
                </c:pt>
                <c:pt idx="1296">
                  <c:v>0.38879999999999998</c:v>
                </c:pt>
                <c:pt idx="1297">
                  <c:v>0.38879999999999998</c:v>
                </c:pt>
                <c:pt idx="1298">
                  <c:v>0.38879999999999998</c:v>
                </c:pt>
                <c:pt idx="1299">
                  <c:v>0.38879999999999998</c:v>
                </c:pt>
                <c:pt idx="1300">
                  <c:v>0.38879999999999998</c:v>
                </c:pt>
                <c:pt idx="1301">
                  <c:v>0.38879999999999998</c:v>
                </c:pt>
                <c:pt idx="1302">
                  <c:v>0.38879999999999998</c:v>
                </c:pt>
                <c:pt idx="1303">
                  <c:v>0.38879999999999998</c:v>
                </c:pt>
                <c:pt idx="1304">
                  <c:v>0.38879999999999998</c:v>
                </c:pt>
                <c:pt idx="1305">
                  <c:v>0.38879999999999998</c:v>
                </c:pt>
                <c:pt idx="1306">
                  <c:v>0.38879999999999998</c:v>
                </c:pt>
                <c:pt idx="1307">
                  <c:v>0.38879999999999998</c:v>
                </c:pt>
                <c:pt idx="1308">
                  <c:v>0.38879999999999998</c:v>
                </c:pt>
                <c:pt idx="1309">
                  <c:v>0.38879999999999998</c:v>
                </c:pt>
                <c:pt idx="1310">
                  <c:v>0.38879999999999998</c:v>
                </c:pt>
                <c:pt idx="1311">
                  <c:v>0.38879999999999998</c:v>
                </c:pt>
                <c:pt idx="1312">
                  <c:v>0.38879999999999998</c:v>
                </c:pt>
                <c:pt idx="1313">
                  <c:v>0.38879999999999998</c:v>
                </c:pt>
                <c:pt idx="1314">
                  <c:v>0.38879999999999998</c:v>
                </c:pt>
                <c:pt idx="1315">
                  <c:v>0.38879999999999998</c:v>
                </c:pt>
                <c:pt idx="1316">
                  <c:v>0.38879999999999998</c:v>
                </c:pt>
                <c:pt idx="1317">
                  <c:v>0.38879999999999998</c:v>
                </c:pt>
                <c:pt idx="1318">
                  <c:v>0.38879999999999998</c:v>
                </c:pt>
                <c:pt idx="1319">
                  <c:v>0.38879999999999998</c:v>
                </c:pt>
                <c:pt idx="1320">
                  <c:v>0.38879999999999998</c:v>
                </c:pt>
                <c:pt idx="1321">
                  <c:v>0.38879999999999998</c:v>
                </c:pt>
                <c:pt idx="1322">
                  <c:v>0.38879999999999998</c:v>
                </c:pt>
                <c:pt idx="1323">
                  <c:v>0.38879999999999998</c:v>
                </c:pt>
                <c:pt idx="1324">
                  <c:v>0.38879999999999998</c:v>
                </c:pt>
                <c:pt idx="1325">
                  <c:v>0.39</c:v>
                </c:pt>
                <c:pt idx="1326">
                  <c:v>0.39</c:v>
                </c:pt>
                <c:pt idx="1327">
                  <c:v>0.39</c:v>
                </c:pt>
                <c:pt idx="1328">
                  <c:v>0.39</c:v>
                </c:pt>
                <c:pt idx="1329">
                  <c:v>0.39</c:v>
                </c:pt>
                <c:pt idx="1330">
                  <c:v>0.39</c:v>
                </c:pt>
                <c:pt idx="1331">
                  <c:v>0.39</c:v>
                </c:pt>
                <c:pt idx="1332">
                  <c:v>0.39</c:v>
                </c:pt>
                <c:pt idx="1333">
                  <c:v>0.39</c:v>
                </c:pt>
                <c:pt idx="1334">
                  <c:v>0.39</c:v>
                </c:pt>
                <c:pt idx="1335">
                  <c:v>0.39</c:v>
                </c:pt>
                <c:pt idx="1336">
                  <c:v>0.39</c:v>
                </c:pt>
                <c:pt idx="1337">
                  <c:v>0.39</c:v>
                </c:pt>
                <c:pt idx="1338">
                  <c:v>0.39</c:v>
                </c:pt>
                <c:pt idx="1339">
                  <c:v>0.39</c:v>
                </c:pt>
                <c:pt idx="1340">
                  <c:v>0.39</c:v>
                </c:pt>
                <c:pt idx="1341">
                  <c:v>0.39</c:v>
                </c:pt>
                <c:pt idx="1342">
                  <c:v>0.39</c:v>
                </c:pt>
                <c:pt idx="1343">
                  <c:v>0.39</c:v>
                </c:pt>
                <c:pt idx="1344">
                  <c:v>0.39</c:v>
                </c:pt>
                <c:pt idx="1345">
                  <c:v>0.39</c:v>
                </c:pt>
                <c:pt idx="1346">
                  <c:v>0.39</c:v>
                </c:pt>
                <c:pt idx="1347">
                  <c:v>0.39040000000000002</c:v>
                </c:pt>
                <c:pt idx="1348">
                  <c:v>0.39040000000000002</c:v>
                </c:pt>
                <c:pt idx="1349">
                  <c:v>0.39040000000000002</c:v>
                </c:pt>
                <c:pt idx="1350">
                  <c:v>0.39040000000000002</c:v>
                </c:pt>
                <c:pt idx="1351">
                  <c:v>0.39040000000000002</c:v>
                </c:pt>
                <c:pt idx="1352">
                  <c:v>0.39040000000000002</c:v>
                </c:pt>
                <c:pt idx="1353">
                  <c:v>0.39040000000000002</c:v>
                </c:pt>
                <c:pt idx="1354">
                  <c:v>0.39040000000000002</c:v>
                </c:pt>
                <c:pt idx="1355">
                  <c:v>0.39040000000000002</c:v>
                </c:pt>
                <c:pt idx="1356">
                  <c:v>0.39040000000000002</c:v>
                </c:pt>
                <c:pt idx="1357">
                  <c:v>0.39040000000000002</c:v>
                </c:pt>
                <c:pt idx="1358">
                  <c:v>0.39040000000000002</c:v>
                </c:pt>
                <c:pt idx="1359">
                  <c:v>0.39040000000000002</c:v>
                </c:pt>
                <c:pt idx="1360">
                  <c:v>0.39040000000000002</c:v>
                </c:pt>
                <c:pt idx="1361">
                  <c:v>0.39040000000000002</c:v>
                </c:pt>
                <c:pt idx="1362">
                  <c:v>0.39040000000000002</c:v>
                </c:pt>
                <c:pt idx="1363">
                  <c:v>0.39040000000000002</c:v>
                </c:pt>
                <c:pt idx="1364">
                  <c:v>0.39040000000000002</c:v>
                </c:pt>
                <c:pt idx="1365">
                  <c:v>0.39040000000000002</c:v>
                </c:pt>
                <c:pt idx="1366">
                  <c:v>0.39040000000000002</c:v>
                </c:pt>
                <c:pt idx="1367">
                  <c:v>0.39119999999999999</c:v>
                </c:pt>
                <c:pt idx="1368">
                  <c:v>0.39119999999999999</c:v>
                </c:pt>
                <c:pt idx="1369">
                  <c:v>0.39119999999999999</c:v>
                </c:pt>
                <c:pt idx="1370">
                  <c:v>0.39119999999999999</c:v>
                </c:pt>
                <c:pt idx="1371">
                  <c:v>0.39119999999999999</c:v>
                </c:pt>
                <c:pt idx="1372">
                  <c:v>0.39119999999999999</c:v>
                </c:pt>
                <c:pt idx="1373">
                  <c:v>0.39119999999999999</c:v>
                </c:pt>
                <c:pt idx="1374">
                  <c:v>0.39119999999999999</c:v>
                </c:pt>
                <c:pt idx="1375">
                  <c:v>0.39119999999999999</c:v>
                </c:pt>
                <c:pt idx="1376">
                  <c:v>0.39119999999999999</c:v>
                </c:pt>
                <c:pt idx="1377">
                  <c:v>0.39119999999999999</c:v>
                </c:pt>
                <c:pt idx="1378">
                  <c:v>0.39119999999999999</c:v>
                </c:pt>
                <c:pt idx="1379">
                  <c:v>0.39119999999999999</c:v>
                </c:pt>
                <c:pt idx="1380">
                  <c:v>0.39119999999999999</c:v>
                </c:pt>
                <c:pt idx="1381">
                  <c:v>0.39119999999999999</c:v>
                </c:pt>
                <c:pt idx="1382">
                  <c:v>0.39119999999999999</c:v>
                </c:pt>
                <c:pt idx="1383">
                  <c:v>0.39119999999999999</c:v>
                </c:pt>
                <c:pt idx="1384">
                  <c:v>0.39119999999999999</c:v>
                </c:pt>
                <c:pt idx="1385">
                  <c:v>0.39119999999999999</c:v>
                </c:pt>
                <c:pt idx="1386">
                  <c:v>0.39119999999999999</c:v>
                </c:pt>
                <c:pt idx="1387">
                  <c:v>0.39119999999999999</c:v>
                </c:pt>
                <c:pt idx="1388">
                  <c:v>0.39119999999999999</c:v>
                </c:pt>
                <c:pt idx="1389">
                  <c:v>0.39279999999999998</c:v>
                </c:pt>
                <c:pt idx="1390">
                  <c:v>0.39279999999999998</c:v>
                </c:pt>
                <c:pt idx="1391">
                  <c:v>0.39279999999999998</c:v>
                </c:pt>
                <c:pt idx="1392">
                  <c:v>0.39279999999999998</c:v>
                </c:pt>
                <c:pt idx="1393">
                  <c:v>0.39279999999999998</c:v>
                </c:pt>
                <c:pt idx="1394">
                  <c:v>0.39279999999999998</c:v>
                </c:pt>
                <c:pt idx="1395">
                  <c:v>0.39279999999999998</c:v>
                </c:pt>
                <c:pt idx="1396">
                  <c:v>0.39279999999999998</c:v>
                </c:pt>
                <c:pt idx="1397">
                  <c:v>0.39279999999999998</c:v>
                </c:pt>
                <c:pt idx="1398">
                  <c:v>0.39279999999999998</c:v>
                </c:pt>
                <c:pt idx="1399">
                  <c:v>0.39279999999999998</c:v>
                </c:pt>
                <c:pt idx="1400">
                  <c:v>0.39279999999999998</c:v>
                </c:pt>
                <c:pt idx="1401">
                  <c:v>0.39279999999999998</c:v>
                </c:pt>
                <c:pt idx="1402">
                  <c:v>0.39279999999999998</c:v>
                </c:pt>
                <c:pt idx="1403">
                  <c:v>0.39279999999999998</c:v>
                </c:pt>
                <c:pt idx="1404">
                  <c:v>0.39279999999999998</c:v>
                </c:pt>
                <c:pt idx="1405">
                  <c:v>0.39279999999999998</c:v>
                </c:pt>
                <c:pt idx="1406">
                  <c:v>0.39279999999999998</c:v>
                </c:pt>
                <c:pt idx="1407">
                  <c:v>0.39279999999999998</c:v>
                </c:pt>
                <c:pt idx="1408">
                  <c:v>0.39279999999999998</c:v>
                </c:pt>
                <c:pt idx="1409">
                  <c:v>0.39400000000000002</c:v>
                </c:pt>
                <c:pt idx="1410">
                  <c:v>0.39400000000000002</c:v>
                </c:pt>
                <c:pt idx="1411">
                  <c:v>0.39400000000000002</c:v>
                </c:pt>
                <c:pt idx="1412">
                  <c:v>0.39400000000000002</c:v>
                </c:pt>
                <c:pt idx="1413">
                  <c:v>0.39400000000000002</c:v>
                </c:pt>
                <c:pt idx="1414">
                  <c:v>0.39400000000000002</c:v>
                </c:pt>
                <c:pt idx="1415">
                  <c:v>0.39400000000000002</c:v>
                </c:pt>
                <c:pt idx="1416">
                  <c:v>0.39400000000000002</c:v>
                </c:pt>
                <c:pt idx="1417">
                  <c:v>0.39400000000000002</c:v>
                </c:pt>
                <c:pt idx="1418">
                  <c:v>0.39400000000000002</c:v>
                </c:pt>
                <c:pt idx="1419">
                  <c:v>0.39400000000000002</c:v>
                </c:pt>
                <c:pt idx="1420">
                  <c:v>0.39400000000000002</c:v>
                </c:pt>
                <c:pt idx="1421">
                  <c:v>0.39400000000000002</c:v>
                </c:pt>
                <c:pt idx="1422">
                  <c:v>0.39400000000000002</c:v>
                </c:pt>
                <c:pt idx="1423">
                  <c:v>0.39400000000000002</c:v>
                </c:pt>
                <c:pt idx="1424">
                  <c:v>0.39400000000000002</c:v>
                </c:pt>
                <c:pt idx="1425">
                  <c:v>0.39400000000000002</c:v>
                </c:pt>
                <c:pt idx="1426">
                  <c:v>0.39400000000000002</c:v>
                </c:pt>
                <c:pt idx="1427">
                  <c:v>0.39400000000000002</c:v>
                </c:pt>
                <c:pt idx="1428">
                  <c:v>0.39400000000000002</c:v>
                </c:pt>
                <c:pt idx="1429">
                  <c:v>0.39400000000000002</c:v>
                </c:pt>
                <c:pt idx="1430">
                  <c:v>0.39400000000000002</c:v>
                </c:pt>
                <c:pt idx="1431">
                  <c:v>0.39439999999999997</c:v>
                </c:pt>
                <c:pt idx="1432">
                  <c:v>0.39439999999999997</c:v>
                </c:pt>
                <c:pt idx="1433">
                  <c:v>0.39439999999999997</c:v>
                </c:pt>
                <c:pt idx="1434">
                  <c:v>0.39439999999999997</c:v>
                </c:pt>
                <c:pt idx="1435">
                  <c:v>0.39439999999999997</c:v>
                </c:pt>
                <c:pt idx="1436">
                  <c:v>0.39439999999999997</c:v>
                </c:pt>
                <c:pt idx="1437">
                  <c:v>0.39439999999999997</c:v>
                </c:pt>
                <c:pt idx="1438">
                  <c:v>0.39439999999999997</c:v>
                </c:pt>
                <c:pt idx="1439">
                  <c:v>0.39439999999999997</c:v>
                </c:pt>
                <c:pt idx="1440">
                  <c:v>0.39439999999999997</c:v>
                </c:pt>
                <c:pt idx="1441">
                  <c:v>0.39439999999999997</c:v>
                </c:pt>
                <c:pt idx="1442">
                  <c:v>0.39439999999999997</c:v>
                </c:pt>
                <c:pt idx="1443">
                  <c:v>0.39439999999999997</c:v>
                </c:pt>
                <c:pt idx="1444">
                  <c:v>0.39439999999999997</c:v>
                </c:pt>
                <c:pt idx="1445">
                  <c:v>0.39439999999999997</c:v>
                </c:pt>
                <c:pt idx="1446">
                  <c:v>0.39439999999999997</c:v>
                </c:pt>
                <c:pt idx="1447">
                  <c:v>0.39439999999999997</c:v>
                </c:pt>
                <c:pt idx="1448">
                  <c:v>0.39439999999999997</c:v>
                </c:pt>
                <c:pt idx="1449">
                  <c:v>0.39439999999999997</c:v>
                </c:pt>
                <c:pt idx="1450">
                  <c:v>0.39439999999999997</c:v>
                </c:pt>
                <c:pt idx="1451">
                  <c:v>0.39479999999999998</c:v>
                </c:pt>
                <c:pt idx="1452">
                  <c:v>0.39479999999999998</c:v>
                </c:pt>
                <c:pt idx="1453">
                  <c:v>0.39479999999999998</c:v>
                </c:pt>
                <c:pt idx="1454">
                  <c:v>0.39479999999999998</c:v>
                </c:pt>
                <c:pt idx="1455">
                  <c:v>0.39479999999999998</c:v>
                </c:pt>
                <c:pt idx="1456">
                  <c:v>0.39479999999999998</c:v>
                </c:pt>
                <c:pt idx="1457">
                  <c:v>0.39479999999999998</c:v>
                </c:pt>
                <c:pt idx="1458">
                  <c:v>0.39479999999999998</c:v>
                </c:pt>
                <c:pt idx="1459">
                  <c:v>0.39479999999999998</c:v>
                </c:pt>
                <c:pt idx="1460">
                  <c:v>0.39479999999999998</c:v>
                </c:pt>
                <c:pt idx="1461">
                  <c:v>0.39479999999999998</c:v>
                </c:pt>
                <c:pt idx="1462">
                  <c:v>0.39479999999999998</c:v>
                </c:pt>
                <c:pt idx="1463">
                  <c:v>0.39479999999999998</c:v>
                </c:pt>
                <c:pt idx="1464">
                  <c:v>0.39479999999999998</c:v>
                </c:pt>
                <c:pt idx="1465">
                  <c:v>0.39479999999999998</c:v>
                </c:pt>
                <c:pt idx="1466">
                  <c:v>0.39479999999999998</c:v>
                </c:pt>
                <c:pt idx="1467">
                  <c:v>0.39479999999999998</c:v>
                </c:pt>
                <c:pt idx="1468">
                  <c:v>0.39479999999999998</c:v>
                </c:pt>
                <c:pt idx="1469">
                  <c:v>0.39479999999999998</c:v>
                </c:pt>
                <c:pt idx="1470">
                  <c:v>0.39479999999999998</c:v>
                </c:pt>
                <c:pt idx="1471">
                  <c:v>0.39479999999999998</c:v>
                </c:pt>
                <c:pt idx="1472">
                  <c:v>0.39479999999999998</c:v>
                </c:pt>
                <c:pt idx="1473">
                  <c:v>0.39479999999999998</c:v>
                </c:pt>
                <c:pt idx="1474">
                  <c:v>0.39479999999999998</c:v>
                </c:pt>
                <c:pt idx="1475">
                  <c:v>0.39479999999999998</c:v>
                </c:pt>
                <c:pt idx="1476">
                  <c:v>0.39479999999999998</c:v>
                </c:pt>
                <c:pt idx="1477">
                  <c:v>0.39479999999999998</c:v>
                </c:pt>
                <c:pt idx="1478">
                  <c:v>0.39479999999999998</c:v>
                </c:pt>
                <c:pt idx="1479">
                  <c:v>0.39479999999999998</c:v>
                </c:pt>
                <c:pt idx="1480">
                  <c:v>0.39479999999999998</c:v>
                </c:pt>
                <c:pt idx="1481">
                  <c:v>0.39479999999999998</c:v>
                </c:pt>
                <c:pt idx="1482">
                  <c:v>0.39479999999999998</c:v>
                </c:pt>
                <c:pt idx="1483">
                  <c:v>0.39479999999999998</c:v>
                </c:pt>
                <c:pt idx="1484">
                  <c:v>0.39479999999999998</c:v>
                </c:pt>
                <c:pt idx="1485">
                  <c:v>0.39479999999999998</c:v>
                </c:pt>
                <c:pt idx="1486">
                  <c:v>0.39479999999999998</c:v>
                </c:pt>
                <c:pt idx="1487">
                  <c:v>0.39479999999999998</c:v>
                </c:pt>
                <c:pt idx="1488">
                  <c:v>0.39479999999999998</c:v>
                </c:pt>
                <c:pt idx="1489">
                  <c:v>0.39479999999999998</c:v>
                </c:pt>
                <c:pt idx="1490">
                  <c:v>0.39479999999999998</c:v>
                </c:pt>
                <c:pt idx="1491">
                  <c:v>0.39479999999999998</c:v>
                </c:pt>
                <c:pt idx="1492">
                  <c:v>0.39479999999999998</c:v>
                </c:pt>
                <c:pt idx="1493">
                  <c:v>0.39479999999999998</c:v>
                </c:pt>
                <c:pt idx="1494">
                  <c:v>0.39479999999999998</c:v>
                </c:pt>
                <c:pt idx="1495">
                  <c:v>0.39479999999999998</c:v>
                </c:pt>
                <c:pt idx="1496">
                  <c:v>0.39479999999999998</c:v>
                </c:pt>
                <c:pt idx="1497">
                  <c:v>0.39479999999999998</c:v>
                </c:pt>
                <c:pt idx="1498">
                  <c:v>0.39479999999999998</c:v>
                </c:pt>
                <c:pt idx="1499">
                  <c:v>0.39479999999999998</c:v>
                </c:pt>
                <c:pt idx="1500">
                  <c:v>0.39479999999999998</c:v>
                </c:pt>
                <c:pt idx="1501">
                  <c:v>0.39479999999999998</c:v>
                </c:pt>
                <c:pt idx="1502">
                  <c:v>0.39479999999999998</c:v>
                </c:pt>
                <c:pt idx="1503">
                  <c:v>0.39479999999999998</c:v>
                </c:pt>
                <c:pt idx="1504">
                  <c:v>0.39479999999999998</c:v>
                </c:pt>
                <c:pt idx="1505">
                  <c:v>0.39479999999999998</c:v>
                </c:pt>
                <c:pt idx="1506">
                  <c:v>0.39479999999999998</c:v>
                </c:pt>
                <c:pt idx="1507">
                  <c:v>0.39479999999999998</c:v>
                </c:pt>
                <c:pt idx="1508">
                  <c:v>0.39479999999999998</c:v>
                </c:pt>
                <c:pt idx="1509">
                  <c:v>0.39479999999999998</c:v>
                </c:pt>
                <c:pt idx="1510">
                  <c:v>0.39479999999999998</c:v>
                </c:pt>
                <c:pt idx="1511">
                  <c:v>0.39479999999999998</c:v>
                </c:pt>
                <c:pt idx="1512">
                  <c:v>0.39479999999999998</c:v>
                </c:pt>
                <c:pt idx="1513">
                  <c:v>0.39479999999999998</c:v>
                </c:pt>
                <c:pt idx="1514">
                  <c:v>0.39479999999999998</c:v>
                </c:pt>
                <c:pt idx="1515">
                  <c:v>0.3952</c:v>
                </c:pt>
                <c:pt idx="1516">
                  <c:v>0.3952</c:v>
                </c:pt>
                <c:pt idx="1517">
                  <c:v>0.3952</c:v>
                </c:pt>
                <c:pt idx="1518">
                  <c:v>0.3952</c:v>
                </c:pt>
                <c:pt idx="1519">
                  <c:v>0.3952</c:v>
                </c:pt>
                <c:pt idx="1520">
                  <c:v>0.3952</c:v>
                </c:pt>
                <c:pt idx="1521">
                  <c:v>0.3952</c:v>
                </c:pt>
                <c:pt idx="1522">
                  <c:v>0.3952</c:v>
                </c:pt>
                <c:pt idx="1523">
                  <c:v>0.3952</c:v>
                </c:pt>
                <c:pt idx="1524">
                  <c:v>0.3952</c:v>
                </c:pt>
                <c:pt idx="1525">
                  <c:v>0.3952</c:v>
                </c:pt>
                <c:pt idx="1526">
                  <c:v>0.3952</c:v>
                </c:pt>
                <c:pt idx="1527">
                  <c:v>0.3952</c:v>
                </c:pt>
                <c:pt idx="1528">
                  <c:v>0.3952</c:v>
                </c:pt>
                <c:pt idx="1529">
                  <c:v>0.3952</c:v>
                </c:pt>
                <c:pt idx="1530">
                  <c:v>0.3952</c:v>
                </c:pt>
                <c:pt idx="1531">
                  <c:v>0.3952</c:v>
                </c:pt>
                <c:pt idx="1532">
                  <c:v>0.3952</c:v>
                </c:pt>
                <c:pt idx="1533">
                  <c:v>0.3952</c:v>
                </c:pt>
                <c:pt idx="1534">
                  <c:v>0.3952</c:v>
                </c:pt>
                <c:pt idx="1535">
                  <c:v>0.39560000000000001</c:v>
                </c:pt>
                <c:pt idx="1536">
                  <c:v>0.39560000000000001</c:v>
                </c:pt>
                <c:pt idx="1537">
                  <c:v>0.39560000000000001</c:v>
                </c:pt>
                <c:pt idx="1538">
                  <c:v>0.39560000000000001</c:v>
                </c:pt>
                <c:pt idx="1539">
                  <c:v>0.39560000000000001</c:v>
                </c:pt>
                <c:pt idx="1540">
                  <c:v>0.39560000000000001</c:v>
                </c:pt>
                <c:pt idx="1541">
                  <c:v>0.39560000000000001</c:v>
                </c:pt>
                <c:pt idx="1542">
                  <c:v>0.39560000000000001</c:v>
                </c:pt>
                <c:pt idx="1543">
                  <c:v>0.39560000000000001</c:v>
                </c:pt>
                <c:pt idx="1544">
                  <c:v>0.39560000000000001</c:v>
                </c:pt>
                <c:pt idx="1545">
                  <c:v>0.39560000000000001</c:v>
                </c:pt>
                <c:pt idx="1546">
                  <c:v>0.39560000000000001</c:v>
                </c:pt>
                <c:pt idx="1547">
                  <c:v>0.39560000000000001</c:v>
                </c:pt>
                <c:pt idx="1548">
                  <c:v>0.39560000000000001</c:v>
                </c:pt>
                <c:pt idx="1549">
                  <c:v>0.39560000000000001</c:v>
                </c:pt>
                <c:pt idx="1550">
                  <c:v>0.39560000000000001</c:v>
                </c:pt>
                <c:pt idx="1551">
                  <c:v>0.39560000000000001</c:v>
                </c:pt>
                <c:pt idx="1552">
                  <c:v>0.39560000000000001</c:v>
                </c:pt>
                <c:pt idx="1553">
                  <c:v>0.39560000000000001</c:v>
                </c:pt>
                <c:pt idx="1554">
                  <c:v>0.39560000000000001</c:v>
                </c:pt>
                <c:pt idx="1555">
                  <c:v>0.39560000000000001</c:v>
                </c:pt>
                <c:pt idx="1556">
                  <c:v>0.39560000000000001</c:v>
                </c:pt>
                <c:pt idx="1557">
                  <c:v>0.39639999999999997</c:v>
                </c:pt>
                <c:pt idx="1558">
                  <c:v>0.39639999999999997</c:v>
                </c:pt>
                <c:pt idx="1559">
                  <c:v>0.39639999999999997</c:v>
                </c:pt>
                <c:pt idx="1560">
                  <c:v>0.39639999999999997</c:v>
                </c:pt>
                <c:pt idx="1561">
                  <c:v>0.39639999999999997</c:v>
                </c:pt>
                <c:pt idx="1562">
                  <c:v>0.39639999999999997</c:v>
                </c:pt>
                <c:pt idx="1563">
                  <c:v>0.39639999999999997</c:v>
                </c:pt>
                <c:pt idx="1564">
                  <c:v>0.39639999999999997</c:v>
                </c:pt>
                <c:pt idx="1565">
                  <c:v>0.39639999999999997</c:v>
                </c:pt>
                <c:pt idx="1566">
                  <c:v>0.39639999999999997</c:v>
                </c:pt>
                <c:pt idx="1567">
                  <c:v>0.39639999999999997</c:v>
                </c:pt>
                <c:pt idx="1568">
                  <c:v>0.39639999999999997</c:v>
                </c:pt>
                <c:pt idx="1569">
                  <c:v>0.39639999999999997</c:v>
                </c:pt>
                <c:pt idx="1570">
                  <c:v>0.39639999999999997</c:v>
                </c:pt>
                <c:pt idx="1571">
                  <c:v>0.39639999999999997</c:v>
                </c:pt>
                <c:pt idx="1572">
                  <c:v>0.39639999999999997</c:v>
                </c:pt>
                <c:pt idx="1573">
                  <c:v>0.39639999999999997</c:v>
                </c:pt>
                <c:pt idx="1574">
                  <c:v>0.39639999999999997</c:v>
                </c:pt>
                <c:pt idx="1575">
                  <c:v>0.39639999999999997</c:v>
                </c:pt>
                <c:pt idx="1576">
                  <c:v>0.39639999999999997</c:v>
                </c:pt>
                <c:pt idx="1577">
                  <c:v>0.3972</c:v>
                </c:pt>
                <c:pt idx="1578">
                  <c:v>0.3972</c:v>
                </c:pt>
                <c:pt idx="1579">
                  <c:v>0.3972</c:v>
                </c:pt>
                <c:pt idx="1580">
                  <c:v>0.3972</c:v>
                </c:pt>
                <c:pt idx="1581">
                  <c:v>0.3972</c:v>
                </c:pt>
                <c:pt idx="1582">
                  <c:v>0.3972</c:v>
                </c:pt>
                <c:pt idx="1583">
                  <c:v>0.3972</c:v>
                </c:pt>
                <c:pt idx="1584">
                  <c:v>0.3972</c:v>
                </c:pt>
                <c:pt idx="1585">
                  <c:v>0.3972</c:v>
                </c:pt>
                <c:pt idx="1586">
                  <c:v>0.3972</c:v>
                </c:pt>
                <c:pt idx="1587">
                  <c:v>0.3972</c:v>
                </c:pt>
                <c:pt idx="1588">
                  <c:v>0.3972</c:v>
                </c:pt>
                <c:pt idx="1589">
                  <c:v>0.3972</c:v>
                </c:pt>
                <c:pt idx="1590">
                  <c:v>0.3972</c:v>
                </c:pt>
                <c:pt idx="1591">
                  <c:v>0.3972</c:v>
                </c:pt>
                <c:pt idx="1592">
                  <c:v>0.3972</c:v>
                </c:pt>
                <c:pt idx="1593">
                  <c:v>0.3972</c:v>
                </c:pt>
                <c:pt idx="1594">
                  <c:v>0.3972</c:v>
                </c:pt>
                <c:pt idx="1595">
                  <c:v>0.3972</c:v>
                </c:pt>
                <c:pt idx="1596">
                  <c:v>0.3972</c:v>
                </c:pt>
                <c:pt idx="1597">
                  <c:v>0.3972</c:v>
                </c:pt>
                <c:pt idx="1598">
                  <c:v>0.3972</c:v>
                </c:pt>
                <c:pt idx="1599">
                  <c:v>0.3972</c:v>
                </c:pt>
                <c:pt idx="1600">
                  <c:v>0.3972</c:v>
                </c:pt>
                <c:pt idx="1601">
                  <c:v>0.3972</c:v>
                </c:pt>
                <c:pt idx="1602">
                  <c:v>0.3972</c:v>
                </c:pt>
                <c:pt idx="1603">
                  <c:v>0.3972</c:v>
                </c:pt>
                <c:pt idx="1604">
                  <c:v>0.3972</c:v>
                </c:pt>
                <c:pt idx="1605">
                  <c:v>0.3972</c:v>
                </c:pt>
                <c:pt idx="1606">
                  <c:v>0.3972</c:v>
                </c:pt>
                <c:pt idx="1607">
                  <c:v>0.3972</c:v>
                </c:pt>
                <c:pt idx="1608">
                  <c:v>0.3972</c:v>
                </c:pt>
                <c:pt idx="1609">
                  <c:v>0.3972</c:v>
                </c:pt>
                <c:pt idx="1610">
                  <c:v>0.3972</c:v>
                </c:pt>
                <c:pt idx="1611">
                  <c:v>0.3972</c:v>
                </c:pt>
                <c:pt idx="1612">
                  <c:v>0.3972</c:v>
                </c:pt>
                <c:pt idx="1613">
                  <c:v>0.3972</c:v>
                </c:pt>
                <c:pt idx="1614">
                  <c:v>0.3972</c:v>
                </c:pt>
                <c:pt idx="1615">
                  <c:v>0.3972</c:v>
                </c:pt>
                <c:pt idx="1616">
                  <c:v>0.3972</c:v>
                </c:pt>
                <c:pt idx="1617">
                  <c:v>0.3972</c:v>
                </c:pt>
                <c:pt idx="1618">
                  <c:v>0.3972</c:v>
                </c:pt>
                <c:pt idx="1619">
                  <c:v>0.39800000000000002</c:v>
                </c:pt>
                <c:pt idx="1620">
                  <c:v>0.39800000000000002</c:v>
                </c:pt>
                <c:pt idx="1621">
                  <c:v>0.39800000000000002</c:v>
                </c:pt>
                <c:pt idx="1622">
                  <c:v>0.39800000000000002</c:v>
                </c:pt>
                <c:pt idx="1623">
                  <c:v>0.39800000000000002</c:v>
                </c:pt>
                <c:pt idx="1624">
                  <c:v>0.39800000000000002</c:v>
                </c:pt>
                <c:pt idx="1625">
                  <c:v>0.39800000000000002</c:v>
                </c:pt>
                <c:pt idx="1626">
                  <c:v>0.39800000000000002</c:v>
                </c:pt>
                <c:pt idx="1627">
                  <c:v>0.39800000000000002</c:v>
                </c:pt>
                <c:pt idx="1628">
                  <c:v>0.39800000000000002</c:v>
                </c:pt>
                <c:pt idx="1629">
                  <c:v>0.39800000000000002</c:v>
                </c:pt>
                <c:pt idx="1630">
                  <c:v>0.39800000000000002</c:v>
                </c:pt>
                <c:pt idx="1631">
                  <c:v>0.39800000000000002</c:v>
                </c:pt>
                <c:pt idx="1632">
                  <c:v>0.39800000000000002</c:v>
                </c:pt>
                <c:pt idx="1633">
                  <c:v>0.39800000000000002</c:v>
                </c:pt>
                <c:pt idx="1634">
                  <c:v>0.39800000000000002</c:v>
                </c:pt>
                <c:pt idx="1635">
                  <c:v>0.39800000000000002</c:v>
                </c:pt>
                <c:pt idx="1636">
                  <c:v>0.39800000000000002</c:v>
                </c:pt>
                <c:pt idx="1637">
                  <c:v>0.39800000000000002</c:v>
                </c:pt>
                <c:pt idx="1638">
                  <c:v>0.39800000000000002</c:v>
                </c:pt>
                <c:pt idx="1639">
                  <c:v>0.39800000000000002</c:v>
                </c:pt>
                <c:pt idx="1640">
                  <c:v>0.39800000000000002</c:v>
                </c:pt>
                <c:pt idx="1641">
                  <c:v>0.39839999999999998</c:v>
                </c:pt>
                <c:pt idx="1642">
                  <c:v>0.39839999999999998</c:v>
                </c:pt>
                <c:pt idx="1643">
                  <c:v>0.39839999999999998</c:v>
                </c:pt>
                <c:pt idx="1644">
                  <c:v>0.39839999999999998</c:v>
                </c:pt>
                <c:pt idx="1645">
                  <c:v>0.39839999999999998</c:v>
                </c:pt>
                <c:pt idx="1646">
                  <c:v>0.39839999999999998</c:v>
                </c:pt>
                <c:pt idx="1647">
                  <c:v>0.39839999999999998</c:v>
                </c:pt>
                <c:pt idx="1648">
                  <c:v>0.39839999999999998</c:v>
                </c:pt>
                <c:pt idx="1649">
                  <c:v>0.39839999999999998</c:v>
                </c:pt>
                <c:pt idx="1650">
                  <c:v>0.39839999999999998</c:v>
                </c:pt>
                <c:pt idx="1651">
                  <c:v>0.39839999999999998</c:v>
                </c:pt>
                <c:pt idx="1652">
                  <c:v>0.39839999999999998</c:v>
                </c:pt>
                <c:pt idx="1653">
                  <c:v>0.39839999999999998</c:v>
                </c:pt>
                <c:pt idx="1654">
                  <c:v>0.39839999999999998</c:v>
                </c:pt>
                <c:pt idx="1655">
                  <c:v>0.39839999999999998</c:v>
                </c:pt>
                <c:pt idx="1656">
                  <c:v>0.39839999999999998</c:v>
                </c:pt>
                <c:pt idx="1657">
                  <c:v>0.39839999999999998</c:v>
                </c:pt>
                <c:pt idx="1658">
                  <c:v>0.39839999999999998</c:v>
                </c:pt>
                <c:pt idx="1659">
                  <c:v>0.39839999999999998</c:v>
                </c:pt>
                <c:pt idx="1660">
                  <c:v>0.39839999999999998</c:v>
                </c:pt>
                <c:pt idx="1661">
                  <c:v>0.3992</c:v>
                </c:pt>
                <c:pt idx="1662">
                  <c:v>0.3992</c:v>
                </c:pt>
                <c:pt idx="1663">
                  <c:v>0.3992</c:v>
                </c:pt>
                <c:pt idx="1664">
                  <c:v>0.3992</c:v>
                </c:pt>
                <c:pt idx="1665">
                  <c:v>0.3992</c:v>
                </c:pt>
                <c:pt idx="1666">
                  <c:v>0.3992</c:v>
                </c:pt>
                <c:pt idx="1667">
                  <c:v>0.3992</c:v>
                </c:pt>
                <c:pt idx="1668">
                  <c:v>0.3992</c:v>
                </c:pt>
                <c:pt idx="1669">
                  <c:v>0.3992</c:v>
                </c:pt>
                <c:pt idx="1670">
                  <c:v>0.3992</c:v>
                </c:pt>
                <c:pt idx="1671">
                  <c:v>0.3992</c:v>
                </c:pt>
                <c:pt idx="1672">
                  <c:v>0.3992</c:v>
                </c:pt>
                <c:pt idx="1673">
                  <c:v>0.3992</c:v>
                </c:pt>
                <c:pt idx="1674">
                  <c:v>0.3992</c:v>
                </c:pt>
                <c:pt idx="1675">
                  <c:v>0.3992</c:v>
                </c:pt>
                <c:pt idx="1676">
                  <c:v>0.3992</c:v>
                </c:pt>
                <c:pt idx="1677">
                  <c:v>0.3992</c:v>
                </c:pt>
                <c:pt idx="1678">
                  <c:v>0.3992</c:v>
                </c:pt>
                <c:pt idx="1679">
                  <c:v>0.3992</c:v>
                </c:pt>
                <c:pt idx="1680">
                  <c:v>0.3992</c:v>
                </c:pt>
                <c:pt idx="1681">
                  <c:v>0.3992</c:v>
                </c:pt>
                <c:pt idx="1682">
                  <c:v>0.3992</c:v>
                </c:pt>
                <c:pt idx="1683">
                  <c:v>0.4012</c:v>
                </c:pt>
                <c:pt idx="1684">
                  <c:v>0.4012</c:v>
                </c:pt>
                <c:pt idx="1685">
                  <c:v>0.4012</c:v>
                </c:pt>
                <c:pt idx="1686">
                  <c:v>0.4012</c:v>
                </c:pt>
                <c:pt idx="1687">
                  <c:v>0.4012</c:v>
                </c:pt>
                <c:pt idx="1688">
                  <c:v>0.4012</c:v>
                </c:pt>
                <c:pt idx="1689">
                  <c:v>0.4012</c:v>
                </c:pt>
                <c:pt idx="1690">
                  <c:v>0.4012</c:v>
                </c:pt>
                <c:pt idx="1691">
                  <c:v>0.4012</c:v>
                </c:pt>
                <c:pt idx="1692">
                  <c:v>0.4012</c:v>
                </c:pt>
                <c:pt idx="1693">
                  <c:v>0.4012</c:v>
                </c:pt>
                <c:pt idx="1694">
                  <c:v>0.4012</c:v>
                </c:pt>
                <c:pt idx="1695">
                  <c:v>0.4012</c:v>
                </c:pt>
                <c:pt idx="1696">
                  <c:v>0.4012</c:v>
                </c:pt>
                <c:pt idx="1697">
                  <c:v>0.4012</c:v>
                </c:pt>
                <c:pt idx="1698">
                  <c:v>0.4012</c:v>
                </c:pt>
                <c:pt idx="1699">
                  <c:v>0.4012</c:v>
                </c:pt>
                <c:pt idx="1700">
                  <c:v>0.4012</c:v>
                </c:pt>
                <c:pt idx="1701">
                  <c:v>0.4012</c:v>
                </c:pt>
                <c:pt idx="1702">
                  <c:v>0.4012</c:v>
                </c:pt>
                <c:pt idx="1703">
                  <c:v>0.40160000000000001</c:v>
                </c:pt>
                <c:pt idx="1704">
                  <c:v>0.40160000000000001</c:v>
                </c:pt>
                <c:pt idx="1705">
                  <c:v>0.40160000000000001</c:v>
                </c:pt>
                <c:pt idx="1706">
                  <c:v>0.40160000000000001</c:v>
                </c:pt>
                <c:pt idx="1707">
                  <c:v>0.40160000000000001</c:v>
                </c:pt>
                <c:pt idx="1708">
                  <c:v>0.40160000000000001</c:v>
                </c:pt>
                <c:pt idx="1709">
                  <c:v>0.40160000000000001</c:v>
                </c:pt>
                <c:pt idx="1710">
                  <c:v>0.40160000000000001</c:v>
                </c:pt>
                <c:pt idx="1711">
                  <c:v>0.40160000000000001</c:v>
                </c:pt>
                <c:pt idx="1712">
                  <c:v>0.40160000000000001</c:v>
                </c:pt>
                <c:pt idx="1713">
                  <c:v>0.40160000000000001</c:v>
                </c:pt>
                <c:pt idx="1714">
                  <c:v>0.40160000000000001</c:v>
                </c:pt>
                <c:pt idx="1715">
                  <c:v>0.40160000000000001</c:v>
                </c:pt>
                <c:pt idx="1716">
                  <c:v>0.40160000000000001</c:v>
                </c:pt>
                <c:pt idx="1717">
                  <c:v>0.40160000000000001</c:v>
                </c:pt>
                <c:pt idx="1718">
                  <c:v>0.40160000000000001</c:v>
                </c:pt>
                <c:pt idx="1719">
                  <c:v>0.40160000000000001</c:v>
                </c:pt>
                <c:pt idx="1720">
                  <c:v>0.40160000000000001</c:v>
                </c:pt>
                <c:pt idx="1721">
                  <c:v>0.40160000000000001</c:v>
                </c:pt>
                <c:pt idx="1722">
                  <c:v>0.40160000000000001</c:v>
                </c:pt>
                <c:pt idx="1723">
                  <c:v>0.40160000000000001</c:v>
                </c:pt>
                <c:pt idx="1724">
                  <c:v>0.40160000000000001</c:v>
                </c:pt>
                <c:pt idx="1725">
                  <c:v>0.40239999999999998</c:v>
                </c:pt>
                <c:pt idx="1726">
                  <c:v>0.40239999999999998</c:v>
                </c:pt>
                <c:pt idx="1727">
                  <c:v>0.40239999999999998</c:v>
                </c:pt>
                <c:pt idx="1728">
                  <c:v>0.40239999999999998</c:v>
                </c:pt>
                <c:pt idx="1729">
                  <c:v>0.40239999999999998</c:v>
                </c:pt>
                <c:pt idx="1730">
                  <c:v>0.40239999999999998</c:v>
                </c:pt>
                <c:pt idx="1731">
                  <c:v>0.40239999999999998</c:v>
                </c:pt>
                <c:pt idx="1732">
                  <c:v>0.40239999999999998</c:v>
                </c:pt>
                <c:pt idx="1733">
                  <c:v>0.40239999999999998</c:v>
                </c:pt>
                <c:pt idx="1734">
                  <c:v>0.40239999999999998</c:v>
                </c:pt>
                <c:pt idx="1735">
                  <c:v>0.40239999999999998</c:v>
                </c:pt>
                <c:pt idx="1736">
                  <c:v>0.40239999999999998</c:v>
                </c:pt>
                <c:pt idx="1737">
                  <c:v>0.40239999999999998</c:v>
                </c:pt>
                <c:pt idx="1738">
                  <c:v>0.40239999999999998</c:v>
                </c:pt>
                <c:pt idx="1739">
                  <c:v>0.40239999999999998</c:v>
                </c:pt>
                <c:pt idx="1740">
                  <c:v>0.40239999999999998</c:v>
                </c:pt>
                <c:pt idx="1741">
                  <c:v>0.40239999999999998</c:v>
                </c:pt>
                <c:pt idx="1742">
                  <c:v>0.40239999999999998</c:v>
                </c:pt>
                <c:pt idx="1743">
                  <c:v>0.40239999999999998</c:v>
                </c:pt>
                <c:pt idx="1744">
                  <c:v>0.40239999999999998</c:v>
                </c:pt>
                <c:pt idx="1745">
                  <c:v>0.4032</c:v>
                </c:pt>
                <c:pt idx="1746">
                  <c:v>0.4032</c:v>
                </c:pt>
                <c:pt idx="1747">
                  <c:v>0.4032</c:v>
                </c:pt>
                <c:pt idx="1748">
                  <c:v>0.4032</c:v>
                </c:pt>
                <c:pt idx="1749">
                  <c:v>0.4032</c:v>
                </c:pt>
                <c:pt idx="1750">
                  <c:v>0.4032</c:v>
                </c:pt>
                <c:pt idx="1751">
                  <c:v>0.4032</c:v>
                </c:pt>
                <c:pt idx="1752">
                  <c:v>0.4032</c:v>
                </c:pt>
                <c:pt idx="1753">
                  <c:v>0.4032</c:v>
                </c:pt>
                <c:pt idx="1754">
                  <c:v>0.4032</c:v>
                </c:pt>
                <c:pt idx="1755">
                  <c:v>0.4032</c:v>
                </c:pt>
                <c:pt idx="1756">
                  <c:v>0.4032</c:v>
                </c:pt>
                <c:pt idx="1757">
                  <c:v>0.4032</c:v>
                </c:pt>
                <c:pt idx="1758">
                  <c:v>0.4032</c:v>
                </c:pt>
                <c:pt idx="1759">
                  <c:v>0.4032</c:v>
                </c:pt>
                <c:pt idx="1760">
                  <c:v>0.4032</c:v>
                </c:pt>
                <c:pt idx="1761">
                  <c:v>0.4032</c:v>
                </c:pt>
                <c:pt idx="1762">
                  <c:v>0.4032</c:v>
                </c:pt>
                <c:pt idx="1763">
                  <c:v>0.4032</c:v>
                </c:pt>
                <c:pt idx="1764">
                  <c:v>0.4032</c:v>
                </c:pt>
                <c:pt idx="1765">
                  <c:v>0.4032</c:v>
                </c:pt>
                <c:pt idx="1766">
                  <c:v>0.4032</c:v>
                </c:pt>
                <c:pt idx="1767">
                  <c:v>0.4032</c:v>
                </c:pt>
                <c:pt idx="1768">
                  <c:v>0.4032</c:v>
                </c:pt>
                <c:pt idx="1769">
                  <c:v>0.4032</c:v>
                </c:pt>
                <c:pt idx="1770">
                  <c:v>0.4032</c:v>
                </c:pt>
                <c:pt idx="1771">
                  <c:v>0.4032</c:v>
                </c:pt>
                <c:pt idx="1772">
                  <c:v>0.4032</c:v>
                </c:pt>
                <c:pt idx="1773">
                  <c:v>0.4032</c:v>
                </c:pt>
                <c:pt idx="1774">
                  <c:v>0.4032</c:v>
                </c:pt>
                <c:pt idx="1775">
                  <c:v>0.4032</c:v>
                </c:pt>
                <c:pt idx="1776">
                  <c:v>0.4032</c:v>
                </c:pt>
                <c:pt idx="1777">
                  <c:v>0.4032</c:v>
                </c:pt>
                <c:pt idx="1778">
                  <c:v>0.4032</c:v>
                </c:pt>
                <c:pt idx="1779">
                  <c:v>0.4032</c:v>
                </c:pt>
                <c:pt idx="1780">
                  <c:v>0.4032</c:v>
                </c:pt>
                <c:pt idx="1781">
                  <c:v>0.4032</c:v>
                </c:pt>
                <c:pt idx="1782">
                  <c:v>0.4032</c:v>
                </c:pt>
                <c:pt idx="1783">
                  <c:v>0.4032</c:v>
                </c:pt>
                <c:pt idx="1784">
                  <c:v>0.4032</c:v>
                </c:pt>
                <c:pt idx="1785">
                  <c:v>0.4032</c:v>
                </c:pt>
                <c:pt idx="1786">
                  <c:v>0.4032</c:v>
                </c:pt>
                <c:pt idx="1787">
                  <c:v>0.40360000000000001</c:v>
                </c:pt>
                <c:pt idx="1788">
                  <c:v>0.40360000000000001</c:v>
                </c:pt>
                <c:pt idx="1789">
                  <c:v>0.40360000000000001</c:v>
                </c:pt>
                <c:pt idx="1790">
                  <c:v>0.40360000000000001</c:v>
                </c:pt>
                <c:pt idx="1791">
                  <c:v>0.40360000000000001</c:v>
                </c:pt>
                <c:pt idx="1792">
                  <c:v>0.40360000000000001</c:v>
                </c:pt>
                <c:pt idx="1793">
                  <c:v>0.40360000000000001</c:v>
                </c:pt>
                <c:pt idx="1794">
                  <c:v>0.40360000000000001</c:v>
                </c:pt>
                <c:pt idx="1795">
                  <c:v>0.40360000000000001</c:v>
                </c:pt>
                <c:pt idx="1796">
                  <c:v>0.40360000000000001</c:v>
                </c:pt>
                <c:pt idx="1797">
                  <c:v>0.40360000000000001</c:v>
                </c:pt>
                <c:pt idx="1798">
                  <c:v>0.40360000000000001</c:v>
                </c:pt>
                <c:pt idx="1799">
                  <c:v>0.40360000000000001</c:v>
                </c:pt>
                <c:pt idx="1800">
                  <c:v>0.40360000000000001</c:v>
                </c:pt>
                <c:pt idx="1801">
                  <c:v>0.40360000000000001</c:v>
                </c:pt>
                <c:pt idx="1802">
                  <c:v>0.40360000000000001</c:v>
                </c:pt>
                <c:pt idx="1803">
                  <c:v>0.40360000000000001</c:v>
                </c:pt>
                <c:pt idx="1804">
                  <c:v>0.40360000000000001</c:v>
                </c:pt>
                <c:pt idx="1805">
                  <c:v>0.40360000000000001</c:v>
                </c:pt>
                <c:pt idx="1806">
                  <c:v>0.40360000000000001</c:v>
                </c:pt>
                <c:pt idx="1807">
                  <c:v>0.40360000000000001</c:v>
                </c:pt>
                <c:pt idx="1808">
                  <c:v>0.40360000000000001</c:v>
                </c:pt>
                <c:pt idx="1809">
                  <c:v>0.40360000000000001</c:v>
                </c:pt>
                <c:pt idx="1810">
                  <c:v>0.40360000000000001</c:v>
                </c:pt>
                <c:pt idx="1811">
                  <c:v>0.40360000000000001</c:v>
                </c:pt>
                <c:pt idx="1812">
                  <c:v>0.40360000000000001</c:v>
                </c:pt>
                <c:pt idx="1813">
                  <c:v>0.40360000000000001</c:v>
                </c:pt>
                <c:pt idx="1814">
                  <c:v>0.40360000000000001</c:v>
                </c:pt>
                <c:pt idx="1815">
                  <c:v>0.40360000000000001</c:v>
                </c:pt>
                <c:pt idx="1816">
                  <c:v>0.40360000000000001</c:v>
                </c:pt>
                <c:pt idx="1817">
                  <c:v>0.40360000000000001</c:v>
                </c:pt>
                <c:pt idx="1818">
                  <c:v>0.40360000000000001</c:v>
                </c:pt>
                <c:pt idx="1819">
                  <c:v>0.40360000000000001</c:v>
                </c:pt>
                <c:pt idx="1820">
                  <c:v>0.40360000000000001</c:v>
                </c:pt>
                <c:pt idx="1821">
                  <c:v>0.40360000000000001</c:v>
                </c:pt>
                <c:pt idx="1822">
                  <c:v>0.40360000000000001</c:v>
                </c:pt>
                <c:pt idx="1823">
                  <c:v>0.40360000000000001</c:v>
                </c:pt>
                <c:pt idx="1824">
                  <c:v>0.40360000000000001</c:v>
                </c:pt>
                <c:pt idx="1825">
                  <c:v>0.40360000000000001</c:v>
                </c:pt>
              </c:numCache>
            </c:numRef>
          </c:yVal>
          <c:smooth val="1"/>
          <c:extLst>
            <c:ext xmlns:c16="http://schemas.microsoft.com/office/drawing/2014/chart" uri="{C3380CC4-5D6E-409C-BE32-E72D297353CC}">
              <c16:uniqueId val="{00000001-0690-4424-BA23-10D736F863EB}"/>
            </c:ext>
          </c:extLst>
        </c:ser>
        <c:dLbls>
          <c:showLegendKey val="0"/>
          <c:showVal val="0"/>
          <c:showCatName val="0"/>
          <c:showSerName val="0"/>
          <c:showPercent val="0"/>
          <c:showBubbleSize val="0"/>
        </c:dLbls>
        <c:axId val="1819961215"/>
        <c:axId val="1819961631"/>
      </c:scatterChart>
      <c:valAx>
        <c:axId val="1819961215"/>
        <c:scaling>
          <c:orientation val="minMax"/>
          <c:max val="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r>
                  <a:rPr lang="en-US" baseline="0"/>
                  <a:t> of Survey [years]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631"/>
        <c:crossesAt val="0"/>
        <c:crossBetween val="midCat"/>
        <c:minorUnit val="1"/>
      </c:valAx>
      <c:valAx>
        <c:axId val="181996163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215"/>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Cumulative population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Identified</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'asteroid population from harris'!$B$2:$B$44</c:f>
              <c:numCache>
                <c:formatCode>0.000</c:formatCode>
                <c:ptCount val="43"/>
                <c:pt idx="0">
                  <c:v>50.171947956523475</c:v>
                </c:pt>
                <c:pt idx="1">
                  <c:v>39.852994852983855</c:v>
                </c:pt>
                <c:pt idx="2">
                  <c:v>31.656359050046547</c:v>
                </c:pt>
                <c:pt idx="3">
                  <c:v>25.145539802021506</c:v>
                </c:pt>
                <c:pt idx="4">
                  <c:v>19.973812242128886</c:v>
                </c:pt>
                <c:pt idx="5">
                  <c:v>15.865763019004481</c:v>
                </c:pt>
                <c:pt idx="6">
                  <c:v>12.602623531439619</c:v>
                </c:pt>
                <c:pt idx="7">
                  <c:v>10.010619702623123</c:v>
                </c:pt>
                <c:pt idx="8">
                  <c:v>7.9517178768807382</c:v>
                </c:pt>
                <c:pt idx="9">
                  <c:v>6.3162740241681892</c:v>
                </c:pt>
                <c:pt idx="10">
                  <c:v>5.0171947956523475</c:v>
                </c:pt>
                <c:pt idx="11">
                  <c:v>3.9852994852983814</c:v>
                </c:pt>
                <c:pt idx="12">
                  <c:v>3.1656359050046539</c:v>
                </c:pt>
                <c:pt idx="13">
                  <c:v>2.5145539802021499</c:v>
                </c:pt>
                <c:pt idx="14">
                  <c:v>1.9973812242128883</c:v>
                </c:pt>
                <c:pt idx="15">
                  <c:v>1.5865763019004477</c:v>
                </c:pt>
                <c:pt idx="16">
                  <c:v>1.2602623531439616</c:v>
                </c:pt>
                <c:pt idx="17">
                  <c:v>1.0010619702623131</c:v>
                </c:pt>
                <c:pt idx="18">
                  <c:v>0.79517178768807362</c:v>
                </c:pt>
                <c:pt idx="19">
                  <c:v>0.63162740241681825</c:v>
                </c:pt>
                <c:pt idx="20">
                  <c:v>0.50171947956523499</c:v>
                </c:pt>
                <c:pt idx="21">
                  <c:v>0.39852994852983797</c:v>
                </c:pt>
                <c:pt idx="22">
                  <c:v>0.31656359050046534</c:v>
                </c:pt>
                <c:pt idx="23">
                  <c:v>0.25145539802021472</c:v>
                </c:pt>
                <c:pt idx="24">
                  <c:v>0.19973812242128894</c:v>
                </c:pt>
                <c:pt idx="25">
                  <c:v>0.15865763019004503</c:v>
                </c:pt>
                <c:pt idx="26">
                  <c:v>0.12602623531439602</c:v>
                </c:pt>
                <c:pt idx="27">
                  <c:v>0.10010619702623119</c:v>
                </c:pt>
                <c:pt idx="28">
                  <c:v>7.951717876880729E-2</c:v>
                </c:pt>
                <c:pt idx="29">
                  <c:v>6.3162740241681864E-2</c:v>
                </c:pt>
                <c:pt idx="30">
                  <c:v>5.0171947956523535E-2</c:v>
                </c:pt>
                <c:pt idx="31">
                  <c:v>3.9852994852983832E-2</c:v>
                </c:pt>
                <c:pt idx="32">
                  <c:v>3.1656359050046497E-2</c:v>
                </c:pt>
                <c:pt idx="33">
                  <c:v>2.5145539802021444E-2</c:v>
                </c:pt>
                <c:pt idx="34">
                  <c:v>1.9973812242128876E-2</c:v>
                </c:pt>
                <c:pt idx="35">
                  <c:v>1.5865763019004487E-2</c:v>
                </c:pt>
                <c:pt idx="36">
                  <c:v>1.2602623531439611E-2</c:v>
                </c:pt>
                <c:pt idx="37">
                  <c:v>1.0010619702623126E-2</c:v>
                </c:pt>
                <c:pt idx="38">
                  <c:v>7.9517178768807179E-3</c:v>
                </c:pt>
                <c:pt idx="39">
                  <c:v>6.3162740241681789E-3</c:v>
                </c:pt>
                <c:pt idx="40">
                  <c:v>5.0171947956523487E-3</c:v>
                </c:pt>
                <c:pt idx="41">
                  <c:v>3.985299485298379E-3</c:v>
                </c:pt>
                <c:pt idx="42">
                  <c:v>3.1656359050046519E-3</c:v>
                </c:pt>
              </c:numCache>
            </c:numRef>
          </c:xVal>
          <c:yVal>
            <c:numRef>
              <c:f>'asteroid population from harris'!$C$2:$C$44</c:f>
              <c:numCache>
                <c:formatCode>General</c:formatCode>
                <c:ptCount val="43"/>
                <c:pt idx="0">
                  <c:v>1</c:v>
                </c:pt>
                <c:pt idx="1">
                  <c:v>1</c:v>
                </c:pt>
                <c:pt idx="2">
                  <c:v>1</c:v>
                </c:pt>
                <c:pt idx="3">
                  <c:v>1</c:v>
                </c:pt>
                <c:pt idx="4">
                  <c:v>2</c:v>
                </c:pt>
                <c:pt idx="5">
                  <c:v>2</c:v>
                </c:pt>
                <c:pt idx="6">
                  <c:v>3</c:v>
                </c:pt>
                <c:pt idx="7">
                  <c:v>5</c:v>
                </c:pt>
                <c:pt idx="8">
                  <c:v>8</c:v>
                </c:pt>
                <c:pt idx="9">
                  <c:v>15</c:v>
                </c:pt>
                <c:pt idx="10">
                  <c:v>26</c:v>
                </c:pt>
                <c:pt idx="11">
                  <c:v>55</c:v>
                </c:pt>
                <c:pt idx="12">
                  <c:v>110</c:v>
                </c:pt>
                <c:pt idx="13">
                  <c:v>194</c:v>
                </c:pt>
                <c:pt idx="14">
                  <c:v>318</c:v>
                </c:pt>
                <c:pt idx="15">
                  <c:v>488</c:v>
                </c:pt>
                <c:pt idx="16">
                  <c:v>745</c:v>
                </c:pt>
                <c:pt idx="17">
                  <c:v>1096</c:v>
                </c:pt>
                <c:pt idx="18">
                  <c:v>1621</c:v>
                </c:pt>
                <c:pt idx="19">
                  <c:v>2201</c:v>
                </c:pt>
                <c:pt idx="20">
                  <c:v>2909</c:v>
                </c:pt>
                <c:pt idx="21">
                  <c:v>3598</c:v>
                </c:pt>
                <c:pt idx="22">
                  <c:v>4306</c:v>
                </c:pt>
                <c:pt idx="23">
                  <c:v>4986</c:v>
                </c:pt>
                <c:pt idx="24">
                  <c:v>5577</c:v>
                </c:pt>
                <c:pt idx="25">
                  <c:v>6114</c:v>
                </c:pt>
                <c:pt idx="26">
                  <c:v>6619</c:v>
                </c:pt>
                <c:pt idx="27">
                  <c:v>7113</c:v>
                </c:pt>
                <c:pt idx="28">
                  <c:v>7612</c:v>
                </c:pt>
                <c:pt idx="29">
                  <c:v>8154</c:v>
                </c:pt>
                <c:pt idx="30">
                  <c:v>8719</c:v>
                </c:pt>
                <c:pt idx="31">
                  <c:v>9244</c:v>
                </c:pt>
                <c:pt idx="32">
                  <c:v>9727</c:v>
                </c:pt>
                <c:pt idx="33">
                  <c:v>10095</c:v>
                </c:pt>
                <c:pt idx="34">
                  <c:v>10445</c:v>
                </c:pt>
                <c:pt idx="35">
                  <c:v>10682</c:v>
                </c:pt>
                <c:pt idx="36">
                  <c:v>10851</c:v>
                </c:pt>
                <c:pt idx="37">
                  <c:v>10963</c:v>
                </c:pt>
                <c:pt idx="38">
                  <c:v>11036</c:v>
                </c:pt>
                <c:pt idx="39">
                  <c:v>11068</c:v>
                </c:pt>
                <c:pt idx="40">
                  <c:v>11100</c:v>
                </c:pt>
                <c:pt idx="41">
                  <c:v>11116</c:v>
                </c:pt>
                <c:pt idx="42">
                  <c:v>11132</c:v>
                </c:pt>
              </c:numCache>
            </c:numRef>
          </c:yVal>
          <c:smooth val="1"/>
          <c:extLst>
            <c:ext xmlns:c16="http://schemas.microsoft.com/office/drawing/2014/chart" uri="{C3380CC4-5D6E-409C-BE32-E72D297353CC}">
              <c16:uniqueId val="{00000000-E04E-4563-9E3C-C95E9BC2F9D6}"/>
            </c:ext>
          </c:extLst>
        </c:ser>
        <c:ser>
          <c:idx val="1"/>
          <c:order val="1"/>
          <c:tx>
            <c:v>Expected</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'asteroid population from harris'!$B$2:$B$44</c:f>
              <c:numCache>
                <c:formatCode>0.000</c:formatCode>
                <c:ptCount val="43"/>
                <c:pt idx="0">
                  <c:v>50.171947956523475</c:v>
                </c:pt>
                <c:pt idx="1">
                  <c:v>39.852994852983855</c:v>
                </c:pt>
                <c:pt idx="2">
                  <c:v>31.656359050046547</c:v>
                </c:pt>
                <c:pt idx="3">
                  <c:v>25.145539802021506</c:v>
                </c:pt>
                <c:pt idx="4">
                  <c:v>19.973812242128886</c:v>
                </c:pt>
                <c:pt idx="5">
                  <c:v>15.865763019004481</c:v>
                </c:pt>
                <c:pt idx="6">
                  <c:v>12.602623531439619</c:v>
                </c:pt>
                <c:pt idx="7">
                  <c:v>10.010619702623123</c:v>
                </c:pt>
                <c:pt idx="8">
                  <c:v>7.9517178768807382</c:v>
                </c:pt>
                <c:pt idx="9">
                  <c:v>6.3162740241681892</c:v>
                </c:pt>
                <c:pt idx="10">
                  <c:v>5.0171947956523475</c:v>
                </c:pt>
                <c:pt idx="11">
                  <c:v>3.9852994852983814</c:v>
                </c:pt>
                <c:pt idx="12">
                  <c:v>3.1656359050046539</c:v>
                </c:pt>
                <c:pt idx="13">
                  <c:v>2.5145539802021499</c:v>
                </c:pt>
                <c:pt idx="14">
                  <c:v>1.9973812242128883</c:v>
                </c:pt>
                <c:pt idx="15">
                  <c:v>1.5865763019004477</c:v>
                </c:pt>
                <c:pt idx="16">
                  <c:v>1.2602623531439616</c:v>
                </c:pt>
                <c:pt idx="17">
                  <c:v>1.0010619702623131</c:v>
                </c:pt>
                <c:pt idx="18">
                  <c:v>0.79517178768807362</c:v>
                </c:pt>
                <c:pt idx="19">
                  <c:v>0.63162740241681825</c:v>
                </c:pt>
                <c:pt idx="20">
                  <c:v>0.50171947956523499</c:v>
                </c:pt>
                <c:pt idx="21">
                  <c:v>0.39852994852983797</c:v>
                </c:pt>
                <c:pt idx="22">
                  <c:v>0.31656359050046534</c:v>
                </c:pt>
                <c:pt idx="23">
                  <c:v>0.25145539802021472</c:v>
                </c:pt>
                <c:pt idx="24">
                  <c:v>0.19973812242128894</c:v>
                </c:pt>
                <c:pt idx="25">
                  <c:v>0.15865763019004503</c:v>
                </c:pt>
                <c:pt idx="26">
                  <c:v>0.12602623531439602</c:v>
                </c:pt>
                <c:pt idx="27">
                  <c:v>0.10010619702623119</c:v>
                </c:pt>
                <c:pt idx="28">
                  <c:v>7.951717876880729E-2</c:v>
                </c:pt>
                <c:pt idx="29">
                  <c:v>6.3162740241681864E-2</c:v>
                </c:pt>
                <c:pt idx="30">
                  <c:v>5.0171947956523535E-2</c:v>
                </c:pt>
                <c:pt idx="31">
                  <c:v>3.9852994852983832E-2</c:v>
                </c:pt>
                <c:pt idx="32">
                  <c:v>3.1656359050046497E-2</c:v>
                </c:pt>
                <c:pt idx="33">
                  <c:v>2.5145539802021444E-2</c:v>
                </c:pt>
                <c:pt idx="34">
                  <c:v>1.9973812242128876E-2</c:v>
                </c:pt>
                <c:pt idx="35">
                  <c:v>1.5865763019004487E-2</c:v>
                </c:pt>
                <c:pt idx="36">
                  <c:v>1.2602623531439611E-2</c:v>
                </c:pt>
                <c:pt idx="37">
                  <c:v>1.0010619702623126E-2</c:v>
                </c:pt>
                <c:pt idx="38">
                  <c:v>7.9517178768807179E-3</c:v>
                </c:pt>
                <c:pt idx="39">
                  <c:v>6.3162740241681789E-3</c:v>
                </c:pt>
                <c:pt idx="40">
                  <c:v>5.0171947956523487E-3</c:v>
                </c:pt>
                <c:pt idx="41">
                  <c:v>3.985299485298379E-3</c:v>
                </c:pt>
                <c:pt idx="42">
                  <c:v>3.1656359050046519E-3</c:v>
                </c:pt>
              </c:numCache>
            </c:numRef>
          </c:xVal>
          <c:yVal>
            <c:numRef>
              <c:f>'asteroid population from harris'!$F$2:$F$44</c:f>
              <c:numCache>
                <c:formatCode>0.00E+00</c:formatCode>
                <c:ptCount val="43"/>
                <c:pt idx="0">
                  <c:v>1.0101010101010102</c:v>
                </c:pt>
                <c:pt idx="1">
                  <c:v>1.0101010101010102</c:v>
                </c:pt>
                <c:pt idx="2">
                  <c:v>1.0101010101010102</c:v>
                </c:pt>
                <c:pt idx="3">
                  <c:v>1.0101010101010102</c:v>
                </c:pt>
                <c:pt idx="4">
                  <c:v>2.0202020202020203</c:v>
                </c:pt>
                <c:pt idx="5">
                  <c:v>2.0202020202020203</c:v>
                </c:pt>
                <c:pt idx="6">
                  <c:v>3.0303030303030303</c:v>
                </c:pt>
                <c:pt idx="7">
                  <c:v>5.0505050505050502</c:v>
                </c:pt>
                <c:pt idx="8">
                  <c:v>8.0808080808080796</c:v>
                </c:pt>
                <c:pt idx="9">
                  <c:v>15.15151515151515</c:v>
                </c:pt>
                <c:pt idx="10">
                  <c:v>26.341749129134683</c:v>
                </c:pt>
                <c:pt idx="11">
                  <c:v>55.873317357240595</c:v>
                </c:pt>
                <c:pt idx="12">
                  <c:v>112.11053617114652</c:v>
                </c:pt>
                <c:pt idx="13">
                  <c:v>198.79784267269451</c:v>
                </c:pt>
                <c:pt idx="14">
                  <c:v>328.91326764646158</c:v>
                </c:pt>
                <c:pt idx="15">
                  <c:v>512.30053841237304</c:v>
                </c:pt>
                <c:pt idx="16">
                  <c:v>802.36825850266655</c:v>
                </c:pt>
                <c:pt idx="17">
                  <c:v>1227.3077258150151</c:v>
                </c:pt>
                <c:pt idx="18">
                  <c:v>1936.7671852744747</c:v>
                </c:pt>
                <c:pt idx="19">
                  <c:v>2855.9430965264555</c:v>
                </c:pt>
                <c:pt idx="20">
                  <c:v>4246.9057684321524</c:v>
                </c:pt>
                <c:pt idx="21">
                  <c:v>6027.2675255380955</c:v>
                </c:pt>
                <c:pt idx="22">
                  <c:v>8592.4849168424425</c:v>
                </c:pt>
                <c:pt idx="23">
                  <c:v>12268.160592518117</c:v>
                </c:pt>
                <c:pt idx="24">
                  <c:v>17407.291027300726</c:v>
                </c:pt>
                <c:pt idx="25">
                  <c:v>25494.640424891088</c:v>
                </c:pt>
                <c:pt idx="26">
                  <c:v>39640.29868819641</c:v>
                </c:pt>
                <c:pt idx="27">
                  <c:v>67393.107676960455</c:v>
                </c:pt>
                <c:pt idx="28">
                  <c:v>126656.76563420511</c:v>
                </c:pt>
                <c:pt idx="29">
                  <c:v>268913.98348197411</c:v>
                </c:pt>
                <c:pt idx="30">
                  <c:v>631093.47066146135</c:v>
                </c:pt>
                <c:pt idx="31">
                  <c:v>1479235.6354433675</c:v>
                </c:pt>
                <c:pt idx="32">
                  <c:v>3434701.2224879023</c:v>
                </c:pt>
                <c:pt idx="33">
                  <c:v>7185975.4324777089</c:v>
                </c:pt>
                <c:pt idx="34">
                  <c:v>16137382.082094077</c:v>
                </c:pt>
                <c:pt idx="35">
                  <c:v>31329689.774401769</c:v>
                </c:pt>
                <c:pt idx="36">
                  <c:v>58631789.935952656</c:v>
                </c:pt>
                <c:pt idx="37">
                  <c:v>104160245.22050551</c:v>
                </c:pt>
                <c:pt idx="38">
                  <c:v>178574108.62519461</c:v>
                </c:pt>
                <c:pt idx="39">
                  <c:v>260415540.85025853</c:v>
                </c:pt>
                <c:pt idx="40">
                  <c:v>465543745.97846365</c:v>
                </c:pt>
                <c:pt idx="41">
                  <c:v>724025167.62628269</c:v>
                </c:pt>
                <c:pt idx="42">
                  <c:v>1374431671.6913233</c:v>
                </c:pt>
              </c:numCache>
            </c:numRef>
          </c:yVal>
          <c:smooth val="1"/>
          <c:extLst>
            <c:ext xmlns:c16="http://schemas.microsoft.com/office/drawing/2014/chart" uri="{C3380CC4-5D6E-409C-BE32-E72D297353CC}">
              <c16:uniqueId val="{00000001-E04E-4563-9E3C-C95E9BC2F9D6}"/>
            </c:ext>
          </c:extLst>
        </c:ser>
        <c:dLbls>
          <c:showLegendKey val="0"/>
          <c:showVal val="0"/>
          <c:showCatName val="0"/>
          <c:showSerName val="0"/>
          <c:showPercent val="0"/>
          <c:showBubbleSize val="0"/>
        </c:dLbls>
        <c:axId val="141526528"/>
        <c:axId val="2139265120"/>
      </c:scatterChart>
      <c:valAx>
        <c:axId val="141526528"/>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 [km]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9265120"/>
        <c:crosses val="autoZero"/>
        <c:crossBetween val="midCat"/>
      </c:valAx>
      <c:valAx>
        <c:axId val="2139265120"/>
        <c:scaling>
          <c:logBase val="10"/>
          <c:orientation val="minMax"/>
          <c:min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 (&lt;H)</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526528"/>
        <c:crossesAt val="1.0000000000000002E-3"/>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1"/>
          <c:order val="0"/>
          <c:tx>
            <c:v>Vis/Vis</c:v>
          </c:tx>
          <c:spPr>
            <a:ln w="19050" cap="rnd">
              <a:solidFill>
                <a:schemeClr val="accent1"/>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payload!$I$2:$I$1827</c:f>
              <c:numCache>
                <c:formatCode>0%</c:formatCode>
                <c:ptCount val="1826"/>
                <c:pt idx="0">
                  <c:v>0</c:v>
                </c:pt>
                <c:pt idx="1">
                  <c:v>0</c:v>
                </c:pt>
                <c:pt idx="2">
                  <c:v>0</c:v>
                </c:pt>
                <c:pt idx="3">
                  <c:v>0</c:v>
                </c:pt>
                <c:pt idx="4">
                  <c:v>0</c:v>
                </c:pt>
                <c:pt idx="5">
                  <c:v>0</c:v>
                </c:pt>
                <c:pt idx="6">
                  <c:v>0</c:v>
                </c:pt>
                <c:pt idx="7">
                  <c:v>1.1999999999999999E-3</c:v>
                </c:pt>
                <c:pt idx="8">
                  <c:v>1.1999999999999999E-3</c:v>
                </c:pt>
                <c:pt idx="9">
                  <c:v>2E-3</c:v>
                </c:pt>
                <c:pt idx="10">
                  <c:v>2E-3</c:v>
                </c:pt>
                <c:pt idx="11">
                  <c:v>9.1999999999999998E-3</c:v>
                </c:pt>
                <c:pt idx="12">
                  <c:v>9.1999999999999998E-3</c:v>
                </c:pt>
                <c:pt idx="13">
                  <c:v>1.0800000000000001E-2</c:v>
                </c:pt>
                <c:pt idx="14">
                  <c:v>1.0800000000000001E-2</c:v>
                </c:pt>
                <c:pt idx="15">
                  <c:v>1.2E-2</c:v>
                </c:pt>
                <c:pt idx="16">
                  <c:v>1.2E-2</c:v>
                </c:pt>
                <c:pt idx="17">
                  <c:v>1.2E-2</c:v>
                </c:pt>
                <c:pt idx="18">
                  <c:v>1.2E-2</c:v>
                </c:pt>
                <c:pt idx="19">
                  <c:v>1.2800000000000001E-2</c:v>
                </c:pt>
                <c:pt idx="20">
                  <c:v>1.2800000000000001E-2</c:v>
                </c:pt>
                <c:pt idx="21">
                  <c:v>1.32E-2</c:v>
                </c:pt>
                <c:pt idx="22">
                  <c:v>1.32E-2</c:v>
                </c:pt>
                <c:pt idx="23">
                  <c:v>1.32E-2</c:v>
                </c:pt>
                <c:pt idx="24">
                  <c:v>1.32E-2</c:v>
                </c:pt>
                <c:pt idx="25">
                  <c:v>1.4800000000000001E-2</c:v>
                </c:pt>
                <c:pt idx="26">
                  <c:v>1.4800000000000001E-2</c:v>
                </c:pt>
                <c:pt idx="27">
                  <c:v>1.52E-2</c:v>
                </c:pt>
                <c:pt idx="28">
                  <c:v>1.52E-2</c:v>
                </c:pt>
                <c:pt idx="29">
                  <c:v>1.5599999999999999E-2</c:v>
                </c:pt>
                <c:pt idx="30">
                  <c:v>1.5599999999999999E-2</c:v>
                </c:pt>
                <c:pt idx="31">
                  <c:v>1.6400000000000001E-2</c:v>
                </c:pt>
                <c:pt idx="32">
                  <c:v>1.6400000000000001E-2</c:v>
                </c:pt>
                <c:pt idx="33">
                  <c:v>1.6400000000000001E-2</c:v>
                </c:pt>
                <c:pt idx="34">
                  <c:v>1.6400000000000001E-2</c:v>
                </c:pt>
                <c:pt idx="35">
                  <c:v>1.6799999999999999E-2</c:v>
                </c:pt>
                <c:pt idx="36">
                  <c:v>1.6799999999999999E-2</c:v>
                </c:pt>
                <c:pt idx="37">
                  <c:v>1.72E-2</c:v>
                </c:pt>
                <c:pt idx="38">
                  <c:v>1.72E-2</c:v>
                </c:pt>
                <c:pt idx="39">
                  <c:v>1.7999999999999999E-2</c:v>
                </c:pt>
                <c:pt idx="40">
                  <c:v>1.7999999999999999E-2</c:v>
                </c:pt>
                <c:pt idx="41">
                  <c:v>1.84E-2</c:v>
                </c:pt>
                <c:pt idx="42">
                  <c:v>1.84E-2</c:v>
                </c:pt>
                <c:pt idx="43">
                  <c:v>1.84E-2</c:v>
                </c:pt>
                <c:pt idx="44">
                  <c:v>1.84E-2</c:v>
                </c:pt>
                <c:pt idx="45">
                  <c:v>1.8800000000000001E-2</c:v>
                </c:pt>
                <c:pt idx="46">
                  <c:v>1.8800000000000001E-2</c:v>
                </c:pt>
                <c:pt idx="47">
                  <c:v>1.9199999999999998E-2</c:v>
                </c:pt>
                <c:pt idx="48">
                  <c:v>1.9199999999999998E-2</c:v>
                </c:pt>
                <c:pt idx="49">
                  <c:v>1.9599999999999999E-2</c:v>
                </c:pt>
                <c:pt idx="50">
                  <c:v>1.9599999999999999E-2</c:v>
                </c:pt>
                <c:pt idx="51">
                  <c:v>2.0400000000000001E-2</c:v>
                </c:pt>
                <c:pt idx="52">
                  <c:v>2.0400000000000001E-2</c:v>
                </c:pt>
                <c:pt idx="53">
                  <c:v>2.12E-2</c:v>
                </c:pt>
                <c:pt idx="54">
                  <c:v>2.12E-2</c:v>
                </c:pt>
                <c:pt idx="55">
                  <c:v>2.1999999999999999E-2</c:v>
                </c:pt>
                <c:pt idx="56">
                  <c:v>2.1999999999999999E-2</c:v>
                </c:pt>
                <c:pt idx="57">
                  <c:v>2.1999999999999999E-2</c:v>
                </c:pt>
                <c:pt idx="58">
                  <c:v>2.1999999999999999E-2</c:v>
                </c:pt>
                <c:pt idx="59">
                  <c:v>2.3199999999999998E-2</c:v>
                </c:pt>
                <c:pt idx="60">
                  <c:v>2.3199999999999998E-2</c:v>
                </c:pt>
                <c:pt idx="61">
                  <c:v>2.3599999999999999E-2</c:v>
                </c:pt>
                <c:pt idx="62">
                  <c:v>2.3599999999999999E-2</c:v>
                </c:pt>
                <c:pt idx="63">
                  <c:v>2.4400000000000002E-2</c:v>
                </c:pt>
                <c:pt idx="64">
                  <c:v>2.52E-2</c:v>
                </c:pt>
                <c:pt idx="65">
                  <c:v>2.52E-2</c:v>
                </c:pt>
                <c:pt idx="66">
                  <c:v>2.52E-2</c:v>
                </c:pt>
                <c:pt idx="67">
                  <c:v>2.52E-2</c:v>
                </c:pt>
                <c:pt idx="68">
                  <c:v>2.52E-2</c:v>
                </c:pt>
                <c:pt idx="69">
                  <c:v>2.5600000000000001E-2</c:v>
                </c:pt>
                <c:pt idx="70">
                  <c:v>2.5600000000000001E-2</c:v>
                </c:pt>
                <c:pt idx="71">
                  <c:v>2.5999999999999999E-2</c:v>
                </c:pt>
                <c:pt idx="72">
                  <c:v>2.5999999999999999E-2</c:v>
                </c:pt>
                <c:pt idx="73">
                  <c:v>2.64E-2</c:v>
                </c:pt>
                <c:pt idx="74">
                  <c:v>2.64E-2</c:v>
                </c:pt>
                <c:pt idx="75">
                  <c:v>2.6800000000000001E-2</c:v>
                </c:pt>
                <c:pt idx="76">
                  <c:v>2.6800000000000001E-2</c:v>
                </c:pt>
                <c:pt idx="77">
                  <c:v>2.7199999999999998E-2</c:v>
                </c:pt>
                <c:pt idx="78">
                  <c:v>2.7199999999999998E-2</c:v>
                </c:pt>
                <c:pt idx="79">
                  <c:v>2.8000000000000001E-2</c:v>
                </c:pt>
                <c:pt idx="80">
                  <c:v>2.8000000000000001E-2</c:v>
                </c:pt>
                <c:pt idx="81">
                  <c:v>2.8400000000000002E-2</c:v>
                </c:pt>
                <c:pt idx="82">
                  <c:v>2.8400000000000002E-2</c:v>
                </c:pt>
                <c:pt idx="83">
                  <c:v>2.8799999999999999E-2</c:v>
                </c:pt>
                <c:pt idx="84">
                  <c:v>2.8799999999999999E-2</c:v>
                </c:pt>
                <c:pt idx="85">
                  <c:v>2.8799999999999999E-2</c:v>
                </c:pt>
                <c:pt idx="86">
                  <c:v>2.8799999999999999E-2</c:v>
                </c:pt>
                <c:pt idx="87">
                  <c:v>2.8799999999999999E-2</c:v>
                </c:pt>
                <c:pt idx="88">
                  <c:v>2.8799999999999999E-2</c:v>
                </c:pt>
                <c:pt idx="89">
                  <c:v>2.8799999999999999E-2</c:v>
                </c:pt>
                <c:pt idx="90">
                  <c:v>2.8799999999999999E-2</c:v>
                </c:pt>
                <c:pt idx="91">
                  <c:v>2.9600000000000001E-2</c:v>
                </c:pt>
                <c:pt idx="92">
                  <c:v>2.9600000000000001E-2</c:v>
                </c:pt>
                <c:pt idx="93">
                  <c:v>3.04E-2</c:v>
                </c:pt>
                <c:pt idx="94">
                  <c:v>3.04E-2</c:v>
                </c:pt>
                <c:pt idx="95">
                  <c:v>3.04E-2</c:v>
                </c:pt>
                <c:pt idx="96">
                  <c:v>3.04E-2</c:v>
                </c:pt>
                <c:pt idx="97">
                  <c:v>3.04E-2</c:v>
                </c:pt>
                <c:pt idx="98">
                  <c:v>3.04E-2</c:v>
                </c:pt>
                <c:pt idx="99">
                  <c:v>3.1199999999999999E-2</c:v>
                </c:pt>
                <c:pt idx="100">
                  <c:v>3.1199999999999999E-2</c:v>
                </c:pt>
                <c:pt idx="101">
                  <c:v>3.2000000000000001E-2</c:v>
                </c:pt>
                <c:pt idx="102">
                  <c:v>3.2000000000000001E-2</c:v>
                </c:pt>
                <c:pt idx="103">
                  <c:v>3.2000000000000001E-2</c:v>
                </c:pt>
                <c:pt idx="104">
                  <c:v>3.2000000000000001E-2</c:v>
                </c:pt>
                <c:pt idx="105">
                  <c:v>3.2399999999999998E-2</c:v>
                </c:pt>
                <c:pt idx="106">
                  <c:v>3.2800000000000003E-2</c:v>
                </c:pt>
                <c:pt idx="107">
                  <c:v>3.2800000000000003E-2</c:v>
                </c:pt>
                <c:pt idx="108">
                  <c:v>3.2800000000000003E-2</c:v>
                </c:pt>
                <c:pt idx="109">
                  <c:v>3.4799999999999998E-2</c:v>
                </c:pt>
                <c:pt idx="110">
                  <c:v>3.4799999999999998E-2</c:v>
                </c:pt>
                <c:pt idx="111">
                  <c:v>3.4799999999999998E-2</c:v>
                </c:pt>
                <c:pt idx="112">
                  <c:v>3.4799999999999998E-2</c:v>
                </c:pt>
                <c:pt idx="113">
                  <c:v>3.56E-2</c:v>
                </c:pt>
                <c:pt idx="114">
                  <c:v>3.56E-2</c:v>
                </c:pt>
                <c:pt idx="115">
                  <c:v>3.6799999999999999E-2</c:v>
                </c:pt>
                <c:pt idx="116">
                  <c:v>3.6799999999999999E-2</c:v>
                </c:pt>
                <c:pt idx="117">
                  <c:v>3.6799999999999999E-2</c:v>
                </c:pt>
                <c:pt idx="118">
                  <c:v>3.6799999999999999E-2</c:v>
                </c:pt>
                <c:pt idx="119">
                  <c:v>3.6799999999999999E-2</c:v>
                </c:pt>
                <c:pt idx="120">
                  <c:v>3.6799999999999999E-2</c:v>
                </c:pt>
                <c:pt idx="121">
                  <c:v>3.6799999999999999E-2</c:v>
                </c:pt>
                <c:pt idx="122">
                  <c:v>3.6799999999999999E-2</c:v>
                </c:pt>
                <c:pt idx="123">
                  <c:v>3.7600000000000001E-2</c:v>
                </c:pt>
                <c:pt idx="124">
                  <c:v>3.7600000000000001E-2</c:v>
                </c:pt>
                <c:pt idx="125">
                  <c:v>3.7600000000000001E-2</c:v>
                </c:pt>
                <c:pt idx="126">
                  <c:v>3.7600000000000001E-2</c:v>
                </c:pt>
                <c:pt idx="127">
                  <c:v>3.7999999999999999E-2</c:v>
                </c:pt>
                <c:pt idx="128">
                  <c:v>3.7999999999999999E-2</c:v>
                </c:pt>
                <c:pt idx="129">
                  <c:v>3.7999999999999999E-2</c:v>
                </c:pt>
                <c:pt idx="130">
                  <c:v>3.7999999999999999E-2</c:v>
                </c:pt>
                <c:pt idx="131">
                  <c:v>3.8399999999999997E-2</c:v>
                </c:pt>
                <c:pt idx="132">
                  <c:v>3.8399999999999997E-2</c:v>
                </c:pt>
                <c:pt idx="133">
                  <c:v>3.8399999999999997E-2</c:v>
                </c:pt>
                <c:pt idx="134">
                  <c:v>3.8399999999999997E-2</c:v>
                </c:pt>
                <c:pt idx="135">
                  <c:v>3.8800000000000001E-2</c:v>
                </c:pt>
                <c:pt idx="136">
                  <c:v>3.8800000000000001E-2</c:v>
                </c:pt>
                <c:pt idx="137">
                  <c:v>0.04</c:v>
                </c:pt>
                <c:pt idx="138">
                  <c:v>0.04</c:v>
                </c:pt>
                <c:pt idx="139">
                  <c:v>0.04</c:v>
                </c:pt>
                <c:pt idx="140">
                  <c:v>0.04</c:v>
                </c:pt>
                <c:pt idx="141">
                  <c:v>4.0800000000000003E-2</c:v>
                </c:pt>
                <c:pt idx="142">
                  <c:v>4.0800000000000003E-2</c:v>
                </c:pt>
                <c:pt idx="143">
                  <c:v>4.1599999999999998E-2</c:v>
                </c:pt>
                <c:pt idx="144">
                  <c:v>4.1599999999999998E-2</c:v>
                </c:pt>
                <c:pt idx="145">
                  <c:v>4.36E-2</c:v>
                </c:pt>
                <c:pt idx="146">
                  <c:v>4.36E-2</c:v>
                </c:pt>
                <c:pt idx="147">
                  <c:v>4.36E-2</c:v>
                </c:pt>
                <c:pt idx="148">
                  <c:v>4.3999999999999997E-2</c:v>
                </c:pt>
                <c:pt idx="149">
                  <c:v>4.3999999999999997E-2</c:v>
                </c:pt>
                <c:pt idx="150">
                  <c:v>4.3999999999999997E-2</c:v>
                </c:pt>
                <c:pt idx="151">
                  <c:v>4.3999999999999997E-2</c:v>
                </c:pt>
                <c:pt idx="152">
                  <c:v>4.3999999999999997E-2</c:v>
                </c:pt>
                <c:pt idx="153">
                  <c:v>4.3999999999999997E-2</c:v>
                </c:pt>
                <c:pt idx="154">
                  <c:v>4.3999999999999997E-2</c:v>
                </c:pt>
                <c:pt idx="155">
                  <c:v>4.3999999999999997E-2</c:v>
                </c:pt>
                <c:pt idx="156">
                  <c:v>4.3999999999999997E-2</c:v>
                </c:pt>
                <c:pt idx="157">
                  <c:v>4.5199999999999997E-2</c:v>
                </c:pt>
                <c:pt idx="158">
                  <c:v>4.5199999999999997E-2</c:v>
                </c:pt>
                <c:pt idx="159">
                  <c:v>4.5199999999999997E-2</c:v>
                </c:pt>
                <c:pt idx="160">
                  <c:v>4.5199999999999997E-2</c:v>
                </c:pt>
                <c:pt idx="161">
                  <c:v>4.5199999999999997E-2</c:v>
                </c:pt>
                <c:pt idx="162">
                  <c:v>4.5199999999999997E-2</c:v>
                </c:pt>
                <c:pt idx="163">
                  <c:v>4.5600000000000002E-2</c:v>
                </c:pt>
                <c:pt idx="164">
                  <c:v>4.5600000000000002E-2</c:v>
                </c:pt>
                <c:pt idx="165">
                  <c:v>4.5999999999999999E-2</c:v>
                </c:pt>
                <c:pt idx="166">
                  <c:v>4.5999999999999999E-2</c:v>
                </c:pt>
                <c:pt idx="167">
                  <c:v>4.6399999999999997E-2</c:v>
                </c:pt>
                <c:pt idx="168">
                  <c:v>4.6399999999999997E-2</c:v>
                </c:pt>
                <c:pt idx="169">
                  <c:v>4.6399999999999997E-2</c:v>
                </c:pt>
                <c:pt idx="170">
                  <c:v>4.6399999999999997E-2</c:v>
                </c:pt>
                <c:pt idx="171">
                  <c:v>4.6800000000000001E-2</c:v>
                </c:pt>
                <c:pt idx="172">
                  <c:v>4.6800000000000001E-2</c:v>
                </c:pt>
                <c:pt idx="173">
                  <c:v>4.7199999999999999E-2</c:v>
                </c:pt>
                <c:pt idx="174">
                  <c:v>4.7199999999999999E-2</c:v>
                </c:pt>
                <c:pt idx="175">
                  <c:v>4.7199999999999999E-2</c:v>
                </c:pt>
                <c:pt idx="176">
                  <c:v>4.7199999999999999E-2</c:v>
                </c:pt>
                <c:pt idx="177">
                  <c:v>4.7600000000000003E-2</c:v>
                </c:pt>
                <c:pt idx="178">
                  <c:v>4.7600000000000003E-2</c:v>
                </c:pt>
                <c:pt idx="179">
                  <c:v>4.8399999999999999E-2</c:v>
                </c:pt>
                <c:pt idx="180">
                  <c:v>4.8399999999999999E-2</c:v>
                </c:pt>
                <c:pt idx="181">
                  <c:v>4.8800000000000003E-2</c:v>
                </c:pt>
                <c:pt idx="182">
                  <c:v>4.8800000000000003E-2</c:v>
                </c:pt>
                <c:pt idx="183">
                  <c:v>4.9200000000000001E-2</c:v>
                </c:pt>
                <c:pt idx="184">
                  <c:v>4.9200000000000001E-2</c:v>
                </c:pt>
                <c:pt idx="185">
                  <c:v>0.05</c:v>
                </c:pt>
                <c:pt idx="186">
                  <c:v>0.05</c:v>
                </c:pt>
                <c:pt idx="187">
                  <c:v>0.05</c:v>
                </c:pt>
                <c:pt idx="188">
                  <c:v>0.05</c:v>
                </c:pt>
                <c:pt idx="189">
                  <c:v>0.05</c:v>
                </c:pt>
                <c:pt idx="190">
                  <c:v>5.04E-2</c:v>
                </c:pt>
                <c:pt idx="191">
                  <c:v>5.04E-2</c:v>
                </c:pt>
                <c:pt idx="192">
                  <c:v>5.04E-2</c:v>
                </c:pt>
                <c:pt idx="193">
                  <c:v>5.04E-2</c:v>
                </c:pt>
                <c:pt idx="194">
                  <c:v>5.04E-2</c:v>
                </c:pt>
                <c:pt idx="195">
                  <c:v>5.04E-2</c:v>
                </c:pt>
                <c:pt idx="196">
                  <c:v>5.04E-2</c:v>
                </c:pt>
                <c:pt idx="197">
                  <c:v>5.04E-2</c:v>
                </c:pt>
                <c:pt idx="198">
                  <c:v>5.04E-2</c:v>
                </c:pt>
                <c:pt idx="199">
                  <c:v>5.0799999999999998E-2</c:v>
                </c:pt>
                <c:pt idx="200">
                  <c:v>5.0799999999999998E-2</c:v>
                </c:pt>
                <c:pt idx="201">
                  <c:v>5.0799999999999998E-2</c:v>
                </c:pt>
                <c:pt idx="202">
                  <c:v>5.0799999999999998E-2</c:v>
                </c:pt>
                <c:pt idx="203">
                  <c:v>5.1200000000000002E-2</c:v>
                </c:pt>
                <c:pt idx="204">
                  <c:v>5.1200000000000002E-2</c:v>
                </c:pt>
                <c:pt idx="205">
                  <c:v>5.16E-2</c:v>
                </c:pt>
                <c:pt idx="206">
                  <c:v>5.16E-2</c:v>
                </c:pt>
                <c:pt idx="207">
                  <c:v>5.3199999999999997E-2</c:v>
                </c:pt>
                <c:pt idx="208">
                  <c:v>5.3199999999999997E-2</c:v>
                </c:pt>
                <c:pt idx="209">
                  <c:v>5.3199999999999997E-2</c:v>
                </c:pt>
                <c:pt idx="210">
                  <c:v>5.3199999999999997E-2</c:v>
                </c:pt>
                <c:pt idx="211">
                  <c:v>5.3199999999999997E-2</c:v>
                </c:pt>
                <c:pt idx="212">
                  <c:v>5.3199999999999997E-2</c:v>
                </c:pt>
                <c:pt idx="213">
                  <c:v>5.3600000000000002E-2</c:v>
                </c:pt>
                <c:pt idx="214">
                  <c:v>5.3600000000000002E-2</c:v>
                </c:pt>
                <c:pt idx="215">
                  <c:v>5.3600000000000002E-2</c:v>
                </c:pt>
                <c:pt idx="216">
                  <c:v>5.3600000000000002E-2</c:v>
                </c:pt>
                <c:pt idx="217">
                  <c:v>5.4399999999999997E-2</c:v>
                </c:pt>
                <c:pt idx="218">
                  <c:v>5.4399999999999997E-2</c:v>
                </c:pt>
                <c:pt idx="219">
                  <c:v>5.4399999999999997E-2</c:v>
                </c:pt>
                <c:pt idx="220">
                  <c:v>5.4399999999999997E-2</c:v>
                </c:pt>
                <c:pt idx="221">
                  <c:v>5.4399999999999997E-2</c:v>
                </c:pt>
                <c:pt idx="222">
                  <c:v>5.4399999999999997E-2</c:v>
                </c:pt>
                <c:pt idx="223">
                  <c:v>5.4399999999999997E-2</c:v>
                </c:pt>
                <c:pt idx="224">
                  <c:v>5.4399999999999997E-2</c:v>
                </c:pt>
                <c:pt idx="225">
                  <c:v>5.4399999999999997E-2</c:v>
                </c:pt>
                <c:pt idx="226">
                  <c:v>5.4399999999999997E-2</c:v>
                </c:pt>
                <c:pt idx="227">
                  <c:v>5.4399999999999997E-2</c:v>
                </c:pt>
                <c:pt idx="228">
                  <c:v>5.4399999999999997E-2</c:v>
                </c:pt>
                <c:pt idx="229">
                  <c:v>5.5199999999999999E-2</c:v>
                </c:pt>
                <c:pt idx="230">
                  <c:v>5.5199999999999999E-2</c:v>
                </c:pt>
                <c:pt idx="231">
                  <c:v>5.5599999999999997E-2</c:v>
                </c:pt>
                <c:pt idx="232">
                  <c:v>5.5599999999999997E-2</c:v>
                </c:pt>
                <c:pt idx="233">
                  <c:v>5.5599999999999997E-2</c:v>
                </c:pt>
                <c:pt idx="234">
                  <c:v>5.5599999999999997E-2</c:v>
                </c:pt>
                <c:pt idx="235">
                  <c:v>5.6399999999999999E-2</c:v>
                </c:pt>
                <c:pt idx="236">
                  <c:v>5.6399999999999999E-2</c:v>
                </c:pt>
                <c:pt idx="237">
                  <c:v>5.6399999999999999E-2</c:v>
                </c:pt>
                <c:pt idx="238">
                  <c:v>5.6399999999999999E-2</c:v>
                </c:pt>
                <c:pt idx="239">
                  <c:v>5.6399999999999999E-2</c:v>
                </c:pt>
                <c:pt idx="240">
                  <c:v>5.6399999999999999E-2</c:v>
                </c:pt>
                <c:pt idx="241">
                  <c:v>5.6399999999999999E-2</c:v>
                </c:pt>
                <c:pt idx="242">
                  <c:v>5.6399999999999999E-2</c:v>
                </c:pt>
                <c:pt idx="243">
                  <c:v>5.6399999999999999E-2</c:v>
                </c:pt>
                <c:pt idx="244">
                  <c:v>5.6399999999999999E-2</c:v>
                </c:pt>
                <c:pt idx="245">
                  <c:v>5.6800000000000003E-2</c:v>
                </c:pt>
                <c:pt idx="246">
                  <c:v>5.6800000000000003E-2</c:v>
                </c:pt>
                <c:pt idx="247">
                  <c:v>5.7200000000000001E-2</c:v>
                </c:pt>
                <c:pt idx="248">
                  <c:v>5.7200000000000001E-2</c:v>
                </c:pt>
                <c:pt idx="249">
                  <c:v>5.8000000000000003E-2</c:v>
                </c:pt>
                <c:pt idx="250">
                  <c:v>5.8000000000000003E-2</c:v>
                </c:pt>
                <c:pt idx="251">
                  <c:v>5.9200000000000003E-2</c:v>
                </c:pt>
                <c:pt idx="252">
                  <c:v>5.9200000000000003E-2</c:v>
                </c:pt>
                <c:pt idx="253">
                  <c:v>5.96E-2</c:v>
                </c:pt>
                <c:pt idx="254">
                  <c:v>5.96E-2</c:v>
                </c:pt>
                <c:pt idx="255">
                  <c:v>0.06</c:v>
                </c:pt>
                <c:pt idx="256">
                  <c:v>0.06</c:v>
                </c:pt>
                <c:pt idx="257">
                  <c:v>0.06</c:v>
                </c:pt>
                <c:pt idx="258">
                  <c:v>0.06</c:v>
                </c:pt>
                <c:pt idx="259">
                  <c:v>0.06</c:v>
                </c:pt>
                <c:pt idx="260">
                  <c:v>0.06</c:v>
                </c:pt>
                <c:pt idx="261">
                  <c:v>0.06</c:v>
                </c:pt>
                <c:pt idx="262">
                  <c:v>0.06</c:v>
                </c:pt>
                <c:pt idx="263">
                  <c:v>0.06</c:v>
                </c:pt>
                <c:pt idx="264">
                  <c:v>0.06</c:v>
                </c:pt>
                <c:pt idx="265">
                  <c:v>6.1600000000000002E-2</c:v>
                </c:pt>
                <c:pt idx="266">
                  <c:v>6.1600000000000002E-2</c:v>
                </c:pt>
                <c:pt idx="267">
                  <c:v>6.2E-2</c:v>
                </c:pt>
                <c:pt idx="268">
                  <c:v>6.2E-2</c:v>
                </c:pt>
                <c:pt idx="269">
                  <c:v>6.2399999999999997E-2</c:v>
                </c:pt>
                <c:pt idx="270">
                  <c:v>6.2399999999999997E-2</c:v>
                </c:pt>
                <c:pt idx="271">
                  <c:v>6.2399999999999997E-2</c:v>
                </c:pt>
                <c:pt idx="272">
                  <c:v>6.2399999999999997E-2</c:v>
                </c:pt>
                <c:pt idx="273">
                  <c:v>6.2799999999999995E-2</c:v>
                </c:pt>
                <c:pt idx="274">
                  <c:v>6.3200000000000006E-2</c:v>
                </c:pt>
                <c:pt idx="275">
                  <c:v>6.3200000000000006E-2</c:v>
                </c:pt>
                <c:pt idx="276">
                  <c:v>6.3200000000000006E-2</c:v>
                </c:pt>
                <c:pt idx="277">
                  <c:v>6.3200000000000006E-2</c:v>
                </c:pt>
                <c:pt idx="278">
                  <c:v>6.3200000000000006E-2</c:v>
                </c:pt>
                <c:pt idx="279">
                  <c:v>6.3600000000000004E-2</c:v>
                </c:pt>
                <c:pt idx="280">
                  <c:v>6.3600000000000004E-2</c:v>
                </c:pt>
                <c:pt idx="281">
                  <c:v>6.5199999999999994E-2</c:v>
                </c:pt>
                <c:pt idx="282">
                  <c:v>6.5199999999999994E-2</c:v>
                </c:pt>
                <c:pt idx="283">
                  <c:v>6.5600000000000006E-2</c:v>
                </c:pt>
                <c:pt idx="284">
                  <c:v>6.5600000000000006E-2</c:v>
                </c:pt>
                <c:pt idx="285">
                  <c:v>6.6400000000000001E-2</c:v>
                </c:pt>
                <c:pt idx="286">
                  <c:v>6.6400000000000001E-2</c:v>
                </c:pt>
                <c:pt idx="287">
                  <c:v>6.6799999999999998E-2</c:v>
                </c:pt>
                <c:pt idx="288">
                  <c:v>6.6799999999999998E-2</c:v>
                </c:pt>
                <c:pt idx="289">
                  <c:v>6.7199999999999996E-2</c:v>
                </c:pt>
                <c:pt idx="290">
                  <c:v>6.7199999999999996E-2</c:v>
                </c:pt>
                <c:pt idx="291">
                  <c:v>6.9199999999999998E-2</c:v>
                </c:pt>
                <c:pt idx="292">
                  <c:v>6.9199999999999998E-2</c:v>
                </c:pt>
                <c:pt idx="293">
                  <c:v>6.9599999999999995E-2</c:v>
                </c:pt>
                <c:pt idx="294">
                  <c:v>6.9599999999999995E-2</c:v>
                </c:pt>
                <c:pt idx="295">
                  <c:v>7.0400000000000004E-2</c:v>
                </c:pt>
                <c:pt idx="296">
                  <c:v>7.0400000000000004E-2</c:v>
                </c:pt>
                <c:pt idx="297">
                  <c:v>7.0800000000000002E-2</c:v>
                </c:pt>
                <c:pt idx="298">
                  <c:v>7.0800000000000002E-2</c:v>
                </c:pt>
                <c:pt idx="299">
                  <c:v>7.1199999999999999E-2</c:v>
                </c:pt>
                <c:pt idx="300">
                  <c:v>7.1199999999999999E-2</c:v>
                </c:pt>
                <c:pt idx="301">
                  <c:v>7.1599999999999997E-2</c:v>
                </c:pt>
                <c:pt idx="302">
                  <c:v>7.1599999999999997E-2</c:v>
                </c:pt>
                <c:pt idx="303">
                  <c:v>7.1599999999999997E-2</c:v>
                </c:pt>
                <c:pt idx="304">
                  <c:v>7.1599999999999997E-2</c:v>
                </c:pt>
                <c:pt idx="305">
                  <c:v>7.2800000000000004E-2</c:v>
                </c:pt>
                <c:pt idx="306">
                  <c:v>7.2800000000000004E-2</c:v>
                </c:pt>
                <c:pt idx="307">
                  <c:v>7.3599999999999999E-2</c:v>
                </c:pt>
                <c:pt idx="308">
                  <c:v>7.3599999999999999E-2</c:v>
                </c:pt>
                <c:pt idx="309">
                  <c:v>7.3599999999999999E-2</c:v>
                </c:pt>
                <c:pt idx="310">
                  <c:v>7.3599999999999999E-2</c:v>
                </c:pt>
                <c:pt idx="311">
                  <c:v>7.3599999999999999E-2</c:v>
                </c:pt>
                <c:pt idx="312">
                  <c:v>7.3599999999999999E-2</c:v>
                </c:pt>
                <c:pt idx="313">
                  <c:v>7.3599999999999999E-2</c:v>
                </c:pt>
                <c:pt idx="314">
                  <c:v>7.3599999999999999E-2</c:v>
                </c:pt>
                <c:pt idx="315">
                  <c:v>7.3599999999999999E-2</c:v>
                </c:pt>
                <c:pt idx="316">
                  <c:v>7.4399999999999994E-2</c:v>
                </c:pt>
                <c:pt idx="317">
                  <c:v>7.4399999999999994E-2</c:v>
                </c:pt>
                <c:pt idx="318">
                  <c:v>7.4399999999999994E-2</c:v>
                </c:pt>
                <c:pt idx="319">
                  <c:v>7.4800000000000005E-2</c:v>
                </c:pt>
                <c:pt idx="320">
                  <c:v>7.4800000000000005E-2</c:v>
                </c:pt>
                <c:pt idx="321">
                  <c:v>7.6399999999999996E-2</c:v>
                </c:pt>
                <c:pt idx="322">
                  <c:v>7.6399999999999996E-2</c:v>
                </c:pt>
                <c:pt idx="323">
                  <c:v>7.6399999999999996E-2</c:v>
                </c:pt>
                <c:pt idx="324">
                  <c:v>7.6399999999999996E-2</c:v>
                </c:pt>
                <c:pt idx="325">
                  <c:v>7.6799999999999993E-2</c:v>
                </c:pt>
                <c:pt idx="326">
                  <c:v>7.6799999999999993E-2</c:v>
                </c:pt>
                <c:pt idx="327">
                  <c:v>7.7200000000000005E-2</c:v>
                </c:pt>
                <c:pt idx="328">
                  <c:v>7.7200000000000005E-2</c:v>
                </c:pt>
                <c:pt idx="329">
                  <c:v>7.7600000000000002E-2</c:v>
                </c:pt>
                <c:pt idx="330">
                  <c:v>7.7600000000000002E-2</c:v>
                </c:pt>
                <c:pt idx="331">
                  <c:v>7.8399999999999997E-2</c:v>
                </c:pt>
                <c:pt idx="332">
                  <c:v>7.8399999999999997E-2</c:v>
                </c:pt>
                <c:pt idx="333">
                  <c:v>7.8799999999999995E-2</c:v>
                </c:pt>
                <c:pt idx="334">
                  <c:v>7.8799999999999995E-2</c:v>
                </c:pt>
                <c:pt idx="335">
                  <c:v>7.9200000000000007E-2</c:v>
                </c:pt>
                <c:pt idx="336">
                  <c:v>7.9200000000000007E-2</c:v>
                </c:pt>
                <c:pt idx="337">
                  <c:v>7.9200000000000007E-2</c:v>
                </c:pt>
                <c:pt idx="338">
                  <c:v>7.9200000000000007E-2</c:v>
                </c:pt>
                <c:pt idx="339">
                  <c:v>7.9600000000000004E-2</c:v>
                </c:pt>
                <c:pt idx="340">
                  <c:v>7.9600000000000004E-2</c:v>
                </c:pt>
                <c:pt idx="341">
                  <c:v>0.08</c:v>
                </c:pt>
                <c:pt idx="342">
                  <c:v>0.08</c:v>
                </c:pt>
                <c:pt idx="343">
                  <c:v>8.0399999999999999E-2</c:v>
                </c:pt>
                <c:pt idx="344">
                  <c:v>8.0399999999999999E-2</c:v>
                </c:pt>
                <c:pt idx="345">
                  <c:v>8.0799999999999997E-2</c:v>
                </c:pt>
                <c:pt idx="346">
                  <c:v>8.0799999999999997E-2</c:v>
                </c:pt>
                <c:pt idx="347">
                  <c:v>8.0799999999999997E-2</c:v>
                </c:pt>
                <c:pt idx="348">
                  <c:v>8.0799999999999997E-2</c:v>
                </c:pt>
                <c:pt idx="349">
                  <c:v>8.1199999999999994E-2</c:v>
                </c:pt>
                <c:pt idx="350">
                  <c:v>8.1199999999999994E-2</c:v>
                </c:pt>
                <c:pt idx="351">
                  <c:v>8.1600000000000006E-2</c:v>
                </c:pt>
                <c:pt idx="352">
                  <c:v>8.1600000000000006E-2</c:v>
                </c:pt>
                <c:pt idx="353">
                  <c:v>8.1600000000000006E-2</c:v>
                </c:pt>
                <c:pt idx="354">
                  <c:v>8.1600000000000006E-2</c:v>
                </c:pt>
                <c:pt idx="355">
                  <c:v>8.1600000000000006E-2</c:v>
                </c:pt>
                <c:pt idx="356">
                  <c:v>8.1600000000000006E-2</c:v>
                </c:pt>
                <c:pt idx="357">
                  <c:v>8.2799999999999999E-2</c:v>
                </c:pt>
                <c:pt idx="358">
                  <c:v>8.2799999999999999E-2</c:v>
                </c:pt>
                <c:pt idx="359">
                  <c:v>8.2799999999999999E-2</c:v>
                </c:pt>
                <c:pt idx="360">
                  <c:v>8.2799999999999999E-2</c:v>
                </c:pt>
                <c:pt idx="361">
                  <c:v>8.3199999999999996E-2</c:v>
                </c:pt>
                <c:pt idx="362">
                  <c:v>8.3199999999999996E-2</c:v>
                </c:pt>
                <c:pt idx="363">
                  <c:v>8.4000000000000005E-2</c:v>
                </c:pt>
                <c:pt idx="364">
                  <c:v>8.4000000000000005E-2</c:v>
                </c:pt>
                <c:pt idx="365">
                  <c:v>8.4400000000000003E-2</c:v>
                </c:pt>
                <c:pt idx="366">
                  <c:v>8.4400000000000003E-2</c:v>
                </c:pt>
                <c:pt idx="367">
                  <c:v>8.48E-2</c:v>
                </c:pt>
                <c:pt idx="368">
                  <c:v>8.48E-2</c:v>
                </c:pt>
                <c:pt idx="369">
                  <c:v>8.5199999999999998E-2</c:v>
                </c:pt>
                <c:pt idx="370">
                  <c:v>8.5199999999999998E-2</c:v>
                </c:pt>
                <c:pt idx="371">
                  <c:v>8.5599999999999996E-2</c:v>
                </c:pt>
                <c:pt idx="372">
                  <c:v>8.5599999999999996E-2</c:v>
                </c:pt>
                <c:pt idx="373">
                  <c:v>8.5599999999999996E-2</c:v>
                </c:pt>
                <c:pt idx="374">
                  <c:v>8.5599999999999996E-2</c:v>
                </c:pt>
                <c:pt idx="375">
                  <c:v>8.5599999999999996E-2</c:v>
                </c:pt>
                <c:pt idx="376">
                  <c:v>8.5599999999999996E-2</c:v>
                </c:pt>
                <c:pt idx="377">
                  <c:v>8.5999999999999993E-2</c:v>
                </c:pt>
                <c:pt idx="378">
                  <c:v>8.5999999999999993E-2</c:v>
                </c:pt>
                <c:pt idx="379">
                  <c:v>8.6400000000000005E-2</c:v>
                </c:pt>
                <c:pt idx="380">
                  <c:v>8.6400000000000005E-2</c:v>
                </c:pt>
                <c:pt idx="381">
                  <c:v>8.6400000000000005E-2</c:v>
                </c:pt>
                <c:pt idx="382">
                  <c:v>8.6400000000000005E-2</c:v>
                </c:pt>
                <c:pt idx="383">
                  <c:v>8.6800000000000002E-2</c:v>
                </c:pt>
                <c:pt idx="384">
                  <c:v>8.6800000000000002E-2</c:v>
                </c:pt>
                <c:pt idx="385">
                  <c:v>8.6800000000000002E-2</c:v>
                </c:pt>
                <c:pt idx="386">
                  <c:v>8.6800000000000002E-2</c:v>
                </c:pt>
                <c:pt idx="387">
                  <c:v>8.7599999999999997E-2</c:v>
                </c:pt>
                <c:pt idx="388">
                  <c:v>8.7599999999999997E-2</c:v>
                </c:pt>
                <c:pt idx="389">
                  <c:v>8.7599999999999997E-2</c:v>
                </c:pt>
                <c:pt idx="390">
                  <c:v>8.7599999999999997E-2</c:v>
                </c:pt>
                <c:pt idx="391">
                  <c:v>8.7999999999999995E-2</c:v>
                </c:pt>
                <c:pt idx="392">
                  <c:v>8.7999999999999995E-2</c:v>
                </c:pt>
                <c:pt idx="393">
                  <c:v>8.8400000000000006E-2</c:v>
                </c:pt>
                <c:pt idx="394">
                  <c:v>8.8400000000000006E-2</c:v>
                </c:pt>
                <c:pt idx="395">
                  <c:v>8.8400000000000006E-2</c:v>
                </c:pt>
                <c:pt idx="396">
                  <c:v>8.8400000000000006E-2</c:v>
                </c:pt>
                <c:pt idx="397">
                  <c:v>8.8800000000000004E-2</c:v>
                </c:pt>
                <c:pt idx="398">
                  <c:v>8.8800000000000004E-2</c:v>
                </c:pt>
                <c:pt idx="399">
                  <c:v>8.8800000000000004E-2</c:v>
                </c:pt>
                <c:pt idx="400">
                  <c:v>8.8800000000000004E-2</c:v>
                </c:pt>
                <c:pt idx="401">
                  <c:v>8.8800000000000004E-2</c:v>
                </c:pt>
                <c:pt idx="402">
                  <c:v>8.8800000000000004E-2</c:v>
                </c:pt>
                <c:pt idx="403">
                  <c:v>0.09</c:v>
                </c:pt>
                <c:pt idx="404">
                  <c:v>0.09</c:v>
                </c:pt>
                <c:pt idx="405">
                  <c:v>9.0399999999999994E-2</c:v>
                </c:pt>
                <c:pt idx="406">
                  <c:v>9.0399999999999994E-2</c:v>
                </c:pt>
                <c:pt idx="407">
                  <c:v>9.0800000000000006E-2</c:v>
                </c:pt>
                <c:pt idx="408">
                  <c:v>9.0800000000000006E-2</c:v>
                </c:pt>
                <c:pt idx="409">
                  <c:v>9.1600000000000001E-2</c:v>
                </c:pt>
                <c:pt idx="410">
                  <c:v>9.1600000000000001E-2</c:v>
                </c:pt>
                <c:pt idx="411">
                  <c:v>9.2399999999999996E-2</c:v>
                </c:pt>
                <c:pt idx="412">
                  <c:v>9.2399999999999996E-2</c:v>
                </c:pt>
                <c:pt idx="413">
                  <c:v>9.2399999999999996E-2</c:v>
                </c:pt>
                <c:pt idx="414">
                  <c:v>9.2399999999999996E-2</c:v>
                </c:pt>
                <c:pt idx="415">
                  <c:v>9.2799999999999994E-2</c:v>
                </c:pt>
                <c:pt idx="416">
                  <c:v>9.2799999999999994E-2</c:v>
                </c:pt>
                <c:pt idx="417">
                  <c:v>9.2799999999999994E-2</c:v>
                </c:pt>
                <c:pt idx="418">
                  <c:v>9.2799999999999994E-2</c:v>
                </c:pt>
                <c:pt idx="419">
                  <c:v>9.3200000000000005E-2</c:v>
                </c:pt>
                <c:pt idx="420">
                  <c:v>9.3200000000000005E-2</c:v>
                </c:pt>
                <c:pt idx="421">
                  <c:v>9.3200000000000005E-2</c:v>
                </c:pt>
                <c:pt idx="422">
                  <c:v>9.3200000000000005E-2</c:v>
                </c:pt>
                <c:pt idx="423">
                  <c:v>9.3200000000000005E-2</c:v>
                </c:pt>
                <c:pt idx="424">
                  <c:v>9.3200000000000005E-2</c:v>
                </c:pt>
                <c:pt idx="425">
                  <c:v>9.3200000000000005E-2</c:v>
                </c:pt>
                <c:pt idx="426">
                  <c:v>9.3200000000000005E-2</c:v>
                </c:pt>
                <c:pt idx="427">
                  <c:v>9.3600000000000003E-2</c:v>
                </c:pt>
                <c:pt idx="428">
                  <c:v>9.3600000000000003E-2</c:v>
                </c:pt>
                <c:pt idx="429">
                  <c:v>9.4E-2</c:v>
                </c:pt>
                <c:pt idx="430">
                  <c:v>9.4E-2</c:v>
                </c:pt>
                <c:pt idx="431">
                  <c:v>9.4799999999999995E-2</c:v>
                </c:pt>
                <c:pt idx="432">
                  <c:v>9.4799999999999995E-2</c:v>
                </c:pt>
                <c:pt idx="433">
                  <c:v>9.5200000000000007E-2</c:v>
                </c:pt>
                <c:pt idx="434">
                  <c:v>9.5200000000000007E-2</c:v>
                </c:pt>
                <c:pt idx="435">
                  <c:v>9.5200000000000007E-2</c:v>
                </c:pt>
                <c:pt idx="436">
                  <c:v>9.5200000000000007E-2</c:v>
                </c:pt>
                <c:pt idx="437">
                  <c:v>9.5200000000000007E-2</c:v>
                </c:pt>
                <c:pt idx="438">
                  <c:v>9.5200000000000007E-2</c:v>
                </c:pt>
                <c:pt idx="439">
                  <c:v>9.64E-2</c:v>
                </c:pt>
                <c:pt idx="440">
                  <c:v>9.64E-2</c:v>
                </c:pt>
                <c:pt idx="441">
                  <c:v>9.7600000000000006E-2</c:v>
                </c:pt>
                <c:pt idx="442">
                  <c:v>9.8000000000000004E-2</c:v>
                </c:pt>
                <c:pt idx="443">
                  <c:v>9.8000000000000004E-2</c:v>
                </c:pt>
                <c:pt idx="444">
                  <c:v>9.8000000000000004E-2</c:v>
                </c:pt>
                <c:pt idx="445">
                  <c:v>9.8000000000000004E-2</c:v>
                </c:pt>
                <c:pt idx="446">
                  <c:v>9.8000000000000004E-2</c:v>
                </c:pt>
                <c:pt idx="447">
                  <c:v>9.8400000000000001E-2</c:v>
                </c:pt>
                <c:pt idx="448">
                  <c:v>9.8400000000000001E-2</c:v>
                </c:pt>
                <c:pt idx="449">
                  <c:v>9.8799999999999999E-2</c:v>
                </c:pt>
                <c:pt idx="450">
                  <c:v>9.8799999999999999E-2</c:v>
                </c:pt>
                <c:pt idx="451">
                  <c:v>9.8799999999999999E-2</c:v>
                </c:pt>
                <c:pt idx="452">
                  <c:v>9.8799999999999999E-2</c:v>
                </c:pt>
                <c:pt idx="453">
                  <c:v>9.8799999999999999E-2</c:v>
                </c:pt>
                <c:pt idx="454">
                  <c:v>9.8799999999999999E-2</c:v>
                </c:pt>
                <c:pt idx="455">
                  <c:v>9.9199999999999997E-2</c:v>
                </c:pt>
                <c:pt idx="456">
                  <c:v>9.9199999999999997E-2</c:v>
                </c:pt>
                <c:pt idx="457">
                  <c:v>9.9199999999999997E-2</c:v>
                </c:pt>
                <c:pt idx="458">
                  <c:v>9.9199999999999997E-2</c:v>
                </c:pt>
                <c:pt idx="459">
                  <c:v>9.9599999999999994E-2</c:v>
                </c:pt>
                <c:pt idx="460">
                  <c:v>9.9599999999999994E-2</c:v>
                </c:pt>
                <c:pt idx="461">
                  <c:v>9.9599999999999994E-2</c:v>
                </c:pt>
                <c:pt idx="462">
                  <c:v>9.9599999999999994E-2</c:v>
                </c:pt>
                <c:pt idx="463">
                  <c:v>9.9599999999999994E-2</c:v>
                </c:pt>
                <c:pt idx="464">
                  <c:v>9.9599999999999994E-2</c:v>
                </c:pt>
                <c:pt idx="465">
                  <c:v>9.9599999999999994E-2</c:v>
                </c:pt>
                <c:pt idx="466">
                  <c:v>9.9599999999999994E-2</c:v>
                </c:pt>
                <c:pt idx="467">
                  <c:v>9.9599999999999994E-2</c:v>
                </c:pt>
                <c:pt idx="468">
                  <c:v>9.9599999999999994E-2</c:v>
                </c:pt>
                <c:pt idx="469">
                  <c:v>0.1</c:v>
                </c:pt>
                <c:pt idx="470">
                  <c:v>0.1</c:v>
                </c:pt>
                <c:pt idx="471">
                  <c:v>0.1004</c:v>
                </c:pt>
                <c:pt idx="472">
                  <c:v>0.1004</c:v>
                </c:pt>
                <c:pt idx="473">
                  <c:v>0.1008</c:v>
                </c:pt>
                <c:pt idx="474">
                  <c:v>0.1008</c:v>
                </c:pt>
                <c:pt idx="475">
                  <c:v>0.10199999999999999</c:v>
                </c:pt>
                <c:pt idx="476">
                  <c:v>0.10199999999999999</c:v>
                </c:pt>
                <c:pt idx="477">
                  <c:v>0.10199999999999999</c:v>
                </c:pt>
                <c:pt idx="478">
                  <c:v>0.10199999999999999</c:v>
                </c:pt>
                <c:pt idx="479">
                  <c:v>0.10199999999999999</c:v>
                </c:pt>
                <c:pt idx="480">
                  <c:v>0.10199999999999999</c:v>
                </c:pt>
                <c:pt idx="481">
                  <c:v>0.10199999999999999</c:v>
                </c:pt>
                <c:pt idx="482">
                  <c:v>0.10199999999999999</c:v>
                </c:pt>
                <c:pt idx="483">
                  <c:v>0.10199999999999999</c:v>
                </c:pt>
                <c:pt idx="484">
                  <c:v>0.1024</c:v>
                </c:pt>
                <c:pt idx="485">
                  <c:v>0.1024</c:v>
                </c:pt>
                <c:pt idx="486">
                  <c:v>0.1024</c:v>
                </c:pt>
                <c:pt idx="487">
                  <c:v>0.1024</c:v>
                </c:pt>
                <c:pt idx="488">
                  <c:v>0.1024</c:v>
                </c:pt>
                <c:pt idx="489">
                  <c:v>0.1024</c:v>
                </c:pt>
                <c:pt idx="490">
                  <c:v>0.1024</c:v>
                </c:pt>
                <c:pt idx="491">
                  <c:v>0.1032</c:v>
                </c:pt>
                <c:pt idx="492">
                  <c:v>0.1032</c:v>
                </c:pt>
                <c:pt idx="493">
                  <c:v>0.1032</c:v>
                </c:pt>
                <c:pt idx="494">
                  <c:v>0.1032</c:v>
                </c:pt>
                <c:pt idx="495">
                  <c:v>0.1036</c:v>
                </c:pt>
                <c:pt idx="496">
                  <c:v>0.1036</c:v>
                </c:pt>
                <c:pt idx="497">
                  <c:v>0.104</c:v>
                </c:pt>
                <c:pt idx="498">
                  <c:v>0.104</c:v>
                </c:pt>
                <c:pt idx="499">
                  <c:v>0.10440000000000001</c:v>
                </c:pt>
                <c:pt idx="500">
                  <c:v>0.10440000000000001</c:v>
                </c:pt>
                <c:pt idx="501">
                  <c:v>0.10440000000000001</c:v>
                </c:pt>
                <c:pt idx="502">
                  <c:v>0.10440000000000001</c:v>
                </c:pt>
                <c:pt idx="503">
                  <c:v>0.10440000000000001</c:v>
                </c:pt>
                <c:pt idx="504">
                  <c:v>0.10440000000000001</c:v>
                </c:pt>
                <c:pt idx="505">
                  <c:v>0.1048</c:v>
                </c:pt>
                <c:pt idx="506">
                  <c:v>0.1048</c:v>
                </c:pt>
                <c:pt idx="507">
                  <c:v>0.1052</c:v>
                </c:pt>
                <c:pt idx="508">
                  <c:v>0.1052</c:v>
                </c:pt>
                <c:pt idx="509">
                  <c:v>0.1052</c:v>
                </c:pt>
                <c:pt idx="510">
                  <c:v>0.1052</c:v>
                </c:pt>
                <c:pt idx="511">
                  <c:v>0.1052</c:v>
                </c:pt>
                <c:pt idx="512">
                  <c:v>0.1052</c:v>
                </c:pt>
                <c:pt idx="513">
                  <c:v>0.1052</c:v>
                </c:pt>
                <c:pt idx="514">
                  <c:v>0.1052</c:v>
                </c:pt>
                <c:pt idx="515">
                  <c:v>0.1056</c:v>
                </c:pt>
                <c:pt idx="516">
                  <c:v>0.1056</c:v>
                </c:pt>
                <c:pt idx="517">
                  <c:v>0.1056</c:v>
                </c:pt>
                <c:pt idx="518">
                  <c:v>0.1056</c:v>
                </c:pt>
                <c:pt idx="519">
                  <c:v>0.1056</c:v>
                </c:pt>
                <c:pt idx="520">
                  <c:v>0.1056</c:v>
                </c:pt>
                <c:pt idx="521">
                  <c:v>0.1056</c:v>
                </c:pt>
                <c:pt idx="522">
                  <c:v>0.1056</c:v>
                </c:pt>
                <c:pt idx="523">
                  <c:v>0.10680000000000001</c:v>
                </c:pt>
                <c:pt idx="524">
                  <c:v>0.10680000000000001</c:v>
                </c:pt>
                <c:pt idx="525">
                  <c:v>0.10680000000000001</c:v>
                </c:pt>
                <c:pt idx="526">
                  <c:v>0.10680000000000001</c:v>
                </c:pt>
                <c:pt idx="527">
                  <c:v>0.10680000000000001</c:v>
                </c:pt>
                <c:pt idx="528">
                  <c:v>0.10680000000000001</c:v>
                </c:pt>
                <c:pt idx="529">
                  <c:v>0.10680000000000001</c:v>
                </c:pt>
                <c:pt idx="530">
                  <c:v>0.10680000000000001</c:v>
                </c:pt>
                <c:pt idx="531">
                  <c:v>0.1072</c:v>
                </c:pt>
                <c:pt idx="532">
                  <c:v>0.1072</c:v>
                </c:pt>
                <c:pt idx="533">
                  <c:v>0.1072</c:v>
                </c:pt>
                <c:pt idx="534">
                  <c:v>0.1072</c:v>
                </c:pt>
                <c:pt idx="535">
                  <c:v>0.1076</c:v>
                </c:pt>
                <c:pt idx="536">
                  <c:v>0.1076</c:v>
                </c:pt>
                <c:pt idx="537">
                  <c:v>0.1076</c:v>
                </c:pt>
                <c:pt idx="538">
                  <c:v>0.1076</c:v>
                </c:pt>
                <c:pt idx="539">
                  <c:v>0.1076</c:v>
                </c:pt>
                <c:pt idx="540">
                  <c:v>0.1076</c:v>
                </c:pt>
                <c:pt idx="541">
                  <c:v>0.108</c:v>
                </c:pt>
                <c:pt idx="542">
                  <c:v>0.108</c:v>
                </c:pt>
                <c:pt idx="543">
                  <c:v>0.108</c:v>
                </c:pt>
                <c:pt idx="544">
                  <c:v>0.108</c:v>
                </c:pt>
                <c:pt idx="545">
                  <c:v>0.108</c:v>
                </c:pt>
                <c:pt idx="546">
                  <c:v>0.108</c:v>
                </c:pt>
                <c:pt idx="547">
                  <c:v>0.108</c:v>
                </c:pt>
                <c:pt idx="548">
                  <c:v>0.108</c:v>
                </c:pt>
                <c:pt idx="549">
                  <c:v>0.1084</c:v>
                </c:pt>
                <c:pt idx="550">
                  <c:v>0.1084</c:v>
                </c:pt>
                <c:pt idx="551">
                  <c:v>0.10879999999999999</c:v>
                </c:pt>
                <c:pt idx="552">
                  <c:v>0.10879999999999999</c:v>
                </c:pt>
                <c:pt idx="553">
                  <c:v>0.10879999999999999</c:v>
                </c:pt>
                <c:pt idx="554">
                  <c:v>0.10879999999999999</c:v>
                </c:pt>
                <c:pt idx="555">
                  <c:v>0.10920000000000001</c:v>
                </c:pt>
                <c:pt idx="556">
                  <c:v>0.10920000000000001</c:v>
                </c:pt>
                <c:pt idx="557">
                  <c:v>0.10920000000000001</c:v>
                </c:pt>
                <c:pt idx="558">
                  <c:v>0.10920000000000001</c:v>
                </c:pt>
                <c:pt idx="559">
                  <c:v>0.11</c:v>
                </c:pt>
                <c:pt idx="560">
                  <c:v>0.11</c:v>
                </c:pt>
                <c:pt idx="561">
                  <c:v>0.1104</c:v>
                </c:pt>
                <c:pt idx="562">
                  <c:v>0.1104</c:v>
                </c:pt>
                <c:pt idx="563">
                  <c:v>0.1116</c:v>
                </c:pt>
                <c:pt idx="564">
                  <c:v>0.1116</c:v>
                </c:pt>
                <c:pt idx="565">
                  <c:v>0.1124</c:v>
                </c:pt>
                <c:pt idx="566">
                  <c:v>0.1124</c:v>
                </c:pt>
                <c:pt idx="567">
                  <c:v>0.1124</c:v>
                </c:pt>
                <c:pt idx="568">
                  <c:v>0.1128</c:v>
                </c:pt>
                <c:pt idx="569">
                  <c:v>0.1128</c:v>
                </c:pt>
                <c:pt idx="570">
                  <c:v>0.1128</c:v>
                </c:pt>
                <c:pt idx="571">
                  <c:v>0.1128</c:v>
                </c:pt>
                <c:pt idx="572">
                  <c:v>0.1128</c:v>
                </c:pt>
                <c:pt idx="573">
                  <c:v>0.1128</c:v>
                </c:pt>
                <c:pt idx="574">
                  <c:v>0.1128</c:v>
                </c:pt>
                <c:pt idx="575">
                  <c:v>0.1128</c:v>
                </c:pt>
                <c:pt idx="576">
                  <c:v>0.1128</c:v>
                </c:pt>
                <c:pt idx="577">
                  <c:v>0.1128</c:v>
                </c:pt>
                <c:pt idx="578">
                  <c:v>0.1128</c:v>
                </c:pt>
                <c:pt idx="579">
                  <c:v>0.1128</c:v>
                </c:pt>
                <c:pt idx="580">
                  <c:v>0.1128</c:v>
                </c:pt>
                <c:pt idx="581">
                  <c:v>0.1128</c:v>
                </c:pt>
                <c:pt idx="582">
                  <c:v>0.1128</c:v>
                </c:pt>
                <c:pt idx="583">
                  <c:v>0.1132</c:v>
                </c:pt>
                <c:pt idx="584">
                  <c:v>0.1132</c:v>
                </c:pt>
                <c:pt idx="585">
                  <c:v>0.1132</c:v>
                </c:pt>
                <c:pt idx="586">
                  <c:v>0.1132</c:v>
                </c:pt>
                <c:pt idx="587">
                  <c:v>0.11360000000000001</c:v>
                </c:pt>
                <c:pt idx="588">
                  <c:v>0.11360000000000001</c:v>
                </c:pt>
                <c:pt idx="589">
                  <c:v>0.11360000000000001</c:v>
                </c:pt>
                <c:pt idx="590">
                  <c:v>0.11360000000000001</c:v>
                </c:pt>
                <c:pt idx="591">
                  <c:v>0.11360000000000001</c:v>
                </c:pt>
                <c:pt idx="592">
                  <c:v>0.11360000000000001</c:v>
                </c:pt>
                <c:pt idx="593">
                  <c:v>0.11360000000000001</c:v>
                </c:pt>
                <c:pt idx="594">
                  <c:v>0.11360000000000001</c:v>
                </c:pt>
                <c:pt idx="595">
                  <c:v>0.11360000000000001</c:v>
                </c:pt>
                <c:pt idx="596">
                  <c:v>0.11360000000000001</c:v>
                </c:pt>
                <c:pt idx="597">
                  <c:v>0.114</c:v>
                </c:pt>
                <c:pt idx="598">
                  <c:v>0.114</c:v>
                </c:pt>
                <c:pt idx="599">
                  <c:v>0.114</c:v>
                </c:pt>
                <c:pt idx="600">
                  <c:v>0.114</c:v>
                </c:pt>
                <c:pt idx="601">
                  <c:v>0.114</c:v>
                </c:pt>
                <c:pt idx="602">
                  <c:v>0.114</c:v>
                </c:pt>
                <c:pt idx="603">
                  <c:v>0.114</c:v>
                </c:pt>
                <c:pt idx="604">
                  <c:v>0.114</c:v>
                </c:pt>
                <c:pt idx="605">
                  <c:v>0.1144</c:v>
                </c:pt>
                <c:pt idx="606">
                  <c:v>0.1144</c:v>
                </c:pt>
                <c:pt idx="607">
                  <c:v>0.1148</c:v>
                </c:pt>
                <c:pt idx="608">
                  <c:v>0.1148</c:v>
                </c:pt>
                <c:pt idx="609">
                  <c:v>0.1152</c:v>
                </c:pt>
                <c:pt idx="610">
                  <c:v>0.11559999999999999</c:v>
                </c:pt>
                <c:pt idx="611">
                  <c:v>0.11559999999999999</c:v>
                </c:pt>
                <c:pt idx="612">
                  <c:v>0.11559999999999999</c:v>
                </c:pt>
                <c:pt idx="613">
                  <c:v>0.11559999999999999</c:v>
                </c:pt>
                <c:pt idx="614">
                  <c:v>0.11559999999999999</c:v>
                </c:pt>
                <c:pt idx="615">
                  <c:v>0.11600000000000001</c:v>
                </c:pt>
                <c:pt idx="616">
                  <c:v>0.11600000000000001</c:v>
                </c:pt>
                <c:pt idx="617">
                  <c:v>0.11600000000000001</c:v>
                </c:pt>
                <c:pt idx="618">
                  <c:v>0.11600000000000001</c:v>
                </c:pt>
                <c:pt idx="619">
                  <c:v>0.11600000000000001</c:v>
                </c:pt>
                <c:pt idx="620">
                  <c:v>0.11600000000000001</c:v>
                </c:pt>
                <c:pt idx="621">
                  <c:v>0.11600000000000001</c:v>
                </c:pt>
                <c:pt idx="622">
                  <c:v>0.11600000000000001</c:v>
                </c:pt>
                <c:pt idx="623">
                  <c:v>0.11600000000000001</c:v>
                </c:pt>
                <c:pt idx="624">
                  <c:v>0.11600000000000001</c:v>
                </c:pt>
                <c:pt idx="625">
                  <c:v>0.11600000000000001</c:v>
                </c:pt>
                <c:pt idx="626">
                  <c:v>0.11600000000000001</c:v>
                </c:pt>
                <c:pt idx="627">
                  <c:v>0.11600000000000001</c:v>
                </c:pt>
                <c:pt idx="628">
                  <c:v>0.11600000000000001</c:v>
                </c:pt>
                <c:pt idx="629">
                  <c:v>0.11600000000000001</c:v>
                </c:pt>
                <c:pt idx="630">
                  <c:v>0.11600000000000001</c:v>
                </c:pt>
                <c:pt idx="631">
                  <c:v>0.1168</c:v>
                </c:pt>
                <c:pt idx="632">
                  <c:v>0.1168</c:v>
                </c:pt>
                <c:pt idx="633">
                  <c:v>0.1168</c:v>
                </c:pt>
                <c:pt idx="634">
                  <c:v>0.1168</c:v>
                </c:pt>
                <c:pt idx="635">
                  <c:v>0.11799999999999999</c:v>
                </c:pt>
                <c:pt idx="636">
                  <c:v>0.11799999999999999</c:v>
                </c:pt>
                <c:pt idx="637">
                  <c:v>0.11799999999999999</c:v>
                </c:pt>
                <c:pt idx="638">
                  <c:v>0.11799999999999999</c:v>
                </c:pt>
                <c:pt idx="639">
                  <c:v>0.11799999999999999</c:v>
                </c:pt>
                <c:pt idx="640">
                  <c:v>0.11799999999999999</c:v>
                </c:pt>
                <c:pt idx="641">
                  <c:v>0.11840000000000001</c:v>
                </c:pt>
                <c:pt idx="642">
                  <c:v>0.11840000000000001</c:v>
                </c:pt>
                <c:pt idx="643">
                  <c:v>0.11840000000000001</c:v>
                </c:pt>
                <c:pt idx="644">
                  <c:v>0.11840000000000001</c:v>
                </c:pt>
                <c:pt idx="645">
                  <c:v>0.11840000000000001</c:v>
                </c:pt>
                <c:pt idx="646">
                  <c:v>0.11840000000000001</c:v>
                </c:pt>
                <c:pt idx="647">
                  <c:v>0.1188</c:v>
                </c:pt>
                <c:pt idx="648">
                  <c:v>0.1188</c:v>
                </c:pt>
                <c:pt idx="649">
                  <c:v>0.1188</c:v>
                </c:pt>
                <c:pt idx="650">
                  <c:v>0.1188</c:v>
                </c:pt>
                <c:pt idx="651">
                  <c:v>0.1188</c:v>
                </c:pt>
                <c:pt idx="652">
                  <c:v>0.1196</c:v>
                </c:pt>
                <c:pt idx="653">
                  <c:v>0.1196</c:v>
                </c:pt>
                <c:pt idx="654">
                  <c:v>0.1196</c:v>
                </c:pt>
                <c:pt idx="655">
                  <c:v>0.1196</c:v>
                </c:pt>
                <c:pt idx="656">
                  <c:v>0.1196</c:v>
                </c:pt>
                <c:pt idx="657">
                  <c:v>0.1196</c:v>
                </c:pt>
                <c:pt idx="658">
                  <c:v>0.1196</c:v>
                </c:pt>
                <c:pt idx="659">
                  <c:v>0.1196</c:v>
                </c:pt>
                <c:pt idx="660">
                  <c:v>0.1196</c:v>
                </c:pt>
                <c:pt idx="661">
                  <c:v>0.1196</c:v>
                </c:pt>
                <c:pt idx="662">
                  <c:v>0.1196</c:v>
                </c:pt>
                <c:pt idx="663">
                  <c:v>0.1196</c:v>
                </c:pt>
                <c:pt idx="664">
                  <c:v>0.1196</c:v>
                </c:pt>
                <c:pt idx="665">
                  <c:v>0.1196</c:v>
                </c:pt>
                <c:pt idx="666">
                  <c:v>0.1196</c:v>
                </c:pt>
                <c:pt idx="667">
                  <c:v>0.1196</c:v>
                </c:pt>
                <c:pt idx="668">
                  <c:v>0.1196</c:v>
                </c:pt>
                <c:pt idx="669">
                  <c:v>0.1196</c:v>
                </c:pt>
                <c:pt idx="670">
                  <c:v>0.1196</c:v>
                </c:pt>
                <c:pt idx="671">
                  <c:v>0.12039999999999999</c:v>
                </c:pt>
                <c:pt idx="672">
                  <c:v>0.12039999999999999</c:v>
                </c:pt>
                <c:pt idx="673">
                  <c:v>0.12039999999999999</c:v>
                </c:pt>
                <c:pt idx="674">
                  <c:v>0.12039999999999999</c:v>
                </c:pt>
                <c:pt idx="675">
                  <c:v>0.12039999999999999</c:v>
                </c:pt>
                <c:pt idx="676">
                  <c:v>0.12039999999999999</c:v>
                </c:pt>
                <c:pt idx="677">
                  <c:v>0.1208</c:v>
                </c:pt>
                <c:pt idx="678">
                  <c:v>0.1208</c:v>
                </c:pt>
                <c:pt idx="679">
                  <c:v>0.1212</c:v>
                </c:pt>
                <c:pt idx="680">
                  <c:v>0.1212</c:v>
                </c:pt>
                <c:pt idx="681">
                  <c:v>0.1212</c:v>
                </c:pt>
                <c:pt idx="682">
                  <c:v>0.1212</c:v>
                </c:pt>
                <c:pt idx="683">
                  <c:v>0.1216</c:v>
                </c:pt>
                <c:pt idx="684">
                  <c:v>0.1216</c:v>
                </c:pt>
                <c:pt idx="685">
                  <c:v>0.122</c:v>
                </c:pt>
                <c:pt idx="686">
                  <c:v>0.122</c:v>
                </c:pt>
                <c:pt idx="687">
                  <c:v>0.122</c:v>
                </c:pt>
                <c:pt idx="688">
                  <c:v>0.122</c:v>
                </c:pt>
                <c:pt idx="689">
                  <c:v>0.12280000000000001</c:v>
                </c:pt>
                <c:pt idx="690">
                  <c:v>0.12280000000000001</c:v>
                </c:pt>
                <c:pt idx="691">
                  <c:v>0.1232</c:v>
                </c:pt>
                <c:pt idx="692">
                  <c:v>0.1232</c:v>
                </c:pt>
                <c:pt idx="693">
                  <c:v>0.1232</c:v>
                </c:pt>
                <c:pt idx="694">
                  <c:v>0.1236</c:v>
                </c:pt>
                <c:pt idx="695">
                  <c:v>0.1236</c:v>
                </c:pt>
                <c:pt idx="696">
                  <c:v>0.1236</c:v>
                </c:pt>
                <c:pt idx="697">
                  <c:v>0.1236</c:v>
                </c:pt>
                <c:pt idx="698">
                  <c:v>0.1236</c:v>
                </c:pt>
                <c:pt idx="699">
                  <c:v>0.1236</c:v>
                </c:pt>
                <c:pt idx="700">
                  <c:v>0.1236</c:v>
                </c:pt>
                <c:pt idx="701">
                  <c:v>0.124</c:v>
                </c:pt>
                <c:pt idx="702">
                  <c:v>0.124</c:v>
                </c:pt>
                <c:pt idx="703">
                  <c:v>0.1244</c:v>
                </c:pt>
                <c:pt idx="704">
                  <c:v>0.1244</c:v>
                </c:pt>
                <c:pt idx="705">
                  <c:v>0.1244</c:v>
                </c:pt>
                <c:pt idx="706">
                  <c:v>0.1244</c:v>
                </c:pt>
                <c:pt idx="707">
                  <c:v>0.12479999999999999</c:v>
                </c:pt>
                <c:pt idx="708">
                  <c:v>0.12479999999999999</c:v>
                </c:pt>
                <c:pt idx="709">
                  <c:v>0.12479999999999999</c:v>
                </c:pt>
                <c:pt idx="710">
                  <c:v>0.12479999999999999</c:v>
                </c:pt>
                <c:pt idx="711">
                  <c:v>0.12479999999999999</c:v>
                </c:pt>
                <c:pt idx="712">
                  <c:v>0.12479999999999999</c:v>
                </c:pt>
                <c:pt idx="713">
                  <c:v>0.12479999999999999</c:v>
                </c:pt>
                <c:pt idx="714">
                  <c:v>0.12479999999999999</c:v>
                </c:pt>
                <c:pt idx="715">
                  <c:v>0.12479999999999999</c:v>
                </c:pt>
                <c:pt idx="716">
                  <c:v>0.12479999999999999</c:v>
                </c:pt>
                <c:pt idx="717">
                  <c:v>0.12479999999999999</c:v>
                </c:pt>
                <c:pt idx="718">
                  <c:v>0.12479999999999999</c:v>
                </c:pt>
                <c:pt idx="719">
                  <c:v>0.12479999999999999</c:v>
                </c:pt>
                <c:pt idx="720">
                  <c:v>0.12479999999999999</c:v>
                </c:pt>
                <c:pt idx="721">
                  <c:v>0.12479999999999999</c:v>
                </c:pt>
                <c:pt idx="722">
                  <c:v>0.12479999999999999</c:v>
                </c:pt>
                <c:pt idx="723">
                  <c:v>0.12479999999999999</c:v>
                </c:pt>
                <c:pt idx="724">
                  <c:v>0.12479999999999999</c:v>
                </c:pt>
                <c:pt idx="725">
                  <c:v>0.12559999999999999</c:v>
                </c:pt>
                <c:pt idx="726">
                  <c:v>0.12559999999999999</c:v>
                </c:pt>
                <c:pt idx="727">
                  <c:v>0.126</c:v>
                </c:pt>
                <c:pt idx="728">
                  <c:v>0.126</c:v>
                </c:pt>
                <c:pt idx="729">
                  <c:v>0.126</c:v>
                </c:pt>
                <c:pt idx="730">
                  <c:v>0.126</c:v>
                </c:pt>
                <c:pt idx="731">
                  <c:v>0.126</c:v>
                </c:pt>
                <c:pt idx="732">
                  <c:v>0.126</c:v>
                </c:pt>
                <c:pt idx="733">
                  <c:v>0.126</c:v>
                </c:pt>
                <c:pt idx="734">
                  <c:v>0.126</c:v>
                </c:pt>
                <c:pt idx="735">
                  <c:v>0.126</c:v>
                </c:pt>
                <c:pt idx="736">
                  <c:v>0.126</c:v>
                </c:pt>
                <c:pt idx="737">
                  <c:v>0.126</c:v>
                </c:pt>
                <c:pt idx="738">
                  <c:v>0.126</c:v>
                </c:pt>
                <c:pt idx="739">
                  <c:v>0.12640000000000001</c:v>
                </c:pt>
                <c:pt idx="740">
                  <c:v>0.12640000000000001</c:v>
                </c:pt>
                <c:pt idx="741">
                  <c:v>0.12640000000000001</c:v>
                </c:pt>
                <c:pt idx="742">
                  <c:v>0.12640000000000001</c:v>
                </c:pt>
                <c:pt idx="743">
                  <c:v>0.12640000000000001</c:v>
                </c:pt>
                <c:pt idx="744">
                  <c:v>0.12640000000000001</c:v>
                </c:pt>
                <c:pt idx="745">
                  <c:v>0.1268</c:v>
                </c:pt>
                <c:pt idx="746">
                  <c:v>0.1268</c:v>
                </c:pt>
                <c:pt idx="747">
                  <c:v>0.12720000000000001</c:v>
                </c:pt>
                <c:pt idx="748">
                  <c:v>0.12720000000000001</c:v>
                </c:pt>
                <c:pt idx="749">
                  <c:v>0.12759999999999999</c:v>
                </c:pt>
                <c:pt idx="750">
                  <c:v>0.12759999999999999</c:v>
                </c:pt>
                <c:pt idx="751">
                  <c:v>0.12839999999999999</c:v>
                </c:pt>
                <c:pt idx="752">
                  <c:v>0.12839999999999999</c:v>
                </c:pt>
                <c:pt idx="753">
                  <c:v>0.12839999999999999</c:v>
                </c:pt>
                <c:pt idx="754">
                  <c:v>0.12839999999999999</c:v>
                </c:pt>
                <c:pt idx="755">
                  <c:v>0.12839999999999999</c:v>
                </c:pt>
                <c:pt idx="756">
                  <c:v>0.12839999999999999</c:v>
                </c:pt>
                <c:pt idx="757">
                  <c:v>0.12839999999999999</c:v>
                </c:pt>
                <c:pt idx="758">
                  <c:v>0.12839999999999999</c:v>
                </c:pt>
                <c:pt idx="759">
                  <c:v>0.12839999999999999</c:v>
                </c:pt>
                <c:pt idx="760">
                  <c:v>0.12839999999999999</c:v>
                </c:pt>
                <c:pt idx="761">
                  <c:v>0.1288</c:v>
                </c:pt>
                <c:pt idx="762">
                  <c:v>0.1288</c:v>
                </c:pt>
                <c:pt idx="763">
                  <c:v>0.1288</c:v>
                </c:pt>
                <c:pt idx="764">
                  <c:v>0.1288</c:v>
                </c:pt>
                <c:pt idx="765">
                  <c:v>0.12920000000000001</c:v>
                </c:pt>
                <c:pt idx="766">
                  <c:v>0.12920000000000001</c:v>
                </c:pt>
                <c:pt idx="767">
                  <c:v>0.12959999999999999</c:v>
                </c:pt>
                <c:pt idx="768">
                  <c:v>0.12959999999999999</c:v>
                </c:pt>
                <c:pt idx="769">
                  <c:v>0.12959999999999999</c:v>
                </c:pt>
                <c:pt idx="770">
                  <c:v>0.12959999999999999</c:v>
                </c:pt>
                <c:pt idx="771">
                  <c:v>0.12959999999999999</c:v>
                </c:pt>
                <c:pt idx="772">
                  <c:v>0.12959999999999999</c:v>
                </c:pt>
                <c:pt idx="773">
                  <c:v>0.12959999999999999</c:v>
                </c:pt>
                <c:pt idx="774">
                  <c:v>0.12959999999999999</c:v>
                </c:pt>
                <c:pt idx="775">
                  <c:v>0.12959999999999999</c:v>
                </c:pt>
                <c:pt idx="776">
                  <c:v>0.12959999999999999</c:v>
                </c:pt>
                <c:pt idx="777">
                  <c:v>0.12959999999999999</c:v>
                </c:pt>
                <c:pt idx="778">
                  <c:v>0.12959999999999999</c:v>
                </c:pt>
                <c:pt idx="779">
                  <c:v>0.12959999999999999</c:v>
                </c:pt>
                <c:pt idx="780">
                  <c:v>0.12959999999999999</c:v>
                </c:pt>
                <c:pt idx="781">
                  <c:v>0.13</c:v>
                </c:pt>
                <c:pt idx="782">
                  <c:v>0.13</c:v>
                </c:pt>
                <c:pt idx="783">
                  <c:v>0.13</c:v>
                </c:pt>
                <c:pt idx="784">
                  <c:v>0.13</c:v>
                </c:pt>
                <c:pt idx="785">
                  <c:v>0.13</c:v>
                </c:pt>
                <c:pt idx="786">
                  <c:v>0.13</c:v>
                </c:pt>
                <c:pt idx="787">
                  <c:v>0.13</c:v>
                </c:pt>
                <c:pt idx="788">
                  <c:v>0.13</c:v>
                </c:pt>
                <c:pt idx="789">
                  <c:v>0.13</c:v>
                </c:pt>
                <c:pt idx="790">
                  <c:v>0.13</c:v>
                </c:pt>
                <c:pt idx="791">
                  <c:v>0.1308</c:v>
                </c:pt>
                <c:pt idx="792">
                  <c:v>0.1308</c:v>
                </c:pt>
                <c:pt idx="793">
                  <c:v>0.1308</c:v>
                </c:pt>
                <c:pt idx="794">
                  <c:v>0.1308</c:v>
                </c:pt>
                <c:pt idx="795">
                  <c:v>0.13120000000000001</c:v>
                </c:pt>
                <c:pt idx="796">
                  <c:v>0.13120000000000001</c:v>
                </c:pt>
                <c:pt idx="797">
                  <c:v>0.13120000000000001</c:v>
                </c:pt>
                <c:pt idx="798">
                  <c:v>0.13120000000000001</c:v>
                </c:pt>
                <c:pt idx="799">
                  <c:v>0.13200000000000001</c:v>
                </c:pt>
                <c:pt idx="800">
                  <c:v>0.13200000000000001</c:v>
                </c:pt>
                <c:pt idx="801">
                  <c:v>0.13200000000000001</c:v>
                </c:pt>
                <c:pt idx="802">
                  <c:v>0.13200000000000001</c:v>
                </c:pt>
                <c:pt idx="803">
                  <c:v>0.13200000000000001</c:v>
                </c:pt>
                <c:pt idx="804">
                  <c:v>0.13200000000000001</c:v>
                </c:pt>
                <c:pt idx="805">
                  <c:v>0.13200000000000001</c:v>
                </c:pt>
                <c:pt idx="806">
                  <c:v>0.13200000000000001</c:v>
                </c:pt>
                <c:pt idx="807">
                  <c:v>0.13200000000000001</c:v>
                </c:pt>
                <c:pt idx="808">
                  <c:v>0.13200000000000001</c:v>
                </c:pt>
                <c:pt idx="809">
                  <c:v>0.13200000000000001</c:v>
                </c:pt>
                <c:pt idx="810">
                  <c:v>0.13200000000000001</c:v>
                </c:pt>
                <c:pt idx="811">
                  <c:v>0.13239999999999999</c:v>
                </c:pt>
                <c:pt idx="812">
                  <c:v>0.13239999999999999</c:v>
                </c:pt>
                <c:pt idx="813">
                  <c:v>0.13239999999999999</c:v>
                </c:pt>
                <c:pt idx="814">
                  <c:v>0.13239999999999999</c:v>
                </c:pt>
                <c:pt idx="815">
                  <c:v>0.13239999999999999</c:v>
                </c:pt>
                <c:pt idx="816">
                  <c:v>0.13239999999999999</c:v>
                </c:pt>
                <c:pt idx="817">
                  <c:v>0.13239999999999999</c:v>
                </c:pt>
                <c:pt idx="818">
                  <c:v>0.13239999999999999</c:v>
                </c:pt>
                <c:pt idx="819">
                  <c:v>0.13239999999999999</c:v>
                </c:pt>
                <c:pt idx="820">
                  <c:v>0.13239999999999999</c:v>
                </c:pt>
                <c:pt idx="821">
                  <c:v>0.13239999999999999</c:v>
                </c:pt>
                <c:pt idx="822">
                  <c:v>0.13239999999999999</c:v>
                </c:pt>
                <c:pt idx="823">
                  <c:v>0.13239999999999999</c:v>
                </c:pt>
                <c:pt idx="824">
                  <c:v>0.13239999999999999</c:v>
                </c:pt>
                <c:pt idx="825">
                  <c:v>0.1336</c:v>
                </c:pt>
                <c:pt idx="826">
                  <c:v>0.1336</c:v>
                </c:pt>
                <c:pt idx="827">
                  <c:v>0.13400000000000001</c:v>
                </c:pt>
                <c:pt idx="828">
                  <c:v>0.13400000000000001</c:v>
                </c:pt>
                <c:pt idx="829">
                  <c:v>0.13400000000000001</c:v>
                </c:pt>
                <c:pt idx="830">
                  <c:v>0.13400000000000001</c:v>
                </c:pt>
                <c:pt idx="831">
                  <c:v>0.13400000000000001</c:v>
                </c:pt>
                <c:pt idx="832">
                  <c:v>0.13400000000000001</c:v>
                </c:pt>
                <c:pt idx="833">
                  <c:v>0.13519999999999999</c:v>
                </c:pt>
                <c:pt idx="834">
                  <c:v>0.13519999999999999</c:v>
                </c:pt>
                <c:pt idx="835">
                  <c:v>0.1356</c:v>
                </c:pt>
                <c:pt idx="836">
                  <c:v>0.1356</c:v>
                </c:pt>
                <c:pt idx="837">
                  <c:v>0.1356</c:v>
                </c:pt>
                <c:pt idx="838">
                  <c:v>0.1356</c:v>
                </c:pt>
                <c:pt idx="839">
                  <c:v>0.1356</c:v>
                </c:pt>
                <c:pt idx="840">
                  <c:v>0.1356</c:v>
                </c:pt>
                <c:pt idx="841">
                  <c:v>0.1356</c:v>
                </c:pt>
                <c:pt idx="842">
                  <c:v>0.1356</c:v>
                </c:pt>
                <c:pt idx="843">
                  <c:v>0.13600000000000001</c:v>
                </c:pt>
                <c:pt idx="844">
                  <c:v>0.13600000000000001</c:v>
                </c:pt>
                <c:pt idx="845">
                  <c:v>0.13600000000000001</c:v>
                </c:pt>
                <c:pt idx="846">
                  <c:v>0.13600000000000001</c:v>
                </c:pt>
                <c:pt idx="847">
                  <c:v>0.13600000000000001</c:v>
                </c:pt>
                <c:pt idx="848">
                  <c:v>0.13600000000000001</c:v>
                </c:pt>
                <c:pt idx="849">
                  <c:v>0.13600000000000001</c:v>
                </c:pt>
                <c:pt idx="850">
                  <c:v>0.13600000000000001</c:v>
                </c:pt>
                <c:pt idx="851">
                  <c:v>0.13600000000000001</c:v>
                </c:pt>
                <c:pt idx="852">
                  <c:v>0.13600000000000001</c:v>
                </c:pt>
                <c:pt idx="853">
                  <c:v>0.13600000000000001</c:v>
                </c:pt>
                <c:pt idx="854">
                  <c:v>0.13600000000000001</c:v>
                </c:pt>
                <c:pt idx="855">
                  <c:v>0.13600000000000001</c:v>
                </c:pt>
                <c:pt idx="856">
                  <c:v>0.13600000000000001</c:v>
                </c:pt>
                <c:pt idx="857">
                  <c:v>0.13600000000000001</c:v>
                </c:pt>
                <c:pt idx="858">
                  <c:v>0.13600000000000001</c:v>
                </c:pt>
                <c:pt idx="859">
                  <c:v>0.13600000000000001</c:v>
                </c:pt>
                <c:pt idx="860">
                  <c:v>0.13600000000000001</c:v>
                </c:pt>
                <c:pt idx="861">
                  <c:v>0.13639999999999999</c:v>
                </c:pt>
                <c:pt idx="862">
                  <c:v>0.13719999999999999</c:v>
                </c:pt>
                <c:pt idx="863">
                  <c:v>0.13719999999999999</c:v>
                </c:pt>
                <c:pt idx="864">
                  <c:v>0.13719999999999999</c:v>
                </c:pt>
                <c:pt idx="865">
                  <c:v>0.1376</c:v>
                </c:pt>
                <c:pt idx="866">
                  <c:v>0.1376</c:v>
                </c:pt>
                <c:pt idx="867">
                  <c:v>0.13800000000000001</c:v>
                </c:pt>
                <c:pt idx="868">
                  <c:v>0.13800000000000001</c:v>
                </c:pt>
                <c:pt idx="869">
                  <c:v>0.13800000000000001</c:v>
                </c:pt>
                <c:pt idx="870">
                  <c:v>0.13800000000000001</c:v>
                </c:pt>
                <c:pt idx="871">
                  <c:v>0.1384</c:v>
                </c:pt>
                <c:pt idx="872">
                  <c:v>0.1384</c:v>
                </c:pt>
                <c:pt idx="873">
                  <c:v>0.1384</c:v>
                </c:pt>
                <c:pt idx="874">
                  <c:v>0.1384</c:v>
                </c:pt>
                <c:pt idx="875">
                  <c:v>0.1384</c:v>
                </c:pt>
                <c:pt idx="876">
                  <c:v>0.1384</c:v>
                </c:pt>
                <c:pt idx="877">
                  <c:v>0.1384</c:v>
                </c:pt>
                <c:pt idx="878">
                  <c:v>0.1384</c:v>
                </c:pt>
                <c:pt idx="879">
                  <c:v>0.1384</c:v>
                </c:pt>
                <c:pt idx="880">
                  <c:v>0.1384</c:v>
                </c:pt>
                <c:pt idx="881">
                  <c:v>0.13919999999999999</c:v>
                </c:pt>
                <c:pt idx="882">
                  <c:v>0.13919999999999999</c:v>
                </c:pt>
                <c:pt idx="883">
                  <c:v>0.13919999999999999</c:v>
                </c:pt>
                <c:pt idx="884">
                  <c:v>0.13919999999999999</c:v>
                </c:pt>
                <c:pt idx="885">
                  <c:v>0.13919999999999999</c:v>
                </c:pt>
                <c:pt idx="886">
                  <c:v>0.13919999999999999</c:v>
                </c:pt>
                <c:pt idx="887">
                  <c:v>0.13919999999999999</c:v>
                </c:pt>
                <c:pt idx="888">
                  <c:v>0.13919999999999999</c:v>
                </c:pt>
                <c:pt idx="889">
                  <c:v>0.13919999999999999</c:v>
                </c:pt>
                <c:pt idx="890">
                  <c:v>0.13919999999999999</c:v>
                </c:pt>
                <c:pt idx="891">
                  <c:v>0.13919999999999999</c:v>
                </c:pt>
                <c:pt idx="892">
                  <c:v>0.13919999999999999</c:v>
                </c:pt>
                <c:pt idx="893">
                  <c:v>0.13919999999999999</c:v>
                </c:pt>
                <c:pt idx="894">
                  <c:v>0.13919999999999999</c:v>
                </c:pt>
                <c:pt idx="895">
                  <c:v>0.13919999999999999</c:v>
                </c:pt>
                <c:pt idx="896">
                  <c:v>0.13919999999999999</c:v>
                </c:pt>
                <c:pt idx="897">
                  <c:v>0.13919999999999999</c:v>
                </c:pt>
                <c:pt idx="898">
                  <c:v>0.13919999999999999</c:v>
                </c:pt>
                <c:pt idx="899">
                  <c:v>0.13919999999999999</c:v>
                </c:pt>
                <c:pt idx="900">
                  <c:v>0.13919999999999999</c:v>
                </c:pt>
                <c:pt idx="901">
                  <c:v>0.14000000000000001</c:v>
                </c:pt>
                <c:pt idx="902">
                  <c:v>0.14000000000000001</c:v>
                </c:pt>
                <c:pt idx="903">
                  <c:v>0.1404</c:v>
                </c:pt>
                <c:pt idx="904">
                  <c:v>0.14080000000000001</c:v>
                </c:pt>
                <c:pt idx="905">
                  <c:v>0.14080000000000001</c:v>
                </c:pt>
                <c:pt idx="906">
                  <c:v>0.14080000000000001</c:v>
                </c:pt>
                <c:pt idx="907">
                  <c:v>0.14119999999999999</c:v>
                </c:pt>
                <c:pt idx="908">
                  <c:v>0.14119999999999999</c:v>
                </c:pt>
                <c:pt idx="909">
                  <c:v>0.1416</c:v>
                </c:pt>
                <c:pt idx="910">
                  <c:v>0.1416</c:v>
                </c:pt>
                <c:pt idx="911">
                  <c:v>0.1416</c:v>
                </c:pt>
                <c:pt idx="912">
                  <c:v>0.1416</c:v>
                </c:pt>
                <c:pt idx="913">
                  <c:v>0.1416</c:v>
                </c:pt>
                <c:pt idx="914">
                  <c:v>0.1416</c:v>
                </c:pt>
                <c:pt idx="915">
                  <c:v>0.1416</c:v>
                </c:pt>
                <c:pt idx="916">
                  <c:v>0.1416</c:v>
                </c:pt>
                <c:pt idx="917">
                  <c:v>0.1416</c:v>
                </c:pt>
                <c:pt idx="918">
                  <c:v>0.1416</c:v>
                </c:pt>
                <c:pt idx="919">
                  <c:v>0.1416</c:v>
                </c:pt>
                <c:pt idx="920">
                  <c:v>0.1416</c:v>
                </c:pt>
                <c:pt idx="921">
                  <c:v>0.14199999999999999</c:v>
                </c:pt>
                <c:pt idx="922">
                  <c:v>0.14199999999999999</c:v>
                </c:pt>
                <c:pt idx="923">
                  <c:v>0.14199999999999999</c:v>
                </c:pt>
                <c:pt idx="924">
                  <c:v>0.14199999999999999</c:v>
                </c:pt>
                <c:pt idx="925">
                  <c:v>0.14199999999999999</c:v>
                </c:pt>
                <c:pt idx="926">
                  <c:v>0.14199999999999999</c:v>
                </c:pt>
                <c:pt idx="927">
                  <c:v>0.14199999999999999</c:v>
                </c:pt>
                <c:pt idx="928">
                  <c:v>0.14199999999999999</c:v>
                </c:pt>
                <c:pt idx="929">
                  <c:v>0.1424</c:v>
                </c:pt>
                <c:pt idx="930">
                  <c:v>0.1424</c:v>
                </c:pt>
                <c:pt idx="931">
                  <c:v>0.1424</c:v>
                </c:pt>
                <c:pt idx="932">
                  <c:v>0.1424</c:v>
                </c:pt>
                <c:pt idx="933">
                  <c:v>0.1424</c:v>
                </c:pt>
                <c:pt idx="934">
                  <c:v>0.1424</c:v>
                </c:pt>
                <c:pt idx="935">
                  <c:v>0.1424</c:v>
                </c:pt>
                <c:pt idx="936">
                  <c:v>0.1424</c:v>
                </c:pt>
                <c:pt idx="937">
                  <c:v>0.1424</c:v>
                </c:pt>
                <c:pt idx="938">
                  <c:v>0.1424</c:v>
                </c:pt>
                <c:pt idx="939">
                  <c:v>0.14319999999999999</c:v>
                </c:pt>
                <c:pt idx="940">
                  <c:v>0.14319999999999999</c:v>
                </c:pt>
                <c:pt idx="941">
                  <c:v>0.14360000000000001</c:v>
                </c:pt>
                <c:pt idx="942">
                  <c:v>0.14360000000000001</c:v>
                </c:pt>
                <c:pt idx="943">
                  <c:v>0.14360000000000001</c:v>
                </c:pt>
                <c:pt idx="944">
                  <c:v>0.14360000000000001</c:v>
                </c:pt>
                <c:pt idx="945">
                  <c:v>0.14360000000000001</c:v>
                </c:pt>
                <c:pt idx="946">
                  <c:v>0.14360000000000001</c:v>
                </c:pt>
                <c:pt idx="947">
                  <c:v>0.14360000000000001</c:v>
                </c:pt>
                <c:pt idx="948">
                  <c:v>0.14360000000000001</c:v>
                </c:pt>
                <c:pt idx="949">
                  <c:v>0.14360000000000001</c:v>
                </c:pt>
                <c:pt idx="950">
                  <c:v>0.14360000000000001</c:v>
                </c:pt>
                <c:pt idx="951">
                  <c:v>0.14360000000000001</c:v>
                </c:pt>
                <c:pt idx="952">
                  <c:v>0.14360000000000001</c:v>
                </c:pt>
                <c:pt idx="953">
                  <c:v>0.14360000000000001</c:v>
                </c:pt>
                <c:pt idx="954">
                  <c:v>0.14360000000000001</c:v>
                </c:pt>
                <c:pt idx="955">
                  <c:v>0.14399999999999999</c:v>
                </c:pt>
                <c:pt idx="956">
                  <c:v>0.14399999999999999</c:v>
                </c:pt>
                <c:pt idx="957">
                  <c:v>0.14480000000000001</c:v>
                </c:pt>
                <c:pt idx="958">
                  <c:v>0.14480000000000001</c:v>
                </c:pt>
                <c:pt idx="959">
                  <c:v>0.14480000000000001</c:v>
                </c:pt>
                <c:pt idx="960">
                  <c:v>0.14480000000000001</c:v>
                </c:pt>
                <c:pt idx="961">
                  <c:v>0.1452</c:v>
                </c:pt>
                <c:pt idx="962">
                  <c:v>0.1452</c:v>
                </c:pt>
                <c:pt idx="963">
                  <c:v>0.1452</c:v>
                </c:pt>
                <c:pt idx="964">
                  <c:v>0.1452</c:v>
                </c:pt>
                <c:pt idx="965">
                  <c:v>0.14560000000000001</c:v>
                </c:pt>
                <c:pt idx="966">
                  <c:v>0.14560000000000001</c:v>
                </c:pt>
                <c:pt idx="967">
                  <c:v>0.14560000000000001</c:v>
                </c:pt>
                <c:pt idx="968">
                  <c:v>0.14560000000000001</c:v>
                </c:pt>
                <c:pt idx="969">
                  <c:v>0.1464</c:v>
                </c:pt>
                <c:pt idx="970">
                  <c:v>0.1464</c:v>
                </c:pt>
                <c:pt idx="971">
                  <c:v>0.14680000000000001</c:v>
                </c:pt>
                <c:pt idx="972">
                  <c:v>0.14680000000000001</c:v>
                </c:pt>
                <c:pt idx="973">
                  <c:v>0.14680000000000001</c:v>
                </c:pt>
                <c:pt idx="974">
                  <c:v>0.14680000000000001</c:v>
                </c:pt>
                <c:pt idx="975">
                  <c:v>0.1472</c:v>
                </c:pt>
                <c:pt idx="976">
                  <c:v>0.1472</c:v>
                </c:pt>
                <c:pt idx="977">
                  <c:v>0.1472</c:v>
                </c:pt>
                <c:pt idx="978">
                  <c:v>0.1472</c:v>
                </c:pt>
                <c:pt idx="979">
                  <c:v>0.1472</c:v>
                </c:pt>
                <c:pt idx="980">
                  <c:v>0.1472</c:v>
                </c:pt>
                <c:pt idx="981">
                  <c:v>0.1472</c:v>
                </c:pt>
                <c:pt idx="982">
                  <c:v>0.1472</c:v>
                </c:pt>
                <c:pt idx="983">
                  <c:v>0.1472</c:v>
                </c:pt>
                <c:pt idx="984">
                  <c:v>0.1472</c:v>
                </c:pt>
                <c:pt idx="985">
                  <c:v>0.1472</c:v>
                </c:pt>
                <c:pt idx="986">
                  <c:v>0.1472</c:v>
                </c:pt>
                <c:pt idx="987">
                  <c:v>0.1472</c:v>
                </c:pt>
                <c:pt idx="988">
                  <c:v>0.1472</c:v>
                </c:pt>
                <c:pt idx="989">
                  <c:v>0.1472</c:v>
                </c:pt>
                <c:pt idx="990">
                  <c:v>0.1472</c:v>
                </c:pt>
                <c:pt idx="991">
                  <c:v>0.1472</c:v>
                </c:pt>
                <c:pt idx="992">
                  <c:v>0.1472</c:v>
                </c:pt>
                <c:pt idx="993">
                  <c:v>0.1472</c:v>
                </c:pt>
                <c:pt idx="994">
                  <c:v>0.1472</c:v>
                </c:pt>
                <c:pt idx="995">
                  <c:v>0.1472</c:v>
                </c:pt>
                <c:pt idx="996">
                  <c:v>0.1472</c:v>
                </c:pt>
                <c:pt idx="997">
                  <c:v>0.14760000000000001</c:v>
                </c:pt>
                <c:pt idx="998">
                  <c:v>0.14760000000000001</c:v>
                </c:pt>
                <c:pt idx="999">
                  <c:v>0.14760000000000001</c:v>
                </c:pt>
                <c:pt idx="1000">
                  <c:v>0.14760000000000001</c:v>
                </c:pt>
                <c:pt idx="1001">
                  <c:v>0.14760000000000001</c:v>
                </c:pt>
                <c:pt idx="1002">
                  <c:v>0.14760000000000001</c:v>
                </c:pt>
                <c:pt idx="1003">
                  <c:v>0.14799999999999999</c:v>
                </c:pt>
                <c:pt idx="1004">
                  <c:v>0.14799999999999999</c:v>
                </c:pt>
                <c:pt idx="1005">
                  <c:v>0.14799999999999999</c:v>
                </c:pt>
                <c:pt idx="1006">
                  <c:v>0.14799999999999999</c:v>
                </c:pt>
                <c:pt idx="1007">
                  <c:v>0.14799999999999999</c:v>
                </c:pt>
                <c:pt idx="1008">
                  <c:v>0.14799999999999999</c:v>
                </c:pt>
                <c:pt idx="1009">
                  <c:v>0.14799999999999999</c:v>
                </c:pt>
                <c:pt idx="1010">
                  <c:v>0.14799999999999999</c:v>
                </c:pt>
                <c:pt idx="1011">
                  <c:v>0.14799999999999999</c:v>
                </c:pt>
                <c:pt idx="1012">
                  <c:v>0.14799999999999999</c:v>
                </c:pt>
                <c:pt idx="1013">
                  <c:v>0.14799999999999999</c:v>
                </c:pt>
                <c:pt idx="1014">
                  <c:v>0.14799999999999999</c:v>
                </c:pt>
                <c:pt idx="1015">
                  <c:v>0.14799999999999999</c:v>
                </c:pt>
                <c:pt idx="1016">
                  <c:v>0.14799999999999999</c:v>
                </c:pt>
                <c:pt idx="1017">
                  <c:v>0.14799999999999999</c:v>
                </c:pt>
                <c:pt idx="1018">
                  <c:v>0.14799999999999999</c:v>
                </c:pt>
                <c:pt idx="1019">
                  <c:v>0.14799999999999999</c:v>
                </c:pt>
                <c:pt idx="1020">
                  <c:v>0.14799999999999999</c:v>
                </c:pt>
                <c:pt idx="1021">
                  <c:v>0.14799999999999999</c:v>
                </c:pt>
                <c:pt idx="1022">
                  <c:v>0.14799999999999999</c:v>
                </c:pt>
                <c:pt idx="1023">
                  <c:v>0.14799999999999999</c:v>
                </c:pt>
                <c:pt idx="1024">
                  <c:v>0.14799999999999999</c:v>
                </c:pt>
                <c:pt idx="1025">
                  <c:v>0.14799999999999999</c:v>
                </c:pt>
                <c:pt idx="1026">
                  <c:v>0.14799999999999999</c:v>
                </c:pt>
                <c:pt idx="1027">
                  <c:v>0.1484</c:v>
                </c:pt>
                <c:pt idx="1028">
                  <c:v>0.1484</c:v>
                </c:pt>
                <c:pt idx="1029">
                  <c:v>0.1492</c:v>
                </c:pt>
                <c:pt idx="1030">
                  <c:v>0.1492</c:v>
                </c:pt>
                <c:pt idx="1031">
                  <c:v>0.1492</c:v>
                </c:pt>
                <c:pt idx="1032">
                  <c:v>0.1492</c:v>
                </c:pt>
                <c:pt idx="1033">
                  <c:v>0.1492</c:v>
                </c:pt>
                <c:pt idx="1034">
                  <c:v>0.1492</c:v>
                </c:pt>
                <c:pt idx="1035">
                  <c:v>0.1492</c:v>
                </c:pt>
                <c:pt idx="1036">
                  <c:v>0.1492</c:v>
                </c:pt>
                <c:pt idx="1037">
                  <c:v>0.1492</c:v>
                </c:pt>
                <c:pt idx="1038">
                  <c:v>0.1492</c:v>
                </c:pt>
                <c:pt idx="1039">
                  <c:v>0.1492</c:v>
                </c:pt>
                <c:pt idx="1040">
                  <c:v>0.1492</c:v>
                </c:pt>
                <c:pt idx="1041">
                  <c:v>0.1492</c:v>
                </c:pt>
                <c:pt idx="1042">
                  <c:v>0.1492</c:v>
                </c:pt>
                <c:pt idx="1043">
                  <c:v>0.1492</c:v>
                </c:pt>
                <c:pt idx="1044">
                  <c:v>0.1492</c:v>
                </c:pt>
                <c:pt idx="1045">
                  <c:v>0.1492</c:v>
                </c:pt>
                <c:pt idx="1046">
                  <c:v>0.1492</c:v>
                </c:pt>
                <c:pt idx="1047">
                  <c:v>0.1492</c:v>
                </c:pt>
                <c:pt idx="1048">
                  <c:v>0.1492</c:v>
                </c:pt>
                <c:pt idx="1049">
                  <c:v>0.1492</c:v>
                </c:pt>
                <c:pt idx="1050">
                  <c:v>0.1492</c:v>
                </c:pt>
                <c:pt idx="1051">
                  <c:v>0.14960000000000001</c:v>
                </c:pt>
                <c:pt idx="1052">
                  <c:v>0.14960000000000001</c:v>
                </c:pt>
                <c:pt idx="1053">
                  <c:v>0.15</c:v>
                </c:pt>
                <c:pt idx="1054">
                  <c:v>0.15</c:v>
                </c:pt>
                <c:pt idx="1055">
                  <c:v>0.15</c:v>
                </c:pt>
                <c:pt idx="1056">
                  <c:v>0.15</c:v>
                </c:pt>
                <c:pt idx="1057">
                  <c:v>0.15</c:v>
                </c:pt>
                <c:pt idx="1058">
                  <c:v>0.15</c:v>
                </c:pt>
                <c:pt idx="1059">
                  <c:v>0.15</c:v>
                </c:pt>
                <c:pt idx="1060">
                  <c:v>0.15</c:v>
                </c:pt>
                <c:pt idx="1061">
                  <c:v>0.15</c:v>
                </c:pt>
                <c:pt idx="1062">
                  <c:v>0.15</c:v>
                </c:pt>
                <c:pt idx="1063">
                  <c:v>0.15</c:v>
                </c:pt>
                <c:pt idx="1064">
                  <c:v>0.15</c:v>
                </c:pt>
                <c:pt idx="1065">
                  <c:v>0.15</c:v>
                </c:pt>
                <c:pt idx="1066">
                  <c:v>0.15</c:v>
                </c:pt>
                <c:pt idx="1067">
                  <c:v>0.15</c:v>
                </c:pt>
                <c:pt idx="1068">
                  <c:v>0.15</c:v>
                </c:pt>
                <c:pt idx="1069">
                  <c:v>0.15</c:v>
                </c:pt>
                <c:pt idx="1070">
                  <c:v>0.15</c:v>
                </c:pt>
                <c:pt idx="1071">
                  <c:v>0.15</c:v>
                </c:pt>
                <c:pt idx="1072">
                  <c:v>0.15</c:v>
                </c:pt>
                <c:pt idx="1073">
                  <c:v>0.15</c:v>
                </c:pt>
                <c:pt idx="1074">
                  <c:v>0.15</c:v>
                </c:pt>
                <c:pt idx="1075">
                  <c:v>0.15</c:v>
                </c:pt>
                <c:pt idx="1076">
                  <c:v>0.15</c:v>
                </c:pt>
                <c:pt idx="1077">
                  <c:v>0.15</c:v>
                </c:pt>
                <c:pt idx="1078">
                  <c:v>0.15</c:v>
                </c:pt>
                <c:pt idx="1079">
                  <c:v>0.15</c:v>
                </c:pt>
                <c:pt idx="1080">
                  <c:v>0.15</c:v>
                </c:pt>
                <c:pt idx="1081">
                  <c:v>0.15</c:v>
                </c:pt>
                <c:pt idx="1082">
                  <c:v>0.15</c:v>
                </c:pt>
                <c:pt idx="1083">
                  <c:v>0.15040000000000001</c:v>
                </c:pt>
                <c:pt idx="1084">
                  <c:v>0.15040000000000001</c:v>
                </c:pt>
                <c:pt idx="1085">
                  <c:v>0.15040000000000001</c:v>
                </c:pt>
                <c:pt idx="1086">
                  <c:v>0.15040000000000001</c:v>
                </c:pt>
                <c:pt idx="1087">
                  <c:v>0.15040000000000001</c:v>
                </c:pt>
                <c:pt idx="1088">
                  <c:v>0.15040000000000001</c:v>
                </c:pt>
                <c:pt idx="1089">
                  <c:v>0.1512</c:v>
                </c:pt>
                <c:pt idx="1090">
                  <c:v>0.1512</c:v>
                </c:pt>
                <c:pt idx="1091">
                  <c:v>0.1512</c:v>
                </c:pt>
                <c:pt idx="1092">
                  <c:v>0.1512</c:v>
                </c:pt>
                <c:pt idx="1093">
                  <c:v>0.15160000000000001</c:v>
                </c:pt>
                <c:pt idx="1094">
                  <c:v>0.15160000000000001</c:v>
                </c:pt>
                <c:pt idx="1095">
                  <c:v>0.152</c:v>
                </c:pt>
                <c:pt idx="1096">
                  <c:v>0.152</c:v>
                </c:pt>
                <c:pt idx="1097">
                  <c:v>0.152</c:v>
                </c:pt>
                <c:pt idx="1098">
                  <c:v>0.152</c:v>
                </c:pt>
                <c:pt idx="1099">
                  <c:v>0.152</c:v>
                </c:pt>
                <c:pt idx="1100">
                  <c:v>0.152</c:v>
                </c:pt>
                <c:pt idx="1101">
                  <c:v>0.152</c:v>
                </c:pt>
                <c:pt idx="1102">
                  <c:v>0.152</c:v>
                </c:pt>
                <c:pt idx="1103">
                  <c:v>0.152</c:v>
                </c:pt>
                <c:pt idx="1104">
                  <c:v>0.152</c:v>
                </c:pt>
                <c:pt idx="1105">
                  <c:v>0.152</c:v>
                </c:pt>
                <c:pt idx="1106">
                  <c:v>0.152</c:v>
                </c:pt>
                <c:pt idx="1107">
                  <c:v>0.15240000000000001</c:v>
                </c:pt>
                <c:pt idx="1108">
                  <c:v>0.15240000000000001</c:v>
                </c:pt>
                <c:pt idx="1109">
                  <c:v>0.15240000000000001</c:v>
                </c:pt>
                <c:pt idx="1110">
                  <c:v>0.15240000000000001</c:v>
                </c:pt>
                <c:pt idx="1111">
                  <c:v>0.15279999999999999</c:v>
                </c:pt>
                <c:pt idx="1112">
                  <c:v>0.15279999999999999</c:v>
                </c:pt>
                <c:pt idx="1113">
                  <c:v>0.15279999999999999</c:v>
                </c:pt>
                <c:pt idx="1114">
                  <c:v>0.15279999999999999</c:v>
                </c:pt>
                <c:pt idx="1115">
                  <c:v>0.15279999999999999</c:v>
                </c:pt>
                <c:pt idx="1116">
                  <c:v>0.15279999999999999</c:v>
                </c:pt>
                <c:pt idx="1117">
                  <c:v>0.15279999999999999</c:v>
                </c:pt>
                <c:pt idx="1118">
                  <c:v>0.15279999999999999</c:v>
                </c:pt>
                <c:pt idx="1119">
                  <c:v>0.15279999999999999</c:v>
                </c:pt>
                <c:pt idx="1120">
                  <c:v>0.15279999999999999</c:v>
                </c:pt>
                <c:pt idx="1121">
                  <c:v>0.15279999999999999</c:v>
                </c:pt>
                <c:pt idx="1122">
                  <c:v>0.15279999999999999</c:v>
                </c:pt>
                <c:pt idx="1123">
                  <c:v>0.15279999999999999</c:v>
                </c:pt>
                <c:pt idx="1124">
                  <c:v>0.15279999999999999</c:v>
                </c:pt>
                <c:pt idx="1125">
                  <c:v>0.15279999999999999</c:v>
                </c:pt>
                <c:pt idx="1126">
                  <c:v>0.15279999999999999</c:v>
                </c:pt>
                <c:pt idx="1127">
                  <c:v>0.15279999999999999</c:v>
                </c:pt>
                <c:pt idx="1128">
                  <c:v>0.15279999999999999</c:v>
                </c:pt>
                <c:pt idx="1129">
                  <c:v>0.15279999999999999</c:v>
                </c:pt>
                <c:pt idx="1130">
                  <c:v>0.15279999999999999</c:v>
                </c:pt>
                <c:pt idx="1131">
                  <c:v>0.1532</c:v>
                </c:pt>
                <c:pt idx="1132">
                  <c:v>0.1532</c:v>
                </c:pt>
                <c:pt idx="1133">
                  <c:v>0.1532</c:v>
                </c:pt>
                <c:pt idx="1134">
                  <c:v>0.1532</c:v>
                </c:pt>
                <c:pt idx="1135">
                  <c:v>0.1532</c:v>
                </c:pt>
                <c:pt idx="1136">
                  <c:v>0.1532</c:v>
                </c:pt>
                <c:pt idx="1137">
                  <c:v>0.1532</c:v>
                </c:pt>
                <c:pt idx="1138">
                  <c:v>0.1532</c:v>
                </c:pt>
                <c:pt idx="1139">
                  <c:v>0.15359999999999999</c:v>
                </c:pt>
                <c:pt idx="1140">
                  <c:v>0.15359999999999999</c:v>
                </c:pt>
                <c:pt idx="1141">
                  <c:v>0.154</c:v>
                </c:pt>
                <c:pt idx="1142">
                  <c:v>0.154</c:v>
                </c:pt>
                <c:pt idx="1143">
                  <c:v>0.154</c:v>
                </c:pt>
                <c:pt idx="1144">
                  <c:v>0.154</c:v>
                </c:pt>
                <c:pt idx="1145">
                  <c:v>0.154</c:v>
                </c:pt>
                <c:pt idx="1146">
                  <c:v>0.154</c:v>
                </c:pt>
                <c:pt idx="1147">
                  <c:v>0.15440000000000001</c:v>
                </c:pt>
                <c:pt idx="1148">
                  <c:v>0.15440000000000001</c:v>
                </c:pt>
                <c:pt idx="1149">
                  <c:v>0.15479999999999999</c:v>
                </c:pt>
                <c:pt idx="1150">
                  <c:v>0.15479999999999999</c:v>
                </c:pt>
                <c:pt idx="1151">
                  <c:v>0.15479999999999999</c:v>
                </c:pt>
                <c:pt idx="1152">
                  <c:v>0.15479999999999999</c:v>
                </c:pt>
                <c:pt idx="1153">
                  <c:v>0.15479999999999999</c:v>
                </c:pt>
                <c:pt idx="1154">
                  <c:v>0.15479999999999999</c:v>
                </c:pt>
                <c:pt idx="1155">
                  <c:v>0.15479999999999999</c:v>
                </c:pt>
                <c:pt idx="1156">
                  <c:v>0.15559999999999999</c:v>
                </c:pt>
                <c:pt idx="1157">
                  <c:v>0.15559999999999999</c:v>
                </c:pt>
                <c:pt idx="1158">
                  <c:v>0.15559999999999999</c:v>
                </c:pt>
                <c:pt idx="1159">
                  <c:v>0.156</c:v>
                </c:pt>
                <c:pt idx="1160">
                  <c:v>0.156</c:v>
                </c:pt>
                <c:pt idx="1161">
                  <c:v>0.156</c:v>
                </c:pt>
                <c:pt idx="1162">
                  <c:v>0.156</c:v>
                </c:pt>
                <c:pt idx="1163">
                  <c:v>0.156</c:v>
                </c:pt>
                <c:pt idx="1164">
                  <c:v>0.156</c:v>
                </c:pt>
                <c:pt idx="1165">
                  <c:v>0.156</c:v>
                </c:pt>
                <c:pt idx="1166">
                  <c:v>0.156</c:v>
                </c:pt>
                <c:pt idx="1167">
                  <c:v>0.156</c:v>
                </c:pt>
                <c:pt idx="1168">
                  <c:v>0.156</c:v>
                </c:pt>
                <c:pt idx="1169">
                  <c:v>0.156</c:v>
                </c:pt>
                <c:pt idx="1170">
                  <c:v>0.156</c:v>
                </c:pt>
                <c:pt idx="1171">
                  <c:v>0.156</c:v>
                </c:pt>
                <c:pt idx="1172">
                  <c:v>0.156</c:v>
                </c:pt>
                <c:pt idx="1173">
                  <c:v>0.156</c:v>
                </c:pt>
                <c:pt idx="1174">
                  <c:v>0.156</c:v>
                </c:pt>
                <c:pt idx="1175">
                  <c:v>0.156</c:v>
                </c:pt>
                <c:pt idx="1176">
                  <c:v>0.156</c:v>
                </c:pt>
                <c:pt idx="1177">
                  <c:v>0.156</c:v>
                </c:pt>
                <c:pt idx="1178">
                  <c:v>0.156</c:v>
                </c:pt>
                <c:pt idx="1179">
                  <c:v>0.15640000000000001</c:v>
                </c:pt>
                <c:pt idx="1180">
                  <c:v>0.15640000000000001</c:v>
                </c:pt>
                <c:pt idx="1181">
                  <c:v>0.15640000000000001</c:v>
                </c:pt>
                <c:pt idx="1182">
                  <c:v>0.15640000000000001</c:v>
                </c:pt>
                <c:pt idx="1183">
                  <c:v>0.15679999999999999</c:v>
                </c:pt>
                <c:pt idx="1184">
                  <c:v>0.15679999999999999</c:v>
                </c:pt>
                <c:pt idx="1185">
                  <c:v>0.15720000000000001</c:v>
                </c:pt>
                <c:pt idx="1186">
                  <c:v>0.15720000000000001</c:v>
                </c:pt>
                <c:pt idx="1187">
                  <c:v>0.15720000000000001</c:v>
                </c:pt>
                <c:pt idx="1188">
                  <c:v>0.15720000000000001</c:v>
                </c:pt>
                <c:pt idx="1189">
                  <c:v>0.15720000000000001</c:v>
                </c:pt>
                <c:pt idx="1190">
                  <c:v>0.15720000000000001</c:v>
                </c:pt>
                <c:pt idx="1191">
                  <c:v>0.15720000000000001</c:v>
                </c:pt>
                <c:pt idx="1192">
                  <c:v>0.15720000000000001</c:v>
                </c:pt>
                <c:pt idx="1193">
                  <c:v>0.15759999999999999</c:v>
                </c:pt>
                <c:pt idx="1194">
                  <c:v>0.15759999999999999</c:v>
                </c:pt>
                <c:pt idx="1195">
                  <c:v>0.15759999999999999</c:v>
                </c:pt>
                <c:pt idx="1196">
                  <c:v>0.15759999999999999</c:v>
                </c:pt>
                <c:pt idx="1197">
                  <c:v>0.15759999999999999</c:v>
                </c:pt>
                <c:pt idx="1198">
                  <c:v>0.15759999999999999</c:v>
                </c:pt>
                <c:pt idx="1199">
                  <c:v>0.15759999999999999</c:v>
                </c:pt>
                <c:pt idx="1200">
                  <c:v>0.15759999999999999</c:v>
                </c:pt>
                <c:pt idx="1201">
                  <c:v>0.15759999999999999</c:v>
                </c:pt>
                <c:pt idx="1202">
                  <c:v>0.15759999999999999</c:v>
                </c:pt>
                <c:pt idx="1203">
                  <c:v>0.15840000000000001</c:v>
                </c:pt>
                <c:pt idx="1204">
                  <c:v>0.15840000000000001</c:v>
                </c:pt>
                <c:pt idx="1205">
                  <c:v>0.1588</c:v>
                </c:pt>
                <c:pt idx="1206">
                  <c:v>0.1588</c:v>
                </c:pt>
                <c:pt idx="1207">
                  <c:v>0.1588</c:v>
                </c:pt>
                <c:pt idx="1208">
                  <c:v>0.1588</c:v>
                </c:pt>
                <c:pt idx="1209">
                  <c:v>0.1588</c:v>
                </c:pt>
                <c:pt idx="1210">
                  <c:v>0.1588</c:v>
                </c:pt>
                <c:pt idx="1211">
                  <c:v>0.15920000000000001</c:v>
                </c:pt>
                <c:pt idx="1212">
                  <c:v>0.15920000000000001</c:v>
                </c:pt>
                <c:pt idx="1213">
                  <c:v>0.15920000000000001</c:v>
                </c:pt>
                <c:pt idx="1214">
                  <c:v>0.15920000000000001</c:v>
                </c:pt>
                <c:pt idx="1215">
                  <c:v>0.15920000000000001</c:v>
                </c:pt>
                <c:pt idx="1216">
                  <c:v>0.15920000000000001</c:v>
                </c:pt>
                <c:pt idx="1217">
                  <c:v>0.15920000000000001</c:v>
                </c:pt>
                <c:pt idx="1218">
                  <c:v>0.15920000000000001</c:v>
                </c:pt>
                <c:pt idx="1219">
                  <c:v>0.15920000000000001</c:v>
                </c:pt>
                <c:pt idx="1220">
                  <c:v>0.15920000000000001</c:v>
                </c:pt>
                <c:pt idx="1221">
                  <c:v>0.15920000000000001</c:v>
                </c:pt>
                <c:pt idx="1222">
                  <c:v>0.15920000000000001</c:v>
                </c:pt>
                <c:pt idx="1223">
                  <c:v>0.15920000000000001</c:v>
                </c:pt>
                <c:pt idx="1224">
                  <c:v>0.15920000000000001</c:v>
                </c:pt>
                <c:pt idx="1225">
                  <c:v>0.15959999999999999</c:v>
                </c:pt>
                <c:pt idx="1226">
                  <c:v>0.15959999999999999</c:v>
                </c:pt>
                <c:pt idx="1227">
                  <c:v>0.15959999999999999</c:v>
                </c:pt>
                <c:pt idx="1228">
                  <c:v>0.15959999999999999</c:v>
                </c:pt>
                <c:pt idx="1229">
                  <c:v>0.15959999999999999</c:v>
                </c:pt>
                <c:pt idx="1230">
                  <c:v>0.15959999999999999</c:v>
                </c:pt>
                <c:pt idx="1231">
                  <c:v>0.15959999999999999</c:v>
                </c:pt>
                <c:pt idx="1232">
                  <c:v>0.15959999999999999</c:v>
                </c:pt>
                <c:pt idx="1233">
                  <c:v>0.15959999999999999</c:v>
                </c:pt>
                <c:pt idx="1234">
                  <c:v>0.15959999999999999</c:v>
                </c:pt>
                <c:pt idx="1235">
                  <c:v>0.15959999999999999</c:v>
                </c:pt>
                <c:pt idx="1236">
                  <c:v>0.15959999999999999</c:v>
                </c:pt>
                <c:pt idx="1237">
                  <c:v>0.15959999999999999</c:v>
                </c:pt>
                <c:pt idx="1238">
                  <c:v>0.15959999999999999</c:v>
                </c:pt>
                <c:pt idx="1239">
                  <c:v>0.15959999999999999</c:v>
                </c:pt>
                <c:pt idx="1240">
                  <c:v>0.16</c:v>
                </c:pt>
                <c:pt idx="1241">
                  <c:v>0.16</c:v>
                </c:pt>
                <c:pt idx="1242">
                  <c:v>0.16</c:v>
                </c:pt>
                <c:pt idx="1243">
                  <c:v>0.16</c:v>
                </c:pt>
                <c:pt idx="1244">
                  <c:v>0.16</c:v>
                </c:pt>
                <c:pt idx="1245">
                  <c:v>0.16</c:v>
                </c:pt>
                <c:pt idx="1246">
                  <c:v>0.16</c:v>
                </c:pt>
                <c:pt idx="1247">
                  <c:v>0.16</c:v>
                </c:pt>
                <c:pt idx="1248">
                  <c:v>0.16</c:v>
                </c:pt>
                <c:pt idx="1249">
                  <c:v>0.16</c:v>
                </c:pt>
                <c:pt idx="1250">
                  <c:v>0.16</c:v>
                </c:pt>
                <c:pt idx="1251">
                  <c:v>0.16</c:v>
                </c:pt>
                <c:pt idx="1252">
                  <c:v>0.16</c:v>
                </c:pt>
                <c:pt idx="1253">
                  <c:v>0.16</c:v>
                </c:pt>
                <c:pt idx="1254">
                  <c:v>0.16</c:v>
                </c:pt>
                <c:pt idx="1255">
                  <c:v>0.16</c:v>
                </c:pt>
                <c:pt idx="1256">
                  <c:v>0.16</c:v>
                </c:pt>
                <c:pt idx="1257">
                  <c:v>0.16</c:v>
                </c:pt>
                <c:pt idx="1258">
                  <c:v>0.16</c:v>
                </c:pt>
                <c:pt idx="1259">
                  <c:v>0.16</c:v>
                </c:pt>
                <c:pt idx="1260">
                  <c:v>0.16</c:v>
                </c:pt>
                <c:pt idx="1261">
                  <c:v>0.16</c:v>
                </c:pt>
                <c:pt idx="1262">
                  <c:v>0.16</c:v>
                </c:pt>
                <c:pt idx="1263">
                  <c:v>0.16</c:v>
                </c:pt>
                <c:pt idx="1264">
                  <c:v>0.16</c:v>
                </c:pt>
                <c:pt idx="1265">
                  <c:v>0.16</c:v>
                </c:pt>
                <c:pt idx="1266">
                  <c:v>0.16</c:v>
                </c:pt>
                <c:pt idx="1267">
                  <c:v>0.16</c:v>
                </c:pt>
                <c:pt idx="1268">
                  <c:v>0.16</c:v>
                </c:pt>
                <c:pt idx="1269">
                  <c:v>0.16039999999999999</c:v>
                </c:pt>
                <c:pt idx="1270">
                  <c:v>0.16039999999999999</c:v>
                </c:pt>
                <c:pt idx="1271">
                  <c:v>0.16039999999999999</c:v>
                </c:pt>
                <c:pt idx="1272">
                  <c:v>0.16039999999999999</c:v>
                </c:pt>
                <c:pt idx="1273">
                  <c:v>0.16039999999999999</c:v>
                </c:pt>
                <c:pt idx="1274">
                  <c:v>0.16039999999999999</c:v>
                </c:pt>
                <c:pt idx="1275">
                  <c:v>0.1608</c:v>
                </c:pt>
                <c:pt idx="1276">
                  <c:v>0.1608</c:v>
                </c:pt>
                <c:pt idx="1277">
                  <c:v>0.1608</c:v>
                </c:pt>
                <c:pt idx="1278">
                  <c:v>0.1608</c:v>
                </c:pt>
                <c:pt idx="1279">
                  <c:v>0.1608</c:v>
                </c:pt>
                <c:pt idx="1280">
                  <c:v>0.1608</c:v>
                </c:pt>
                <c:pt idx="1281">
                  <c:v>0.1608</c:v>
                </c:pt>
                <c:pt idx="1282">
                  <c:v>0.1608</c:v>
                </c:pt>
                <c:pt idx="1283">
                  <c:v>0.1608</c:v>
                </c:pt>
                <c:pt idx="1284">
                  <c:v>0.1608</c:v>
                </c:pt>
                <c:pt idx="1285">
                  <c:v>0.1608</c:v>
                </c:pt>
                <c:pt idx="1286">
                  <c:v>0.1608</c:v>
                </c:pt>
                <c:pt idx="1287">
                  <c:v>0.1608</c:v>
                </c:pt>
                <c:pt idx="1288">
                  <c:v>0.1608</c:v>
                </c:pt>
                <c:pt idx="1289">
                  <c:v>0.1608</c:v>
                </c:pt>
                <c:pt idx="1290">
                  <c:v>0.1608</c:v>
                </c:pt>
                <c:pt idx="1291">
                  <c:v>0.1608</c:v>
                </c:pt>
                <c:pt idx="1292">
                  <c:v>0.1608</c:v>
                </c:pt>
                <c:pt idx="1293">
                  <c:v>0.1608</c:v>
                </c:pt>
                <c:pt idx="1294">
                  <c:v>0.1608</c:v>
                </c:pt>
                <c:pt idx="1295">
                  <c:v>0.1608</c:v>
                </c:pt>
                <c:pt idx="1296">
                  <c:v>0.1608</c:v>
                </c:pt>
                <c:pt idx="1297">
                  <c:v>0.1608</c:v>
                </c:pt>
                <c:pt idx="1298">
                  <c:v>0.1608</c:v>
                </c:pt>
                <c:pt idx="1299">
                  <c:v>0.1608</c:v>
                </c:pt>
                <c:pt idx="1300">
                  <c:v>0.1608</c:v>
                </c:pt>
                <c:pt idx="1301">
                  <c:v>0.16120000000000001</c:v>
                </c:pt>
                <c:pt idx="1302">
                  <c:v>0.16120000000000001</c:v>
                </c:pt>
                <c:pt idx="1303">
                  <c:v>0.16120000000000001</c:v>
                </c:pt>
                <c:pt idx="1304">
                  <c:v>0.16120000000000001</c:v>
                </c:pt>
                <c:pt idx="1305">
                  <c:v>0.16120000000000001</c:v>
                </c:pt>
                <c:pt idx="1306">
                  <c:v>0.16120000000000001</c:v>
                </c:pt>
                <c:pt idx="1307">
                  <c:v>0.16120000000000001</c:v>
                </c:pt>
                <c:pt idx="1308">
                  <c:v>0.16120000000000001</c:v>
                </c:pt>
                <c:pt idx="1309">
                  <c:v>0.16159999999999999</c:v>
                </c:pt>
                <c:pt idx="1310">
                  <c:v>0.16159999999999999</c:v>
                </c:pt>
                <c:pt idx="1311">
                  <c:v>0.16159999999999999</c:v>
                </c:pt>
                <c:pt idx="1312">
                  <c:v>0.16159999999999999</c:v>
                </c:pt>
                <c:pt idx="1313">
                  <c:v>0.16159999999999999</c:v>
                </c:pt>
                <c:pt idx="1314">
                  <c:v>0.16159999999999999</c:v>
                </c:pt>
                <c:pt idx="1315">
                  <c:v>0.16159999999999999</c:v>
                </c:pt>
                <c:pt idx="1316">
                  <c:v>0.16159999999999999</c:v>
                </c:pt>
                <c:pt idx="1317">
                  <c:v>0.16159999999999999</c:v>
                </c:pt>
                <c:pt idx="1318">
                  <c:v>0.16159999999999999</c:v>
                </c:pt>
                <c:pt idx="1319">
                  <c:v>0.16159999999999999</c:v>
                </c:pt>
                <c:pt idx="1320">
                  <c:v>0.16159999999999999</c:v>
                </c:pt>
                <c:pt idx="1321">
                  <c:v>0.16159999999999999</c:v>
                </c:pt>
                <c:pt idx="1322">
                  <c:v>0.16159999999999999</c:v>
                </c:pt>
                <c:pt idx="1323">
                  <c:v>0.16200000000000001</c:v>
                </c:pt>
                <c:pt idx="1324">
                  <c:v>0.16200000000000001</c:v>
                </c:pt>
                <c:pt idx="1325">
                  <c:v>0.16200000000000001</c:v>
                </c:pt>
                <c:pt idx="1326">
                  <c:v>0.16200000000000001</c:v>
                </c:pt>
                <c:pt idx="1327">
                  <c:v>0.1628</c:v>
                </c:pt>
                <c:pt idx="1328">
                  <c:v>0.1628</c:v>
                </c:pt>
                <c:pt idx="1329">
                  <c:v>0.1628</c:v>
                </c:pt>
                <c:pt idx="1330">
                  <c:v>0.1628</c:v>
                </c:pt>
                <c:pt idx="1331">
                  <c:v>0.1628</c:v>
                </c:pt>
                <c:pt idx="1332">
                  <c:v>0.1628</c:v>
                </c:pt>
                <c:pt idx="1333">
                  <c:v>0.16320000000000001</c:v>
                </c:pt>
                <c:pt idx="1334">
                  <c:v>0.16320000000000001</c:v>
                </c:pt>
                <c:pt idx="1335">
                  <c:v>0.1636</c:v>
                </c:pt>
                <c:pt idx="1336">
                  <c:v>0.1636</c:v>
                </c:pt>
                <c:pt idx="1337">
                  <c:v>0.1636</c:v>
                </c:pt>
                <c:pt idx="1338">
                  <c:v>0.1636</c:v>
                </c:pt>
                <c:pt idx="1339">
                  <c:v>0.1636</c:v>
                </c:pt>
                <c:pt idx="1340">
                  <c:v>0.1636</c:v>
                </c:pt>
                <c:pt idx="1341">
                  <c:v>0.16400000000000001</c:v>
                </c:pt>
                <c:pt idx="1342">
                  <c:v>0.16400000000000001</c:v>
                </c:pt>
                <c:pt idx="1343">
                  <c:v>0.16400000000000001</c:v>
                </c:pt>
                <c:pt idx="1344">
                  <c:v>0.16400000000000001</c:v>
                </c:pt>
                <c:pt idx="1345">
                  <c:v>0.16400000000000001</c:v>
                </c:pt>
                <c:pt idx="1346">
                  <c:v>0.16400000000000001</c:v>
                </c:pt>
                <c:pt idx="1347">
                  <c:v>0.16400000000000001</c:v>
                </c:pt>
                <c:pt idx="1348">
                  <c:v>0.16400000000000001</c:v>
                </c:pt>
                <c:pt idx="1349">
                  <c:v>0.16400000000000001</c:v>
                </c:pt>
                <c:pt idx="1350">
                  <c:v>0.16400000000000001</c:v>
                </c:pt>
                <c:pt idx="1351">
                  <c:v>0.16439999999999999</c:v>
                </c:pt>
                <c:pt idx="1352">
                  <c:v>0.16439999999999999</c:v>
                </c:pt>
                <c:pt idx="1353">
                  <c:v>0.16439999999999999</c:v>
                </c:pt>
                <c:pt idx="1354">
                  <c:v>0.16439999999999999</c:v>
                </c:pt>
                <c:pt idx="1355">
                  <c:v>0.1648</c:v>
                </c:pt>
                <c:pt idx="1356">
                  <c:v>0.1648</c:v>
                </c:pt>
                <c:pt idx="1357">
                  <c:v>0.1648</c:v>
                </c:pt>
                <c:pt idx="1358">
                  <c:v>0.1648</c:v>
                </c:pt>
                <c:pt idx="1359">
                  <c:v>0.1648</c:v>
                </c:pt>
                <c:pt idx="1360">
                  <c:v>0.1648</c:v>
                </c:pt>
                <c:pt idx="1361">
                  <c:v>0.1648</c:v>
                </c:pt>
                <c:pt idx="1362">
                  <c:v>0.1648</c:v>
                </c:pt>
                <c:pt idx="1363">
                  <c:v>0.16520000000000001</c:v>
                </c:pt>
                <c:pt idx="1364">
                  <c:v>0.16520000000000001</c:v>
                </c:pt>
                <c:pt idx="1365">
                  <c:v>0.16520000000000001</c:v>
                </c:pt>
                <c:pt idx="1366">
                  <c:v>0.16520000000000001</c:v>
                </c:pt>
                <c:pt idx="1367">
                  <c:v>0.16520000000000001</c:v>
                </c:pt>
                <c:pt idx="1368">
                  <c:v>0.16520000000000001</c:v>
                </c:pt>
                <c:pt idx="1369">
                  <c:v>0.16520000000000001</c:v>
                </c:pt>
                <c:pt idx="1370">
                  <c:v>0.16520000000000001</c:v>
                </c:pt>
                <c:pt idx="1371">
                  <c:v>0.1656</c:v>
                </c:pt>
                <c:pt idx="1372">
                  <c:v>0.1656</c:v>
                </c:pt>
                <c:pt idx="1373">
                  <c:v>0.1656</c:v>
                </c:pt>
                <c:pt idx="1374">
                  <c:v>0.1656</c:v>
                </c:pt>
                <c:pt idx="1375">
                  <c:v>0.1656</c:v>
                </c:pt>
                <c:pt idx="1376">
                  <c:v>0.1656</c:v>
                </c:pt>
                <c:pt idx="1377">
                  <c:v>0.1656</c:v>
                </c:pt>
                <c:pt idx="1378">
                  <c:v>0.1656</c:v>
                </c:pt>
                <c:pt idx="1379">
                  <c:v>0.1656</c:v>
                </c:pt>
                <c:pt idx="1380">
                  <c:v>0.1656</c:v>
                </c:pt>
                <c:pt idx="1381">
                  <c:v>0.1656</c:v>
                </c:pt>
                <c:pt idx="1382">
                  <c:v>0.1656</c:v>
                </c:pt>
                <c:pt idx="1383">
                  <c:v>0.16600000000000001</c:v>
                </c:pt>
                <c:pt idx="1384">
                  <c:v>0.16600000000000001</c:v>
                </c:pt>
                <c:pt idx="1385">
                  <c:v>0.16600000000000001</c:v>
                </c:pt>
                <c:pt idx="1386">
                  <c:v>0.16600000000000001</c:v>
                </c:pt>
                <c:pt idx="1387">
                  <c:v>0.16600000000000001</c:v>
                </c:pt>
                <c:pt idx="1388">
                  <c:v>0.16600000000000001</c:v>
                </c:pt>
                <c:pt idx="1389">
                  <c:v>0.16600000000000001</c:v>
                </c:pt>
                <c:pt idx="1390">
                  <c:v>0.16600000000000001</c:v>
                </c:pt>
                <c:pt idx="1391">
                  <c:v>0.16600000000000001</c:v>
                </c:pt>
                <c:pt idx="1392">
                  <c:v>0.16600000000000001</c:v>
                </c:pt>
                <c:pt idx="1393">
                  <c:v>0.16600000000000001</c:v>
                </c:pt>
                <c:pt idx="1394">
                  <c:v>0.16600000000000001</c:v>
                </c:pt>
                <c:pt idx="1395">
                  <c:v>0.16600000000000001</c:v>
                </c:pt>
                <c:pt idx="1396">
                  <c:v>0.16600000000000001</c:v>
                </c:pt>
                <c:pt idx="1397">
                  <c:v>0.16600000000000001</c:v>
                </c:pt>
                <c:pt idx="1398">
                  <c:v>0.16600000000000001</c:v>
                </c:pt>
                <c:pt idx="1399">
                  <c:v>0.16600000000000001</c:v>
                </c:pt>
                <c:pt idx="1400">
                  <c:v>0.16600000000000001</c:v>
                </c:pt>
                <c:pt idx="1401">
                  <c:v>0.16639999999999999</c:v>
                </c:pt>
                <c:pt idx="1402">
                  <c:v>0.16639999999999999</c:v>
                </c:pt>
                <c:pt idx="1403">
                  <c:v>0.16639999999999999</c:v>
                </c:pt>
                <c:pt idx="1404">
                  <c:v>0.16639999999999999</c:v>
                </c:pt>
                <c:pt idx="1405">
                  <c:v>0.16639999999999999</c:v>
                </c:pt>
                <c:pt idx="1406">
                  <c:v>0.16639999999999999</c:v>
                </c:pt>
                <c:pt idx="1407">
                  <c:v>0.16639999999999999</c:v>
                </c:pt>
                <c:pt idx="1408">
                  <c:v>0.16639999999999999</c:v>
                </c:pt>
                <c:pt idx="1409">
                  <c:v>0.16639999999999999</c:v>
                </c:pt>
                <c:pt idx="1410">
                  <c:v>0.16639999999999999</c:v>
                </c:pt>
                <c:pt idx="1411">
                  <c:v>0.16639999999999999</c:v>
                </c:pt>
                <c:pt idx="1412">
                  <c:v>0.16639999999999999</c:v>
                </c:pt>
                <c:pt idx="1413">
                  <c:v>0.16639999999999999</c:v>
                </c:pt>
                <c:pt idx="1414">
                  <c:v>0.16639999999999999</c:v>
                </c:pt>
                <c:pt idx="1415">
                  <c:v>0.1668</c:v>
                </c:pt>
                <c:pt idx="1416">
                  <c:v>0.1668</c:v>
                </c:pt>
                <c:pt idx="1417">
                  <c:v>0.1668</c:v>
                </c:pt>
                <c:pt idx="1418">
                  <c:v>0.1668</c:v>
                </c:pt>
                <c:pt idx="1419">
                  <c:v>0.16719999999999999</c:v>
                </c:pt>
                <c:pt idx="1420">
                  <c:v>0.16719999999999999</c:v>
                </c:pt>
                <c:pt idx="1421">
                  <c:v>0.16719999999999999</c:v>
                </c:pt>
                <c:pt idx="1422">
                  <c:v>0.16719999999999999</c:v>
                </c:pt>
                <c:pt idx="1423">
                  <c:v>0.16719999999999999</c:v>
                </c:pt>
                <c:pt idx="1424">
                  <c:v>0.16719999999999999</c:v>
                </c:pt>
                <c:pt idx="1425">
                  <c:v>0.16719999999999999</c:v>
                </c:pt>
                <c:pt idx="1426">
                  <c:v>0.16719999999999999</c:v>
                </c:pt>
                <c:pt idx="1427">
                  <c:v>0.16719999999999999</c:v>
                </c:pt>
                <c:pt idx="1428">
                  <c:v>0.16719999999999999</c:v>
                </c:pt>
                <c:pt idx="1429">
                  <c:v>0.16719999999999999</c:v>
                </c:pt>
                <c:pt idx="1430">
                  <c:v>0.16719999999999999</c:v>
                </c:pt>
                <c:pt idx="1431">
                  <c:v>0.16719999999999999</c:v>
                </c:pt>
                <c:pt idx="1432">
                  <c:v>0.16719999999999999</c:v>
                </c:pt>
                <c:pt idx="1433">
                  <c:v>0.1676</c:v>
                </c:pt>
                <c:pt idx="1434">
                  <c:v>0.1676</c:v>
                </c:pt>
                <c:pt idx="1435">
                  <c:v>0.16800000000000001</c:v>
                </c:pt>
                <c:pt idx="1436">
                  <c:v>0.16800000000000001</c:v>
                </c:pt>
                <c:pt idx="1437">
                  <c:v>0.16800000000000001</c:v>
                </c:pt>
                <c:pt idx="1438">
                  <c:v>0.16800000000000001</c:v>
                </c:pt>
                <c:pt idx="1439">
                  <c:v>0.16839999999999999</c:v>
                </c:pt>
                <c:pt idx="1440">
                  <c:v>0.16839999999999999</c:v>
                </c:pt>
                <c:pt idx="1441">
                  <c:v>0.16839999999999999</c:v>
                </c:pt>
                <c:pt idx="1442">
                  <c:v>0.16839999999999999</c:v>
                </c:pt>
                <c:pt idx="1443">
                  <c:v>0.16839999999999999</c:v>
                </c:pt>
                <c:pt idx="1444">
                  <c:v>0.16839999999999999</c:v>
                </c:pt>
                <c:pt idx="1445">
                  <c:v>0.16839999999999999</c:v>
                </c:pt>
                <c:pt idx="1446">
                  <c:v>0.16839999999999999</c:v>
                </c:pt>
                <c:pt idx="1447">
                  <c:v>0.16839999999999999</c:v>
                </c:pt>
                <c:pt idx="1448">
                  <c:v>0.16839999999999999</c:v>
                </c:pt>
                <c:pt idx="1449">
                  <c:v>0.16839999999999999</c:v>
                </c:pt>
                <c:pt idx="1450">
                  <c:v>0.16839999999999999</c:v>
                </c:pt>
                <c:pt idx="1451">
                  <c:v>0.16839999999999999</c:v>
                </c:pt>
                <c:pt idx="1452">
                  <c:v>0.16839999999999999</c:v>
                </c:pt>
                <c:pt idx="1453">
                  <c:v>0.16880000000000001</c:v>
                </c:pt>
                <c:pt idx="1454">
                  <c:v>0.16880000000000001</c:v>
                </c:pt>
                <c:pt idx="1455">
                  <c:v>0.16880000000000001</c:v>
                </c:pt>
                <c:pt idx="1456">
                  <c:v>0.16880000000000001</c:v>
                </c:pt>
                <c:pt idx="1457">
                  <c:v>0.16880000000000001</c:v>
                </c:pt>
                <c:pt idx="1458">
                  <c:v>0.16880000000000001</c:v>
                </c:pt>
                <c:pt idx="1459">
                  <c:v>0.16919999999999999</c:v>
                </c:pt>
                <c:pt idx="1460">
                  <c:v>0.16919999999999999</c:v>
                </c:pt>
                <c:pt idx="1461">
                  <c:v>0.16919999999999999</c:v>
                </c:pt>
                <c:pt idx="1462">
                  <c:v>0.16919999999999999</c:v>
                </c:pt>
                <c:pt idx="1463">
                  <c:v>0.16919999999999999</c:v>
                </c:pt>
                <c:pt idx="1464">
                  <c:v>0.16919999999999999</c:v>
                </c:pt>
                <c:pt idx="1465">
                  <c:v>0.16919999999999999</c:v>
                </c:pt>
                <c:pt idx="1466">
                  <c:v>0.16919999999999999</c:v>
                </c:pt>
                <c:pt idx="1467">
                  <c:v>0.1704</c:v>
                </c:pt>
                <c:pt idx="1468">
                  <c:v>0.1704</c:v>
                </c:pt>
                <c:pt idx="1469">
                  <c:v>0.17080000000000001</c:v>
                </c:pt>
                <c:pt idx="1470">
                  <c:v>0.17080000000000001</c:v>
                </c:pt>
                <c:pt idx="1471">
                  <c:v>0.17080000000000001</c:v>
                </c:pt>
                <c:pt idx="1472">
                  <c:v>0.17080000000000001</c:v>
                </c:pt>
                <c:pt idx="1473">
                  <c:v>0.17080000000000001</c:v>
                </c:pt>
                <c:pt idx="1474">
                  <c:v>0.17080000000000001</c:v>
                </c:pt>
                <c:pt idx="1475">
                  <c:v>0.17119999999999999</c:v>
                </c:pt>
                <c:pt idx="1476">
                  <c:v>0.17119999999999999</c:v>
                </c:pt>
                <c:pt idx="1477">
                  <c:v>0.17119999999999999</c:v>
                </c:pt>
                <c:pt idx="1478">
                  <c:v>0.17119999999999999</c:v>
                </c:pt>
                <c:pt idx="1479">
                  <c:v>0.17119999999999999</c:v>
                </c:pt>
                <c:pt idx="1480">
                  <c:v>0.17119999999999999</c:v>
                </c:pt>
                <c:pt idx="1481">
                  <c:v>0.17119999999999999</c:v>
                </c:pt>
                <c:pt idx="1482">
                  <c:v>0.17119999999999999</c:v>
                </c:pt>
                <c:pt idx="1483">
                  <c:v>0.17119999999999999</c:v>
                </c:pt>
                <c:pt idx="1484">
                  <c:v>0.17119999999999999</c:v>
                </c:pt>
                <c:pt idx="1485">
                  <c:v>0.17119999999999999</c:v>
                </c:pt>
                <c:pt idx="1486">
                  <c:v>0.17119999999999999</c:v>
                </c:pt>
                <c:pt idx="1487">
                  <c:v>0.17119999999999999</c:v>
                </c:pt>
                <c:pt idx="1488">
                  <c:v>0.17119999999999999</c:v>
                </c:pt>
                <c:pt idx="1489">
                  <c:v>0.17119999999999999</c:v>
                </c:pt>
                <c:pt idx="1490">
                  <c:v>0.17119999999999999</c:v>
                </c:pt>
                <c:pt idx="1491">
                  <c:v>0.17119999999999999</c:v>
                </c:pt>
                <c:pt idx="1492">
                  <c:v>0.1716</c:v>
                </c:pt>
                <c:pt idx="1493">
                  <c:v>0.1716</c:v>
                </c:pt>
                <c:pt idx="1494">
                  <c:v>0.1716</c:v>
                </c:pt>
                <c:pt idx="1495">
                  <c:v>0.1716</c:v>
                </c:pt>
                <c:pt idx="1496">
                  <c:v>0.1716</c:v>
                </c:pt>
                <c:pt idx="1497">
                  <c:v>0.1716</c:v>
                </c:pt>
                <c:pt idx="1498">
                  <c:v>0.1716</c:v>
                </c:pt>
                <c:pt idx="1499">
                  <c:v>0.1716</c:v>
                </c:pt>
                <c:pt idx="1500">
                  <c:v>0.1716</c:v>
                </c:pt>
                <c:pt idx="1501">
                  <c:v>0.1716</c:v>
                </c:pt>
                <c:pt idx="1502">
                  <c:v>0.1716</c:v>
                </c:pt>
                <c:pt idx="1503">
                  <c:v>0.1716</c:v>
                </c:pt>
                <c:pt idx="1504">
                  <c:v>0.1716</c:v>
                </c:pt>
                <c:pt idx="1505">
                  <c:v>0.1716</c:v>
                </c:pt>
                <c:pt idx="1506">
                  <c:v>0.1716</c:v>
                </c:pt>
                <c:pt idx="1507">
                  <c:v>0.1716</c:v>
                </c:pt>
                <c:pt idx="1508">
                  <c:v>0.1716</c:v>
                </c:pt>
                <c:pt idx="1509">
                  <c:v>0.1716</c:v>
                </c:pt>
                <c:pt idx="1510">
                  <c:v>0.1716</c:v>
                </c:pt>
                <c:pt idx="1511">
                  <c:v>0.1716</c:v>
                </c:pt>
                <c:pt idx="1512">
                  <c:v>0.1716</c:v>
                </c:pt>
                <c:pt idx="1513">
                  <c:v>0.1716</c:v>
                </c:pt>
                <c:pt idx="1514">
                  <c:v>0.1716</c:v>
                </c:pt>
                <c:pt idx="1515">
                  <c:v>0.17199999999999999</c:v>
                </c:pt>
                <c:pt idx="1516">
                  <c:v>0.17199999999999999</c:v>
                </c:pt>
                <c:pt idx="1517">
                  <c:v>0.1724</c:v>
                </c:pt>
                <c:pt idx="1518">
                  <c:v>0.1724</c:v>
                </c:pt>
                <c:pt idx="1519">
                  <c:v>0.1724</c:v>
                </c:pt>
                <c:pt idx="1520">
                  <c:v>0.1724</c:v>
                </c:pt>
                <c:pt idx="1521">
                  <c:v>0.1724</c:v>
                </c:pt>
                <c:pt idx="1522">
                  <c:v>0.1724</c:v>
                </c:pt>
                <c:pt idx="1523">
                  <c:v>0.17280000000000001</c:v>
                </c:pt>
                <c:pt idx="1524">
                  <c:v>0.17280000000000001</c:v>
                </c:pt>
                <c:pt idx="1525">
                  <c:v>0.17280000000000001</c:v>
                </c:pt>
                <c:pt idx="1526">
                  <c:v>0.17280000000000001</c:v>
                </c:pt>
                <c:pt idx="1527">
                  <c:v>0.1736</c:v>
                </c:pt>
                <c:pt idx="1528">
                  <c:v>0.1736</c:v>
                </c:pt>
                <c:pt idx="1529">
                  <c:v>0.1736</c:v>
                </c:pt>
                <c:pt idx="1530">
                  <c:v>0.1736</c:v>
                </c:pt>
                <c:pt idx="1531">
                  <c:v>0.17399999999999999</c:v>
                </c:pt>
                <c:pt idx="1532">
                  <c:v>0.17399999999999999</c:v>
                </c:pt>
                <c:pt idx="1533">
                  <c:v>0.17399999999999999</c:v>
                </c:pt>
                <c:pt idx="1534">
                  <c:v>0.17399999999999999</c:v>
                </c:pt>
                <c:pt idx="1535">
                  <c:v>0.17399999999999999</c:v>
                </c:pt>
                <c:pt idx="1536">
                  <c:v>0.17399999999999999</c:v>
                </c:pt>
                <c:pt idx="1537">
                  <c:v>0.17399999999999999</c:v>
                </c:pt>
                <c:pt idx="1538">
                  <c:v>0.17399999999999999</c:v>
                </c:pt>
                <c:pt idx="1539">
                  <c:v>0.17399999999999999</c:v>
                </c:pt>
                <c:pt idx="1540">
                  <c:v>0.17399999999999999</c:v>
                </c:pt>
                <c:pt idx="1541">
                  <c:v>0.17399999999999999</c:v>
                </c:pt>
                <c:pt idx="1542">
                  <c:v>0.17399999999999999</c:v>
                </c:pt>
                <c:pt idx="1543">
                  <c:v>0.17399999999999999</c:v>
                </c:pt>
                <c:pt idx="1544">
                  <c:v>0.17399999999999999</c:v>
                </c:pt>
                <c:pt idx="1545">
                  <c:v>0.17399999999999999</c:v>
                </c:pt>
                <c:pt idx="1546">
                  <c:v>0.17399999999999999</c:v>
                </c:pt>
                <c:pt idx="1547">
                  <c:v>0.17399999999999999</c:v>
                </c:pt>
                <c:pt idx="1548">
                  <c:v>0.17399999999999999</c:v>
                </c:pt>
                <c:pt idx="1549">
                  <c:v>0.1744</c:v>
                </c:pt>
                <c:pt idx="1550">
                  <c:v>0.1744</c:v>
                </c:pt>
                <c:pt idx="1551">
                  <c:v>0.1744</c:v>
                </c:pt>
                <c:pt idx="1552">
                  <c:v>0.1744</c:v>
                </c:pt>
                <c:pt idx="1553">
                  <c:v>0.1744</c:v>
                </c:pt>
                <c:pt idx="1554">
                  <c:v>0.1744</c:v>
                </c:pt>
                <c:pt idx="1555">
                  <c:v>0.17480000000000001</c:v>
                </c:pt>
                <c:pt idx="1556">
                  <c:v>0.17480000000000001</c:v>
                </c:pt>
                <c:pt idx="1557">
                  <c:v>0.17560000000000001</c:v>
                </c:pt>
                <c:pt idx="1558">
                  <c:v>0.17560000000000001</c:v>
                </c:pt>
                <c:pt idx="1559">
                  <c:v>0.17560000000000001</c:v>
                </c:pt>
                <c:pt idx="1560">
                  <c:v>0.17560000000000001</c:v>
                </c:pt>
                <c:pt idx="1561">
                  <c:v>0.17599999999999999</c:v>
                </c:pt>
                <c:pt idx="1562">
                  <c:v>0.17599999999999999</c:v>
                </c:pt>
                <c:pt idx="1563">
                  <c:v>0.1764</c:v>
                </c:pt>
                <c:pt idx="1564">
                  <c:v>0.1764</c:v>
                </c:pt>
                <c:pt idx="1565">
                  <c:v>0.1764</c:v>
                </c:pt>
                <c:pt idx="1566">
                  <c:v>0.1764</c:v>
                </c:pt>
                <c:pt idx="1567">
                  <c:v>0.1764</c:v>
                </c:pt>
                <c:pt idx="1568">
                  <c:v>0.1764</c:v>
                </c:pt>
                <c:pt idx="1569">
                  <c:v>0.1764</c:v>
                </c:pt>
                <c:pt idx="1570">
                  <c:v>0.1764</c:v>
                </c:pt>
                <c:pt idx="1571">
                  <c:v>0.1764</c:v>
                </c:pt>
                <c:pt idx="1572">
                  <c:v>0.1764</c:v>
                </c:pt>
                <c:pt idx="1573">
                  <c:v>0.1764</c:v>
                </c:pt>
                <c:pt idx="1574">
                  <c:v>0.1764</c:v>
                </c:pt>
                <c:pt idx="1575">
                  <c:v>0.1764</c:v>
                </c:pt>
                <c:pt idx="1576">
                  <c:v>0.1764</c:v>
                </c:pt>
                <c:pt idx="1577">
                  <c:v>0.1764</c:v>
                </c:pt>
                <c:pt idx="1578">
                  <c:v>0.1764</c:v>
                </c:pt>
                <c:pt idx="1579">
                  <c:v>0.1764</c:v>
                </c:pt>
                <c:pt idx="1580">
                  <c:v>0.1764</c:v>
                </c:pt>
                <c:pt idx="1581">
                  <c:v>0.1764</c:v>
                </c:pt>
                <c:pt idx="1582">
                  <c:v>0.1764</c:v>
                </c:pt>
                <c:pt idx="1583">
                  <c:v>0.1764</c:v>
                </c:pt>
                <c:pt idx="1584">
                  <c:v>0.1764</c:v>
                </c:pt>
                <c:pt idx="1585">
                  <c:v>0.1764</c:v>
                </c:pt>
                <c:pt idx="1586">
                  <c:v>0.1764</c:v>
                </c:pt>
                <c:pt idx="1587">
                  <c:v>0.1764</c:v>
                </c:pt>
                <c:pt idx="1588">
                  <c:v>0.1764</c:v>
                </c:pt>
                <c:pt idx="1589">
                  <c:v>0.1764</c:v>
                </c:pt>
                <c:pt idx="1590">
                  <c:v>0.1764</c:v>
                </c:pt>
                <c:pt idx="1591">
                  <c:v>0.1764</c:v>
                </c:pt>
                <c:pt idx="1592">
                  <c:v>0.1764</c:v>
                </c:pt>
                <c:pt idx="1593">
                  <c:v>0.1764</c:v>
                </c:pt>
                <c:pt idx="1594">
                  <c:v>0.1764</c:v>
                </c:pt>
                <c:pt idx="1595">
                  <c:v>0.17680000000000001</c:v>
                </c:pt>
                <c:pt idx="1596">
                  <c:v>0.17680000000000001</c:v>
                </c:pt>
                <c:pt idx="1597">
                  <c:v>0.17680000000000001</c:v>
                </c:pt>
                <c:pt idx="1598">
                  <c:v>0.17680000000000001</c:v>
                </c:pt>
                <c:pt idx="1599">
                  <c:v>0.17680000000000001</c:v>
                </c:pt>
                <c:pt idx="1600">
                  <c:v>0.17680000000000001</c:v>
                </c:pt>
                <c:pt idx="1601">
                  <c:v>0.17680000000000001</c:v>
                </c:pt>
                <c:pt idx="1602">
                  <c:v>0.17680000000000001</c:v>
                </c:pt>
                <c:pt idx="1603">
                  <c:v>0.17680000000000001</c:v>
                </c:pt>
                <c:pt idx="1604">
                  <c:v>0.17680000000000001</c:v>
                </c:pt>
                <c:pt idx="1605">
                  <c:v>0.17680000000000001</c:v>
                </c:pt>
                <c:pt idx="1606">
                  <c:v>0.17680000000000001</c:v>
                </c:pt>
                <c:pt idx="1607">
                  <c:v>0.1772</c:v>
                </c:pt>
                <c:pt idx="1608">
                  <c:v>0.1772</c:v>
                </c:pt>
                <c:pt idx="1609">
                  <c:v>0.1772</c:v>
                </c:pt>
                <c:pt idx="1610">
                  <c:v>0.1772</c:v>
                </c:pt>
                <c:pt idx="1611">
                  <c:v>0.17760000000000001</c:v>
                </c:pt>
                <c:pt idx="1612">
                  <c:v>0.17760000000000001</c:v>
                </c:pt>
                <c:pt idx="1613">
                  <c:v>0.17760000000000001</c:v>
                </c:pt>
                <c:pt idx="1614">
                  <c:v>0.17760000000000001</c:v>
                </c:pt>
                <c:pt idx="1615">
                  <c:v>0.17760000000000001</c:v>
                </c:pt>
                <c:pt idx="1616">
                  <c:v>0.17760000000000001</c:v>
                </c:pt>
                <c:pt idx="1617">
                  <c:v>0.17760000000000001</c:v>
                </c:pt>
                <c:pt idx="1618">
                  <c:v>0.17799999999999999</c:v>
                </c:pt>
                <c:pt idx="1619">
                  <c:v>0.17799999999999999</c:v>
                </c:pt>
                <c:pt idx="1620">
                  <c:v>0.17799999999999999</c:v>
                </c:pt>
                <c:pt idx="1621">
                  <c:v>0.17799999999999999</c:v>
                </c:pt>
                <c:pt idx="1622">
                  <c:v>0.17799999999999999</c:v>
                </c:pt>
                <c:pt idx="1623">
                  <c:v>0.17799999999999999</c:v>
                </c:pt>
                <c:pt idx="1624">
                  <c:v>0.17799999999999999</c:v>
                </c:pt>
                <c:pt idx="1625">
                  <c:v>0.17799999999999999</c:v>
                </c:pt>
                <c:pt idx="1626">
                  <c:v>0.17799999999999999</c:v>
                </c:pt>
                <c:pt idx="1627">
                  <c:v>0.1784</c:v>
                </c:pt>
                <c:pt idx="1628">
                  <c:v>0.1784</c:v>
                </c:pt>
                <c:pt idx="1629">
                  <c:v>0.1784</c:v>
                </c:pt>
                <c:pt idx="1630">
                  <c:v>0.1784</c:v>
                </c:pt>
                <c:pt idx="1631">
                  <c:v>0.1784</c:v>
                </c:pt>
                <c:pt idx="1632">
                  <c:v>0.1784</c:v>
                </c:pt>
                <c:pt idx="1633">
                  <c:v>0.1784</c:v>
                </c:pt>
                <c:pt idx="1634">
                  <c:v>0.1784</c:v>
                </c:pt>
                <c:pt idx="1635">
                  <c:v>0.17879999999999999</c:v>
                </c:pt>
                <c:pt idx="1636">
                  <c:v>0.17879999999999999</c:v>
                </c:pt>
                <c:pt idx="1637">
                  <c:v>0.17879999999999999</c:v>
                </c:pt>
                <c:pt idx="1638">
                  <c:v>0.17879999999999999</c:v>
                </c:pt>
                <c:pt idx="1639">
                  <c:v>0.1792</c:v>
                </c:pt>
                <c:pt idx="1640">
                  <c:v>0.1792</c:v>
                </c:pt>
                <c:pt idx="1641">
                  <c:v>0.1792</c:v>
                </c:pt>
                <c:pt idx="1642">
                  <c:v>0.1792</c:v>
                </c:pt>
                <c:pt idx="1643">
                  <c:v>0.1792</c:v>
                </c:pt>
                <c:pt idx="1644">
                  <c:v>0.1792</c:v>
                </c:pt>
                <c:pt idx="1645">
                  <c:v>0.1792</c:v>
                </c:pt>
                <c:pt idx="1646">
                  <c:v>0.1792</c:v>
                </c:pt>
                <c:pt idx="1647">
                  <c:v>0.1792</c:v>
                </c:pt>
                <c:pt idx="1648">
                  <c:v>0.1792</c:v>
                </c:pt>
                <c:pt idx="1649">
                  <c:v>0.1792</c:v>
                </c:pt>
                <c:pt idx="1650">
                  <c:v>0.1792</c:v>
                </c:pt>
                <c:pt idx="1651">
                  <c:v>0.1792</c:v>
                </c:pt>
                <c:pt idx="1652">
                  <c:v>0.1792</c:v>
                </c:pt>
                <c:pt idx="1653">
                  <c:v>0.1792</c:v>
                </c:pt>
                <c:pt idx="1654">
                  <c:v>0.1792</c:v>
                </c:pt>
                <c:pt idx="1655">
                  <c:v>0.17960000000000001</c:v>
                </c:pt>
                <c:pt idx="1656">
                  <c:v>0.17960000000000001</c:v>
                </c:pt>
                <c:pt idx="1657">
                  <c:v>0.18</c:v>
                </c:pt>
                <c:pt idx="1658">
                  <c:v>0.18</c:v>
                </c:pt>
                <c:pt idx="1659">
                  <c:v>0.18</c:v>
                </c:pt>
                <c:pt idx="1660">
                  <c:v>0.18</c:v>
                </c:pt>
                <c:pt idx="1661">
                  <c:v>0.18</c:v>
                </c:pt>
                <c:pt idx="1662">
                  <c:v>0.18</c:v>
                </c:pt>
                <c:pt idx="1663">
                  <c:v>0.1804</c:v>
                </c:pt>
                <c:pt idx="1664">
                  <c:v>0.1804</c:v>
                </c:pt>
                <c:pt idx="1665">
                  <c:v>0.1804</c:v>
                </c:pt>
                <c:pt idx="1666">
                  <c:v>0.1804</c:v>
                </c:pt>
                <c:pt idx="1667">
                  <c:v>0.1804</c:v>
                </c:pt>
                <c:pt idx="1668">
                  <c:v>0.1804</c:v>
                </c:pt>
                <c:pt idx="1669">
                  <c:v>0.1804</c:v>
                </c:pt>
                <c:pt idx="1670">
                  <c:v>0.1804</c:v>
                </c:pt>
                <c:pt idx="1671">
                  <c:v>0.1804</c:v>
                </c:pt>
                <c:pt idx="1672">
                  <c:v>0.1804</c:v>
                </c:pt>
                <c:pt idx="1673">
                  <c:v>0.1804</c:v>
                </c:pt>
                <c:pt idx="1674">
                  <c:v>0.1804</c:v>
                </c:pt>
                <c:pt idx="1675">
                  <c:v>0.1804</c:v>
                </c:pt>
                <c:pt idx="1676">
                  <c:v>0.1804</c:v>
                </c:pt>
                <c:pt idx="1677">
                  <c:v>0.1804</c:v>
                </c:pt>
                <c:pt idx="1678">
                  <c:v>0.1804</c:v>
                </c:pt>
                <c:pt idx="1679">
                  <c:v>0.1804</c:v>
                </c:pt>
                <c:pt idx="1680">
                  <c:v>0.1804</c:v>
                </c:pt>
                <c:pt idx="1681">
                  <c:v>0.1804</c:v>
                </c:pt>
                <c:pt idx="1682">
                  <c:v>0.1804</c:v>
                </c:pt>
                <c:pt idx="1683">
                  <c:v>0.1804</c:v>
                </c:pt>
                <c:pt idx="1684">
                  <c:v>0.1804</c:v>
                </c:pt>
                <c:pt idx="1685">
                  <c:v>0.1804</c:v>
                </c:pt>
                <c:pt idx="1686">
                  <c:v>0.1804</c:v>
                </c:pt>
                <c:pt idx="1687">
                  <c:v>0.1812</c:v>
                </c:pt>
                <c:pt idx="1688">
                  <c:v>0.1812</c:v>
                </c:pt>
                <c:pt idx="1689">
                  <c:v>0.1812</c:v>
                </c:pt>
                <c:pt idx="1690">
                  <c:v>0.1812</c:v>
                </c:pt>
                <c:pt idx="1691">
                  <c:v>0.182</c:v>
                </c:pt>
                <c:pt idx="1692">
                  <c:v>0.182</c:v>
                </c:pt>
                <c:pt idx="1693">
                  <c:v>0.182</c:v>
                </c:pt>
                <c:pt idx="1694">
                  <c:v>0.182</c:v>
                </c:pt>
                <c:pt idx="1695">
                  <c:v>0.182</c:v>
                </c:pt>
                <c:pt idx="1696">
                  <c:v>0.182</c:v>
                </c:pt>
                <c:pt idx="1697">
                  <c:v>0.182</c:v>
                </c:pt>
                <c:pt idx="1698">
                  <c:v>0.182</c:v>
                </c:pt>
                <c:pt idx="1699">
                  <c:v>0.182</c:v>
                </c:pt>
                <c:pt idx="1700">
                  <c:v>0.182</c:v>
                </c:pt>
                <c:pt idx="1701">
                  <c:v>0.182</c:v>
                </c:pt>
                <c:pt idx="1702">
                  <c:v>0.182</c:v>
                </c:pt>
                <c:pt idx="1703">
                  <c:v>0.182</c:v>
                </c:pt>
                <c:pt idx="1704">
                  <c:v>0.182</c:v>
                </c:pt>
                <c:pt idx="1705">
                  <c:v>0.182</c:v>
                </c:pt>
                <c:pt idx="1706">
                  <c:v>0.182</c:v>
                </c:pt>
                <c:pt idx="1707">
                  <c:v>0.182</c:v>
                </c:pt>
                <c:pt idx="1708">
                  <c:v>0.182</c:v>
                </c:pt>
                <c:pt idx="1709">
                  <c:v>0.182</c:v>
                </c:pt>
                <c:pt idx="1710">
                  <c:v>0.182</c:v>
                </c:pt>
                <c:pt idx="1711">
                  <c:v>0.182</c:v>
                </c:pt>
                <c:pt idx="1712">
                  <c:v>0.182</c:v>
                </c:pt>
                <c:pt idx="1713">
                  <c:v>0.182</c:v>
                </c:pt>
                <c:pt idx="1714">
                  <c:v>0.182</c:v>
                </c:pt>
                <c:pt idx="1715">
                  <c:v>0.182</c:v>
                </c:pt>
                <c:pt idx="1716">
                  <c:v>0.182</c:v>
                </c:pt>
                <c:pt idx="1717">
                  <c:v>0.182</c:v>
                </c:pt>
                <c:pt idx="1718">
                  <c:v>0.182</c:v>
                </c:pt>
                <c:pt idx="1719">
                  <c:v>0.18240000000000001</c:v>
                </c:pt>
                <c:pt idx="1720">
                  <c:v>0.18240000000000001</c:v>
                </c:pt>
                <c:pt idx="1721">
                  <c:v>0.18240000000000001</c:v>
                </c:pt>
                <c:pt idx="1722">
                  <c:v>0.18240000000000001</c:v>
                </c:pt>
                <c:pt idx="1723">
                  <c:v>0.18240000000000001</c:v>
                </c:pt>
                <c:pt idx="1724">
                  <c:v>0.18240000000000001</c:v>
                </c:pt>
                <c:pt idx="1725">
                  <c:v>0.1832</c:v>
                </c:pt>
                <c:pt idx="1726">
                  <c:v>0.1832</c:v>
                </c:pt>
                <c:pt idx="1727">
                  <c:v>0.184</c:v>
                </c:pt>
                <c:pt idx="1728">
                  <c:v>0.184</c:v>
                </c:pt>
                <c:pt idx="1729">
                  <c:v>0.18440000000000001</c:v>
                </c:pt>
                <c:pt idx="1730">
                  <c:v>0.18440000000000001</c:v>
                </c:pt>
                <c:pt idx="1731">
                  <c:v>0.18440000000000001</c:v>
                </c:pt>
                <c:pt idx="1732">
                  <c:v>0.18440000000000001</c:v>
                </c:pt>
                <c:pt idx="1733">
                  <c:v>0.18479999999999999</c:v>
                </c:pt>
                <c:pt idx="1734">
                  <c:v>0.18479999999999999</c:v>
                </c:pt>
                <c:pt idx="1735">
                  <c:v>0.18479999999999999</c:v>
                </c:pt>
                <c:pt idx="1736">
                  <c:v>0.18479999999999999</c:v>
                </c:pt>
                <c:pt idx="1737">
                  <c:v>0.1852</c:v>
                </c:pt>
                <c:pt idx="1738">
                  <c:v>0.1852</c:v>
                </c:pt>
                <c:pt idx="1739">
                  <c:v>0.1852</c:v>
                </c:pt>
                <c:pt idx="1740">
                  <c:v>0.1852</c:v>
                </c:pt>
                <c:pt idx="1741">
                  <c:v>0.1852</c:v>
                </c:pt>
                <c:pt idx="1742">
                  <c:v>0.1852</c:v>
                </c:pt>
                <c:pt idx="1743">
                  <c:v>0.1852</c:v>
                </c:pt>
                <c:pt idx="1744">
                  <c:v>0.18559999999999999</c:v>
                </c:pt>
                <c:pt idx="1745">
                  <c:v>0.18559999999999999</c:v>
                </c:pt>
                <c:pt idx="1746">
                  <c:v>0.18559999999999999</c:v>
                </c:pt>
                <c:pt idx="1747">
                  <c:v>0.18559999999999999</c:v>
                </c:pt>
                <c:pt idx="1748">
                  <c:v>0.18559999999999999</c:v>
                </c:pt>
                <c:pt idx="1749">
                  <c:v>0.18559999999999999</c:v>
                </c:pt>
                <c:pt idx="1750">
                  <c:v>0.18559999999999999</c:v>
                </c:pt>
                <c:pt idx="1751">
                  <c:v>0.18559999999999999</c:v>
                </c:pt>
                <c:pt idx="1752">
                  <c:v>0.18559999999999999</c:v>
                </c:pt>
                <c:pt idx="1753">
                  <c:v>0.186</c:v>
                </c:pt>
                <c:pt idx="1754">
                  <c:v>0.186</c:v>
                </c:pt>
                <c:pt idx="1755">
                  <c:v>0.186</c:v>
                </c:pt>
                <c:pt idx="1756">
                  <c:v>0.186</c:v>
                </c:pt>
                <c:pt idx="1757">
                  <c:v>0.18640000000000001</c:v>
                </c:pt>
                <c:pt idx="1758">
                  <c:v>0.18640000000000001</c:v>
                </c:pt>
                <c:pt idx="1759">
                  <c:v>0.18640000000000001</c:v>
                </c:pt>
                <c:pt idx="1760">
                  <c:v>0.18640000000000001</c:v>
                </c:pt>
                <c:pt idx="1761">
                  <c:v>0.18679999999999999</c:v>
                </c:pt>
                <c:pt idx="1762">
                  <c:v>0.18679999999999999</c:v>
                </c:pt>
                <c:pt idx="1763">
                  <c:v>0.18679999999999999</c:v>
                </c:pt>
                <c:pt idx="1764">
                  <c:v>0.18679999999999999</c:v>
                </c:pt>
                <c:pt idx="1765">
                  <c:v>0.18679999999999999</c:v>
                </c:pt>
                <c:pt idx="1766">
                  <c:v>0.18679999999999999</c:v>
                </c:pt>
                <c:pt idx="1767">
                  <c:v>0.18679999999999999</c:v>
                </c:pt>
                <c:pt idx="1768">
                  <c:v>0.18679999999999999</c:v>
                </c:pt>
                <c:pt idx="1769">
                  <c:v>0.18679999999999999</c:v>
                </c:pt>
                <c:pt idx="1770">
                  <c:v>0.18679999999999999</c:v>
                </c:pt>
                <c:pt idx="1771">
                  <c:v>0.18679999999999999</c:v>
                </c:pt>
                <c:pt idx="1772">
                  <c:v>0.18679999999999999</c:v>
                </c:pt>
                <c:pt idx="1773">
                  <c:v>0.18679999999999999</c:v>
                </c:pt>
                <c:pt idx="1774">
                  <c:v>0.18679999999999999</c:v>
                </c:pt>
                <c:pt idx="1775">
                  <c:v>0.18679999999999999</c:v>
                </c:pt>
                <c:pt idx="1776">
                  <c:v>0.18679999999999999</c:v>
                </c:pt>
                <c:pt idx="1777">
                  <c:v>0.18759999999999999</c:v>
                </c:pt>
                <c:pt idx="1778">
                  <c:v>0.18759999999999999</c:v>
                </c:pt>
                <c:pt idx="1779">
                  <c:v>0.188</c:v>
                </c:pt>
                <c:pt idx="1780">
                  <c:v>0.188</c:v>
                </c:pt>
                <c:pt idx="1781">
                  <c:v>0.188</c:v>
                </c:pt>
                <c:pt idx="1782">
                  <c:v>0.188</c:v>
                </c:pt>
                <c:pt idx="1783">
                  <c:v>0.18840000000000001</c:v>
                </c:pt>
                <c:pt idx="1784">
                  <c:v>0.18840000000000001</c:v>
                </c:pt>
                <c:pt idx="1785">
                  <c:v>0.1888</c:v>
                </c:pt>
                <c:pt idx="1786">
                  <c:v>0.1888</c:v>
                </c:pt>
                <c:pt idx="1787">
                  <c:v>0.1888</c:v>
                </c:pt>
                <c:pt idx="1788">
                  <c:v>0.1888</c:v>
                </c:pt>
                <c:pt idx="1789">
                  <c:v>0.1888</c:v>
                </c:pt>
                <c:pt idx="1790">
                  <c:v>0.1888</c:v>
                </c:pt>
                <c:pt idx="1791">
                  <c:v>0.18920000000000001</c:v>
                </c:pt>
                <c:pt idx="1792">
                  <c:v>0.18920000000000001</c:v>
                </c:pt>
                <c:pt idx="1793">
                  <c:v>0.18959999999999999</c:v>
                </c:pt>
                <c:pt idx="1794">
                  <c:v>0.18959999999999999</c:v>
                </c:pt>
                <c:pt idx="1795">
                  <c:v>0.18959999999999999</c:v>
                </c:pt>
                <c:pt idx="1796">
                  <c:v>0.18959999999999999</c:v>
                </c:pt>
                <c:pt idx="1797">
                  <c:v>0.18959999999999999</c:v>
                </c:pt>
                <c:pt idx="1798">
                  <c:v>0.18959999999999999</c:v>
                </c:pt>
                <c:pt idx="1799">
                  <c:v>0.18959999999999999</c:v>
                </c:pt>
                <c:pt idx="1800">
                  <c:v>0.18959999999999999</c:v>
                </c:pt>
                <c:pt idx="1801">
                  <c:v>0.18959999999999999</c:v>
                </c:pt>
                <c:pt idx="1802">
                  <c:v>0.18959999999999999</c:v>
                </c:pt>
                <c:pt idx="1803">
                  <c:v>0.19</c:v>
                </c:pt>
                <c:pt idx="1804">
                  <c:v>0.19</c:v>
                </c:pt>
                <c:pt idx="1805">
                  <c:v>0.19</c:v>
                </c:pt>
                <c:pt idx="1806">
                  <c:v>0.19</c:v>
                </c:pt>
                <c:pt idx="1807">
                  <c:v>0.19</c:v>
                </c:pt>
                <c:pt idx="1808">
                  <c:v>0.19</c:v>
                </c:pt>
                <c:pt idx="1809">
                  <c:v>0.19</c:v>
                </c:pt>
                <c:pt idx="1810">
                  <c:v>0.19</c:v>
                </c:pt>
                <c:pt idx="1811">
                  <c:v>0.19</c:v>
                </c:pt>
                <c:pt idx="1812">
                  <c:v>0.19</c:v>
                </c:pt>
                <c:pt idx="1813">
                  <c:v>0.19</c:v>
                </c:pt>
                <c:pt idx="1814">
                  <c:v>0.19</c:v>
                </c:pt>
                <c:pt idx="1815">
                  <c:v>0.19</c:v>
                </c:pt>
                <c:pt idx="1816">
                  <c:v>0.19</c:v>
                </c:pt>
                <c:pt idx="1817">
                  <c:v>0.19040000000000001</c:v>
                </c:pt>
                <c:pt idx="1818">
                  <c:v>0.19040000000000001</c:v>
                </c:pt>
                <c:pt idx="1819">
                  <c:v>0.19040000000000001</c:v>
                </c:pt>
                <c:pt idx="1820">
                  <c:v>0.19040000000000001</c:v>
                </c:pt>
                <c:pt idx="1821">
                  <c:v>0.1908</c:v>
                </c:pt>
                <c:pt idx="1822">
                  <c:v>0.1908</c:v>
                </c:pt>
                <c:pt idx="1823">
                  <c:v>0.1908</c:v>
                </c:pt>
                <c:pt idx="1824">
                  <c:v>0.1908</c:v>
                </c:pt>
                <c:pt idx="1825">
                  <c:v>0.1908</c:v>
                </c:pt>
              </c:numCache>
            </c:numRef>
          </c:yVal>
          <c:smooth val="1"/>
          <c:extLst>
            <c:ext xmlns:c16="http://schemas.microsoft.com/office/drawing/2014/chart" uri="{C3380CC4-5D6E-409C-BE32-E72D297353CC}">
              <c16:uniqueId val="{00000000-CC64-4248-B8B0-3B46EAD7C542}"/>
            </c:ext>
          </c:extLst>
        </c:ser>
        <c:ser>
          <c:idx val="2"/>
          <c:order val="1"/>
          <c:tx>
            <c:v>Vis/Tir</c:v>
          </c:tx>
          <c:spPr>
            <a:ln w="19050" cap="rnd">
              <a:solidFill>
                <a:schemeClr val="accent3"/>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payload!$H$2:$H$1827</c:f>
              <c:numCache>
                <c:formatCode>0%</c:formatCode>
                <c:ptCount val="1826"/>
                <c:pt idx="0">
                  <c:v>0</c:v>
                </c:pt>
                <c:pt idx="1">
                  <c:v>0</c:v>
                </c:pt>
                <c:pt idx="2">
                  <c:v>0</c:v>
                </c:pt>
                <c:pt idx="3">
                  <c:v>0</c:v>
                </c:pt>
                <c:pt idx="4">
                  <c:v>0</c:v>
                </c:pt>
                <c:pt idx="5">
                  <c:v>0</c:v>
                </c:pt>
                <c:pt idx="6">
                  <c:v>0</c:v>
                </c:pt>
                <c:pt idx="7">
                  <c:v>0</c:v>
                </c:pt>
                <c:pt idx="8">
                  <c:v>0</c:v>
                </c:pt>
                <c:pt idx="9">
                  <c:v>3.5999999999999999E-3</c:v>
                </c:pt>
                <c:pt idx="10">
                  <c:v>3.5999999999999999E-3</c:v>
                </c:pt>
                <c:pt idx="11">
                  <c:v>5.5999999999999999E-3</c:v>
                </c:pt>
                <c:pt idx="12">
                  <c:v>5.5999999999999999E-3</c:v>
                </c:pt>
                <c:pt idx="13">
                  <c:v>6.0000000000000001E-3</c:v>
                </c:pt>
                <c:pt idx="14">
                  <c:v>6.0000000000000001E-3</c:v>
                </c:pt>
                <c:pt idx="15">
                  <c:v>6.4000000000000003E-3</c:v>
                </c:pt>
                <c:pt idx="16">
                  <c:v>6.4000000000000003E-3</c:v>
                </c:pt>
                <c:pt idx="17">
                  <c:v>7.1999999999999998E-3</c:v>
                </c:pt>
                <c:pt idx="18">
                  <c:v>7.1999999999999998E-3</c:v>
                </c:pt>
                <c:pt idx="19">
                  <c:v>7.1999999999999998E-3</c:v>
                </c:pt>
                <c:pt idx="20">
                  <c:v>7.1999999999999998E-3</c:v>
                </c:pt>
                <c:pt idx="21">
                  <c:v>7.6E-3</c:v>
                </c:pt>
                <c:pt idx="22">
                  <c:v>8.3999999999999995E-3</c:v>
                </c:pt>
                <c:pt idx="23">
                  <c:v>8.8000000000000005E-3</c:v>
                </c:pt>
                <c:pt idx="24">
                  <c:v>8.8000000000000005E-3</c:v>
                </c:pt>
                <c:pt idx="25">
                  <c:v>9.1999999999999998E-3</c:v>
                </c:pt>
                <c:pt idx="26">
                  <c:v>9.1999999999999998E-3</c:v>
                </c:pt>
                <c:pt idx="27">
                  <c:v>9.1999999999999998E-3</c:v>
                </c:pt>
                <c:pt idx="28">
                  <c:v>9.1999999999999998E-3</c:v>
                </c:pt>
                <c:pt idx="29">
                  <c:v>9.5999999999999992E-3</c:v>
                </c:pt>
                <c:pt idx="30">
                  <c:v>9.5999999999999992E-3</c:v>
                </c:pt>
                <c:pt idx="31">
                  <c:v>0.01</c:v>
                </c:pt>
                <c:pt idx="32">
                  <c:v>0.01</c:v>
                </c:pt>
                <c:pt idx="33">
                  <c:v>1.04E-2</c:v>
                </c:pt>
                <c:pt idx="34">
                  <c:v>1.04E-2</c:v>
                </c:pt>
                <c:pt idx="35">
                  <c:v>1.0800000000000001E-2</c:v>
                </c:pt>
                <c:pt idx="36">
                  <c:v>1.0800000000000001E-2</c:v>
                </c:pt>
                <c:pt idx="37">
                  <c:v>1.12E-2</c:v>
                </c:pt>
                <c:pt idx="38">
                  <c:v>1.12E-2</c:v>
                </c:pt>
                <c:pt idx="39">
                  <c:v>1.12E-2</c:v>
                </c:pt>
                <c:pt idx="40">
                  <c:v>1.12E-2</c:v>
                </c:pt>
                <c:pt idx="41">
                  <c:v>1.12E-2</c:v>
                </c:pt>
                <c:pt idx="42">
                  <c:v>1.12E-2</c:v>
                </c:pt>
                <c:pt idx="43">
                  <c:v>1.12E-2</c:v>
                </c:pt>
                <c:pt idx="44">
                  <c:v>1.12E-2</c:v>
                </c:pt>
                <c:pt idx="45">
                  <c:v>1.2E-2</c:v>
                </c:pt>
                <c:pt idx="46">
                  <c:v>1.2E-2</c:v>
                </c:pt>
                <c:pt idx="47">
                  <c:v>1.24E-2</c:v>
                </c:pt>
                <c:pt idx="48">
                  <c:v>1.24E-2</c:v>
                </c:pt>
                <c:pt idx="49">
                  <c:v>1.2800000000000001E-2</c:v>
                </c:pt>
                <c:pt idx="50">
                  <c:v>1.2800000000000001E-2</c:v>
                </c:pt>
                <c:pt idx="51">
                  <c:v>1.32E-2</c:v>
                </c:pt>
                <c:pt idx="52">
                  <c:v>1.32E-2</c:v>
                </c:pt>
                <c:pt idx="53">
                  <c:v>1.32E-2</c:v>
                </c:pt>
                <c:pt idx="54">
                  <c:v>1.32E-2</c:v>
                </c:pt>
                <c:pt idx="55">
                  <c:v>1.32E-2</c:v>
                </c:pt>
                <c:pt idx="56">
                  <c:v>1.32E-2</c:v>
                </c:pt>
                <c:pt idx="57">
                  <c:v>1.3599999999999999E-2</c:v>
                </c:pt>
                <c:pt idx="58">
                  <c:v>1.3599999999999999E-2</c:v>
                </c:pt>
                <c:pt idx="59">
                  <c:v>1.3599999999999999E-2</c:v>
                </c:pt>
                <c:pt idx="60">
                  <c:v>1.3599999999999999E-2</c:v>
                </c:pt>
                <c:pt idx="61">
                  <c:v>1.3599999999999999E-2</c:v>
                </c:pt>
                <c:pt idx="62">
                  <c:v>1.3599999999999999E-2</c:v>
                </c:pt>
                <c:pt idx="63">
                  <c:v>1.44E-2</c:v>
                </c:pt>
                <c:pt idx="64">
                  <c:v>1.44E-2</c:v>
                </c:pt>
                <c:pt idx="65">
                  <c:v>1.6799999999999999E-2</c:v>
                </c:pt>
                <c:pt idx="66">
                  <c:v>1.6799999999999999E-2</c:v>
                </c:pt>
                <c:pt idx="67">
                  <c:v>1.6799999999999999E-2</c:v>
                </c:pt>
                <c:pt idx="68">
                  <c:v>1.6799999999999999E-2</c:v>
                </c:pt>
                <c:pt idx="69">
                  <c:v>1.6799999999999999E-2</c:v>
                </c:pt>
                <c:pt idx="70">
                  <c:v>1.6799999999999999E-2</c:v>
                </c:pt>
                <c:pt idx="71">
                  <c:v>1.72E-2</c:v>
                </c:pt>
                <c:pt idx="72">
                  <c:v>1.72E-2</c:v>
                </c:pt>
                <c:pt idx="73">
                  <c:v>1.7600000000000001E-2</c:v>
                </c:pt>
                <c:pt idx="74">
                  <c:v>1.7600000000000001E-2</c:v>
                </c:pt>
                <c:pt idx="75">
                  <c:v>1.7600000000000001E-2</c:v>
                </c:pt>
                <c:pt idx="76">
                  <c:v>1.7600000000000001E-2</c:v>
                </c:pt>
                <c:pt idx="77">
                  <c:v>1.7600000000000001E-2</c:v>
                </c:pt>
                <c:pt idx="78">
                  <c:v>1.7600000000000001E-2</c:v>
                </c:pt>
                <c:pt idx="79">
                  <c:v>1.7999999999999999E-2</c:v>
                </c:pt>
                <c:pt idx="80">
                  <c:v>1.7999999999999999E-2</c:v>
                </c:pt>
                <c:pt idx="81">
                  <c:v>1.9199999999999998E-2</c:v>
                </c:pt>
                <c:pt idx="82">
                  <c:v>1.9199999999999998E-2</c:v>
                </c:pt>
                <c:pt idx="83">
                  <c:v>1.9199999999999998E-2</c:v>
                </c:pt>
                <c:pt idx="84">
                  <c:v>1.9199999999999998E-2</c:v>
                </c:pt>
                <c:pt idx="85">
                  <c:v>1.9199999999999998E-2</c:v>
                </c:pt>
                <c:pt idx="86">
                  <c:v>1.9199999999999998E-2</c:v>
                </c:pt>
                <c:pt idx="87">
                  <c:v>4.6399999999999997E-2</c:v>
                </c:pt>
                <c:pt idx="88">
                  <c:v>4.6399999999999997E-2</c:v>
                </c:pt>
                <c:pt idx="89">
                  <c:v>4.6399999999999997E-2</c:v>
                </c:pt>
                <c:pt idx="90">
                  <c:v>4.6399999999999997E-2</c:v>
                </c:pt>
                <c:pt idx="91">
                  <c:v>4.6800000000000001E-2</c:v>
                </c:pt>
                <c:pt idx="92">
                  <c:v>4.6800000000000001E-2</c:v>
                </c:pt>
                <c:pt idx="93">
                  <c:v>4.7199999999999999E-2</c:v>
                </c:pt>
                <c:pt idx="94">
                  <c:v>4.7199999999999999E-2</c:v>
                </c:pt>
                <c:pt idx="95">
                  <c:v>4.7199999999999999E-2</c:v>
                </c:pt>
                <c:pt idx="96">
                  <c:v>4.7199999999999999E-2</c:v>
                </c:pt>
                <c:pt idx="97">
                  <c:v>4.7600000000000003E-2</c:v>
                </c:pt>
                <c:pt idx="98">
                  <c:v>4.7600000000000003E-2</c:v>
                </c:pt>
                <c:pt idx="99">
                  <c:v>4.7600000000000003E-2</c:v>
                </c:pt>
                <c:pt idx="100">
                  <c:v>4.7600000000000003E-2</c:v>
                </c:pt>
                <c:pt idx="101">
                  <c:v>4.7600000000000003E-2</c:v>
                </c:pt>
                <c:pt idx="102">
                  <c:v>4.7600000000000003E-2</c:v>
                </c:pt>
                <c:pt idx="103">
                  <c:v>4.7600000000000003E-2</c:v>
                </c:pt>
                <c:pt idx="104">
                  <c:v>4.7600000000000003E-2</c:v>
                </c:pt>
                <c:pt idx="105">
                  <c:v>4.7600000000000003E-2</c:v>
                </c:pt>
                <c:pt idx="106">
                  <c:v>4.8399999999999999E-2</c:v>
                </c:pt>
                <c:pt idx="107">
                  <c:v>5.7200000000000001E-2</c:v>
                </c:pt>
                <c:pt idx="108">
                  <c:v>5.7200000000000001E-2</c:v>
                </c:pt>
                <c:pt idx="109">
                  <c:v>5.7200000000000001E-2</c:v>
                </c:pt>
                <c:pt idx="110">
                  <c:v>5.7200000000000001E-2</c:v>
                </c:pt>
                <c:pt idx="111">
                  <c:v>5.7599999999999998E-2</c:v>
                </c:pt>
                <c:pt idx="112">
                  <c:v>5.7599999999999998E-2</c:v>
                </c:pt>
                <c:pt idx="113">
                  <c:v>5.7599999999999998E-2</c:v>
                </c:pt>
                <c:pt idx="114">
                  <c:v>5.7599999999999998E-2</c:v>
                </c:pt>
                <c:pt idx="115">
                  <c:v>5.7599999999999998E-2</c:v>
                </c:pt>
                <c:pt idx="116">
                  <c:v>5.7599999999999998E-2</c:v>
                </c:pt>
                <c:pt idx="117">
                  <c:v>5.8000000000000003E-2</c:v>
                </c:pt>
                <c:pt idx="118">
                  <c:v>5.8000000000000003E-2</c:v>
                </c:pt>
                <c:pt idx="119">
                  <c:v>5.8000000000000003E-2</c:v>
                </c:pt>
                <c:pt idx="120">
                  <c:v>5.8000000000000003E-2</c:v>
                </c:pt>
                <c:pt idx="121">
                  <c:v>5.8400000000000001E-2</c:v>
                </c:pt>
                <c:pt idx="122">
                  <c:v>5.8400000000000001E-2</c:v>
                </c:pt>
                <c:pt idx="123">
                  <c:v>5.8400000000000001E-2</c:v>
                </c:pt>
                <c:pt idx="124">
                  <c:v>5.8400000000000001E-2</c:v>
                </c:pt>
                <c:pt idx="125">
                  <c:v>5.8400000000000001E-2</c:v>
                </c:pt>
                <c:pt idx="126">
                  <c:v>5.8400000000000001E-2</c:v>
                </c:pt>
                <c:pt idx="127">
                  <c:v>5.8400000000000001E-2</c:v>
                </c:pt>
                <c:pt idx="128">
                  <c:v>5.8400000000000001E-2</c:v>
                </c:pt>
                <c:pt idx="129">
                  <c:v>6.6799999999999998E-2</c:v>
                </c:pt>
                <c:pt idx="130">
                  <c:v>6.6799999999999998E-2</c:v>
                </c:pt>
                <c:pt idx="131">
                  <c:v>6.6799999999999998E-2</c:v>
                </c:pt>
                <c:pt idx="132">
                  <c:v>6.6799999999999998E-2</c:v>
                </c:pt>
                <c:pt idx="133">
                  <c:v>6.6799999999999998E-2</c:v>
                </c:pt>
                <c:pt idx="134">
                  <c:v>6.6799999999999998E-2</c:v>
                </c:pt>
                <c:pt idx="135">
                  <c:v>6.6799999999999998E-2</c:v>
                </c:pt>
                <c:pt idx="136">
                  <c:v>6.6799999999999998E-2</c:v>
                </c:pt>
                <c:pt idx="137">
                  <c:v>6.8000000000000005E-2</c:v>
                </c:pt>
                <c:pt idx="138">
                  <c:v>6.8000000000000005E-2</c:v>
                </c:pt>
                <c:pt idx="139">
                  <c:v>6.8000000000000005E-2</c:v>
                </c:pt>
                <c:pt idx="140">
                  <c:v>6.8000000000000005E-2</c:v>
                </c:pt>
                <c:pt idx="141">
                  <c:v>6.8000000000000005E-2</c:v>
                </c:pt>
                <c:pt idx="142">
                  <c:v>6.8000000000000005E-2</c:v>
                </c:pt>
                <c:pt idx="143">
                  <c:v>6.8000000000000005E-2</c:v>
                </c:pt>
                <c:pt idx="144">
                  <c:v>6.8000000000000005E-2</c:v>
                </c:pt>
                <c:pt idx="145">
                  <c:v>6.8400000000000002E-2</c:v>
                </c:pt>
                <c:pt idx="146">
                  <c:v>6.8400000000000002E-2</c:v>
                </c:pt>
                <c:pt idx="147">
                  <c:v>6.8400000000000002E-2</c:v>
                </c:pt>
                <c:pt idx="148">
                  <c:v>6.8400000000000002E-2</c:v>
                </c:pt>
                <c:pt idx="149">
                  <c:v>7.3200000000000001E-2</c:v>
                </c:pt>
                <c:pt idx="150">
                  <c:v>7.3200000000000001E-2</c:v>
                </c:pt>
                <c:pt idx="151">
                  <c:v>7.3200000000000001E-2</c:v>
                </c:pt>
                <c:pt idx="152">
                  <c:v>7.3200000000000001E-2</c:v>
                </c:pt>
                <c:pt idx="153">
                  <c:v>7.3999999999999996E-2</c:v>
                </c:pt>
                <c:pt idx="154">
                  <c:v>7.3999999999999996E-2</c:v>
                </c:pt>
                <c:pt idx="155">
                  <c:v>7.4399999999999994E-2</c:v>
                </c:pt>
                <c:pt idx="156">
                  <c:v>7.4399999999999994E-2</c:v>
                </c:pt>
                <c:pt idx="157">
                  <c:v>7.4399999999999994E-2</c:v>
                </c:pt>
                <c:pt idx="158">
                  <c:v>7.4399999999999994E-2</c:v>
                </c:pt>
                <c:pt idx="159">
                  <c:v>7.4399999999999994E-2</c:v>
                </c:pt>
                <c:pt idx="160">
                  <c:v>7.4399999999999994E-2</c:v>
                </c:pt>
                <c:pt idx="161">
                  <c:v>7.4399999999999994E-2</c:v>
                </c:pt>
                <c:pt idx="162">
                  <c:v>7.4399999999999994E-2</c:v>
                </c:pt>
                <c:pt idx="163">
                  <c:v>7.4399999999999994E-2</c:v>
                </c:pt>
                <c:pt idx="164">
                  <c:v>7.4399999999999994E-2</c:v>
                </c:pt>
                <c:pt idx="165">
                  <c:v>7.4399999999999994E-2</c:v>
                </c:pt>
                <c:pt idx="166">
                  <c:v>7.4399999999999994E-2</c:v>
                </c:pt>
                <c:pt idx="167">
                  <c:v>7.4399999999999994E-2</c:v>
                </c:pt>
                <c:pt idx="168">
                  <c:v>7.4399999999999994E-2</c:v>
                </c:pt>
                <c:pt idx="169">
                  <c:v>7.4399999999999994E-2</c:v>
                </c:pt>
                <c:pt idx="170">
                  <c:v>7.4399999999999994E-2</c:v>
                </c:pt>
                <c:pt idx="171">
                  <c:v>7.8799999999999995E-2</c:v>
                </c:pt>
                <c:pt idx="172">
                  <c:v>7.8799999999999995E-2</c:v>
                </c:pt>
                <c:pt idx="173">
                  <c:v>7.8799999999999995E-2</c:v>
                </c:pt>
                <c:pt idx="174">
                  <c:v>7.8799999999999995E-2</c:v>
                </c:pt>
                <c:pt idx="175">
                  <c:v>7.8799999999999995E-2</c:v>
                </c:pt>
                <c:pt idx="176">
                  <c:v>7.8799999999999995E-2</c:v>
                </c:pt>
                <c:pt idx="177">
                  <c:v>7.8799999999999995E-2</c:v>
                </c:pt>
                <c:pt idx="178">
                  <c:v>7.8799999999999995E-2</c:v>
                </c:pt>
                <c:pt idx="179">
                  <c:v>7.9200000000000007E-2</c:v>
                </c:pt>
                <c:pt idx="180">
                  <c:v>7.9200000000000007E-2</c:v>
                </c:pt>
                <c:pt idx="181">
                  <c:v>7.9200000000000007E-2</c:v>
                </c:pt>
                <c:pt idx="182">
                  <c:v>7.9200000000000007E-2</c:v>
                </c:pt>
                <c:pt idx="183">
                  <c:v>7.9200000000000007E-2</c:v>
                </c:pt>
                <c:pt idx="184">
                  <c:v>7.9200000000000007E-2</c:v>
                </c:pt>
                <c:pt idx="185">
                  <c:v>7.9200000000000007E-2</c:v>
                </c:pt>
                <c:pt idx="186">
                  <c:v>7.9200000000000007E-2</c:v>
                </c:pt>
                <c:pt idx="187">
                  <c:v>7.9200000000000007E-2</c:v>
                </c:pt>
                <c:pt idx="188">
                  <c:v>7.9200000000000007E-2</c:v>
                </c:pt>
                <c:pt idx="189">
                  <c:v>7.9600000000000004E-2</c:v>
                </c:pt>
                <c:pt idx="190">
                  <c:v>0.08</c:v>
                </c:pt>
                <c:pt idx="191">
                  <c:v>8.2799999999999999E-2</c:v>
                </c:pt>
                <c:pt idx="192">
                  <c:v>8.2799999999999999E-2</c:v>
                </c:pt>
                <c:pt idx="193">
                  <c:v>8.3199999999999996E-2</c:v>
                </c:pt>
                <c:pt idx="194">
                  <c:v>8.3199999999999996E-2</c:v>
                </c:pt>
                <c:pt idx="195">
                  <c:v>8.3599999999999994E-2</c:v>
                </c:pt>
                <c:pt idx="196">
                  <c:v>8.3599999999999994E-2</c:v>
                </c:pt>
                <c:pt idx="197">
                  <c:v>8.4000000000000005E-2</c:v>
                </c:pt>
                <c:pt idx="198">
                  <c:v>8.4000000000000005E-2</c:v>
                </c:pt>
                <c:pt idx="199">
                  <c:v>8.4400000000000003E-2</c:v>
                </c:pt>
                <c:pt idx="200">
                  <c:v>8.4400000000000003E-2</c:v>
                </c:pt>
                <c:pt idx="201">
                  <c:v>8.4400000000000003E-2</c:v>
                </c:pt>
                <c:pt idx="202">
                  <c:v>8.4400000000000003E-2</c:v>
                </c:pt>
                <c:pt idx="203">
                  <c:v>8.48E-2</c:v>
                </c:pt>
                <c:pt idx="204">
                  <c:v>8.48E-2</c:v>
                </c:pt>
                <c:pt idx="205">
                  <c:v>8.5199999999999998E-2</c:v>
                </c:pt>
                <c:pt idx="206">
                  <c:v>8.5199999999999998E-2</c:v>
                </c:pt>
                <c:pt idx="207">
                  <c:v>8.5199999999999998E-2</c:v>
                </c:pt>
                <c:pt idx="208">
                  <c:v>8.5199999999999998E-2</c:v>
                </c:pt>
                <c:pt idx="209">
                  <c:v>8.5199999999999998E-2</c:v>
                </c:pt>
                <c:pt idx="210">
                  <c:v>8.5199999999999998E-2</c:v>
                </c:pt>
                <c:pt idx="211">
                  <c:v>8.5999999999999993E-2</c:v>
                </c:pt>
                <c:pt idx="212">
                  <c:v>8.5999999999999993E-2</c:v>
                </c:pt>
                <c:pt idx="213">
                  <c:v>0.09</c:v>
                </c:pt>
                <c:pt idx="214">
                  <c:v>0.09</c:v>
                </c:pt>
                <c:pt idx="215">
                  <c:v>0.09</c:v>
                </c:pt>
                <c:pt idx="216">
                  <c:v>0.09</c:v>
                </c:pt>
                <c:pt idx="217">
                  <c:v>0.09</c:v>
                </c:pt>
                <c:pt idx="218">
                  <c:v>0.09</c:v>
                </c:pt>
                <c:pt idx="219">
                  <c:v>0.09</c:v>
                </c:pt>
                <c:pt idx="220">
                  <c:v>0.09</c:v>
                </c:pt>
                <c:pt idx="221">
                  <c:v>9.0399999999999994E-2</c:v>
                </c:pt>
                <c:pt idx="222">
                  <c:v>9.0399999999999994E-2</c:v>
                </c:pt>
                <c:pt idx="223">
                  <c:v>9.0800000000000006E-2</c:v>
                </c:pt>
                <c:pt idx="224">
                  <c:v>9.0800000000000006E-2</c:v>
                </c:pt>
                <c:pt idx="225">
                  <c:v>9.0800000000000006E-2</c:v>
                </c:pt>
                <c:pt idx="226">
                  <c:v>9.0800000000000006E-2</c:v>
                </c:pt>
                <c:pt idx="227">
                  <c:v>9.1200000000000003E-2</c:v>
                </c:pt>
                <c:pt idx="228">
                  <c:v>9.1200000000000003E-2</c:v>
                </c:pt>
                <c:pt idx="229">
                  <c:v>9.1999999999999998E-2</c:v>
                </c:pt>
                <c:pt idx="230">
                  <c:v>9.1999999999999998E-2</c:v>
                </c:pt>
                <c:pt idx="231">
                  <c:v>9.1999999999999998E-2</c:v>
                </c:pt>
                <c:pt idx="232">
                  <c:v>9.1999999999999998E-2</c:v>
                </c:pt>
                <c:pt idx="233">
                  <c:v>9.8000000000000004E-2</c:v>
                </c:pt>
                <c:pt idx="234">
                  <c:v>9.8000000000000004E-2</c:v>
                </c:pt>
                <c:pt idx="235">
                  <c:v>9.8400000000000001E-2</c:v>
                </c:pt>
                <c:pt idx="236">
                  <c:v>9.8400000000000001E-2</c:v>
                </c:pt>
                <c:pt idx="237">
                  <c:v>9.8400000000000001E-2</c:v>
                </c:pt>
                <c:pt idx="238">
                  <c:v>9.8400000000000001E-2</c:v>
                </c:pt>
                <c:pt idx="239">
                  <c:v>9.8400000000000001E-2</c:v>
                </c:pt>
                <c:pt idx="240">
                  <c:v>9.8400000000000001E-2</c:v>
                </c:pt>
                <c:pt idx="241">
                  <c:v>9.8400000000000001E-2</c:v>
                </c:pt>
                <c:pt idx="242">
                  <c:v>9.8400000000000001E-2</c:v>
                </c:pt>
                <c:pt idx="243">
                  <c:v>9.8400000000000001E-2</c:v>
                </c:pt>
                <c:pt idx="244">
                  <c:v>9.8400000000000001E-2</c:v>
                </c:pt>
                <c:pt idx="245">
                  <c:v>9.8400000000000001E-2</c:v>
                </c:pt>
                <c:pt idx="246">
                  <c:v>9.8400000000000001E-2</c:v>
                </c:pt>
                <c:pt idx="247">
                  <c:v>9.8400000000000001E-2</c:v>
                </c:pt>
                <c:pt idx="248">
                  <c:v>9.8400000000000001E-2</c:v>
                </c:pt>
                <c:pt idx="249">
                  <c:v>9.8400000000000001E-2</c:v>
                </c:pt>
                <c:pt idx="250">
                  <c:v>9.8400000000000001E-2</c:v>
                </c:pt>
                <c:pt idx="251">
                  <c:v>9.8400000000000001E-2</c:v>
                </c:pt>
                <c:pt idx="252">
                  <c:v>9.8400000000000001E-2</c:v>
                </c:pt>
                <c:pt idx="253">
                  <c:v>9.8400000000000001E-2</c:v>
                </c:pt>
                <c:pt idx="254">
                  <c:v>9.8400000000000001E-2</c:v>
                </c:pt>
                <c:pt idx="255">
                  <c:v>0.1012</c:v>
                </c:pt>
                <c:pt idx="256">
                  <c:v>0.1012</c:v>
                </c:pt>
                <c:pt idx="257">
                  <c:v>0.10199999999999999</c:v>
                </c:pt>
                <c:pt idx="258">
                  <c:v>0.10199999999999999</c:v>
                </c:pt>
                <c:pt idx="259">
                  <c:v>0.1024</c:v>
                </c:pt>
                <c:pt idx="260">
                  <c:v>0.1024</c:v>
                </c:pt>
                <c:pt idx="261">
                  <c:v>0.1024</c:v>
                </c:pt>
                <c:pt idx="262">
                  <c:v>0.1024</c:v>
                </c:pt>
                <c:pt idx="263">
                  <c:v>0.1024</c:v>
                </c:pt>
                <c:pt idx="264">
                  <c:v>0.1024</c:v>
                </c:pt>
                <c:pt idx="265">
                  <c:v>0.1024</c:v>
                </c:pt>
                <c:pt idx="266">
                  <c:v>0.1024</c:v>
                </c:pt>
                <c:pt idx="267">
                  <c:v>0.1024</c:v>
                </c:pt>
                <c:pt idx="268">
                  <c:v>0.1024</c:v>
                </c:pt>
                <c:pt idx="269">
                  <c:v>0.1028</c:v>
                </c:pt>
                <c:pt idx="270">
                  <c:v>0.1028</c:v>
                </c:pt>
                <c:pt idx="271">
                  <c:v>0.1032</c:v>
                </c:pt>
                <c:pt idx="272">
                  <c:v>0.1032</c:v>
                </c:pt>
                <c:pt idx="273">
                  <c:v>0.1032</c:v>
                </c:pt>
                <c:pt idx="274">
                  <c:v>0.1036</c:v>
                </c:pt>
                <c:pt idx="275">
                  <c:v>0.1056</c:v>
                </c:pt>
                <c:pt idx="276">
                  <c:v>0.1056</c:v>
                </c:pt>
                <c:pt idx="277">
                  <c:v>0.1056</c:v>
                </c:pt>
                <c:pt idx="278">
                  <c:v>0.1056</c:v>
                </c:pt>
                <c:pt idx="279">
                  <c:v>0.1056</c:v>
                </c:pt>
                <c:pt idx="280">
                  <c:v>0.1056</c:v>
                </c:pt>
                <c:pt idx="281">
                  <c:v>0.1056</c:v>
                </c:pt>
                <c:pt idx="282">
                  <c:v>0.1056</c:v>
                </c:pt>
                <c:pt idx="283">
                  <c:v>0.1056</c:v>
                </c:pt>
                <c:pt idx="284">
                  <c:v>0.1056</c:v>
                </c:pt>
                <c:pt idx="285">
                  <c:v>0.1056</c:v>
                </c:pt>
                <c:pt idx="286">
                  <c:v>0.1056</c:v>
                </c:pt>
                <c:pt idx="287">
                  <c:v>0.106</c:v>
                </c:pt>
                <c:pt idx="288">
                  <c:v>0.106</c:v>
                </c:pt>
                <c:pt idx="289">
                  <c:v>0.10639999999999999</c:v>
                </c:pt>
                <c:pt idx="290">
                  <c:v>0.10639999999999999</c:v>
                </c:pt>
                <c:pt idx="291">
                  <c:v>0.10680000000000001</c:v>
                </c:pt>
                <c:pt idx="292">
                  <c:v>0.10680000000000001</c:v>
                </c:pt>
                <c:pt idx="293">
                  <c:v>0.10680000000000001</c:v>
                </c:pt>
                <c:pt idx="294">
                  <c:v>0.10680000000000001</c:v>
                </c:pt>
                <c:pt idx="295">
                  <c:v>0.10680000000000001</c:v>
                </c:pt>
                <c:pt idx="296">
                  <c:v>0.10680000000000001</c:v>
                </c:pt>
                <c:pt idx="297">
                  <c:v>0.112</c:v>
                </c:pt>
                <c:pt idx="298">
                  <c:v>0.112</c:v>
                </c:pt>
                <c:pt idx="299">
                  <c:v>0.112</c:v>
                </c:pt>
                <c:pt idx="300">
                  <c:v>0.112</c:v>
                </c:pt>
                <c:pt idx="301">
                  <c:v>0.112</c:v>
                </c:pt>
                <c:pt idx="302">
                  <c:v>0.112</c:v>
                </c:pt>
                <c:pt idx="303">
                  <c:v>0.1124</c:v>
                </c:pt>
                <c:pt idx="304">
                  <c:v>0.1124</c:v>
                </c:pt>
                <c:pt idx="305">
                  <c:v>0.1124</c:v>
                </c:pt>
                <c:pt idx="306">
                  <c:v>0.1124</c:v>
                </c:pt>
                <c:pt idx="307">
                  <c:v>0.1124</c:v>
                </c:pt>
                <c:pt idx="308">
                  <c:v>0.1124</c:v>
                </c:pt>
                <c:pt idx="309">
                  <c:v>0.1124</c:v>
                </c:pt>
                <c:pt idx="310">
                  <c:v>0.1124</c:v>
                </c:pt>
                <c:pt idx="311">
                  <c:v>0.1124</c:v>
                </c:pt>
                <c:pt idx="312">
                  <c:v>0.1124</c:v>
                </c:pt>
                <c:pt idx="313">
                  <c:v>0.1124</c:v>
                </c:pt>
                <c:pt idx="314">
                  <c:v>0.1124</c:v>
                </c:pt>
                <c:pt idx="315">
                  <c:v>0.1124</c:v>
                </c:pt>
                <c:pt idx="316">
                  <c:v>0.1128</c:v>
                </c:pt>
                <c:pt idx="317">
                  <c:v>0.1148</c:v>
                </c:pt>
                <c:pt idx="318">
                  <c:v>0.1148</c:v>
                </c:pt>
                <c:pt idx="319">
                  <c:v>0.1148</c:v>
                </c:pt>
                <c:pt idx="320">
                  <c:v>0.1148</c:v>
                </c:pt>
                <c:pt idx="321">
                  <c:v>0.1152</c:v>
                </c:pt>
                <c:pt idx="322">
                  <c:v>0.1152</c:v>
                </c:pt>
                <c:pt idx="323">
                  <c:v>0.1152</c:v>
                </c:pt>
                <c:pt idx="324">
                  <c:v>0.1152</c:v>
                </c:pt>
                <c:pt idx="325">
                  <c:v>0.1152</c:v>
                </c:pt>
                <c:pt idx="326">
                  <c:v>0.1152</c:v>
                </c:pt>
                <c:pt idx="327">
                  <c:v>0.1152</c:v>
                </c:pt>
                <c:pt idx="328">
                  <c:v>0.1152</c:v>
                </c:pt>
                <c:pt idx="329">
                  <c:v>0.1152</c:v>
                </c:pt>
                <c:pt idx="330">
                  <c:v>0.1152</c:v>
                </c:pt>
                <c:pt idx="331">
                  <c:v>0.11559999999999999</c:v>
                </c:pt>
                <c:pt idx="332">
                  <c:v>0.11559999999999999</c:v>
                </c:pt>
                <c:pt idx="333">
                  <c:v>0.11559999999999999</c:v>
                </c:pt>
                <c:pt idx="334">
                  <c:v>0.11559999999999999</c:v>
                </c:pt>
                <c:pt idx="335">
                  <c:v>0.11559999999999999</c:v>
                </c:pt>
                <c:pt idx="336">
                  <c:v>0.11559999999999999</c:v>
                </c:pt>
                <c:pt idx="337">
                  <c:v>0.11600000000000001</c:v>
                </c:pt>
                <c:pt idx="338">
                  <c:v>0.11600000000000001</c:v>
                </c:pt>
                <c:pt idx="339">
                  <c:v>0.1192</c:v>
                </c:pt>
                <c:pt idx="340">
                  <c:v>0.1192</c:v>
                </c:pt>
                <c:pt idx="341">
                  <c:v>0.1196</c:v>
                </c:pt>
                <c:pt idx="342">
                  <c:v>0.1196</c:v>
                </c:pt>
                <c:pt idx="343">
                  <c:v>0.1196</c:v>
                </c:pt>
                <c:pt idx="344">
                  <c:v>0.1196</c:v>
                </c:pt>
                <c:pt idx="345">
                  <c:v>0.1196</c:v>
                </c:pt>
                <c:pt idx="346">
                  <c:v>0.1196</c:v>
                </c:pt>
                <c:pt idx="347">
                  <c:v>0.12039999999999999</c:v>
                </c:pt>
                <c:pt idx="348">
                  <c:v>0.12039999999999999</c:v>
                </c:pt>
                <c:pt idx="349">
                  <c:v>0.12039999999999999</c:v>
                </c:pt>
                <c:pt idx="350">
                  <c:v>0.12039999999999999</c:v>
                </c:pt>
                <c:pt idx="351">
                  <c:v>0.12039999999999999</c:v>
                </c:pt>
                <c:pt idx="352">
                  <c:v>0.12039999999999999</c:v>
                </c:pt>
                <c:pt idx="353">
                  <c:v>0.12039999999999999</c:v>
                </c:pt>
                <c:pt idx="354">
                  <c:v>0.12039999999999999</c:v>
                </c:pt>
                <c:pt idx="355">
                  <c:v>0.12039999999999999</c:v>
                </c:pt>
                <c:pt idx="356">
                  <c:v>0.12039999999999999</c:v>
                </c:pt>
                <c:pt idx="357">
                  <c:v>0.12039999999999999</c:v>
                </c:pt>
                <c:pt idx="358">
                  <c:v>0.12039999999999999</c:v>
                </c:pt>
                <c:pt idx="359">
                  <c:v>0.1236</c:v>
                </c:pt>
                <c:pt idx="360">
                  <c:v>0.1236</c:v>
                </c:pt>
                <c:pt idx="361">
                  <c:v>0.1236</c:v>
                </c:pt>
                <c:pt idx="362">
                  <c:v>0.1236</c:v>
                </c:pt>
                <c:pt idx="363">
                  <c:v>0.1236</c:v>
                </c:pt>
                <c:pt idx="364">
                  <c:v>0.1236</c:v>
                </c:pt>
                <c:pt idx="365">
                  <c:v>0.1236</c:v>
                </c:pt>
                <c:pt idx="366">
                  <c:v>0.1236</c:v>
                </c:pt>
                <c:pt idx="367">
                  <c:v>0.124</c:v>
                </c:pt>
                <c:pt idx="368">
                  <c:v>0.124</c:v>
                </c:pt>
                <c:pt idx="369">
                  <c:v>0.124</c:v>
                </c:pt>
                <c:pt idx="370">
                  <c:v>0.124</c:v>
                </c:pt>
                <c:pt idx="371">
                  <c:v>0.1244</c:v>
                </c:pt>
                <c:pt idx="372">
                  <c:v>0.1244</c:v>
                </c:pt>
                <c:pt idx="373">
                  <c:v>0.12479999999999999</c:v>
                </c:pt>
                <c:pt idx="374">
                  <c:v>0.12479999999999999</c:v>
                </c:pt>
                <c:pt idx="375">
                  <c:v>0.12520000000000001</c:v>
                </c:pt>
                <c:pt idx="376">
                  <c:v>0.12520000000000001</c:v>
                </c:pt>
                <c:pt idx="377">
                  <c:v>0.12559999999999999</c:v>
                </c:pt>
                <c:pt idx="378">
                  <c:v>0.12559999999999999</c:v>
                </c:pt>
                <c:pt idx="379">
                  <c:v>0.12559999999999999</c:v>
                </c:pt>
                <c:pt idx="380">
                  <c:v>0.12559999999999999</c:v>
                </c:pt>
                <c:pt idx="381">
                  <c:v>0.12959999999999999</c:v>
                </c:pt>
                <c:pt idx="382">
                  <c:v>0.12959999999999999</c:v>
                </c:pt>
                <c:pt idx="383">
                  <c:v>0.12959999999999999</c:v>
                </c:pt>
                <c:pt idx="384">
                  <c:v>0.12959999999999999</c:v>
                </c:pt>
                <c:pt idx="385">
                  <c:v>0.13</c:v>
                </c:pt>
                <c:pt idx="386">
                  <c:v>0.13</c:v>
                </c:pt>
                <c:pt idx="387">
                  <c:v>0.13</c:v>
                </c:pt>
                <c:pt idx="388">
                  <c:v>0.13</c:v>
                </c:pt>
                <c:pt idx="389">
                  <c:v>0.13</c:v>
                </c:pt>
                <c:pt idx="390">
                  <c:v>0.13</c:v>
                </c:pt>
                <c:pt idx="391">
                  <c:v>0.13</c:v>
                </c:pt>
                <c:pt idx="392">
                  <c:v>0.13</c:v>
                </c:pt>
                <c:pt idx="393">
                  <c:v>0.13</c:v>
                </c:pt>
                <c:pt idx="394">
                  <c:v>0.13</c:v>
                </c:pt>
                <c:pt idx="395">
                  <c:v>0.13</c:v>
                </c:pt>
                <c:pt idx="396">
                  <c:v>0.13</c:v>
                </c:pt>
                <c:pt idx="397">
                  <c:v>0.13</c:v>
                </c:pt>
                <c:pt idx="398">
                  <c:v>0.13</c:v>
                </c:pt>
                <c:pt idx="399">
                  <c:v>0.13</c:v>
                </c:pt>
                <c:pt idx="400">
                  <c:v>0.13</c:v>
                </c:pt>
                <c:pt idx="401">
                  <c:v>0.13159999999999999</c:v>
                </c:pt>
                <c:pt idx="402">
                  <c:v>0.13159999999999999</c:v>
                </c:pt>
                <c:pt idx="403">
                  <c:v>0.13159999999999999</c:v>
                </c:pt>
                <c:pt idx="404">
                  <c:v>0.13159999999999999</c:v>
                </c:pt>
                <c:pt idx="405">
                  <c:v>0.13200000000000001</c:v>
                </c:pt>
                <c:pt idx="406">
                  <c:v>0.13200000000000001</c:v>
                </c:pt>
                <c:pt idx="407">
                  <c:v>0.13200000000000001</c:v>
                </c:pt>
                <c:pt idx="408">
                  <c:v>0.13200000000000001</c:v>
                </c:pt>
                <c:pt idx="409">
                  <c:v>0.13239999999999999</c:v>
                </c:pt>
                <c:pt idx="410">
                  <c:v>0.13239999999999999</c:v>
                </c:pt>
                <c:pt idx="411">
                  <c:v>0.1328</c:v>
                </c:pt>
                <c:pt idx="412">
                  <c:v>0.1328</c:v>
                </c:pt>
                <c:pt idx="413">
                  <c:v>0.1328</c:v>
                </c:pt>
                <c:pt idx="414">
                  <c:v>0.1328</c:v>
                </c:pt>
                <c:pt idx="415">
                  <c:v>0.1328</c:v>
                </c:pt>
                <c:pt idx="416">
                  <c:v>0.1328</c:v>
                </c:pt>
                <c:pt idx="417">
                  <c:v>0.1328</c:v>
                </c:pt>
                <c:pt idx="418">
                  <c:v>0.1328</c:v>
                </c:pt>
                <c:pt idx="419">
                  <c:v>0.1328</c:v>
                </c:pt>
                <c:pt idx="420">
                  <c:v>0.1328</c:v>
                </c:pt>
                <c:pt idx="421">
                  <c:v>0.1328</c:v>
                </c:pt>
                <c:pt idx="422">
                  <c:v>0.1328</c:v>
                </c:pt>
                <c:pt idx="423">
                  <c:v>0.13639999999999999</c:v>
                </c:pt>
                <c:pt idx="424">
                  <c:v>0.13639999999999999</c:v>
                </c:pt>
                <c:pt idx="425">
                  <c:v>0.1368</c:v>
                </c:pt>
                <c:pt idx="426">
                  <c:v>0.1368</c:v>
                </c:pt>
                <c:pt idx="427">
                  <c:v>0.1368</c:v>
                </c:pt>
                <c:pt idx="428">
                  <c:v>0.1368</c:v>
                </c:pt>
                <c:pt idx="429">
                  <c:v>0.1376</c:v>
                </c:pt>
                <c:pt idx="430">
                  <c:v>0.1376</c:v>
                </c:pt>
                <c:pt idx="431">
                  <c:v>0.1376</c:v>
                </c:pt>
                <c:pt idx="432">
                  <c:v>0.1376</c:v>
                </c:pt>
                <c:pt idx="433">
                  <c:v>0.1376</c:v>
                </c:pt>
                <c:pt idx="434">
                  <c:v>0.1376</c:v>
                </c:pt>
                <c:pt idx="435">
                  <c:v>0.1376</c:v>
                </c:pt>
                <c:pt idx="436">
                  <c:v>0.1376</c:v>
                </c:pt>
                <c:pt idx="437">
                  <c:v>0.1376</c:v>
                </c:pt>
                <c:pt idx="438">
                  <c:v>0.1376</c:v>
                </c:pt>
                <c:pt idx="439">
                  <c:v>0.1376</c:v>
                </c:pt>
                <c:pt idx="440">
                  <c:v>0.1376</c:v>
                </c:pt>
                <c:pt idx="441">
                  <c:v>0.1376</c:v>
                </c:pt>
                <c:pt idx="442">
                  <c:v>0.1376</c:v>
                </c:pt>
                <c:pt idx="443">
                  <c:v>0.1396</c:v>
                </c:pt>
                <c:pt idx="444">
                  <c:v>0.1396</c:v>
                </c:pt>
                <c:pt idx="445">
                  <c:v>0.1396</c:v>
                </c:pt>
                <c:pt idx="446">
                  <c:v>0.1396</c:v>
                </c:pt>
                <c:pt idx="447">
                  <c:v>0.14000000000000001</c:v>
                </c:pt>
                <c:pt idx="448">
                  <c:v>0.14000000000000001</c:v>
                </c:pt>
                <c:pt idx="449">
                  <c:v>0.1404</c:v>
                </c:pt>
                <c:pt idx="450">
                  <c:v>0.1404</c:v>
                </c:pt>
                <c:pt idx="451">
                  <c:v>0.1404</c:v>
                </c:pt>
                <c:pt idx="452">
                  <c:v>0.1404</c:v>
                </c:pt>
                <c:pt idx="453">
                  <c:v>0.1404</c:v>
                </c:pt>
                <c:pt idx="454">
                  <c:v>0.1404</c:v>
                </c:pt>
                <c:pt idx="455">
                  <c:v>0.1404</c:v>
                </c:pt>
                <c:pt idx="456">
                  <c:v>0.1404</c:v>
                </c:pt>
                <c:pt idx="457">
                  <c:v>0.1404</c:v>
                </c:pt>
                <c:pt idx="458">
                  <c:v>0.1404</c:v>
                </c:pt>
                <c:pt idx="459">
                  <c:v>0.1404</c:v>
                </c:pt>
                <c:pt idx="460">
                  <c:v>0.1404</c:v>
                </c:pt>
                <c:pt idx="461">
                  <c:v>0.1404</c:v>
                </c:pt>
                <c:pt idx="462">
                  <c:v>0.1404</c:v>
                </c:pt>
                <c:pt idx="463">
                  <c:v>0.1404</c:v>
                </c:pt>
                <c:pt idx="464">
                  <c:v>0.1404</c:v>
                </c:pt>
                <c:pt idx="465">
                  <c:v>0.14360000000000001</c:v>
                </c:pt>
                <c:pt idx="466">
                  <c:v>0.14360000000000001</c:v>
                </c:pt>
                <c:pt idx="467">
                  <c:v>0.14360000000000001</c:v>
                </c:pt>
                <c:pt idx="468">
                  <c:v>0.14360000000000001</c:v>
                </c:pt>
                <c:pt idx="469">
                  <c:v>0.14360000000000001</c:v>
                </c:pt>
                <c:pt idx="470">
                  <c:v>0.14360000000000001</c:v>
                </c:pt>
                <c:pt idx="471">
                  <c:v>0.14360000000000001</c:v>
                </c:pt>
                <c:pt idx="472">
                  <c:v>0.14360000000000001</c:v>
                </c:pt>
                <c:pt idx="473">
                  <c:v>0.14360000000000001</c:v>
                </c:pt>
                <c:pt idx="474">
                  <c:v>0.14360000000000001</c:v>
                </c:pt>
                <c:pt idx="475">
                  <c:v>0.14360000000000001</c:v>
                </c:pt>
                <c:pt idx="476">
                  <c:v>0.14360000000000001</c:v>
                </c:pt>
                <c:pt idx="477">
                  <c:v>0.14399999999999999</c:v>
                </c:pt>
                <c:pt idx="478">
                  <c:v>0.14399999999999999</c:v>
                </c:pt>
                <c:pt idx="479">
                  <c:v>0.1444</c:v>
                </c:pt>
                <c:pt idx="480">
                  <c:v>0.1444</c:v>
                </c:pt>
                <c:pt idx="481">
                  <c:v>0.1444</c:v>
                </c:pt>
                <c:pt idx="482">
                  <c:v>0.1444</c:v>
                </c:pt>
                <c:pt idx="483">
                  <c:v>0.1444</c:v>
                </c:pt>
                <c:pt idx="484">
                  <c:v>0.1444</c:v>
                </c:pt>
                <c:pt idx="485">
                  <c:v>0.1472</c:v>
                </c:pt>
                <c:pt idx="486">
                  <c:v>0.1472</c:v>
                </c:pt>
                <c:pt idx="487">
                  <c:v>0.1472</c:v>
                </c:pt>
                <c:pt idx="488">
                  <c:v>0.1472</c:v>
                </c:pt>
                <c:pt idx="489">
                  <c:v>0.14760000000000001</c:v>
                </c:pt>
                <c:pt idx="490">
                  <c:v>0.14760000000000001</c:v>
                </c:pt>
                <c:pt idx="491">
                  <c:v>0.14799999999999999</c:v>
                </c:pt>
                <c:pt idx="492">
                  <c:v>0.14799999999999999</c:v>
                </c:pt>
                <c:pt idx="493">
                  <c:v>0.14799999999999999</c:v>
                </c:pt>
                <c:pt idx="494">
                  <c:v>0.14799999999999999</c:v>
                </c:pt>
                <c:pt idx="495">
                  <c:v>0.14799999999999999</c:v>
                </c:pt>
                <c:pt idx="496">
                  <c:v>0.14799999999999999</c:v>
                </c:pt>
                <c:pt idx="497">
                  <c:v>0.14879999999999999</c:v>
                </c:pt>
                <c:pt idx="498">
                  <c:v>0.14879999999999999</c:v>
                </c:pt>
                <c:pt idx="499">
                  <c:v>0.14879999999999999</c:v>
                </c:pt>
                <c:pt idx="500">
                  <c:v>0.14879999999999999</c:v>
                </c:pt>
                <c:pt idx="501">
                  <c:v>0.14879999999999999</c:v>
                </c:pt>
                <c:pt idx="502">
                  <c:v>0.14879999999999999</c:v>
                </c:pt>
                <c:pt idx="503">
                  <c:v>0.14879999999999999</c:v>
                </c:pt>
                <c:pt idx="504">
                  <c:v>0.14879999999999999</c:v>
                </c:pt>
                <c:pt idx="505">
                  <c:v>0.14879999999999999</c:v>
                </c:pt>
                <c:pt idx="506">
                  <c:v>0.14879999999999999</c:v>
                </c:pt>
                <c:pt idx="507">
                  <c:v>0.15040000000000001</c:v>
                </c:pt>
                <c:pt idx="508">
                  <c:v>0.15040000000000001</c:v>
                </c:pt>
                <c:pt idx="509">
                  <c:v>0.15040000000000001</c:v>
                </c:pt>
                <c:pt idx="510">
                  <c:v>0.15040000000000001</c:v>
                </c:pt>
                <c:pt idx="511">
                  <c:v>0.15040000000000001</c:v>
                </c:pt>
                <c:pt idx="512">
                  <c:v>0.15040000000000001</c:v>
                </c:pt>
                <c:pt idx="513">
                  <c:v>0.15040000000000001</c:v>
                </c:pt>
                <c:pt idx="514">
                  <c:v>0.15040000000000001</c:v>
                </c:pt>
                <c:pt idx="515">
                  <c:v>0.15040000000000001</c:v>
                </c:pt>
                <c:pt idx="516">
                  <c:v>0.15040000000000001</c:v>
                </c:pt>
                <c:pt idx="517">
                  <c:v>0.15079999999999999</c:v>
                </c:pt>
                <c:pt idx="518">
                  <c:v>0.15079999999999999</c:v>
                </c:pt>
                <c:pt idx="519">
                  <c:v>0.15079999999999999</c:v>
                </c:pt>
                <c:pt idx="520">
                  <c:v>0.15079999999999999</c:v>
                </c:pt>
                <c:pt idx="521">
                  <c:v>0.1512</c:v>
                </c:pt>
                <c:pt idx="522">
                  <c:v>0.1512</c:v>
                </c:pt>
                <c:pt idx="523">
                  <c:v>0.1512</c:v>
                </c:pt>
                <c:pt idx="524">
                  <c:v>0.1512</c:v>
                </c:pt>
                <c:pt idx="525">
                  <c:v>0.1512</c:v>
                </c:pt>
                <c:pt idx="526">
                  <c:v>0.1512</c:v>
                </c:pt>
                <c:pt idx="527">
                  <c:v>0.15440000000000001</c:v>
                </c:pt>
                <c:pt idx="528">
                  <c:v>0.15440000000000001</c:v>
                </c:pt>
                <c:pt idx="529">
                  <c:v>0.15479999999999999</c:v>
                </c:pt>
                <c:pt idx="530">
                  <c:v>0.15479999999999999</c:v>
                </c:pt>
                <c:pt idx="531">
                  <c:v>0.15479999999999999</c:v>
                </c:pt>
                <c:pt idx="532">
                  <c:v>0.15479999999999999</c:v>
                </c:pt>
                <c:pt idx="533">
                  <c:v>0.15479999999999999</c:v>
                </c:pt>
                <c:pt idx="534">
                  <c:v>0.15479999999999999</c:v>
                </c:pt>
                <c:pt idx="535">
                  <c:v>0.156</c:v>
                </c:pt>
                <c:pt idx="536">
                  <c:v>0.156</c:v>
                </c:pt>
                <c:pt idx="537">
                  <c:v>0.156</c:v>
                </c:pt>
                <c:pt idx="538">
                  <c:v>0.156</c:v>
                </c:pt>
                <c:pt idx="539">
                  <c:v>0.156</c:v>
                </c:pt>
                <c:pt idx="540">
                  <c:v>0.156</c:v>
                </c:pt>
                <c:pt idx="541">
                  <c:v>0.15640000000000001</c:v>
                </c:pt>
                <c:pt idx="542">
                  <c:v>0.15640000000000001</c:v>
                </c:pt>
                <c:pt idx="543">
                  <c:v>0.15640000000000001</c:v>
                </c:pt>
                <c:pt idx="544">
                  <c:v>0.15640000000000001</c:v>
                </c:pt>
                <c:pt idx="545">
                  <c:v>0.15640000000000001</c:v>
                </c:pt>
                <c:pt idx="546">
                  <c:v>0.15640000000000001</c:v>
                </c:pt>
                <c:pt idx="547">
                  <c:v>0.15640000000000001</c:v>
                </c:pt>
                <c:pt idx="548">
                  <c:v>0.15640000000000001</c:v>
                </c:pt>
                <c:pt idx="549">
                  <c:v>0.1588</c:v>
                </c:pt>
                <c:pt idx="550">
                  <c:v>0.1588</c:v>
                </c:pt>
                <c:pt idx="551">
                  <c:v>0.1588</c:v>
                </c:pt>
                <c:pt idx="552">
                  <c:v>0.1588</c:v>
                </c:pt>
                <c:pt idx="553">
                  <c:v>0.1588</c:v>
                </c:pt>
                <c:pt idx="554">
                  <c:v>0.1588</c:v>
                </c:pt>
                <c:pt idx="555">
                  <c:v>0.15920000000000001</c:v>
                </c:pt>
                <c:pt idx="556">
                  <c:v>0.15920000000000001</c:v>
                </c:pt>
                <c:pt idx="557">
                  <c:v>0.15920000000000001</c:v>
                </c:pt>
                <c:pt idx="558">
                  <c:v>0.15920000000000001</c:v>
                </c:pt>
                <c:pt idx="559">
                  <c:v>0.15920000000000001</c:v>
                </c:pt>
                <c:pt idx="560">
                  <c:v>0.15920000000000001</c:v>
                </c:pt>
                <c:pt idx="561">
                  <c:v>0.15920000000000001</c:v>
                </c:pt>
                <c:pt idx="562">
                  <c:v>0.15920000000000001</c:v>
                </c:pt>
                <c:pt idx="563">
                  <c:v>0.15959999999999999</c:v>
                </c:pt>
                <c:pt idx="564">
                  <c:v>0.15959999999999999</c:v>
                </c:pt>
                <c:pt idx="565">
                  <c:v>0.15959999999999999</c:v>
                </c:pt>
                <c:pt idx="566">
                  <c:v>0.15959999999999999</c:v>
                </c:pt>
                <c:pt idx="567">
                  <c:v>0.15959999999999999</c:v>
                </c:pt>
                <c:pt idx="568">
                  <c:v>0.15959999999999999</c:v>
                </c:pt>
                <c:pt idx="569">
                  <c:v>0.1608</c:v>
                </c:pt>
                <c:pt idx="570">
                  <c:v>0.1608</c:v>
                </c:pt>
                <c:pt idx="571">
                  <c:v>0.1608</c:v>
                </c:pt>
                <c:pt idx="572">
                  <c:v>0.1608</c:v>
                </c:pt>
                <c:pt idx="573">
                  <c:v>0.16120000000000001</c:v>
                </c:pt>
                <c:pt idx="574">
                  <c:v>0.16120000000000001</c:v>
                </c:pt>
                <c:pt idx="575">
                  <c:v>0.16120000000000001</c:v>
                </c:pt>
                <c:pt idx="576">
                  <c:v>0.16120000000000001</c:v>
                </c:pt>
                <c:pt idx="577">
                  <c:v>0.16120000000000001</c:v>
                </c:pt>
                <c:pt idx="578">
                  <c:v>0.16120000000000001</c:v>
                </c:pt>
                <c:pt idx="579">
                  <c:v>0.16120000000000001</c:v>
                </c:pt>
                <c:pt idx="580">
                  <c:v>0.16120000000000001</c:v>
                </c:pt>
                <c:pt idx="581">
                  <c:v>0.16120000000000001</c:v>
                </c:pt>
                <c:pt idx="582">
                  <c:v>0.16120000000000001</c:v>
                </c:pt>
                <c:pt idx="583">
                  <c:v>0.16159999999999999</c:v>
                </c:pt>
                <c:pt idx="584">
                  <c:v>0.16159999999999999</c:v>
                </c:pt>
                <c:pt idx="585">
                  <c:v>0.16159999999999999</c:v>
                </c:pt>
                <c:pt idx="586">
                  <c:v>0.16159999999999999</c:v>
                </c:pt>
                <c:pt idx="587">
                  <c:v>0.16159999999999999</c:v>
                </c:pt>
                <c:pt idx="588">
                  <c:v>0.16159999999999999</c:v>
                </c:pt>
                <c:pt idx="589">
                  <c:v>0.16159999999999999</c:v>
                </c:pt>
                <c:pt idx="590">
                  <c:v>0.16159999999999999</c:v>
                </c:pt>
                <c:pt idx="591">
                  <c:v>0.16439999999999999</c:v>
                </c:pt>
                <c:pt idx="592">
                  <c:v>0.16439999999999999</c:v>
                </c:pt>
                <c:pt idx="593">
                  <c:v>0.16520000000000001</c:v>
                </c:pt>
                <c:pt idx="594">
                  <c:v>0.16520000000000001</c:v>
                </c:pt>
                <c:pt idx="595">
                  <c:v>0.16520000000000001</c:v>
                </c:pt>
                <c:pt idx="596">
                  <c:v>0.16520000000000001</c:v>
                </c:pt>
                <c:pt idx="597">
                  <c:v>0.16520000000000001</c:v>
                </c:pt>
                <c:pt idx="598">
                  <c:v>0.16520000000000001</c:v>
                </c:pt>
                <c:pt idx="599">
                  <c:v>0.16520000000000001</c:v>
                </c:pt>
                <c:pt idx="600">
                  <c:v>0.16520000000000001</c:v>
                </c:pt>
                <c:pt idx="601">
                  <c:v>0.16520000000000001</c:v>
                </c:pt>
                <c:pt idx="602">
                  <c:v>0.16520000000000001</c:v>
                </c:pt>
                <c:pt idx="603">
                  <c:v>0.16520000000000001</c:v>
                </c:pt>
                <c:pt idx="604">
                  <c:v>0.16520000000000001</c:v>
                </c:pt>
                <c:pt idx="605">
                  <c:v>0.16520000000000001</c:v>
                </c:pt>
                <c:pt idx="606">
                  <c:v>0.16520000000000001</c:v>
                </c:pt>
                <c:pt idx="607">
                  <c:v>0.1656</c:v>
                </c:pt>
                <c:pt idx="608">
                  <c:v>0.1656</c:v>
                </c:pt>
                <c:pt idx="609">
                  <c:v>0.1656</c:v>
                </c:pt>
                <c:pt idx="610">
                  <c:v>0.1656</c:v>
                </c:pt>
                <c:pt idx="611">
                  <c:v>0.1676</c:v>
                </c:pt>
                <c:pt idx="612">
                  <c:v>0.1676</c:v>
                </c:pt>
                <c:pt idx="613">
                  <c:v>0.1676</c:v>
                </c:pt>
                <c:pt idx="614">
                  <c:v>0.1676</c:v>
                </c:pt>
                <c:pt idx="615">
                  <c:v>0.1676</c:v>
                </c:pt>
                <c:pt idx="616">
                  <c:v>0.1676</c:v>
                </c:pt>
                <c:pt idx="617">
                  <c:v>0.1676</c:v>
                </c:pt>
                <c:pt idx="618">
                  <c:v>0.1676</c:v>
                </c:pt>
                <c:pt idx="619">
                  <c:v>0.1676</c:v>
                </c:pt>
                <c:pt idx="620">
                  <c:v>0.1676</c:v>
                </c:pt>
                <c:pt idx="621">
                  <c:v>0.1676</c:v>
                </c:pt>
                <c:pt idx="622">
                  <c:v>0.1676</c:v>
                </c:pt>
                <c:pt idx="623">
                  <c:v>0.1676</c:v>
                </c:pt>
                <c:pt idx="624">
                  <c:v>0.1676</c:v>
                </c:pt>
                <c:pt idx="625">
                  <c:v>0.1676</c:v>
                </c:pt>
                <c:pt idx="626">
                  <c:v>0.1676</c:v>
                </c:pt>
                <c:pt idx="627">
                  <c:v>0.1676</c:v>
                </c:pt>
                <c:pt idx="628">
                  <c:v>0.1676</c:v>
                </c:pt>
                <c:pt idx="629">
                  <c:v>0.1676</c:v>
                </c:pt>
                <c:pt idx="630">
                  <c:v>0.1676</c:v>
                </c:pt>
                <c:pt idx="631">
                  <c:v>0.16800000000000001</c:v>
                </c:pt>
                <c:pt idx="632">
                  <c:v>0.16800000000000001</c:v>
                </c:pt>
                <c:pt idx="633">
                  <c:v>0.17</c:v>
                </c:pt>
                <c:pt idx="634">
                  <c:v>0.17</c:v>
                </c:pt>
                <c:pt idx="635">
                  <c:v>0.1704</c:v>
                </c:pt>
                <c:pt idx="636">
                  <c:v>0.1704</c:v>
                </c:pt>
                <c:pt idx="637">
                  <c:v>0.17080000000000001</c:v>
                </c:pt>
                <c:pt idx="638">
                  <c:v>0.17080000000000001</c:v>
                </c:pt>
                <c:pt idx="639">
                  <c:v>0.17080000000000001</c:v>
                </c:pt>
                <c:pt idx="640">
                  <c:v>0.17080000000000001</c:v>
                </c:pt>
                <c:pt idx="641">
                  <c:v>0.17080000000000001</c:v>
                </c:pt>
                <c:pt idx="642">
                  <c:v>0.17080000000000001</c:v>
                </c:pt>
                <c:pt idx="643">
                  <c:v>0.17119999999999999</c:v>
                </c:pt>
                <c:pt idx="644">
                  <c:v>0.17119999999999999</c:v>
                </c:pt>
                <c:pt idx="645">
                  <c:v>0.17119999999999999</c:v>
                </c:pt>
                <c:pt idx="646">
                  <c:v>0.17119999999999999</c:v>
                </c:pt>
                <c:pt idx="647">
                  <c:v>0.17119999999999999</c:v>
                </c:pt>
                <c:pt idx="648">
                  <c:v>0.17119999999999999</c:v>
                </c:pt>
                <c:pt idx="649">
                  <c:v>0.17119999999999999</c:v>
                </c:pt>
                <c:pt idx="650">
                  <c:v>0.17119999999999999</c:v>
                </c:pt>
                <c:pt idx="651">
                  <c:v>0.17119999999999999</c:v>
                </c:pt>
                <c:pt idx="652">
                  <c:v>0.17119999999999999</c:v>
                </c:pt>
                <c:pt idx="653">
                  <c:v>0.17319999999999999</c:v>
                </c:pt>
                <c:pt idx="654">
                  <c:v>0.17319999999999999</c:v>
                </c:pt>
                <c:pt idx="655">
                  <c:v>0.1736</c:v>
                </c:pt>
                <c:pt idx="656">
                  <c:v>0.1736</c:v>
                </c:pt>
                <c:pt idx="657">
                  <c:v>0.1736</c:v>
                </c:pt>
                <c:pt idx="658">
                  <c:v>0.1736</c:v>
                </c:pt>
                <c:pt idx="659">
                  <c:v>0.17399999999999999</c:v>
                </c:pt>
                <c:pt idx="660">
                  <c:v>0.17399999999999999</c:v>
                </c:pt>
                <c:pt idx="661">
                  <c:v>0.17399999999999999</c:v>
                </c:pt>
                <c:pt idx="662">
                  <c:v>0.17399999999999999</c:v>
                </c:pt>
                <c:pt idx="663">
                  <c:v>0.17399999999999999</c:v>
                </c:pt>
                <c:pt idx="664">
                  <c:v>0.17399999999999999</c:v>
                </c:pt>
                <c:pt idx="665">
                  <c:v>0.17399999999999999</c:v>
                </c:pt>
                <c:pt idx="666">
                  <c:v>0.17399999999999999</c:v>
                </c:pt>
                <c:pt idx="667">
                  <c:v>0.17399999999999999</c:v>
                </c:pt>
                <c:pt idx="668">
                  <c:v>0.17399999999999999</c:v>
                </c:pt>
                <c:pt idx="669">
                  <c:v>0.17399999999999999</c:v>
                </c:pt>
                <c:pt idx="670">
                  <c:v>0.17399999999999999</c:v>
                </c:pt>
                <c:pt idx="671">
                  <c:v>0.17399999999999999</c:v>
                </c:pt>
                <c:pt idx="672">
                  <c:v>0.17399999999999999</c:v>
                </c:pt>
                <c:pt idx="673">
                  <c:v>0.17399999999999999</c:v>
                </c:pt>
                <c:pt idx="674">
                  <c:v>0.17399999999999999</c:v>
                </c:pt>
                <c:pt idx="675">
                  <c:v>0.17599999999999999</c:v>
                </c:pt>
                <c:pt idx="676">
                  <c:v>0.17599999999999999</c:v>
                </c:pt>
                <c:pt idx="677">
                  <c:v>0.17599999999999999</c:v>
                </c:pt>
                <c:pt idx="678">
                  <c:v>0.17599999999999999</c:v>
                </c:pt>
                <c:pt idx="679">
                  <c:v>0.17599999999999999</c:v>
                </c:pt>
                <c:pt idx="680">
                  <c:v>0.17599999999999999</c:v>
                </c:pt>
                <c:pt idx="681">
                  <c:v>0.17599999999999999</c:v>
                </c:pt>
                <c:pt idx="682">
                  <c:v>0.17599999999999999</c:v>
                </c:pt>
                <c:pt idx="683">
                  <c:v>0.17599999999999999</c:v>
                </c:pt>
                <c:pt idx="684">
                  <c:v>0.17599999999999999</c:v>
                </c:pt>
                <c:pt idx="685">
                  <c:v>0.17599999999999999</c:v>
                </c:pt>
                <c:pt idx="686">
                  <c:v>0.17599999999999999</c:v>
                </c:pt>
                <c:pt idx="687">
                  <c:v>0.17599999999999999</c:v>
                </c:pt>
                <c:pt idx="688">
                  <c:v>0.17599999999999999</c:v>
                </c:pt>
                <c:pt idx="689">
                  <c:v>0.1764</c:v>
                </c:pt>
                <c:pt idx="690">
                  <c:v>0.1764</c:v>
                </c:pt>
                <c:pt idx="691">
                  <c:v>0.17680000000000001</c:v>
                </c:pt>
                <c:pt idx="692">
                  <c:v>0.17680000000000001</c:v>
                </c:pt>
                <c:pt idx="693">
                  <c:v>0.17680000000000001</c:v>
                </c:pt>
                <c:pt idx="694">
                  <c:v>0.1772</c:v>
                </c:pt>
                <c:pt idx="695">
                  <c:v>0.17960000000000001</c:v>
                </c:pt>
                <c:pt idx="696">
                  <c:v>0.17960000000000001</c:v>
                </c:pt>
                <c:pt idx="697">
                  <c:v>0.17960000000000001</c:v>
                </c:pt>
                <c:pt idx="698">
                  <c:v>0.17960000000000001</c:v>
                </c:pt>
                <c:pt idx="699">
                  <c:v>0.17960000000000001</c:v>
                </c:pt>
                <c:pt idx="700">
                  <c:v>0.17960000000000001</c:v>
                </c:pt>
                <c:pt idx="701">
                  <c:v>0.17960000000000001</c:v>
                </c:pt>
                <c:pt idx="702">
                  <c:v>0.17960000000000001</c:v>
                </c:pt>
                <c:pt idx="703">
                  <c:v>0.17960000000000001</c:v>
                </c:pt>
                <c:pt idx="704">
                  <c:v>0.17960000000000001</c:v>
                </c:pt>
                <c:pt idx="705">
                  <c:v>0.17960000000000001</c:v>
                </c:pt>
                <c:pt idx="706">
                  <c:v>0.17960000000000001</c:v>
                </c:pt>
                <c:pt idx="707">
                  <c:v>0.17960000000000001</c:v>
                </c:pt>
                <c:pt idx="708">
                  <c:v>0.17960000000000001</c:v>
                </c:pt>
                <c:pt idx="709">
                  <c:v>0.17960000000000001</c:v>
                </c:pt>
                <c:pt idx="710">
                  <c:v>0.17960000000000001</c:v>
                </c:pt>
                <c:pt idx="711">
                  <c:v>0.17960000000000001</c:v>
                </c:pt>
                <c:pt idx="712">
                  <c:v>0.17960000000000001</c:v>
                </c:pt>
                <c:pt idx="713">
                  <c:v>0.17960000000000001</c:v>
                </c:pt>
                <c:pt idx="714">
                  <c:v>0.17960000000000001</c:v>
                </c:pt>
                <c:pt idx="715">
                  <c:v>0.17960000000000001</c:v>
                </c:pt>
                <c:pt idx="716">
                  <c:v>0.17960000000000001</c:v>
                </c:pt>
                <c:pt idx="717">
                  <c:v>0.18240000000000001</c:v>
                </c:pt>
                <c:pt idx="718">
                  <c:v>0.18240000000000001</c:v>
                </c:pt>
                <c:pt idx="719">
                  <c:v>0.18240000000000001</c:v>
                </c:pt>
                <c:pt idx="720">
                  <c:v>0.18240000000000001</c:v>
                </c:pt>
                <c:pt idx="721">
                  <c:v>0.18240000000000001</c:v>
                </c:pt>
                <c:pt idx="722">
                  <c:v>0.18240000000000001</c:v>
                </c:pt>
                <c:pt idx="723">
                  <c:v>0.18240000000000001</c:v>
                </c:pt>
                <c:pt idx="724">
                  <c:v>0.18240000000000001</c:v>
                </c:pt>
                <c:pt idx="725">
                  <c:v>0.18240000000000001</c:v>
                </c:pt>
                <c:pt idx="726">
                  <c:v>0.18240000000000001</c:v>
                </c:pt>
                <c:pt idx="727">
                  <c:v>0.18240000000000001</c:v>
                </c:pt>
                <c:pt idx="728">
                  <c:v>0.18240000000000001</c:v>
                </c:pt>
                <c:pt idx="729">
                  <c:v>0.18240000000000001</c:v>
                </c:pt>
                <c:pt idx="730">
                  <c:v>0.18240000000000001</c:v>
                </c:pt>
                <c:pt idx="731">
                  <c:v>0.18240000000000001</c:v>
                </c:pt>
                <c:pt idx="732">
                  <c:v>0.18240000000000001</c:v>
                </c:pt>
                <c:pt idx="733">
                  <c:v>0.18240000000000001</c:v>
                </c:pt>
                <c:pt idx="734">
                  <c:v>0.18240000000000001</c:v>
                </c:pt>
                <c:pt idx="735">
                  <c:v>0.18240000000000001</c:v>
                </c:pt>
                <c:pt idx="736">
                  <c:v>0.18240000000000001</c:v>
                </c:pt>
                <c:pt idx="737">
                  <c:v>0.18279999999999999</c:v>
                </c:pt>
                <c:pt idx="738">
                  <c:v>0.18279999999999999</c:v>
                </c:pt>
                <c:pt idx="739">
                  <c:v>0.18279999999999999</c:v>
                </c:pt>
                <c:pt idx="740">
                  <c:v>0.18279999999999999</c:v>
                </c:pt>
                <c:pt idx="741">
                  <c:v>0.1832</c:v>
                </c:pt>
                <c:pt idx="742">
                  <c:v>0.1832</c:v>
                </c:pt>
                <c:pt idx="743">
                  <c:v>0.1832</c:v>
                </c:pt>
                <c:pt idx="744">
                  <c:v>0.1832</c:v>
                </c:pt>
                <c:pt idx="745">
                  <c:v>0.1832</c:v>
                </c:pt>
                <c:pt idx="746">
                  <c:v>0.1832</c:v>
                </c:pt>
                <c:pt idx="747">
                  <c:v>0.1832</c:v>
                </c:pt>
                <c:pt idx="748">
                  <c:v>0.1832</c:v>
                </c:pt>
                <c:pt idx="749">
                  <c:v>0.18360000000000001</c:v>
                </c:pt>
                <c:pt idx="750">
                  <c:v>0.18360000000000001</c:v>
                </c:pt>
                <c:pt idx="751">
                  <c:v>0.18360000000000001</c:v>
                </c:pt>
                <c:pt idx="752">
                  <c:v>0.18360000000000001</c:v>
                </c:pt>
                <c:pt idx="753">
                  <c:v>0.18360000000000001</c:v>
                </c:pt>
                <c:pt idx="754">
                  <c:v>0.18360000000000001</c:v>
                </c:pt>
                <c:pt idx="755">
                  <c:v>0.184</c:v>
                </c:pt>
                <c:pt idx="756">
                  <c:v>0.184</c:v>
                </c:pt>
                <c:pt idx="757">
                  <c:v>0.184</c:v>
                </c:pt>
                <c:pt idx="758">
                  <c:v>0.184</c:v>
                </c:pt>
                <c:pt idx="759">
                  <c:v>0.18720000000000001</c:v>
                </c:pt>
                <c:pt idx="760">
                  <c:v>0.18720000000000001</c:v>
                </c:pt>
                <c:pt idx="761">
                  <c:v>0.18759999999999999</c:v>
                </c:pt>
                <c:pt idx="762">
                  <c:v>0.18759999999999999</c:v>
                </c:pt>
                <c:pt idx="763">
                  <c:v>0.18759999999999999</c:v>
                </c:pt>
                <c:pt idx="764">
                  <c:v>0.18759999999999999</c:v>
                </c:pt>
                <c:pt idx="765">
                  <c:v>0.18759999999999999</c:v>
                </c:pt>
                <c:pt idx="766">
                  <c:v>0.18759999999999999</c:v>
                </c:pt>
                <c:pt idx="767">
                  <c:v>0.18759999999999999</c:v>
                </c:pt>
                <c:pt idx="768">
                  <c:v>0.18759999999999999</c:v>
                </c:pt>
                <c:pt idx="769">
                  <c:v>0.18759999999999999</c:v>
                </c:pt>
                <c:pt idx="770">
                  <c:v>0.18759999999999999</c:v>
                </c:pt>
                <c:pt idx="771">
                  <c:v>0.18759999999999999</c:v>
                </c:pt>
                <c:pt idx="772">
                  <c:v>0.18759999999999999</c:v>
                </c:pt>
                <c:pt idx="773">
                  <c:v>0.188</c:v>
                </c:pt>
                <c:pt idx="774">
                  <c:v>0.188</c:v>
                </c:pt>
                <c:pt idx="775">
                  <c:v>0.188</c:v>
                </c:pt>
                <c:pt idx="776">
                  <c:v>0.188</c:v>
                </c:pt>
                <c:pt idx="777">
                  <c:v>0.188</c:v>
                </c:pt>
                <c:pt idx="778">
                  <c:v>0.188</c:v>
                </c:pt>
                <c:pt idx="779">
                  <c:v>0.19040000000000001</c:v>
                </c:pt>
                <c:pt idx="780">
                  <c:v>0.19040000000000001</c:v>
                </c:pt>
                <c:pt idx="781">
                  <c:v>0.1908</c:v>
                </c:pt>
                <c:pt idx="782">
                  <c:v>0.1908</c:v>
                </c:pt>
                <c:pt idx="783">
                  <c:v>0.1908</c:v>
                </c:pt>
                <c:pt idx="784">
                  <c:v>0.1908</c:v>
                </c:pt>
                <c:pt idx="785">
                  <c:v>0.1908</c:v>
                </c:pt>
                <c:pt idx="786">
                  <c:v>0.1908</c:v>
                </c:pt>
                <c:pt idx="787">
                  <c:v>0.1908</c:v>
                </c:pt>
                <c:pt idx="788">
                  <c:v>0.1908</c:v>
                </c:pt>
                <c:pt idx="789">
                  <c:v>0.1908</c:v>
                </c:pt>
                <c:pt idx="790">
                  <c:v>0.1908</c:v>
                </c:pt>
                <c:pt idx="791">
                  <c:v>0.1908</c:v>
                </c:pt>
                <c:pt idx="792">
                  <c:v>0.1908</c:v>
                </c:pt>
                <c:pt idx="793">
                  <c:v>0.1908</c:v>
                </c:pt>
                <c:pt idx="794">
                  <c:v>0.1908</c:v>
                </c:pt>
                <c:pt idx="795">
                  <c:v>0.1908</c:v>
                </c:pt>
                <c:pt idx="796">
                  <c:v>0.1908</c:v>
                </c:pt>
                <c:pt idx="797">
                  <c:v>0.1908</c:v>
                </c:pt>
                <c:pt idx="798">
                  <c:v>0.1908</c:v>
                </c:pt>
                <c:pt idx="799">
                  <c:v>0.1908</c:v>
                </c:pt>
                <c:pt idx="800">
                  <c:v>0.1908</c:v>
                </c:pt>
                <c:pt idx="801">
                  <c:v>0.19239999999999999</c:v>
                </c:pt>
                <c:pt idx="802">
                  <c:v>0.19239999999999999</c:v>
                </c:pt>
                <c:pt idx="803">
                  <c:v>0.19239999999999999</c:v>
                </c:pt>
                <c:pt idx="804">
                  <c:v>0.19239999999999999</c:v>
                </c:pt>
                <c:pt idx="805">
                  <c:v>0.19239999999999999</c:v>
                </c:pt>
                <c:pt idx="806">
                  <c:v>0.19239999999999999</c:v>
                </c:pt>
                <c:pt idx="807">
                  <c:v>0.1928</c:v>
                </c:pt>
                <c:pt idx="808">
                  <c:v>0.1928</c:v>
                </c:pt>
                <c:pt idx="809">
                  <c:v>0.1928</c:v>
                </c:pt>
                <c:pt idx="810">
                  <c:v>0.1928</c:v>
                </c:pt>
                <c:pt idx="811">
                  <c:v>0.1928</c:v>
                </c:pt>
                <c:pt idx="812">
                  <c:v>0.1928</c:v>
                </c:pt>
                <c:pt idx="813">
                  <c:v>0.1928</c:v>
                </c:pt>
                <c:pt idx="814">
                  <c:v>0.1928</c:v>
                </c:pt>
                <c:pt idx="815">
                  <c:v>0.1928</c:v>
                </c:pt>
                <c:pt idx="816">
                  <c:v>0.1928</c:v>
                </c:pt>
                <c:pt idx="817">
                  <c:v>0.1928</c:v>
                </c:pt>
                <c:pt idx="818">
                  <c:v>0.1928</c:v>
                </c:pt>
                <c:pt idx="819">
                  <c:v>0.1928</c:v>
                </c:pt>
                <c:pt idx="820">
                  <c:v>0.1928</c:v>
                </c:pt>
                <c:pt idx="821">
                  <c:v>0.1948</c:v>
                </c:pt>
                <c:pt idx="822">
                  <c:v>0.1948</c:v>
                </c:pt>
                <c:pt idx="823">
                  <c:v>0.1948</c:v>
                </c:pt>
                <c:pt idx="824">
                  <c:v>0.1948</c:v>
                </c:pt>
                <c:pt idx="825">
                  <c:v>0.1948</c:v>
                </c:pt>
                <c:pt idx="826">
                  <c:v>0.1948</c:v>
                </c:pt>
                <c:pt idx="827">
                  <c:v>0.1948</c:v>
                </c:pt>
                <c:pt idx="828">
                  <c:v>0.1948</c:v>
                </c:pt>
                <c:pt idx="829">
                  <c:v>0.1948</c:v>
                </c:pt>
                <c:pt idx="830">
                  <c:v>0.1948</c:v>
                </c:pt>
                <c:pt idx="831">
                  <c:v>0.1948</c:v>
                </c:pt>
                <c:pt idx="832">
                  <c:v>0.1948</c:v>
                </c:pt>
                <c:pt idx="833">
                  <c:v>0.1948</c:v>
                </c:pt>
                <c:pt idx="834">
                  <c:v>0.1948</c:v>
                </c:pt>
                <c:pt idx="835">
                  <c:v>0.1948</c:v>
                </c:pt>
                <c:pt idx="836">
                  <c:v>0.1948</c:v>
                </c:pt>
                <c:pt idx="837">
                  <c:v>0.1948</c:v>
                </c:pt>
                <c:pt idx="838">
                  <c:v>0.1948</c:v>
                </c:pt>
                <c:pt idx="839">
                  <c:v>0.1948</c:v>
                </c:pt>
                <c:pt idx="840">
                  <c:v>0.1948</c:v>
                </c:pt>
                <c:pt idx="841">
                  <c:v>0.19520000000000001</c:v>
                </c:pt>
                <c:pt idx="842">
                  <c:v>0.19520000000000001</c:v>
                </c:pt>
                <c:pt idx="843">
                  <c:v>0.19719999999999999</c:v>
                </c:pt>
                <c:pt idx="844">
                  <c:v>0.19719999999999999</c:v>
                </c:pt>
                <c:pt idx="845">
                  <c:v>0.19719999999999999</c:v>
                </c:pt>
                <c:pt idx="846">
                  <c:v>0.19719999999999999</c:v>
                </c:pt>
                <c:pt idx="847">
                  <c:v>0.19719999999999999</c:v>
                </c:pt>
                <c:pt idx="848">
                  <c:v>0.19719999999999999</c:v>
                </c:pt>
                <c:pt idx="849">
                  <c:v>0.19719999999999999</c:v>
                </c:pt>
                <c:pt idx="850">
                  <c:v>0.19719999999999999</c:v>
                </c:pt>
                <c:pt idx="851">
                  <c:v>0.19719999999999999</c:v>
                </c:pt>
                <c:pt idx="852">
                  <c:v>0.19719999999999999</c:v>
                </c:pt>
                <c:pt idx="853">
                  <c:v>0.19719999999999999</c:v>
                </c:pt>
                <c:pt idx="854">
                  <c:v>0.19719999999999999</c:v>
                </c:pt>
                <c:pt idx="855">
                  <c:v>0.19719999999999999</c:v>
                </c:pt>
                <c:pt idx="856">
                  <c:v>0.19719999999999999</c:v>
                </c:pt>
                <c:pt idx="857">
                  <c:v>0.19719999999999999</c:v>
                </c:pt>
                <c:pt idx="858">
                  <c:v>0.19719999999999999</c:v>
                </c:pt>
                <c:pt idx="859">
                  <c:v>0.19719999999999999</c:v>
                </c:pt>
                <c:pt idx="860">
                  <c:v>0.19719999999999999</c:v>
                </c:pt>
                <c:pt idx="861">
                  <c:v>0.19719999999999999</c:v>
                </c:pt>
                <c:pt idx="862">
                  <c:v>0.19719999999999999</c:v>
                </c:pt>
                <c:pt idx="863">
                  <c:v>0.1988</c:v>
                </c:pt>
                <c:pt idx="864">
                  <c:v>0.1988</c:v>
                </c:pt>
                <c:pt idx="865">
                  <c:v>0.1988</c:v>
                </c:pt>
                <c:pt idx="866">
                  <c:v>0.1988</c:v>
                </c:pt>
                <c:pt idx="867">
                  <c:v>0.1988</c:v>
                </c:pt>
                <c:pt idx="868">
                  <c:v>0.1988</c:v>
                </c:pt>
                <c:pt idx="869">
                  <c:v>0.1988</c:v>
                </c:pt>
                <c:pt idx="870">
                  <c:v>0.1988</c:v>
                </c:pt>
                <c:pt idx="871">
                  <c:v>0.1988</c:v>
                </c:pt>
                <c:pt idx="872">
                  <c:v>0.1988</c:v>
                </c:pt>
                <c:pt idx="873">
                  <c:v>0.19919999999999999</c:v>
                </c:pt>
                <c:pt idx="874">
                  <c:v>0.19919999999999999</c:v>
                </c:pt>
                <c:pt idx="875">
                  <c:v>0.19919999999999999</c:v>
                </c:pt>
                <c:pt idx="876">
                  <c:v>0.19919999999999999</c:v>
                </c:pt>
                <c:pt idx="877">
                  <c:v>0.19919999999999999</c:v>
                </c:pt>
                <c:pt idx="878">
                  <c:v>0.19919999999999999</c:v>
                </c:pt>
                <c:pt idx="879">
                  <c:v>0.19919999999999999</c:v>
                </c:pt>
                <c:pt idx="880">
                  <c:v>0.19919999999999999</c:v>
                </c:pt>
                <c:pt idx="881">
                  <c:v>0.19919999999999999</c:v>
                </c:pt>
                <c:pt idx="882">
                  <c:v>0.19919999999999999</c:v>
                </c:pt>
                <c:pt idx="883">
                  <c:v>0.1996</c:v>
                </c:pt>
                <c:pt idx="884">
                  <c:v>0.1996</c:v>
                </c:pt>
                <c:pt idx="885">
                  <c:v>0.20080000000000001</c:v>
                </c:pt>
                <c:pt idx="886">
                  <c:v>0.20080000000000001</c:v>
                </c:pt>
                <c:pt idx="887">
                  <c:v>0.20080000000000001</c:v>
                </c:pt>
                <c:pt idx="888">
                  <c:v>0.20080000000000001</c:v>
                </c:pt>
                <c:pt idx="889">
                  <c:v>0.20080000000000001</c:v>
                </c:pt>
                <c:pt idx="890">
                  <c:v>0.20080000000000001</c:v>
                </c:pt>
                <c:pt idx="891">
                  <c:v>0.20080000000000001</c:v>
                </c:pt>
                <c:pt idx="892">
                  <c:v>0.20080000000000001</c:v>
                </c:pt>
                <c:pt idx="893">
                  <c:v>0.20080000000000001</c:v>
                </c:pt>
                <c:pt idx="894">
                  <c:v>0.20080000000000001</c:v>
                </c:pt>
                <c:pt idx="895">
                  <c:v>0.20080000000000001</c:v>
                </c:pt>
                <c:pt idx="896">
                  <c:v>0.20080000000000001</c:v>
                </c:pt>
                <c:pt idx="897">
                  <c:v>0.20080000000000001</c:v>
                </c:pt>
                <c:pt idx="898">
                  <c:v>0.20080000000000001</c:v>
                </c:pt>
                <c:pt idx="899">
                  <c:v>0.20080000000000001</c:v>
                </c:pt>
                <c:pt idx="900">
                  <c:v>0.20080000000000001</c:v>
                </c:pt>
                <c:pt idx="901">
                  <c:v>0.20119999999999999</c:v>
                </c:pt>
                <c:pt idx="902">
                  <c:v>0.20119999999999999</c:v>
                </c:pt>
                <c:pt idx="903">
                  <c:v>0.20119999999999999</c:v>
                </c:pt>
                <c:pt idx="904">
                  <c:v>0.20119999999999999</c:v>
                </c:pt>
                <c:pt idx="905">
                  <c:v>0.20399999999999999</c:v>
                </c:pt>
                <c:pt idx="906">
                  <c:v>0.20399999999999999</c:v>
                </c:pt>
                <c:pt idx="907">
                  <c:v>0.20399999999999999</c:v>
                </c:pt>
                <c:pt idx="908">
                  <c:v>0.20399999999999999</c:v>
                </c:pt>
                <c:pt idx="909">
                  <c:v>0.20399999999999999</c:v>
                </c:pt>
                <c:pt idx="910">
                  <c:v>0.20399999999999999</c:v>
                </c:pt>
                <c:pt idx="911">
                  <c:v>0.20399999999999999</c:v>
                </c:pt>
                <c:pt idx="912">
                  <c:v>0.20399999999999999</c:v>
                </c:pt>
                <c:pt idx="913">
                  <c:v>0.20399999999999999</c:v>
                </c:pt>
                <c:pt idx="914">
                  <c:v>0.20399999999999999</c:v>
                </c:pt>
                <c:pt idx="915">
                  <c:v>0.20399999999999999</c:v>
                </c:pt>
                <c:pt idx="916">
                  <c:v>0.20399999999999999</c:v>
                </c:pt>
                <c:pt idx="917">
                  <c:v>0.20399999999999999</c:v>
                </c:pt>
                <c:pt idx="918">
                  <c:v>0.20399999999999999</c:v>
                </c:pt>
                <c:pt idx="919">
                  <c:v>0.20399999999999999</c:v>
                </c:pt>
                <c:pt idx="920">
                  <c:v>0.20399999999999999</c:v>
                </c:pt>
                <c:pt idx="921">
                  <c:v>0.20399999999999999</c:v>
                </c:pt>
                <c:pt idx="922">
                  <c:v>0.20399999999999999</c:v>
                </c:pt>
                <c:pt idx="923">
                  <c:v>0.20399999999999999</c:v>
                </c:pt>
                <c:pt idx="924">
                  <c:v>0.20399999999999999</c:v>
                </c:pt>
                <c:pt idx="925">
                  <c:v>0.20399999999999999</c:v>
                </c:pt>
                <c:pt idx="926">
                  <c:v>0.20399999999999999</c:v>
                </c:pt>
                <c:pt idx="927">
                  <c:v>0.2056</c:v>
                </c:pt>
                <c:pt idx="928">
                  <c:v>0.2056</c:v>
                </c:pt>
                <c:pt idx="929">
                  <c:v>0.20599999999999999</c:v>
                </c:pt>
                <c:pt idx="930">
                  <c:v>0.20599999999999999</c:v>
                </c:pt>
                <c:pt idx="931">
                  <c:v>0.20599999999999999</c:v>
                </c:pt>
                <c:pt idx="932">
                  <c:v>0.20599999999999999</c:v>
                </c:pt>
                <c:pt idx="933">
                  <c:v>0.20599999999999999</c:v>
                </c:pt>
                <c:pt idx="934">
                  <c:v>0.20599999999999999</c:v>
                </c:pt>
                <c:pt idx="935">
                  <c:v>0.20599999999999999</c:v>
                </c:pt>
                <c:pt idx="936">
                  <c:v>0.20599999999999999</c:v>
                </c:pt>
                <c:pt idx="937">
                  <c:v>0.20599999999999999</c:v>
                </c:pt>
                <c:pt idx="938">
                  <c:v>0.20599999999999999</c:v>
                </c:pt>
                <c:pt idx="939">
                  <c:v>0.20599999999999999</c:v>
                </c:pt>
                <c:pt idx="940">
                  <c:v>0.20599999999999999</c:v>
                </c:pt>
                <c:pt idx="941">
                  <c:v>0.20599999999999999</c:v>
                </c:pt>
                <c:pt idx="942">
                  <c:v>0.20599999999999999</c:v>
                </c:pt>
                <c:pt idx="943">
                  <c:v>0.20599999999999999</c:v>
                </c:pt>
                <c:pt idx="944">
                  <c:v>0.20599999999999999</c:v>
                </c:pt>
                <c:pt idx="945">
                  <c:v>0.20599999999999999</c:v>
                </c:pt>
                <c:pt idx="946">
                  <c:v>0.20599999999999999</c:v>
                </c:pt>
                <c:pt idx="947">
                  <c:v>0.2064</c:v>
                </c:pt>
                <c:pt idx="948">
                  <c:v>0.2064</c:v>
                </c:pt>
                <c:pt idx="949">
                  <c:v>0.20680000000000001</c:v>
                </c:pt>
                <c:pt idx="950">
                  <c:v>0.20680000000000001</c:v>
                </c:pt>
                <c:pt idx="951">
                  <c:v>0.20680000000000001</c:v>
                </c:pt>
                <c:pt idx="952">
                  <c:v>0.20680000000000001</c:v>
                </c:pt>
                <c:pt idx="953">
                  <c:v>0.20680000000000001</c:v>
                </c:pt>
                <c:pt idx="954">
                  <c:v>0.20680000000000001</c:v>
                </c:pt>
                <c:pt idx="955">
                  <c:v>0.20680000000000001</c:v>
                </c:pt>
                <c:pt idx="956">
                  <c:v>0.20680000000000001</c:v>
                </c:pt>
                <c:pt idx="957">
                  <c:v>0.20680000000000001</c:v>
                </c:pt>
                <c:pt idx="958">
                  <c:v>0.20680000000000001</c:v>
                </c:pt>
                <c:pt idx="959">
                  <c:v>0.20680000000000001</c:v>
                </c:pt>
                <c:pt idx="960">
                  <c:v>0.20680000000000001</c:v>
                </c:pt>
                <c:pt idx="961">
                  <c:v>0.20680000000000001</c:v>
                </c:pt>
                <c:pt idx="962">
                  <c:v>0.20680000000000001</c:v>
                </c:pt>
                <c:pt idx="963">
                  <c:v>0.20680000000000001</c:v>
                </c:pt>
                <c:pt idx="964">
                  <c:v>0.20680000000000001</c:v>
                </c:pt>
                <c:pt idx="965">
                  <c:v>0.20680000000000001</c:v>
                </c:pt>
                <c:pt idx="966">
                  <c:v>0.20680000000000001</c:v>
                </c:pt>
                <c:pt idx="967">
                  <c:v>0.20680000000000001</c:v>
                </c:pt>
                <c:pt idx="968">
                  <c:v>0.20680000000000001</c:v>
                </c:pt>
                <c:pt idx="969">
                  <c:v>0.20960000000000001</c:v>
                </c:pt>
                <c:pt idx="970">
                  <c:v>0.20960000000000001</c:v>
                </c:pt>
                <c:pt idx="971">
                  <c:v>0.20960000000000001</c:v>
                </c:pt>
                <c:pt idx="972">
                  <c:v>0.20960000000000001</c:v>
                </c:pt>
                <c:pt idx="973">
                  <c:v>0.20960000000000001</c:v>
                </c:pt>
                <c:pt idx="974">
                  <c:v>0.20960000000000001</c:v>
                </c:pt>
                <c:pt idx="975">
                  <c:v>0.20960000000000001</c:v>
                </c:pt>
                <c:pt idx="976">
                  <c:v>0.20960000000000001</c:v>
                </c:pt>
                <c:pt idx="977">
                  <c:v>0.20960000000000001</c:v>
                </c:pt>
                <c:pt idx="978">
                  <c:v>0.20960000000000001</c:v>
                </c:pt>
                <c:pt idx="979">
                  <c:v>0.20960000000000001</c:v>
                </c:pt>
                <c:pt idx="980">
                  <c:v>0.20960000000000001</c:v>
                </c:pt>
                <c:pt idx="981">
                  <c:v>0.20960000000000001</c:v>
                </c:pt>
                <c:pt idx="982">
                  <c:v>0.20960000000000001</c:v>
                </c:pt>
                <c:pt idx="983">
                  <c:v>0.20960000000000001</c:v>
                </c:pt>
                <c:pt idx="984">
                  <c:v>0.20960000000000001</c:v>
                </c:pt>
                <c:pt idx="985">
                  <c:v>0.20960000000000001</c:v>
                </c:pt>
                <c:pt idx="986">
                  <c:v>0.20960000000000001</c:v>
                </c:pt>
                <c:pt idx="987">
                  <c:v>0.20960000000000001</c:v>
                </c:pt>
                <c:pt idx="988">
                  <c:v>0.20960000000000001</c:v>
                </c:pt>
                <c:pt idx="989">
                  <c:v>0.21079999999999999</c:v>
                </c:pt>
                <c:pt idx="990">
                  <c:v>0.21079999999999999</c:v>
                </c:pt>
                <c:pt idx="991">
                  <c:v>0.21079999999999999</c:v>
                </c:pt>
                <c:pt idx="992">
                  <c:v>0.21079999999999999</c:v>
                </c:pt>
                <c:pt idx="993">
                  <c:v>0.21079999999999999</c:v>
                </c:pt>
                <c:pt idx="994">
                  <c:v>0.21079999999999999</c:v>
                </c:pt>
                <c:pt idx="995">
                  <c:v>0.21079999999999999</c:v>
                </c:pt>
                <c:pt idx="996">
                  <c:v>0.21079999999999999</c:v>
                </c:pt>
                <c:pt idx="997">
                  <c:v>0.21079999999999999</c:v>
                </c:pt>
                <c:pt idx="998">
                  <c:v>0.21079999999999999</c:v>
                </c:pt>
                <c:pt idx="999">
                  <c:v>0.21079999999999999</c:v>
                </c:pt>
                <c:pt idx="1000">
                  <c:v>0.21079999999999999</c:v>
                </c:pt>
                <c:pt idx="1001">
                  <c:v>0.21079999999999999</c:v>
                </c:pt>
                <c:pt idx="1002">
                  <c:v>0.21079999999999999</c:v>
                </c:pt>
                <c:pt idx="1003">
                  <c:v>0.21079999999999999</c:v>
                </c:pt>
                <c:pt idx="1004">
                  <c:v>0.21079999999999999</c:v>
                </c:pt>
                <c:pt idx="1005">
                  <c:v>0.21079999999999999</c:v>
                </c:pt>
                <c:pt idx="1006">
                  <c:v>0.21079999999999999</c:v>
                </c:pt>
                <c:pt idx="1007">
                  <c:v>0.21079999999999999</c:v>
                </c:pt>
                <c:pt idx="1008">
                  <c:v>0.21079999999999999</c:v>
                </c:pt>
                <c:pt idx="1009">
                  <c:v>0.21079999999999999</c:v>
                </c:pt>
                <c:pt idx="1010">
                  <c:v>0.21079999999999999</c:v>
                </c:pt>
                <c:pt idx="1011">
                  <c:v>0.2132</c:v>
                </c:pt>
                <c:pt idx="1012">
                  <c:v>0.2132</c:v>
                </c:pt>
                <c:pt idx="1013">
                  <c:v>0.2132</c:v>
                </c:pt>
                <c:pt idx="1014">
                  <c:v>0.2132</c:v>
                </c:pt>
                <c:pt idx="1015">
                  <c:v>0.2132</c:v>
                </c:pt>
                <c:pt idx="1016">
                  <c:v>0.2132</c:v>
                </c:pt>
                <c:pt idx="1017">
                  <c:v>0.2132</c:v>
                </c:pt>
                <c:pt idx="1018">
                  <c:v>0.2132</c:v>
                </c:pt>
                <c:pt idx="1019">
                  <c:v>0.2132</c:v>
                </c:pt>
                <c:pt idx="1020">
                  <c:v>0.2132</c:v>
                </c:pt>
                <c:pt idx="1021">
                  <c:v>0.2132</c:v>
                </c:pt>
                <c:pt idx="1022">
                  <c:v>0.2132</c:v>
                </c:pt>
                <c:pt idx="1023">
                  <c:v>0.2132</c:v>
                </c:pt>
                <c:pt idx="1024">
                  <c:v>0.2132</c:v>
                </c:pt>
                <c:pt idx="1025">
                  <c:v>0.2132</c:v>
                </c:pt>
                <c:pt idx="1026">
                  <c:v>0.2132</c:v>
                </c:pt>
                <c:pt idx="1027">
                  <c:v>0.2132</c:v>
                </c:pt>
                <c:pt idx="1028">
                  <c:v>0.2132</c:v>
                </c:pt>
                <c:pt idx="1029">
                  <c:v>0.2132</c:v>
                </c:pt>
                <c:pt idx="1030">
                  <c:v>0.21360000000000001</c:v>
                </c:pt>
                <c:pt idx="1031">
                  <c:v>0.21479999999999999</c:v>
                </c:pt>
                <c:pt idx="1032">
                  <c:v>0.21479999999999999</c:v>
                </c:pt>
                <c:pt idx="1033">
                  <c:v>0.21479999999999999</c:v>
                </c:pt>
                <c:pt idx="1034">
                  <c:v>0.21479999999999999</c:v>
                </c:pt>
                <c:pt idx="1035">
                  <c:v>0.21479999999999999</c:v>
                </c:pt>
                <c:pt idx="1036">
                  <c:v>0.21479999999999999</c:v>
                </c:pt>
                <c:pt idx="1037">
                  <c:v>0.21479999999999999</c:v>
                </c:pt>
                <c:pt idx="1038">
                  <c:v>0.21479999999999999</c:v>
                </c:pt>
                <c:pt idx="1039">
                  <c:v>0.21479999999999999</c:v>
                </c:pt>
                <c:pt idx="1040">
                  <c:v>0.21479999999999999</c:v>
                </c:pt>
                <c:pt idx="1041">
                  <c:v>0.21479999999999999</c:v>
                </c:pt>
                <c:pt idx="1042">
                  <c:v>0.21479999999999999</c:v>
                </c:pt>
                <c:pt idx="1043">
                  <c:v>0.21479999999999999</c:v>
                </c:pt>
                <c:pt idx="1044">
                  <c:v>0.21479999999999999</c:v>
                </c:pt>
                <c:pt idx="1045">
                  <c:v>0.21479999999999999</c:v>
                </c:pt>
                <c:pt idx="1046">
                  <c:v>0.21479999999999999</c:v>
                </c:pt>
                <c:pt idx="1047">
                  <c:v>0.21479999999999999</c:v>
                </c:pt>
                <c:pt idx="1048">
                  <c:v>0.21479999999999999</c:v>
                </c:pt>
                <c:pt idx="1049">
                  <c:v>0.21479999999999999</c:v>
                </c:pt>
                <c:pt idx="1050">
                  <c:v>0.21479999999999999</c:v>
                </c:pt>
                <c:pt idx="1051">
                  <c:v>0.21479999999999999</c:v>
                </c:pt>
                <c:pt idx="1052">
                  <c:v>0.21479999999999999</c:v>
                </c:pt>
                <c:pt idx="1053">
                  <c:v>0.21560000000000001</c:v>
                </c:pt>
                <c:pt idx="1054">
                  <c:v>0.21560000000000001</c:v>
                </c:pt>
                <c:pt idx="1055">
                  <c:v>0.21560000000000001</c:v>
                </c:pt>
                <c:pt idx="1056">
                  <c:v>0.21560000000000001</c:v>
                </c:pt>
                <c:pt idx="1057">
                  <c:v>0.216</c:v>
                </c:pt>
                <c:pt idx="1058">
                  <c:v>0.216</c:v>
                </c:pt>
                <c:pt idx="1059">
                  <c:v>0.216</c:v>
                </c:pt>
                <c:pt idx="1060">
                  <c:v>0.216</c:v>
                </c:pt>
                <c:pt idx="1061">
                  <c:v>0.216</c:v>
                </c:pt>
                <c:pt idx="1062">
                  <c:v>0.216</c:v>
                </c:pt>
                <c:pt idx="1063">
                  <c:v>0.216</c:v>
                </c:pt>
                <c:pt idx="1064">
                  <c:v>0.216</c:v>
                </c:pt>
                <c:pt idx="1065">
                  <c:v>0.216</c:v>
                </c:pt>
                <c:pt idx="1066">
                  <c:v>0.216</c:v>
                </c:pt>
                <c:pt idx="1067">
                  <c:v>0.21640000000000001</c:v>
                </c:pt>
                <c:pt idx="1068">
                  <c:v>0.21640000000000001</c:v>
                </c:pt>
                <c:pt idx="1069">
                  <c:v>0.21640000000000001</c:v>
                </c:pt>
                <c:pt idx="1070">
                  <c:v>0.21640000000000001</c:v>
                </c:pt>
                <c:pt idx="1071">
                  <c:v>0.21640000000000001</c:v>
                </c:pt>
                <c:pt idx="1072">
                  <c:v>0.21640000000000001</c:v>
                </c:pt>
                <c:pt idx="1073">
                  <c:v>0.21759999999999999</c:v>
                </c:pt>
                <c:pt idx="1074">
                  <c:v>0.21759999999999999</c:v>
                </c:pt>
                <c:pt idx="1075">
                  <c:v>0.21759999999999999</c:v>
                </c:pt>
                <c:pt idx="1076">
                  <c:v>0.21759999999999999</c:v>
                </c:pt>
                <c:pt idx="1077">
                  <c:v>0.21759999999999999</c:v>
                </c:pt>
                <c:pt idx="1078">
                  <c:v>0.21759999999999999</c:v>
                </c:pt>
                <c:pt idx="1079">
                  <c:v>0.21759999999999999</c:v>
                </c:pt>
                <c:pt idx="1080">
                  <c:v>0.21759999999999999</c:v>
                </c:pt>
                <c:pt idx="1081">
                  <c:v>0.21759999999999999</c:v>
                </c:pt>
                <c:pt idx="1082">
                  <c:v>0.21759999999999999</c:v>
                </c:pt>
                <c:pt idx="1083">
                  <c:v>0.21759999999999999</c:v>
                </c:pt>
                <c:pt idx="1084">
                  <c:v>0.21759999999999999</c:v>
                </c:pt>
                <c:pt idx="1085">
                  <c:v>0.21759999999999999</c:v>
                </c:pt>
                <c:pt idx="1086">
                  <c:v>0.21759999999999999</c:v>
                </c:pt>
                <c:pt idx="1087">
                  <c:v>0.21759999999999999</c:v>
                </c:pt>
                <c:pt idx="1088">
                  <c:v>0.21759999999999999</c:v>
                </c:pt>
                <c:pt idx="1089">
                  <c:v>0.21759999999999999</c:v>
                </c:pt>
                <c:pt idx="1090">
                  <c:v>0.21759999999999999</c:v>
                </c:pt>
                <c:pt idx="1091">
                  <c:v>0.21759999999999999</c:v>
                </c:pt>
                <c:pt idx="1092">
                  <c:v>0.21759999999999999</c:v>
                </c:pt>
                <c:pt idx="1093">
                  <c:v>0.21759999999999999</c:v>
                </c:pt>
                <c:pt idx="1094">
                  <c:v>0.21759999999999999</c:v>
                </c:pt>
                <c:pt idx="1095">
                  <c:v>0.21879999999999999</c:v>
                </c:pt>
                <c:pt idx="1096">
                  <c:v>0.21879999999999999</c:v>
                </c:pt>
                <c:pt idx="1097">
                  <c:v>0.21879999999999999</c:v>
                </c:pt>
                <c:pt idx="1098">
                  <c:v>0.21879999999999999</c:v>
                </c:pt>
                <c:pt idx="1099">
                  <c:v>0.21879999999999999</c:v>
                </c:pt>
                <c:pt idx="1100">
                  <c:v>0.21879999999999999</c:v>
                </c:pt>
                <c:pt idx="1101">
                  <c:v>0.21879999999999999</c:v>
                </c:pt>
                <c:pt idx="1102">
                  <c:v>0.21879999999999999</c:v>
                </c:pt>
                <c:pt idx="1103">
                  <c:v>0.21879999999999999</c:v>
                </c:pt>
                <c:pt idx="1104">
                  <c:v>0.21879999999999999</c:v>
                </c:pt>
                <c:pt idx="1105">
                  <c:v>0.21879999999999999</c:v>
                </c:pt>
                <c:pt idx="1106">
                  <c:v>0.21879999999999999</c:v>
                </c:pt>
                <c:pt idx="1107">
                  <c:v>0.21879999999999999</c:v>
                </c:pt>
                <c:pt idx="1108">
                  <c:v>0.21879999999999999</c:v>
                </c:pt>
                <c:pt idx="1109">
                  <c:v>0.21879999999999999</c:v>
                </c:pt>
                <c:pt idx="1110">
                  <c:v>0.21879999999999999</c:v>
                </c:pt>
                <c:pt idx="1111">
                  <c:v>0.21879999999999999</c:v>
                </c:pt>
                <c:pt idx="1112">
                  <c:v>0.21879999999999999</c:v>
                </c:pt>
                <c:pt idx="1113">
                  <c:v>0.21879999999999999</c:v>
                </c:pt>
                <c:pt idx="1114">
                  <c:v>0.21879999999999999</c:v>
                </c:pt>
                <c:pt idx="1115">
                  <c:v>0.22</c:v>
                </c:pt>
                <c:pt idx="1116">
                  <c:v>0.22</c:v>
                </c:pt>
                <c:pt idx="1117">
                  <c:v>0.22</c:v>
                </c:pt>
                <c:pt idx="1118">
                  <c:v>0.22</c:v>
                </c:pt>
                <c:pt idx="1119">
                  <c:v>0.22</c:v>
                </c:pt>
                <c:pt idx="1120">
                  <c:v>0.22</c:v>
                </c:pt>
                <c:pt idx="1121">
                  <c:v>0.22040000000000001</c:v>
                </c:pt>
                <c:pt idx="1122">
                  <c:v>0.22040000000000001</c:v>
                </c:pt>
                <c:pt idx="1123">
                  <c:v>0.22040000000000001</c:v>
                </c:pt>
                <c:pt idx="1124">
                  <c:v>0.22040000000000001</c:v>
                </c:pt>
                <c:pt idx="1125">
                  <c:v>0.22040000000000001</c:v>
                </c:pt>
                <c:pt idx="1126">
                  <c:v>0.22040000000000001</c:v>
                </c:pt>
                <c:pt idx="1127">
                  <c:v>0.22040000000000001</c:v>
                </c:pt>
                <c:pt idx="1128">
                  <c:v>0.22040000000000001</c:v>
                </c:pt>
                <c:pt idx="1129">
                  <c:v>0.22040000000000001</c:v>
                </c:pt>
                <c:pt idx="1130">
                  <c:v>0.22040000000000001</c:v>
                </c:pt>
                <c:pt idx="1131">
                  <c:v>0.22040000000000001</c:v>
                </c:pt>
                <c:pt idx="1132">
                  <c:v>0.22040000000000001</c:v>
                </c:pt>
                <c:pt idx="1133">
                  <c:v>0.2208</c:v>
                </c:pt>
                <c:pt idx="1134">
                  <c:v>0.2208</c:v>
                </c:pt>
                <c:pt idx="1135">
                  <c:v>0.22120000000000001</c:v>
                </c:pt>
                <c:pt idx="1136">
                  <c:v>0.22120000000000001</c:v>
                </c:pt>
                <c:pt idx="1137">
                  <c:v>0.222</c:v>
                </c:pt>
                <c:pt idx="1138">
                  <c:v>0.222</c:v>
                </c:pt>
                <c:pt idx="1139">
                  <c:v>0.222</c:v>
                </c:pt>
                <c:pt idx="1140">
                  <c:v>0.222</c:v>
                </c:pt>
                <c:pt idx="1141">
                  <c:v>0.22239999999999999</c:v>
                </c:pt>
                <c:pt idx="1142">
                  <c:v>0.22239999999999999</c:v>
                </c:pt>
                <c:pt idx="1143">
                  <c:v>0.22239999999999999</c:v>
                </c:pt>
                <c:pt idx="1144">
                  <c:v>0.22239999999999999</c:v>
                </c:pt>
                <c:pt idx="1145">
                  <c:v>0.22239999999999999</c:v>
                </c:pt>
                <c:pt idx="1146">
                  <c:v>0.22239999999999999</c:v>
                </c:pt>
                <c:pt idx="1147">
                  <c:v>0.22239999999999999</c:v>
                </c:pt>
                <c:pt idx="1148">
                  <c:v>0.22239999999999999</c:v>
                </c:pt>
                <c:pt idx="1149">
                  <c:v>0.22239999999999999</c:v>
                </c:pt>
                <c:pt idx="1150">
                  <c:v>0.22239999999999999</c:v>
                </c:pt>
                <c:pt idx="1151">
                  <c:v>0.22239999999999999</c:v>
                </c:pt>
                <c:pt idx="1152">
                  <c:v>0.22239999999999999</c:v>
                </c:pt>
                <c:pt idx="1153">
                  <c:v>0.22239999999999999</c:v>
                </c:pt>
                <c:pt idx="1154">
                  <c:v>0.22239999999999999</c:v>
                </c:pt>
                <c:pt idx="1155">
                  <c:v>0.2228</c:v>
                </c:pt>
                <c:pt idx="1156">
                  <c:v>0.2228</c:v>
                </c:pt>
                <c:pt idx="1157">
                  <c:v>0.22320000000000001</c:v>
                </c:pt>
                <c:pt idx="1158">
                  <c:v>0.22320000000000001</c:v>
                </c:pt>
                <c:pt idx="1159">
                  <c:v>0.22320000000000001</c:v>
                </c:pt>
                <c:pt idx="1160">
                  <c:v>0.22320000000000001</c:v>
                </c:pt>
                <c:pt idx="1161">
                  <c:v>0.22320000000000001</c:v>
                </c:pt>
                <c:pt idx="1162">
                  <c:v>0.22320000000000001</c:v>
                </c:pt>
                <c:pt idx="1163">
                  <c:v>0.22320000000000001</c:v>
                </c:pt>
                <c:pt idx="1164">
                  <c:v>0.22320000000000001</c:v>
                </c:pt>
                <c:pt idx="1165">
                  <c:v>0.22359999999999999</c:v>
                </c:pt>
                <c:pt idx="1166">
                  <c:v>0.22359999999999999</c:v>
                </c:pt>
                <c:pt idx="1167">
                  <c:v>0.22359999999999999</c:v>
                </c:pt>
                <c:pt idx="1168">
                  <c:v>0.22359999999999999</c:v>
                </c:pt>
                <c:pt idx="1169">
                  <c:v>0.22359999999999999</c:v>
                </c:pt>
                <c:pt idx="1170">
                  <c:v>0.22359999999999999</c:v>
                </c:pt>
                <c:pt idx="1171">
                  <c:v>0.22359999999999999</c:v>
                </c:pt>
                <c:pt idx="1172">
                  <c:v>0.22359999999999999</c:v>
                </c:pt>
                <c:pt idx="1173">
                  <c:v>0.22359999999999999</c:v>
                </c:pt>
                <c:pt idx="1174">
                  <c:v>0.22359999999999999</c:v>
                </c:pt>
                <c:pt idx="1175">
                  <c:v>0.22359999999999999</c:v>
                </c:pt>
                <c:pt idx="1176">
                  <c:v>0.22359999999999999</c:v>
                </c:pt>
                <c:pt idx="1177">
                  <c:v>0.22359999999999999</c:v>
                </c:pt>
                <c:pt idx="1178">
                  <c:v>0.22359999999999999</c:v>
                </c:pt>
                <c:pt idx="1179">
                  <c:v>0.224</c:v>
                </c:pt>
                <c:pt idx="1180">
                  <c:v>0.224</c:v>
                </c:pt>
                <c:pt idx="1181">
                  <c:v>0.224</c:v>
                </c:pt>
                <c:pt idx="1182">
                  <c:v>0.224</c:v>
                </c:pt>
                <c:pt idx="1183">
                  <c:v>0.224</c:v>
                </c:pt>
                <c:pt idx="1184">
                  <c:v>0.224</c:v>
                </c:pt>
                <c:pt idx="1185">
                  <c:v>0.224</c:v>
                </c:pt>
                <c:pt idx="1186">
                  <c:v>0.224</c:v>
                </c:pt>
                <c:pt idx="1187">
                  <c:v>0.224</c:v>
                </c:pt>
                <c:pt idx="1188">
                  <c:v>0.224</c:v>
                </c:pt>
                <c:pt idx="1189">
                  <c:v>0.224</c:v>
                </c:pt>
                <c:pt idx="1190">
                  <c:v>0.224</c:v>
                </c:pt>
                <c:pt idx="1191">
                  <c:v>0.224</c:v>
                </c:pt>
                <c:pt idx="1192">
                  <c:v>0.224</c:v>
                </c:pt>
                <c:pt idx="1193">
                  <c:v>0.224</c:v>
                </c:pt>
                <c:pt idx="1194">
                  <c:v>0.224</c:v>
                </c:pt>
                <c:pt idx="1195">
                  <c:v>0.224</c:v>
                </c:pt>
                <c:pt idx="1196">
                  <c:v>0.224</c:v>
                </c:pt>
                <c:pt idx="1197">
                  <c:v>0.224</c:v>
                </c:pt>
                <c:pt idx="1198">
                  <c:v>0.224</c:v>
                </c:pt>
                <c:pt idx="1199">
                  <c:v>0.22559999999999999</c:v>
                </c:pt>
                <c:pt idx="1200">
                  <c:v>0.22559999999999999</c:v>
                </c:pt>
                <c:pt idx="1201">
                  <c:v>0.22559999999999999</c:v>
                </c:pt>
                <c:pt idx="1202">
                  <c:v>0.22559999999999999</c:v>
                </c:pt>
                <c:pt idx="1203">
                  <c:v>0.22600000000000001</c:v>
                </c:pt>
                <c:pt idx="1204">
                  <c:v>0.22600000000000001</c:v>
                </c:pt>
                <c:pt idx="1205">
                  <c:v>0.22600000000000001</c:v>
                </c:pt>
                <c:pt idx="1206">
                  <c:v>0.22600000000000001</c:v>
                </c:pt>
                <c:pt idx="1207">
                  <c:v>0.22600000000000001</c:v>
                </c:pt>
                <c:pt idx="1208">
                  <c:v>0.22600000000000001</c:v>
                </c:pt>
                <c:pt idx="1209">
                  <c:v>0.22600000000000001</c:v>
                </c:pt>
                <c:pt idx="1210">
                  <c:v>0.22600000000000001</c:v>
                </c:pt>
                <c:pt idx="1211">
                  <c:v>0.22639999999999999</c:v>
                </c:pt>
                <c:pt idx="1212">
                  <c:v>0.22639999999999999</c:v>
                </c:pt>
                <c:pt idx="1213">
                  <c:v>0.22639999999999999</c:v>
                </c:pt>
                <c:pt idx="1214">
                  <c:v>0.22639999999999999</c:v>
                </c:pt>
                <c:pt idx="1215">
                  <c:v>0.2268</c:v>
                </c:pt>
                <c:pt idx="1216">
                  <c:v>0.2268</c:v>
                </c:pt>
                <c:pt idx="1217">
                  <c:v>0.2268</c:v>
                </c:pt>
                <c:pt idx="1218">
                  <c:v>0.2268</c:v>
                </c:pt>
                <c:pt idx="1219">
                  <c:v>0.2268</c:v>
                </c:pt>
                <c:pt idx="1220">
                  <c:v>0.2268</c:v>
                </c:pt>
                <c:pt idx="1221">
                  <c:v>0.22839999999999999</c:v>
                </c:pt>
                <c:pt idx="1222">
                  <c:v>0.22839999999999999</c:v>
                </c:pt>
                <c:pt idx="1223">
                  <c:v>0.22839999999999999</c:v>
                </c:pt>
                <c:pt idx="1224">
                  <c:v>0.22839999999999999</c:v>
                </c:pt>
                <c:pt idx="1225">
                  <c:v>0.22839999999999999</c:v>
                </c:pt>
                <c:pt idx="1226">
                  <c:v>0.22839999999999999</c:v>
                </c:pt>
                <c:pt idx="1227">
                  <c:v>0.22839999999999999</c:v>
                </c:pt>
                <c:pt idx="1228">
                  <c:v>0.22839999999999999</c:v>
                </c:pt>
                <c:pt idx="1229">
                  <c:v>0.22839999999999999</c:v>
                </c:pt>
                <c:pt idx="1230">
                  <c:v>0.22839999999999999</c:v>
                </c:pt>
                <c:pt idx="1231">
                  <c:v>0.22839999999999999</c:v>
                </c:pt>
                <c:pt idx="1232">
                  <c:v>0.22839999999999999</c:v>
                </c:pt>
                <c:pt idx="1233">
                  <c:v>0.22839999999999999</c:v>
                </c:pt>
                <c:pt idx="1234">
                  <c:v>0.22839999999999999</c:v>
                </c:pt>
                <c:pt idx="1235">
                  <c:v>0.22839999999999999</c:v>
                </c:pt>
                <c:pt idx="1236">
                  <c:v>0.22839999999999999</c:v>
                </c:pt>
                <c:pt idx="1237">
                  <c:v>0.22839999999999999</c:v>
                </c:pt>
                <c:pt idx="1238">
                  <c:v>0.22839999999999999</c:v>
                </c:pt>
                <c:pt idx="1239">
                  <c:v>0.22839999999999999</c:v>
                </c:pt>
                <c:pt idx="1240">
                  <c:v>0.22839999999999999</c:v>
                </c:pt>
                <c:pt idx="1241">
                  <c:v>0.2296</c:v>
                </c:pt>
                <c:pt idx="1242">
                  <c:v>0.2296</c:v>
                </c:pt>
                <c:pt idx="1243">
                  <c:v>0.2296</c:v>
                </c:pt>
                <c:pt idx="1244">
                  <c:v>0.2296</c:v>
                </c:pt>
                <c:pt idx="1245">
                  <c:v>0.2296</c:v>
                </c:pt>
                <c:pt idx="1246">
                  <c:v>0.2296</c:v>
                </c:pt>
                <c:pt idx="1247">
                  <c:v>0.2296</c:v>
                </c:pt>
                <c:pt idx="1248">
                  <c:v>0.2296</c:v>
                </c:pt>
                <c:pt idx="1249">
                  <c:v>0.23</c:v>
                </c:pt>
                <c:pt idx="1250">
                  <c:v>0.23</c:v>
                </c:pt>
                <c:pt idx="1251">
                  <c:v>0.23039999999999999</c:v>
                </c:pt>
                <c:pt idx="1252">
                  <c:v>0.23039999999999999</c:v>
                </c:pt>
                <c:pt idx="1253">
                  <c:v>0.23039999999999999</c:v>
                </c:pt>
                <c:pt idx="1254">
                  <c:v>0.23039999999999999</c:v>
                </c:pt>
                <c:pt idx="1255">
                  <c:v>0.23039999999999999</c:v>
                </c:pt>
                <c:pt idx="1256">
                  <c:v>0.23039999999999999</c:v>
                </c:pt>
                <c:pt idx="1257">
                  <c:v>0.23039999999999999</c:v>
                </c:pt>
                <c:pt idx="1258">
                  <c:v>0.23039999999999999</c:v>
                </c:pt>
                <c:pt idx="1259">
                  <c:v>0.23039999999999999</c:v>
                </c:pt>
                <c:pt idx="1260">
                  <c:v>0.23039999999999999</c:v>
                </c:pt>
                <c:pt idx="1261">
                  <c:v>0.23080000000000001</c:v>
                </c:pt>
                <c:pt idx="1262">
                  <c:v>0.23080000000000001</c:v>
                </c:pt>
                <c:pt idx="1263">
                  <c:v>0.2316</c:v>
                </c:pt>
                <c:pt idx="1264">
                  <c:v>0.2316</c:v>
                </c:pt>
                <c:pt idx="1265">
                  <c:v>0.2316</c:v>
                </c:pt>
                <c:pt idx="1266">
                  <c:v>0.2316</c:v>
                </c:pt>
                <c:pt idx="1267">
                  <c:v>0.2316</c:v>
                </c:pt>
                <c:pt idx="1268">
                  <c:v>0.2316</c:v>
                </c:pt>
                <c:pt idx="1269">
                  <c:v>0.2316</c:v>
                </c:pt>
                <c:pt idx="1270">
                  <c:v>0.2316</c:v>
                </c:pt>
                <c:pt idx="1271">
                  <c:v>0.2316</c:v>
                </c:pt>
                <c:pt idx="1272">
                  <c:v>0.2316</c:v>
                </c:pt>
                <c:pt idx="1273">
                  <c:v>0.2316</c:v>
                </c:pt>
                <c:pt idx="1274">
                  <c:v>0.2316</c:v>
                </c:pt>
                <c:pt idx="1275">
                  <c:v>0.2316</c:v>
                </c:pt>
                <c:pt idx="1276">
                  <c:v>0.2316</c:v>
                </c:pt>
                <c:pt idx="1277">
                  <c:v>0.2316</c:v>
                </c:pt>
                <c:pt idx="1278">
                  <c:v>0.2316</c:v>
                </c:pt>
                <c:pt idx="1279">
                  <c:v>0.2316</c:v>
                </c:pt>
                <c:pt idx="1280">
                  <c:v>0.2316</c:v>
                </c:pt>
                <c:pt idx="1281">
                  <c:v>0.23200000000000001</c:v>
                </c:pt>
                <c:pt idx="1282">
                  <c:v>0.23200000000000001</c:v>
                </c:pt>
                <c:pt idx="1283">
                  <c:v>0.2324</c:v>
                </c:pt>
                <c:pt idx="1284">
                  <c:v>0.2324</c:v>
                </c:pt>
                <c:pt idx="1285">
                  <c:v>0.2324</c:v>
                </c:pt>
                <c:pt idx="1286">
                  <c:v>0.2324</c:v>
                </c:pt>
                <c:pt idx="1287">
                  <c:v>0.2324</c:v>
                </c:pt>
                <c:pt idx="1288">
                  <c:v>0.2324</c:v>
                </c:pt>
                <c:pt idx="1289">
                  <c:v>0.2324</c:v>
                </c:pt>
                <c:pt idx="1290">
                  <c:v>0.2324</c:v>
                </c:pt>
                <c:pt idx="1291">
                  <c:v>0.2324</c:v>
                </c:pt>
                <c:pt idx="1292">
                  <c:v>0.2324</c:v>
                </c:pt>
                <c:pt idx="1293">
                  <c:v>0.2324</c:v>
                </c:pt>
                <c:pt idx="1294">
                  <c:v>0.2324</c:v>
                </c:pt>
                <c:pt idx="1295">
                  <c:v>0.2324</c:v>
                </c:pt>
                <c:pt idx="1296">
                  <c:v>0.2324</c:v>
                </c:pt>
                <c:pt idx="1297">
                  <c:v>0.2324</c:v>
                </c:pt>
                <c:pt idx="1298">
                  <c:v>0.2324</c:v>
                </c:pt>
                <c:pt idx="1299">
                  <c:v>0.2324</c:v>
                </c:pt>
                <c:pt idx="1300">
                  <c:v>0.2324</c:v>
                </c:pt>
                <c:pt idx="1301">
                  <c:v>0.2324</c:v>
                </c:pt>
                <c:pt idx="1302">
                  <c:v>0.2324</c:v>
                </c:pt>
                <c:pt idx="1303">
                  <c:v>0.2324</c:v>
                </c:pt>
                <c:pt idx="1304">
                  <c:v>0.2324</c:v>
                </c:pt>
                <c:pt idx="1305">
                  <c:v>0.23319999999999999</c:v>
                </c:pt>
                <c:pt idx="1306">
                  <c:v>0.23319999999999999</c:v>
                </c:pt>
                <c:pt idx="1307">
                  <c:v>0.23319999999999999</c:v>
                </c:pt>
                <c:pt idx="1308">
                  <c:v>0.23319999999999999</c:v>
                </c:pt>
                <c:pt idx="1309">
                  <c:v>0.2336</c:v>
                </c:pt>
                <c:pt idx="1310">
                  <c:v>0.2336</c:v>
                </c:pt>
                <c:pt idx="1311">
                  <c:v>0.2336</c:v>
                </c:pt>
                <c:pt idx="1312">
                  <c:v>0.2336</c:v>
                </c:pt>
                <c:pt idx="1313">
                  <c:v>0.2336</c:v>
                </c:pt>
                <c:pt idx="1314">
                  <c:v>0.2336</c:v>
                </c:pt>
                <c:pt idx="1315">
                  <c:v>0.2336</c:v>
                </c:pt>
                <c:pt idx="1316">
                  <c:v>0.2336</c:v>
                </c:pt>
                <c:pt idx="1317">
                  <c:v>0.2336</c:v>
                </c:pt>
                <c:pt idx="1318">
                  <c:v>0.2336</c:v>
                </c:pt>
                <c:pt idx="1319">
                  <c:v>0.2336</c:v>
                </c:pt>
                <c:pt idx="1320">
                  <c:v>0.2336</c:v>
                </c:pt>
                <c:pt idx="1321">
                  <c:v>0.2336</c:v>
                </c:pt>
                <c:pt idx="1322">
                  <c:v>0.2336</c:v>
                </c:pt>
                <c:pt idx="1323">
                  <c:v>0.2336</c:v>
                </c:pt>
                <c:pt idx="1324">
                  <c:v>0.2336</c:v>
                </c:pt>
                <c:pt idx="1325">
                  <c:v>0.23480000000000001</c:v>
                </c:pt>
                <c:pt idx="1326">
                  <c:v>0.23480000000000001</c:v>
                </c:pt>
                <c:pt idx="1327">
                  <c:v>0.23480000000000001</c:v>
                </c:pt>
                <c:pt idx="1328">
                  <c:v>0.23480000000000001</c:v>
                </c:pt>
                <c:pt idx="1329">
                  <c:v>0.23480000000000001</c:v>
                </c:pt>
                <c:pt idx="1330">
                  <c:v>0.23480000000000001</c:v>
                </c:pt>
                <c:pt idx="1331">
                  <c:v>0.23480000000000001</c:v>
                </c:pt>
                <c:pt idx="1332">
                  <c:v>0.23480000000000001</c:v>
                </c:pt>
                <c:pt idx="1333">
                  <c:v>0.23480000000000001</c:v>
                </c:pt>
                <c:pt idx="1334">
                  <c:v>0.23480000000000001</c:v>
                </c:pt>
                <c:pt idx="1335">
                  <c:v>0.23480000000000001</c:v>
                </c:pt>
                <c:pt idx="1336">
                  <c:v>0.23480000000000001</c:v>
                </c:pt>
                <c:pt idx="1337">
                  <c:v>0.23480000000000001</c:v>
                </c:pt>
                <c:pt idx="1338">
                  <c:v>0.23480000000000001</c:v>
                </c:pt>
                <c:pt idx="1339">
                  <c:v>0.23480000000000001</c:v>
                </c:pt>
                <c:pt idx="1340">
                  <c:v>0.23480000000000001</c:v>
                </c:pt>
                <c:pt idx="1341">
                  <c:v>0.23480000000000001</c:v>
                </c:pt>
                <c:pt idx="1342">
                  <c:v>0.23480000000000001</c:v>
                </c:pt>
                <c:pt idx="1343">
                  <c:v>0.23480000000000001</c:v>
                </c:pt>
                <c:pt idx="1344">
                  <c:v>0.23480000000000001</c:v>
                </c:pt>
                <c:pt idx="1345">
                  <c:v>0.23480000000000001</c:v>
                </c:pt>
                <c:pt idx="1346">
                  <c:v>0.23480000000000001</c:v>
                </c:pt>
                <c:pt idx="1347">
                  <c:v>0.2356</c:v>
                </c:pt>
                <c:pt idx="1348">
                  <c:v>0.2356</c:v>
                </c:pt>
                <c:pt idx="1349">
                  <c:v>0.2356</c:v>
                </c:pt>
                <c:pt idx="1350">
                  <c:v>0.2356</c:v>
                </c:pt>
                <c:pt idx="1351">
                  <c:v>0.2356</c:v>
                </c:pt>
                <c:pt idx="1352">
                  <c:v>0.2356</c:v>
                </c:pt>
                <c:pt idx="1353">
                  <c:v>0.2356</c:v>
                </c:pt>
                <c:pt idx="1354">
                  <c:v>0.2356</c:v>
                </c:pt>
                <c:pt idx="1355">
                  <c:v>0.2356</c:v>
                </c:pt>
                <c:pt idx="1356">
                  <c:v>0.2356</c:v>
                </c:pt>
                <c:pt idx="1357">
                  <c:v>0.2356</c:v>
                </c:pt>
                <c:pt idx="1358">
                  <c:v>0.2356</c:v>
                </c:pt>
                <c:pt idx="1359">
                  <c:v>0.2356</c:v>
                </c:pt>
                <c:pt idx="1360">
                  <c:v>0.2356</c:v>
                </c:pt>
                <c:pt idx="1361">
                  <c:v>0.2356</c:v>
                </c:pt>
                <c:pt idx="1362">
                  <c:v>0.2356</c:v>
                </c:pt>
                <c:pt idx="1363">
                  <c:v>0.23599999999999999</c:v>
                </c:pt>
                <c:pt idx="1364">
                  <c:v>0.23599999999999999</c:v>
                </c:pt>
                <c:pt idx="1365">
                  <c:v>0.23599999999999999</c:v>
                </c:pt>
                <c:pt idx="1366">
                  <c:v>0.23599999999999999</c:v>
                </c:pt>
                <c:pt idx="1367">
                  <c:v>0.2364</c:v>
                </c:pt>
                <c:pt idx="1368">
                  <c:v>0.2364</c:v>
                </c:pt>
                <c:pt idx="1369">
                  <c:v>0.2364</c:v>
                </c:pt>
                <c:pt idx="1370">
                  <c:v>0.2364</c:v>
                </c:pt>
                <c:pt idx="1371">
                  <c:v>0.2364</c:v>
                </c:pt>
                <c:pt idx="1372">
                  <c:v>0.2364</c:v>
                </c:pt>
                <c:pt idx="1373">
                  <c:v>0.2364</c:v>
                </c:pt>
                <c:pt idx="1374">
                  <c:v>0.2364</c:v>
                </c:pt>
                <c:pt idx="1375">
                  <c:v>0.2364</c:v>
                </c:pt>
                <c:pt idx="1376">
                  <c:v>0.2364</c:v>
                </c:pt>
                <c:pt idx="1377">
                  <c:v>0.2364</c:v>
                </c:pt>
                <c:pt idx="1378">
                  <c:v>0.2364</c:v>
                </c:pt>
                <c:pt idx="1379">
                  <c:v>0.2364</c:v>
                </c:pt>
                <c:pt idx="1380">
                  <c:v>0.2364</c:v>
                </c:pt>
                <c:pt idx="1381">
                  <c:v>0.2364</c:v>
                </c:pt>
                <c:pt idx="1382">
                  <c:v>0.2364</c:v>
                </c:pt>
                <c:pt idx="1383">
                  <c:v>0.2364</c:v>
                </c:pt>
                <c:pt idx="1384">
                  <c:v>0.2364</c:v>
                </c:pt>
                <c:pt idx="1385">
                  <c:v>0.2364</c:v>
                </c:pt>
                <c:pt idx="1386">
                  <c:v>0.2364</c:v>
                </c:pt>
                <c:pt idx="1387">
                  <c:v>0.2364</c:v>
                </c:pt>
                <c:pt idx="1388">
                  <c:v>0.2364</c:v>
                </c:pt>
                <c:pt idx="1389">
                  <c:v>0.23719999999999999</c:v>
                </c:pt>
                <c:pt idx="1390">
                  <c:v>0.23719999999999999</c:v>
                </c:pt>
                <c:pt idx="1391">
                  <c:v>0.23719999999999999</c:v>
                </c:pt>
                <c:pt idx="1392">
                  <c:v>0.23719999999999999</c:v>
                </c:pt>
                <c:pt idx="1393">
                  <c:v>0.23719999999999999</c:v>
                </c:pt>
                <c:pt idx="1394">
                  <c:v>0.23719999999999999</c:v>
                </c:pt>
                <c:pt idx="1395">
                  <c:v>0.23719999999999999</c:v>
                </c:pt>
                <c:pt idx="1396">
                  <c:v>0.23719999999999999</c:v>
                </c:pt>
                <c:pt idx="1397">
                  <c:v>0.23719999999999999</c:v>
                </c:pt>
                <c:pt idx="1398">
                  <c:v>0.23719999999999999</c:v>
                </c:pt>
                <c:pt idx="1399">
                  <c:v>0.23719999999999999</c:v>
                </c:pt>
                <c:pt idx="1400">
                  <c:v>0.23719999999999999</c:v>
                </c:pt>
                <c:pt idx="1401">
                  <c:v>0.23719999999999999</c:v>
                </c:pt>
                <c:pt idx="1402">
                  <c:v>0.23719999999999999</c:v>
                </c:pt>
                <c:pt idx="1403">
                  <c:v>0.23719999999999999</c:v>
                </c:pt>
                <c:pt idx="1404">
                  <c:v>0.23719999999999999</c:v>
                </c:pt>
                <c:pt idx="1405">
                  <c:v>0.23719999999999999</c:v>
                </c:pt>
                <c:pt idx="1406">
                  <c:v>0.23719999999999999</c:v>
                </c:pt>
                <c:pt idx="1407">
                  <c:v>0.23719999999999999</c:v>
                </c:pt>
                <c:pt idx="1408">
                  <c:v>0.23719999999999999</c:v>
                </c:pt>
                <c:pt idx="1409">
                  <c:v>0.23719999999999999</c:v>
                </c:pt>
                <c:pt idx="1410">
                  <c:v>0.23719999999999999</c:v>
                </c:pt>
                <c:pt idx="1411">
                  <c:v>0.23719999999999999</c:v>
                </c:pt>
                <c:pt idx="1412">
                  <c:v>0.23719999999999999</c:v>
                </c:pt>
                <c:pt idx="1413">
                  <c:v>0.23719999999999999</c:v>
                </c:pt>
                <c:pt idx="1414">
                  <c:v>0.23719999999999999</c:v>
                </c:pt>
                <c:pt idx="1415">
                  <c:v>0.23719999999999999</c:v>
                </c:pt>
                <c:pt idx="1416">
                  <c:v>0.23719999999999999</c:v>
                </c:pt>
                <c:pt idx="1417">
                  <c:v>0.23719999999999999</c:v>
                </c:pt>
                <c:pt idx="1418">
                  <c:v>0.23719999999999999</c:v>
                </c:pt>
                <c:pt idx="1419">
                  <c:v>0.23719999999999999</c:v>
                </c:pt>
                <c:pt idx="1420">
                  <c:v>0.23719999999999999</c:v>
                </c:pt>
                <c:pt idx="1421">
                  <c:v>0.23719999999999999</c:v>
                </c:pt>
                <c:pt idx="1422">
                  <c:v>0.23719999999999999</c:v>
                </c:pt>
                <c:pt idx="1423">
                  <c:v>0.23719999999999999</c:v>
                </c:pt>
                <c:pt idx="1424">
                  <c:v>0.23719999999999999</c:v>
                </c:pt>
                <c:pt idx="1425">
                  <c:v>0.23719999999999999</c:v>
                </c:pt>
                <c:pt idx="1426">
                  <c:v>0.23719999999999999</c:v>
                </c:pt>
                <c:pt idx="1427">
                  <c:v>0.23719999999999999</c:v>
                </c:pt>
                <c:pt idx="1428">
                  <c:v>0.23719999999999999</c:v>
                </c:pt>
                <c:pt idx="1429">
                  <c:v>0.23760000000000001</c:v>
                </c:pt>
                <c:pt idx="1430">
                  <c:v>0.23760000000000001</c:v>
                </c:pt>
                <c:pt idx="1431">
                  <c:v>0.23880000000000001</c:v>
                </c:pt>
                <c:pt idx="1432">
                  <c:v>0.23880000000000001</c:v>
                </c:pt>
                <c:pt idx="1433">
                  <c:v>0.2392</c:v>
                </c:pt>
                <c:pt idx="1434">
                  <c:v>0.2392</c:v>
                </c:pt>
                <c:pt idx="1435">
                  <c:v>0.2392</c:v>
                </c:pt>
                <c:pt idx="1436">
                  <c:v>0.2392</c:v>
                </c:pt>
                <c:pt idx="1437">
                  <c:v>0.2392</c:v>
                </c:pt>
                <c:pt idx="1438">
                  <c:v>0.2392</c:v>
                </c:pt>
                <c:pt idx="1439">
                  <c:v>0.2392</c:v>
                </c:pt>
                <c:pt idx="1440">
                  <c:v>0.2392</c:v>
                </c:pt>
                <c:pt idx="1441">
                  <c:v>0.2392</c:v>
                </c:pt>
                <c:pt idx="1442">
                  <c:v>0.2392</c:v>
                </c:pt>
                <c:pt idx="1443">
                  <c:v>0.2392</c:v>
                </c:pt>
                <c:pt idx="1444">
                  <c:v>0.2392</c:v>
                </c:pt>
                <c:pt idx="1445">
                  <c:v>0.2392</c:v>
                </c:pt>
                <c:pt idx="1446">
                  <c:v>0.2392</c:v>
                </c:pt>
                <c:pt idx="1447">
                  <c:v>0.2392</c:v>
                </c:pt>
                <c:pt idx="1448">
                  <c:v>0.2392</c:v>
                </c:pt>
                <c:pt idx="1449">
                  <c:v>0.2392</c:v>
                </c:pt>
                <c:pt idx="1450">
                  <c:v>0.2392</c:v>
                </c:pt>
                <c:pt idx="1451">
                  <c:v>0.23960000000000001</c:v>
                </c:pt>
                <c:pt idx="1452">
                  <c:v>0.23960000000000001</c:v>
                </c:pt>
                <c:pt idx="1453">
                  <c:v>0.23960000000000001</c:v>
                </c:pt>
                <c:pt idx="1454">
                  <c:v>0.23960000000000001</c:v>
                </c:pt>
                <c:pt idx="1455">
                  <c:v>0.23960000000000001</c:v>
                </c:pt>
                <c:pt idx="1456">
                  <c:v>0.23960000000000001</c:v>
                </c:pt>
                <c:pt idx="1457">
                  <c:v>0.23960000000000001</c:v>
                </c:pt>
                <c:pt idx="1458">
                  <c:v>0.23960000000000001</c:v>
                </c:pt>
                <c:pt idx="1459">
                  <c:v>0.23960000000000001</c:v>
                </c:pt>
                <c:pt idx="1460">
                  <c:v>0.23960000000000001</c:v>
                </c:pt>
                <c:pt idx="1461">
                  <c:v>0.23960000000000001</c:v>
                </c:pt>
                <c:pt idx="1462">
                  <c:v>0.23960000000000001</c:v>
                </c:pt>
                <c:pt idx="1463">
                  <c:v>0.23960000000000001</c:v>
                </c:pt>
                <c:pt idx="1464">
                  <c:v>0.23960000000000001</c:v>
                </c:pt>
                <c:pt idx="1465">
                  <c:v>0.23960000000000001</c:v>
                </c:pt>
                <c:pt idx="1466">
                  <c:v>0.23960000000000001</c:v>
                </c:pt>
                <c:pt idx="1467">
                  <c:v>0.23960000000000001</c:v>
                </c:pt>
                <c:pt idx="1468">
                  <c:v>0.23960000000000001</c:v>
                </c:pt>
                <c:pt idx="1469">
                  <c:v>0.23960000000000001</c:v>
                </c:pt>
                <c:pt idx="1470">
                  <c:v>0.23960000000000001</c:v>
                </c:pt>
                <c:pt idx="1471">
                  <c:v>0.23960000000000001</c:v>
                </c:pt>
                <c:pt idx="1472">
                  <c:v>0.23960000000000001</c:v>
                </c:pt>
                <c:pt idx="1473">
                  <c:v>0.2404</c:v>
                </c:pt>
                <c:pt idx="1474">
                  <c:v>0.2404</c:v>
                </c:pt>
                <c:pt idx="1475">
                  <c:v>0.24079999999999999</c:v>
                </c:pt>
                <c:pt idx="1476">
                  <c:v>0.24079999999999999</c:v>
                </c:pt>
                <c:pt idx="1477">
                  <c:v>0.24079999999999999</c:v>
                </c:pt>
                <c:pt idx="1478">
                  <c:v>0.24079999999999999</c:v>
                </c:pt>
                <c:pt idx="1479">
                  <c:v>0.24079999999999999</c:v>
                </c:pt>
                <c:pt idx="1480">
                  <c:v>0.24079999999999999</c:v>
                </c:pt>
                <c:pt idx="1481">
                  <c:v>0.24079999999999999</c:v>
                </c:pt>
                <c:pt idx="1482">
                  <c:v>0.24079999999999999</c:v>
                </c:pt>
                <c:pt idx="1483">
                  <c:v>0.24079999999999999</c:v>
                </c:pt>
                <c:pt idx="1484">
                  <c:v>0.24079999999999999</c:v>
                </c:pt>
                <c:pt idx="1485">
                  <c:v>0.24079999999999999</c:v>
                </c:pt>
                <c:pt idx="1486">
                  <c:v>0.24079999999999999</c:v>
                </c:pt>
                <c:pt idx="1487">
                  <c:v>0.24079999999999999</c:v>
                </c:pt>
                <c:pt idx="1488">
                  <c:v>0.24079999999999999</c:v>
                </c:pt>
                <c:pt idx="1489">
                  <c:v>0.24079999999999999</c:v>
                </c:pt>
                <c:pt idx="1490">
                  <c:v>0.24079999999999999</c:v>
                </c:pt>
                <c:pt idx="1491">
                  <c:v>0.24079999999999999</c:v>
                </c:pt>
                <c:pt idx="1492">
                  <c:v>0.24079999999999999</c:v>
                </c:pt>
                <c:pt idx="1493">
                  <c:v>0.24160000000000001</c:v>
                </c:pt>
                <c:pt idx="1494">
                  <c:v>0.24160000000000001</c:v>
                </c:pt>
                <c:pt idx="1495">
                  <c:v>0.24160000000000001</c:v>
                </c:pt>
                <c:pt idx="1496">
                  <c:v>0.24160000000000001</c:v>
                </c:pt>
                <c:pt idx="1497">
                  <c:v>0.24160000000000001</c:v>
                </c:pt>
                <c:pt idx="1498">
                  <c:v>0.24160000000000001</c:v>
                </c:pt>
                <c:pt idx="1499">
                  <c:v>0.24160000000000001</c:v>
                </c:pt>
                <c:pt idx="1500">
                  <c:v>0.24160000000000001</c:v>
                </c:pt>
                <c:pt idx="1501">
                  <c:v>0.24199999999999999</c:v>
                </c:pt>
                <c:pt idx="1502">
                  <c:v>0.24199999999999999</c:v>
                </c:pt>
                <c:pt idx="1503">
                  <c:v>0.24199999999999999</c:v>
                </c:pt>
                <c:pt idx="1504">
                  <c:v>0.24199999999999999</c:v>
                </c:pt>
                <c:pt idx="1505">
                  <c:v>0.24199999999999999</c:v>
                </c:pt>
                <c:pt idx="1506">
                  <c:v>0.24199999999999999</c:v>
                </c:pt>
                <c:pt idx="1507">
                  <c:v>0.24199999999999999</c:v>
                </c:pt>
                <c:pt idx="1508">
                  <c:v>0.24199999999999999</c:v>
                </c:pt>
                <c:pt idx="1509">
                  <c:v>0.24199999999999999</c:v>
                </c:pt>
                <c:pt idx="1510">
                  <c:v>0.24199999999999999</c:v>
                </c:pt>
                <c:pt idx="1511">
                  <c:v>0.24199999999999999</c:v>
                </c:pt>
                <c:pt idx="1512">
                  <c:v>0.24199999999999999</c:v>
                </c:pt>
                <c:pt idx="1513">
                  <c:v>0.24199999999999999</c:v>
                </c:pt>
                <c:pt idx="1514">
                  <c:v>0.24199999999999999</c:v>
                </c:pt>
                <c:pt idx="1515">
                  <c:v>0.2424</c:v>
                </c:pt>
                <c:pt idx="1516">
                  <c:v>0.2424</c:v>
                </c:pt>
                <c:pt idx="1517">
                  <c:v>0.24279999999999999</c:v>
                </c:pt>
                <c:pt idx="1518">
                  <c:v>0.24279999999999999</c:v>
                </c:pt>
                <c:pt idx="1519">
                  <c:v>0.24279999999999999</c:v>
                </c:pt>
                <c:pt idx="1520">
                  <c:v>0.24279999999999999</c:v>
                </c:pt>
                <c:pt idx="1521">
                  <c:v>0.24279999999999999</c:v>
                </c:pt>
                <c:pt idx="1522">
                  <c:v>0.24279999999999999</c:v>
                </c:pt>
                <c:pt idx="1523">
                  <c:v>0.24279999999999999</c:v>
                </c:pt>
                <c:pt idx="1524">
                  <c:v>0.24279999999999999</c:v>
                </c:pt>
                <c:pt idx="1525">
                  <c:v>0.24279999999999999</c:v>
                </c:pt>
                <c:pt idx="1526">
                  <c:v>0.24279999999999999</c:v>
                </c:pt>
                <c:pt idx="1527">
                  <c:v>0.24279999999999999</c:v>
                </c:pt>
                <c:pt idx="1528">
                  <c:v>0.24279999999999999</c:v>
                </c:pt>
                <c:pt idx="1529">
                  <c:v>0.24279999999999999</c:v>
                </c:pt>
                <c:pt idx="1530">
                  <c:v>0.24279999999999999</c:v>
                </c:pt>
                <c:pt idx="1531">
                  <c:v>0.24279999999999999</c:v>
                </c:pt>
                <c:pt idx="1532">
                  <c:v>0.24279999999999999</c:v>
                </c:pt>
                <c:pt idx="1533">
                  <c:v>0.24279999999999999</c:v>
                </c:pt>
                <c:pt idx="1534">
                  <c:v>0.24279999999999999</c:v>
                </c:pt>
                <c:pt idx="1535">
                  <c:v>0.24399999999999999</c:v>
                </c:pt>
                <c:pt idx="1536">
                  <c:v>0.24399999999999999</c:v>
                </c:pt>
                <c:pt idx="1537">
                  <c:v>0.24399999999999999</c:v>
                </c:pt>
                <c:pt idx="1538">
                  <c:v>0.24399999999999999</c:v>
                </c:pt>
                <c:pt idx="1539">
                  <c:v>0.24399999999999999</c:v>
                </c:pt>
                <c:pt idx="1540">
                  <c:v>0.24399999999999999</c:v>
                </c:pt>
                <c:pt idx="1541">
                  <c:v>0.24399999999999999</c:v>
                </c:pt>
                <c:pt idx="1542">
                  <c:v>0.24399999999999999</c:v>
                </c:pt>
                <c:pt idx="1543">
                  <c:v>0.24399999999999999</c:v>
                </c:pt>
                <c:pt idx="1544">
                  <c:v>0.24399999999999999</c:v>
                </c:pt>
                <c:pt idx="1545">
                  <c:v>0.24399999999999999</c:v>
                </c:pt>
                <c:pt idx="1546">
                  <c:v>0.24399999999999999</c:v>
                </c:pt>
                <c:pt idx="1547">
                  <c:v>0.24399999999999999</c:v>
                </c:pt>
                <c:pt idx="1548">
                  <c:v>0.24399999999999999</c:v>
                </c:pt>
                <c:pt idx="1549">
                  <c:v>0.24399999999999999</c:v>
                </c:pt>
                <c:pt idx="1550">
                  <c:v>0.24399999999999999</c:v>
                </c:pt>
                <c:pt idx="1551">
                  <c:v>0.24399999999999999</c:v>
                </c:pt>
                <c:pt idx="1552">
                  <c:v>0.24399999999999999</c:v>
                </c:pt>
                <c:pt idx="1553">
                  <c:v>0.24399999999999999</c:v>
                </c:pt>
                <c:pt idx="1554">
                  <c:v>0.24399999999999999</c:v>
                </c:pt>
                <c:pt idx="1555">
                  <c:v>0.24399999999999999</c:v>
                </c:pt>
                <c:pt idx="1556">
                  <c:v>0.24399999999999999</c:v>
                </c:pt>
                <c:pt idx="1557">
                  <c:v>0.24440000000000001</c:v>
                </c:pt>
                <c:pt idx="1558">
                  <c:v>0.24440000000000001</c:v>
                </c:pt>
                <c:pt idx="1559">
                  <c:v>0.24440000000000001</c:v>
                </c:pt>
                <c:pt idx="1560">
                  <c:v>0.24440000000000001</c:v>
                </c:pt>
                <c:pt idx="1561">
                  <c:v>0.24440000000000001</c:v>
                </c:pt>
                <c:pt idx="1562">
                  <c:v>0.24440000000000001</c:v>
                </c:pt>
                <c:pt idx="1563">
                  <c:v>0.24440000000000001</c:v>
                </c:pt>
                <c:pt idx="1564">
                  <c:v>0.24440000000000001</c:v>
                </c:pt>
                <c:pt idx="1565">
                  <c:v>0.24440000000000001</c:v>
                </c:pt>
                <c:pt idx="1566">
                  <c:v>0.24440000000000001</c:v>
                </c:pt>
                <c:pt idx="1567">
                  <c:v>0.24440000000000001</c:v>
                </c:pt>
                <c:pt idx="1568">
                  <c:v>0.24440000000000001</c:v>
                </c:pt>
                <c:pt idx="1569">
                  <c:v>0.24440000000000001</c:v>
                </c:pt>
                <c:pt idx="1570">
                  <c:v>0.24440000000000001</c:v>
                </c:pt>
                <c:pt idx="1571">
                  <c:v>0.24479999999999999</c:v>
                </c:pt>
                <c:pt idx="1572">
                  <c:v>0.24479999999999999</c:v>
                </c:pt>
                <c:pt idx="1573">
                  <c:v>0.24479999999999999</c:v>
                </c:pt>
                <c:pt idx="1574">
                  <c:v>0.24479999999999999</c:v>
                </c:pt>
                <c:pt idx="1575">
                  <c:v>0.2452</c:v>
                </c:pt>
                <c:pt idx="1576">
                  <c:v>0.2452</c:v>
                </c:pt>
                <c:pt idx="1577">
                  <c:v>0.2452</c:v>
                </c:pt>
                <c:pt idx="1578">
                  <c:v>0.2452</c:v>
                </c:pt>
                <c:pt idx="1579">
                  <c:v>0.2452</c:v>
                </c:pt>
                <c:pt idx="1580">
                  <c:v>0.2452</c:v>
                </c:pt>
                <c:pt idx="1581">
                  <c:v>0.2452</c:v>
                </c:pt>
                <c:pt idx="1582">
                  <c:v>0.2452</c:v>
                </c:pt>
                <c:pt idx="1583">
                  <c:v>0.2452</c:v>
                </c:pt>
                <c:pt idx="1584">
                  <c:v>0.2452</c:v>
                </c:pt>
                <c:pt idx="1585">
                  <c:v>0.2452</c:v>
                </c:pt>
                <c:pt idx="1586">
                  <c:v>0.2452</c:v>
                </c:pt>
                <c:pt idx="1587">
                  <c:v>0.2452</c:v>
                </c:pt>
                <c:pt idx="1588">
                  <c:v>0.2452</c:v>
                </c:pt>
                <c:pt idx="1589">
                  <c:v>0.2452</c:v>
                </c:pt>
                <c:pt idx="1590">
                  <c:v>0.2452</c:v>
                </c:pt>
                <c:pt idx="1591">
                  <c:v>0.2452</c:v>
                </c:pt>
                <c:pt idx="1592">
                  <c:v>0.2452</c:v>
                </c:pt>
                <c:pt idx="1593">
                  <c:v>0.2452</c:v>
                </c:pt>
                <c:pt idx="1594">
                  <c:v>0.2452</c:v>
                </c:pt>
                <c:pt idx="1595">
                  <c:v>0.2452</c:v>
                </c:pt>
                <c:pt idx="1596">
                  <c:v>0.2452</c:v>
                </c:pt>
                <c:pt idx="1597">
                  <c:v>0.2452</c:v>
                </c:pt>
                <c:pt idx="1598">
                  <c:v>0.2452</c:v>
                </c:pt>
                <c:pt idx="1599">
                  <c:v>0.24640000000000001</c:v>
                </c:pt>
                <c:pt idx="1600">
                  <c:v>0.24640000000000001</c:v>
                </c:pt>
                <c:pt idx="1601">
                  <c:v>0.24640000000000001</c:v>
                </c:pt>
                <c:pt idx="1602">
                  <c:v>0.24640000000000001</c:v>
                </c:pt>
                <c:pt idx="1603">
                  <c:v>0.24640000000000001</c:v>
                </c:pt>
                <c:pt idx="1604">
                  <c:v>0.24640000000000001</c:v>
                </c:pt>
                <c:pt idx="1605">
                  <c:v>0.24640000000000001</c:v>
                </c:pt>
                <c:pt idx="1606">
                  <c:v>0.24640000000000001</c:v>
                </c:pt>
                <c:pt idx="1607">
                  <c:v>0.24640000000000001</c:v>
                </c:pt>
                <c:pt idx="1608">
                  <c:v>0.24640000000000001</c:v>
                </c:pt>
                <c:pt idx="1609">
                  <c:v>0.24640000000000001</c:v>
                </c:pt>
                <c:pt idx="1610">
                  <c:v>0.24640000000000001</c:v>
                </c:pt>
                <c:pt idx="1611">
                  <c:v>0.24640000000000001</c:v>
                </c:pt>
                <c:pt idx="1612">
                  <c:v>0.24640000000000001</c:v>
                </c:pt>
                <c:pt idx="1613">
                  <c:v>0.24640000000000001</c:v>
                </c:pt>
                <c:pt idx="1614">
                  <c:v>0.24640000000000001</c:v>
                </c:pt>
                <c:pt idx="1615">
                  <c:v>0.24640000000000001</c:v>
                </c:pt>
                <c:pt idx="1616">
                  <c:v>0.24640000000000001</c:v>
                </c:pt>
                <c:pt idx="1617">
                  <c:v>0.24640000000000001</c:v>
                </c:pt>
                <c:pt idx="1618">
                  <c:v>0.24640000000000001</c:v>
                </c:pt>
                <c:pt idx="1619">
                  <c:v>0.24679999999999999</c:v>
                </c:pt>
                <c:pt idx="1620">
                  <c:v>0.24679999999999999</c:v>
                </c:pt>
                <c:pt idx="1621">
                  <c:v>0.24679999999999999</c:v>
                </c:pt>
                <c:pt idx="1622">
                  <c:v>0.24679999999999999</c:v>
                </c:pt>
                <c:pt idx="1623">
                  <c:v>0.24679999999999999</c:v>
                </c:pt>
                <c:pt idx="1624">
                  <c:v>0.24679999999999999</c:v>
                </c:pt>
                <c:pt idx="1625">
                  <c:v>0.24679999999999999</c:v>
                </c:pt>
                <c:pt idx="1626">
                  <c:v>0.24679999999999999</c:v>
                </c:pt>
                <c:pt idx="1627">
                  <c:v>0.24679999999999999</c:v>
                </c:pt>
                <c:pt idx="1628">
                  <c:v>0.24679999999999999</c:v>
                </c:pt>
                <c:pt idx="1629">
                  <c:v>0.24679999999999999</c:v>
                </c:pt>
                <c:pt idx="1630">
                  <c:v>0.24679999999999999</c:v>
                </c:pt>
                <c:pt idx="1631">
                  <c:v>0.24679999999999999</c:v>
                </c:pt>
                <c:pt idx="1632">
                  <c:v>0.24679999999999999</c:v>
                </c:pt>
                <c:pt idx="1633">
                  <c:v>0.24679999999999999</c:v>
                </c:pt>
                <c:pt idx="1634">
                  <c:v>0.24679999999999999</c:v>
                </c:pt>
                <c:pt idx="1635">
                  <c:v>0.24679999999999999</c:v>
                </c:pt>
                <c:pt idx="1636">
                  <c:v>0.24679999999999999</c:v>
                </c:pt>
                <c:pt idx="1637">
                  <c:v>0.24679999999999999</c:v>
                </c:pt>
                <c:pt idx="1638">
                  <c:v>0.24679999999999999</c:v>
                </c:pt>
                <c:pt idx="1639">
                  <c:v>0.24679999999999999</c:v>
                </c:pt>
                <c:pt idx="1640">
                  <c:v>0.24679999999999999</c:v>
                </c:pt>
                <c:pt idx="1641">
                  <c:v>0.2472</c:v>
                </c:pt>
                <c:pt idx="1642">
                  <c:v>0.2472</c:v>
                </c:pt>
                <c:pt idx="1643">
                  <c:v>0.2472</c:v>
                </c:pt>
                <c:pt idx="1644">
                  <c:v>0.2472</c:v>
                </c:pt>
                <c:pt idx="1645">
                  <c:v>0.2472</c:v>
                </c:pt>
                <c:pt idx="1646">
                  <c:v>0.2472</c:v>
                </c:pt>
                <c:pt idx="1647">
                  <c:v>0.2472</c:v>
                </c:pt>
                <c:pt idx="1648">
                  <c:v>0.2472</c:v>
                </c:pt>
                <c:pt idx="1649">
                  <c:v>0.24759999999999999</c:v>
                </c:pt>
                <c:pt idx="1650">
                  <c:v>0.24759999999999999</c:v>
                </c:pt>
                <c:pt idx="1651">
                  <c:v>0.24759999999999999</c:v>
                </c:pt>
                <c:pt idx="1652">
                  <c:v>0.24759999999999999</c:v>
                </c:pt>
                <c:pt idx="1653">
                  <c:v>0.24759999999999999</c:v>
                </c:pt>
                <c:pt idx="1654">
                  <c:v>0.24759999999999999</c:v>
                </c:pt>
                <c:pt idx="1655">
                  <c:v>0.24759999999999999</c:v>
                </c:pt>
                <c:pt idx="1656">
                  <c:v>0.24759999999999999</c:v>
                </c:pt>
                <c:pt idx="1657">
                  <c:v>0.24759999999999999</c:v>
                </c:pt>
                <c:pt idx="1658">
                  <c:v>0.24759999999999999</c:v>
                </c:pt>
                <c:pt idx="1659">
                  <c:v>0.24759999999999999</c:v>
                </c:pt>
                <c:pt idx="1660">
                  <c:v>0.24759999999999999</c:v>
                </c:pt>
                <c:pt idx="1661">
                  <c:v>0.24879999999999999</c:v>
                </c:pt>
                <c:pt idx="1662">
                  <c:v>0.24879999999999999</c:v>
                </c:pt>
                <c:pt idx="1663">
                  <c:v>0.24879999999999999</c:v>
                </c:pt>
                <c:pt idx="1664">
                  <c:v>0.24879999999999999</c:v>
                </c:pt>
                <c:pt idx="1665">
                  <c:v>0.24879999999999999</c:v>
                </c:pt>
                <c:pt idx="1666">
                  <c:v>0.24879999999999999</c:v>
                </c:pt>
                <c:pt idx="1667">
                  <c:v>0.2492</c:v>
                </c:pt>
                <c:pt idx="1668">
                  <c:v>0.2492</c:v>
                </c:pt>
                <c:pt idx="1669">
                  <c:v>0.2492</c:v>
                </c:pt>
                <c:pt idx="1670">
                  <c:v>0.2492</c:v>
                </c:pt>
                <c:pt idx="1671">
                  <c:v>0.2492</c:v>
                </c:pt>
                <c:pt idx="1672">
                  <c:v>0.2492</c:v>
                </c:pt>
                <c:pt idx="1673">
                  <c:v>0.2492</c:v>
                </c:pt>
                <c:pt idx="1674">
                  <c:v>0.2492</c:v>
                </c:pt>
                <c:pt idx="1675">
                  <c:v>0.2492</c:v>
                </c:pt>
                <c:pt idx="1676">
                  <c:v>0.2492</c:v>
                </c:pt>
                <c:pt idx="1677">
                  <c:v>0.2492</c:v>
                </c:pt>
                <c:pt idx="1678">
                  <c:v>0.2492</c:v>
                </c:pt>
                <c:pt idx="1679">
                  <c:v>0.24959999999999999</c:v>
                </c:pt>
                <c:pt idx="1680">
                  <c:v>0.24959999999999999</c:v>
                </c:pt>
                <c:pt idx="1681">
                  <c:v>0.24959999999999999</c:v>
                </c:pt>
                <c:pt idx="1682">
                  <c:v>0.24959999999999999</c:v>
                </c:pt>
                <c:pt idx="1683">
                  <c:v>0.25040000000000001</c:v>
                </c:pt>
                <c:pt idx="1684">
                  <c:v>0.25040000000000001</c:v>
                </c:pt>
                <c:pt idx="1685">
                  <c:v>0.25040000000000001</c:v>
                </c:pt>
                <c:pt idx="1686">
                  <c:v>0.25040000000000001</c:v>
                </c:pt>
                <c:pt idx="1687">
                  <c:v>0.25040000000000001</c:v>
                </c:pt>
                <c:pt idx="1688">
                  <c:v>0.25040000000000001</c:v>
                </c:pt>
                <c:pt idx="1689">
                  <c:v>0.25080000000000002</c:v>
                </c:pt>
                <c:pt idx="1690">
                  <c:v>0.25080000000000002</c:v>
                </c:pt>
                <c:pt idx="1691">
                  <c:v>0.25080000000000002</c:v>
                </c:pt>
                <c:pt idx="1692">
                  <c:v>0.25080000000000002</c:v>
                </c:pt>
                <c:pt idx="1693">
                  <c:v>0.25080000000000002</c:v>
                </c:pt>
                <c:pt idx="1694">
                  <c:v>0.25080000000000002</c:v>
                </c:pt>
                <c:pt idx="1695">
                  <c:v>0.25080000000000002</c:v>
                </c:pt>
                <c:pt idx="1696">
                  <c:v>0.25080000000000002</c:v>
                </c:pt>
                <c:pt idx="1697">
                  <c:v>0.25080000000000002</c:v>
                </c:pt>
                <c:pt idx="1698">
                  <c:v>0.25080000000000002</c:v>
                </c:pt>
                <c:pt idx="1699">
                  <c:v>0.25080000000000002</c:v>
                </c:pt>
                <c:pt idx="1700">
                  <c:v>0.25080000000000002</c:v>
                </c:pt>
                <c:pt idx="1701">
                  <c:v>0.25080000000000002</c:v>
                </c:pt>
                <c:pt idx="1702">
                  <c:v>0.25080000000000002</c:v>
                </c:pt>
                <c:pt idx="1703">
                  <c:v>0.25080000000000002</c:v>
                </c:pt>
                <c:pt idx="1704">
                  <c:v>0.25080000000000002</c:v>
                </c:pt>
                <c:pt idx="1705">
                  <c:v>0.25080000000000002</c:v>
                </c:pt>
                <c:pt idx="1706">
                  <c:v>0.25080000000000002</c:v>
                </c:pt>
                <c:pt idx="1707">
                  <c:v>0.25080000000000002</c:v>
                </c:pt>
                <c:pt idx="1708">
                  <c:v>0.25080000000000002</c:v>
                </c:pt>
                <c:pt idx="1709">
                  <c:v>0.25080000000000002</c:v>
                </c:pt>
                <c:pt idx="1710">
                  <c:v>0.25080000000000002</c:v>
                </c:pt>
                <c:pt idx="1711">
                  <c:v>0.25080000000000002</c:v>
                </c:pt>
                <c:pt idx="1712">
                  <c:v>0.25080000000000002</c:v>
                </c:pt>
                <c:pt idx="1713">
                  <c:v>0.25119999999999998</c:v>
                </c:pt>
                <c:pt idx="1714">
                  <c:v>0.25119999999999998</c:v>
                </c:pt>
                <c:pt idx="1715">
                  <c:v>0.25119999999999998</c:v>
                </c:pt>
                <c:pt idx="1716">
                  <c:v>0.25119999999999998</c:v>
                </c:pt>
                <c:pt idx="1717">
                  <c:v>0.25119999999999998</c:v>
                </c:pt>
                <c:pt idx="1718">
                  <c:v>0.25119999999999998</c:v>
                </c:pt>
                <c:pt idx="1719">
                  <c:v>0.25119999999999998</c:v>
                </c:pt>
                <c:pt idx="1720">
                  <c:v>0.25119999999999998</c:v>
                </c:pt>
                <c:pt idx="1721">
                  <c:v>0.25119999999999998</c:v>
                </c:pt>
                <c:pt idx="1722">
                  <c:v>0.25119999999999998</c:v>
                </c:pt>
                <c:pt idx="1723">
                  <c:v>0.25119999999999998</c:v>
                </c:pt>
                <c:pt idx="1724">
                  <c:v>0.25119999999999998</c:v>
                </c:pt>
                <c:pt idx="1725">
                  <c:v>0.25159999999999999</c:v>
                </c:pt>
                <c:pt idx="1726">
                  <c:v>0.25159999999999999</c:v>
                </c:pt>
                <c:pt idx="1727">
                  <c:v>0.25159999999999999</c:v>
                </c:pt>
                <c:pt idx="1728">
                  <c:v>0.25159999999999999</c:v>
                </c:pt>
                <c:pt idx="1729">
                  <c:v>0.252</c:v>
                </c:pt>
                <c:pt idx="1730">
                  <c:v>0.252</c:v>
                </c:pt>
                <c:pt idx="1731">
                  <c:v>0.252</c:v>
                </c:pt>
                <c:pt idx="1732">
                  <c:v>0.252</c:v>
                </c:pt>
                <c:pt idx="1733">
                  <c:v>0.252</c:v>
                </c:pt>
                <c:pt idx="1734">
                  <c:v>0.252</c:v>
                </c:pt>
                <c:pt idx="1735">
                  <c:v>0.252</c:v>
                </c:pt>
                <c:pt idx="1736">
                  <c:v>0.252</c:v>
                </c:pt>
                <c:pt idx="1737">
                  <c:v>0.252</c:v>
                </c:pt>
                <c:pt idx="1738">
                  <c:v>0.252</c:v>
                </c:pt>
                <c:pt idx="1739">
                  <c:v>0.252</c:v>
                </c:pt>
                <c:pt idx="1740">
                  <c:v>0.252</c:v>
                </c:pt>
                <c:pt idx="1741">
                  <c:v>0.252</c:v>
                </c:pt>
                <c:pt idx="1742">
                  <c:v>0.252</c:v>
                </c:pt>
                <c:pt idx="1743">
                  <c:v>0.252</c:v>
                </c:pt>
                <c:pt idx="1744">
                  <c:v>0.252</c:v>
                </c:pt>
                <c:pt idx="1745">
                  <c:v>0.25240000000000001</c:v>
                </c:pt>
                <c:pt idx="1746">
                  <c:v>0.25240000000000001</c:v>
                </c:pt>
                <c:pt idx="1747">
                  <c:v>0.25240000000000001</c:v>
                </c:pt>
                <c:pt idx="1748">
                  <c:v>0.25240000000000001</c:v>
                </c:pt>
                <c:pt idx="1749">
                  <c:v>0.25280000000000002</c:v>
                </c:pt>
                <c:pt idx="1750">
                  <c:v>0.25280000000000002</c:v>
                </c:pt>
                <c:pt idx="1751">
                  <c:v>0.25280000000000002</c:v>
                </c:pt>
                <c:pt idx="1752">
                  <c:v>0.25280000000000002</c:v>
                </c:pt>
                <c:pt idx="1753">
                  <c:v>0.25280000000000002</c:v>
                </c:pt>
                <c:pt idx="1754">
                  <c:v>0.25280000000000002</c:v>
                </c:pt>
                <c:pt idx="1755">
                  <c:v>0.25280000000000002</c:v>
                </c:pt>
                <c:pt idx="1756">
                  <c:v>0.25280000000000002</c:v>
                </c:pt>
                <c:pt idx="1757">
                  <c:v>0.25319999999999998</c:v>
                </c:pt>
                <c:pt idx="1758">
                  <c:v>0.25319999999999998</c:v>
                </c:pt>
                <c:pt idx="1759">
                  <c:v>0.25319999999999998</c:v>
                </c:pt>
                <c:pt idx="1760">
                  <c:v>0.25319999999999998</c:v>
                </c:pt>
                <c:pt idx="1761">
                  <c:v>0.25319999999999998</c:v>
                </c:pt>
                <c:pt idx="1762">
                  <c:v>0.25319999999999998</c:v>
                </c:pt>
                <c:pt idx="1763">
                  <c:v>0.25319999999999998</c:v>
                </c:pt>
                <c:pt idx="1764">
                  <c:v>0.25319999999999998</c:v>
                </c:pt>
                <c:pt idx="1765">
                  <c:v>0.25319999999999998</c:v>
                </c:pt>
                <c:pt idx="1766">
                  <c:v>0.25319999999999998</c:v>
                </c:pt>
                <c:pt idx="1767">
                  <c:v>0.254</c:v>
                </c:pt>
                <c:pt idx="1768">
                  <c:v>0.254</c:v>
                </c:pt>
                <c:pt idx="1769">
                  <c:v>0.254</c:v>
                </c:pt>
                <c:pt idx="1770">
                  <c:v>0.254</c:v>
                </c:pt>
                <c:pt idx="1771">
                  <c:v>0.254</c:v>
                </c:pt>
                <c:pt idx="1772">
                  <c:v>0.254</c:v>
                </c:pt>
                <c:pt idx="1773">
                  <c:v>0.254</c:v>
                </c:pt>
                <c:pt idx="1774">
                  <c:v>0.254</c:v>
                </c:pt>
                <c:pt idx="1775">
                  <c:v>0.254</c:v>
                </c:pt>
                <c:pt idx="1776">
                  <c:v>0.254</c:v>
                </c:pt>
                <c:pt idx="1777">
                  <c:v>0.254</c:v>
                </c:pt>
                <c:pt idx="1778">
                  <c:v>0.254</c:v>
                </c:pt>
                <c:pt idx="1779">
                  <c:v>0.254</c:v>
                </c:pt>
                <c:pt idx="1780">
                  <c:v>0.254</c:v>
                </c:pt>
                <c:pt idx="1781">
                  <c:v>0.254</c:v>
                </c:pt>
                <c:pt idx="1782">
                  <c:v>0.254</c:v>
                </c:pt>
                <c:pt idx="1783">
                  <c:v>0.254</c:v>
                </c:pt>
                <c:pt idx="1784">
                  <c:v>0.254</c:v>
                </c:pt>
                <c:pt idx="1785">
                  <c:v>0.254</c:v>
                </c:pt>
                <c:pt idx="1786">
                  <c:v>0.254</c:v>
                </c:pt>
                <c:pt idx="1787">
                  <c:v>0.25480000000000003</c:v>
                </c:pt>
                <c:pt idx="1788">
                  <c:v>0.25480000000000003</c:v>
                </c:pt>
                <c:pt idx="1789">
                  <c:v>0.25480000000000003</c:v>
                </c:pt>
                <c:pt idx="1790">
                  <c:v>0.25480000000000003</c:v>
                </c:pt>
                <c:pt idx="1791">
                  <c:v>0.25480000000000003</c:v>
                </c:pt>
                <c:pt idx="1792">
                  <c:v>0.25480000000000003</c:v>
                </c:pt>
                <c:pt idx="1793">
                  <c:v>0.25480000000000003</c:v>
                </c:pt>
                <c:pt idx="1794">
                  <c:v>0.25480000000000003</c:v>
                </c:pt>
                <c:pt idx="1795">
                  <c:v>0.25480000000000003</c:v>
                </c:pt>
                <c:pt idx="1796">
                  <c:v>0.25480000000000003</c:v>
                </c:pt>
                <c:pt idx="1797">
                  <c:v>0.25480000000000003</c:v>
                </c:pt>
                <c:pt idx="1798">
                  <c:v>0.25480000000000003</c:v>
                </c:pt>
                <c:pt idx="1799">
                  <c:v>0.25480000000000003</c:v>
                </c:pt>
                <c:pt idx="1800">
                  <c:v>0.25480000000000003</c:v>
                </c:pt>
                <c:pt idx="1801">
                  <c:v>0.25480000000000003</c:v>
                </c:pt>
                <c:pt idx="1802">
                  <c:v>0.25480000000000003</c:v>
                </c:pt>
                <c:pt idx="1803">
                  <c:v>0.25480000000000003</c:v>
                </c:pt>
                <c:pt idx="1804">
                  <c:v>0.25480000000000003</c:v>
                </c:pt>
                <c:pt idx="1805">
                  <c:v>0.25480000000000003</c:v>
                </c:pt>
                <c:pt idx="1806">
                  <c:v>0.25480000000000003</c:v>
                </c:pt>
                <c:pt idx="1807">
                  <c:v>0.25480000000000003</c:v>
                </c:pt>
                <c:pt idx="1808">
                  <c:v>0.25480000000000003</c:v>
                </c:pt>
                <c:pt idx="1809">
                  <c:v>0.25480000000000003</c:v>
                </c:pt>
                <c:pt idx="1810">
                  <c:v>0.25480000000000003</c:v>
                </c:pt>
                <c:pt idx="1811">
                  <c:v>0.25480000000000003</c:v>
                </c:pt>
                <c:pt idx="1812">
                  <c:v>0.25480000000000003</c:v>
                </c:pt>
                <c:pt idx="1813">
                  <c:v>0.25480000000000003</c:v>
                </c:pt>
                <c:pt idx="1814">
                  <c:v>0.25480000000000003</c:v>
                </c:pt>
                <c:pt idx="1815">
                  <c:v>0.25480000000000003</c:v>
                </c:pt>
                <c:pt idx="1816">
                  <c:v>0.25480000000000003</c:v>
                </c:pt>
                <c:pt idx="1817">
                  <c:v>0.25480000000000003</c:v>
                </c:pt>
                <c:pt idx="1818">
                  <c:v>0.25480000000000003</c:v>
                </c:pt>
                <c:pt idx="1819">
                  <c:v>0.25480000000000003</c:v>
                </c:pt>
                <c:pt idx="1820">
                  <c:v>0.25480000000000003</c:v>
                </c:pt>
                <c:pt idx="1821">
                  <c:v>0.25480000000000003</c:v>
                </c:pt>
                <c:pt idx="1822">
                  <c:v>0.25480000000000003</c:v>
                </c:pt>
                <c:pt idx="1823">
                  <c:v>0.25480000000000003</c:v>
                </c:pt>
                <c:pt idx="1824">
                  <c:v>0.25480000000000003</c:v>
                </c:pt>
                <c:pt idx="1825">
                  <c:v>0.25480000000000003</c:v>
                </c:pt>
              </c:numCache>
            </c:numRef>
          </c:yVal>
          <c:smooth val="1"/>
          <c:extLst>
            <c:ext xmlns:c16="http://schemas.microsoft.com/office/drawing/2014/chart" uri="{C3380CC4-5D6E-409C-BE32-E72D297353CC}">
              <c16:uniqueId val="{00000001-CC64-4248-B8B0-3B46EAD7C542}"/>
            </c:ext>
          </c:extLst>
        </c:ser>
        <c:ser>
          <c:idx val="0"/>
          <c:order val="2"/>
          <c:tx>
            <c:v>Tir/Tir</c:v>
          </c:tx>
          <c:spPr>
            <a:ln w="19050" cap="rnd">
              <a:solidFill>
                <a:schemeClr val="accent2"/>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payload!$G$2:$G$1827</c:f>
              <c:numCache>
                <c:formatCode>0%</c:formatCode>
                <c:ptCount val="182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3.44E-2</c:v>
                </c:pt>
                <c:pt idx="46">
                  <c:v>3.44E-2</c:v>
                </c:pt>
                <c:pt idx="47">
                  <c:v>3.44E-2</c:v>
                </c:pt>
                <c:pt idx="48">
                  <c:v>3.44E-2</c:v>
                </c:pt>
                <c:pt idx="49">
                  <c:v>3.44E-2</c:v>
                </c:pt>
                <c:pt idx="50">
                  <c:v>3.44E-2</c:v>
                </c:pt>
                <c:pt idx="51">
                  <c:v>3.44E-2</c:v>
                </c:pt>
                <c:pt idx="52">
                  <c:v>3.44E-2</c:v>
                </c:pt>
                <c:pt idx="53">
                  <c:v>3.44E-2</c:v>
                </c:pt>
                <c:pt idx="54">
                  <c:v>3.44E-2</c:v>
                </c:pt>
                <c:pt idx="55">
                  <c:v>3.44E-2</c:v>
                </c:pt>
                <c:pt idx="56">
                  <c:v>3.44E-2</c:v>
                </c:pt>
                <c:pt idx="57">
                  <c:v>3.44E-2</c:v>
                </c:pt>
                <c:pt idx="58">
                  <c:v>3.44E-2</c:v>
                </c:pt>
                <c:pt idx="59">
                  <c:v>3.44E-2</c:v>
                </c:pt>
                <c:pt idx="60">
                  <c:v>3.44E-2</c:v>
                </c:pt>
                <c:pt idx="61">
                  <c:v>3.44E-2</c:v>
                </c:pt>
                <c:pt idx="62">
                  <c:v>3.44E-2</c:v>
                </c:pt>
                <c:pt idx="63">
                  <c:v>3.44E-2</c:v>
                </c:pt>
                <c:pt idx="64">
                  <c:v>3.44E-2</c:v>
                </c:pt>
                <c:pt idx="65">
                  <c:v>5.2400000000000002E-2</c:v>
                </c:pt>
                <c:pt idx="66">
                  <c:v>5.2400000000000002E-2</c:v>
                </c:pt>
                <c:pt idx="67">
                  <c:v>5.2400000000000002E-2</c:v>
                </c:pt>
                <c:pt idx="68">
                  <c:v>5.2400000000000002E-2</c:v>
                </c:pt>
                <c:pt idx="69">
                  <c:v>5.2400000000000002E-2</c:v>
                </c:pt>
                <c:pt idx="70">
                  <c:v>5.2400000000000002E-2</c:v>
                </c:pt>
                <c:pt idx="71">
                  <c:v>5.2400000000000002E-2</c:v>
                </c:pt>
                <c:pt idx="72">
                  <c:v>5.2400000000000002E-2</c:v>
                </c:pt>
                <c:pt idx="73">
                  <c:v>5.2400000000000002E-2</c:v>
                </c:pt>
                <c:pt idx="74">
                  <c:v>5.2400000000000002E-2</c:v>
                </c:pt>
                <c:pt idx="75">
                  <c:v>5.2400000000000002E-2</c:v>
                </c:pt>
                <c:pt idx="76">
                  <c:v>5.2400000000000002E-2</c:v>
                </c:pt>
                <c:pt idx="77">
                  <c:v>5.2400000000000002E-2</c:v>
                </c:pt>
                <c:pt idx="78">
                  <c:v>5.2400000000000002E-2</c:v>
                </c:pt>
                <c:pt idx="79">
                  <c:v>5.2400000000000002E-2</c:v>
                </c:pt>
                <c:pt idx="80">
                  <c:v>5.2400000000000002E-2</c:v>
                </c:pt>
                <c:pt idx="81">
                  <c:v>5.2400000000000002E-2</c:v>
                </c:pt>
                <c:pt idx="82">
                  <c:v>5.2400000000000002E-2</c:v>
                </c:pt>
                <c:pt idx="83">
                  <c:v>5.2400000000000002E-2</c:v>
                </c:pt>
                <c:pt idx="84">
                  <c:v>5.2400000000000002E-2</c:v>
                </c:pt>
                <c:pt idx="85">
                  <c:v>5.2400000000000002E-2</c:v>
                </c:pt>
                <c:pt idx="86">
                  <c:v>5.2400000000000002E-2</c:v>
                </c:pt>
                <c:pt idx="87">
                  <c:v>7.5600000000000001E-2</c:v>
                </c:pt>
                <c:pt idx="88">
                  <c:v>7.5600000000000001E-2</c:v>
                </c:pt>
                <c:pt idx="89">
                  <c:v>7.5600000000000001E-2</c:v>
                </c:pt>
                <c:pt idx="90">
                  <c:v>7.5600000000000001E-2</c:v>
                </c:pt>
                <c:pt idx="91">
                  <c:v>7.5600000000000001E-2</c:v>
                </c:pt>
                <c:pt idx="92">
                  <c:v>7.5600000000000001E-2</c:v>
                </c:pt>
                <c:pt idx="93">
                  <c:v>7.5600000000000001E-2</c:v>
                </c:pt>
                <c:pt idx="94">
                  <c:v>7.5600000000000001E-2</c:v>
                </c:pt>
                <c:pt idx="95">
                  <c:v>7.5600000000000001E-2</c:v>
                </c:pt>
                <c:pt idx="96">
                  <c:v>7.5600000000000001E-2</c:v>
                </c:pt>
                <c:pt idx="97">
                  <c:v>7.5600000000000001E-2</c:v>
                </c:pt>
                <c:pt idx="98">
                  <c:v>7.5600000000000001E-2</c:v>
                </c:pt>
                <c:pt idx="99">
                  <c:v>7.5600000000000001E-2</c:v>
                </c:pt>
                <c:pt idx="100">
                  <c:v>7.5600000000000001E-2</c:v>
                </c:pt>
                <c:pt idx="101">
                  <c:v>7.5600000000000001E-2</c:v>
                </c:pt>
                <c:pt idx="102">
                  <c:v>7.5600000000000001E-2</c:v>
                </c:pt>
                <c:pt idx="103">
                  <c:v>7.5600000000000001E-2</c:v>
                </c:pt>
                <c:pt idx="104">
                  <c:v>7.5600000000000001E-2</c:v>
                </c:pt>
                <c:pt idx="105">
                  <c:v>7.5600000000000001E-2</c:v>
                </c:pt>
                <c:pt idx="106">
                  <c:v>7.5600000000000001E-2</c:v>
                </c:pt>
                <c:pt idx="107">
                  <c:v>8.48E-2</c:v>
                </c:pt>
                <c:pt idx="108">
                  <c:v>8.48E-2</c:v>
                </c:pt>
                <c:pt idx="109">
                  <c:v>8.48E-2</c:v>
                </c:pt>
                <c:pt idx="110">
                  <c:v>8.48E-2</c:v>
                </c:pt>
                <c:pt idx="111">
                  <c:v>8.48E-2</c:v>
                </c:pt>
                <c:pt idx="112">
                  <c:v>8.48E-2</c:v>
                </c:pt>
                <c:pt idx="113">
                  <c:v>8.48E-2</c:v>
                </c:pt>
                <c:pt idx="114">
                  <c:v>8.48E-2</c:v>
                </c:pt>
                <c:pt idx="115">
                  <c:v>8.48E-2</c:v>
                </c:pt>
                <c:pt idx="116">
                  <c:v>8.48E-2</c:v>
                </c:pt>
                <c:pt idx="117">
                  <c:v>8.48E-2</c:v>
                </c:pt>
                <c:pt idx="118">
                  <c:v>8.48E-2</c:v>
                </c:pt>
                <c:pt idx="119">
                  <c:v>8.48E-2</c:v>
                </c:pt>
                <c:pt idx="120">
                  <c:v>8.48E-2</c:v>
                </c:pt>
                <c:pt idx="121">
                  <c:v>8.48E-2</c:v>
                </c:pt>
                <c:pt idx="122">
                  <c:v>8.48E-2</c:v>
                </c:pt>
                <c:pt idx="123">
                  <c:v>8.48E-2</c:v>
                </c:pt>
                <c:pt idx="124">
                  <c:v>8.48E-2</c:v>
                </c:pt>
                <c:pt idx="125">
                  <c:v>8.48E-2</c:v>
                </c:pt>
                <c:pt idx="126">
                  <c:v>8.48E-2</c:v>
                </c:pt>
                <c:pt idx="127">
                  <c:v>8.48E-2</c:v>
                </c:pt>
                <c:pt idx="128">
                  <c:v>8.48E-2</c:v>
                </c:pt>
                <c:pt idx="129">
                  <c:v>9.1600000000000001E-2</c:v>
                </c:pt>
                <c:pt idx="130">
                  <c:v>9.1600000000000001E-2</c:v>
                </c:pt>
                <c:pt idx="131">
                  <c:v>9.1600000000000001E-2</c:v>
                </c:pt>
                <c:pt idx="132">
                  <c:v>9.1600000000000001E-2</c:v>
                </c:pt>
                <c:pt idx="133">
                  <c:v>9.1600000000000001E-2</c:v>
                </c:pt>
                <c:pt idx="134">
                  <c:v>9.1600000000000001E-2</c:v>
                </c:pt>
                <c:pt idx="135">
                  <c:v>9.1600000000000001E-2</c:v>
                </c:pt>
                <c:pt idx="136">
                  <c:v>9.1600000000000001E-2</c:v>
                </c:pt>
                <c:pt idx="137">
                  <c:v>9.1600000000000001E-2</c:v>
                </c:pt>
                <c:pt idx="138">
                  <c:v>9.1600000000000001E-2</c:v>
                </c:pt>
                <c:pt idx="139">
                  <c:v>9.1600000000000001E-2</c:v>
                </c:pt>
                <c:pt idx="140">
                  <c:v>9.1600000000000001E-2</c:v>
                </c:pt>
                <c:pt idx="141">
                  <c:v>9.1600000000000001E-2</c:v>
                </c:pt>
                <c:pt idx="142">
                  <c:v>9.1600000000000001E-2</c:v>
                </c:pt>
                <c:pt idx="143">
                  <c:v>9.1600000000000001E-2</c:v>
                </c:pt>
                <c:pt idx="144">
                  <c:v>9.1600000000000001E-2</c:v>
                </c:pt>
                <c:pt idx="145">
                  <c:v>9.1600000000000001E-2</c:v>
                </c:pt>
                <c:pt idx="146">
                  <c:v>9.1600000000000001E-2</c:v>
                </c:pt>
                <c:pt idx="147">
                  <c:v>9.1600000000000001E-2</c:v>
                </c:pt>
                <c:pt idx="148">
                  <c:v>9.1600000000000001E-2</c:v>
                </c:pt>
                <c:pt idx="149">
                  <c:v>0.1008</c:v>
                </c:pt>
                <c:pt idx="150">
                  <c:v>0.1008</c:v>
                </c:pt>
                <c:pt idx="151">
                  <c:v>0.1008</c:v>
                </c:pt>
                <c:pt idx="152">
                  <c:v>0.1008</c:v>
                </c:pt>
                <c:pt idx="153">
                  <c:v>0.1008</c:v>
                </c:pt>
                <c:pt idx="154">
                  <c:v>0.1008</c:v>
                </c:pt>
                <c:pt idx="155">
                  <c:v>0.1008</c:v>
                </c:pt>
                <c:pt idx="156">
                  <c:v>0.1008</c:v>
                </c:pt>
                <c:pt idx="157">
                  <c:v>0.1008</c:v>
                </c:pt>
                <c:pt idx="158">
                  <c:v>0.1008</c:v>
                </c:pt>
                <c:pt idx="159">
                  <c:v>0.1008</c:v>
                </c:pt>
                <c:pt idx="160">
                  <c:v>0.1008</c:v>
                </c:pt>
                <c:pt idx="161">
                  <c:v>0.1008</c:v>
                </c:pt>
                <c:pt idx="162">
                  <c:v>0.1008</c:v>
                </c:pt>
                <c:pt idx="163">
                  <c:v>0.1008</c:v>
                </c:pt>
                <c:pt idx="164">
                  <c:v>0.1008</c:v>
                </c:pt>
                <c:pt idx="165">
                  <c:v>0.1008</c:v>
                </c:pt>
                <c:pt idx="166">
                  <c:v>0.1008</c:v>
                </c:pt>
                <c:pt idx="167">
                  <c:v>0.1008</c:v>
                </c:pt>
                <c:pt idx="168">
                  <c:v>0.1008</c:v>
                </c:pt>
                <c:pt idx="169">
                  <c:v>0.1008</c:v>
                </c:pt>
                <c:pt idx="170">
                  <c:v>0.1008</c:v>
                </c:pt>
                <c:pt idx="171">
                  <c:v>0.108</c:v>
                </c:pt>
                <c:pt idx="172">
                  <c:v>0.108</c:v>
                </c:pt>
                <c:pt idx="173">
                  <c:v>0.108</c:v>
                </c:pt>
                <c:pt idx="174">
                  <c:v>0.108</c:v>
                </c:pt>
                <c:pt idx="175">
                  <c:v>0.108</c:v>
                </c:pt>
                <c:pt idx="176">
                  <c:v>0.108</c:v>
                </c:pt>
                <c:pt idx="177">
                  <c:v>0.108</c:v>
                </c:pt>
                <c:pt idx="178">
                  <c:v>0.108</c:v>
                </c:pt>
                <c:pt idx="179">
                  <c:v>0.108</c:v>
                </c:pt>
                <c:pt idx="180">
                  <c:v>0.108</c:v>
                </c:pt>
                <c:pt idx="181">
                  <c:v>0.108</c:v>
                </c:pt>
                <c:pt idx="182">
                  <c:v>0.108</c:v>
                </c:pt>
                <c:pt idx="183">
                  <c:v>0.108</c:v>
                </c:pt>
                <c:pt idx="184">
                  <c:v>0.108</c:v>
                </c:pt>
                <c:pt idx="185">
                  <c:v>0.108</c:v>
                </c:pt>
                <c:pt idx="186">
                  <c:v>0.108</c:v>
                </c:pt>
                <c:pt idx="187">
                  <c:v>0.108</c:v>
                </c:pt>
                <c:pt idx="188">
                  <c:v>0.108</c:v>
                </c:pt>
                <c:pt idx="189">
                  <c:v>0.108</c:v>
                </c:pt>
                <c:pt idx="190">
                  <c:v>0.108</c:v>
                </c:pt>
                <c:pt idx="191">
                  <c:v>0.1168</c:v>
                </c:pt>
                <c:pt idx="192">
                  <c:v>0.1168</c:v>
                </c:pt>
                <c:pt idx="193">
                  <c:v>0.1168</c:v>
                </c:pt>
                <c:pt idx="194">
                  <c:v>0.1168</c:v>
                </c:pt>
                <c:pt idx="195">
                  <c:v>0.1168</c:v>
                </c:pt>
                <c:pt idx="196">
                  <c:v>0.1168</c:v>
                </c:pt>
                <c:pt idx="197">
                  <c:v>0.1168</c:v>
                </c:pt>
                <c:pt idx="198">
                  <c:v>0.1168</c:v>
                </c:pt>
                <c:pt idx="199">
                  <c:v>0.1168</c:v>
                </c:pt>
                <c:pt idx="200">
                  <c:v>0.1168</c:v>
                </c:pt>
                <c:pt idx="201">
                  <c:v>0.1168</c:v>
                </c:pt>
                <c:pt idx="202">
                  <c:v>0.1168</c:v>
                </c:pt>
                <c:pt idx="203">
                  <c:v>0.1168</c:v>
                </c:pt>
                <c:pt idx="204">
                  <c:v>0.1168</c:v>
                </c:pt>
                <c:pt idx="205">
                  <c:v>0.1168</c:v>
                </c:pt>
                <c:pt idx="206">
                  <c:v>0.1168</c:v>
                </c:pt>
                <c:pt idx="207">
                  <c:v>0.1168</c:v>
                </c:pt>
                <c:pt idx="208">
                  <c:v>0.1168</c:v>
                </c:pt>
                <c:pt idx="209">
                  <c:v>0.1168</c:v>
                </c:pt>
                <c:pt idx="210">
                  <c:v>0.1168</c:v>
                </c:pt>
                <c:pt idx="211">
                  <c:v>0.1168</c:v>
                </c:pt>
                <c:pt idx="212">
                  <c:v>0.1168</c:v>
                </c:pt>
                <c:pt idx="213">
                  <c:v>0.1244</c:v>
                </c:pt>
                <c:pt idx="214">
                  <c:v>0.1244</c:v>
                </c:pt>
                <c:pt idx="215">
                  <c:v>0.1244</c:v>
                </c:pt>
                <c:pt idx="216">
                  <c:v>0.1244</c:v>
                </c:pt>
                <c:pt idx="217">
                  <c:v>0.1244</c:v>
                </c:pt>
                <c:pt idx="218">
                  <c:v>0.1244</c:v>
                </c:pt>
                <c:pt idx="219">
                  <c:v>0.1244</c:v>
                </c:pt>
                <c:pt idx="220">
                  <c:v>0.1244</c:v>
                </c:pt>
                <c:pt idx="221">
                  <c:v>0.1244</c:v>
                </c:pt>
                <c:pt idx="222">
                  <c:v>0.1244</c:v>
                </c:pt>
                <c:pt idx="223">
                  <c:v>0.1244</c:v>
                </c:pt>
                <c:pt idx="224">
                  <c:v>0.1244</c:v>
                </c:pt>
                <c:pt idx="225">
                  <c:v>0.1244</c:v>
                </c:pt>
                <c:pt idx="226">
                  <c:v>0.1244</c:v>
                </c:pt>
                <c:pt idx="227">
                  <c:v>0.1244</c:v>
                </c:pt>
                <c:pt idx="228">
                  <c:v>0.1244</c:v>
                </c:pt>
                <c:pt idx="229">
                  <c:v>0.1244</c:v>
                </c:pt>
                <c:pt idx="230">
                  <c:v>0.1244</c:v>
                </c:pt>
                <c:pt idx="231">
                  <c:v>0.1244</c:v>
                </c:pt>
                <c:pt idx="232">
                  <c:v>0.1244</c:v>
                </c:pt>
                <c:pt idx="233">
                  <c:v>0.13320000000000001</c:v>
                </c:pt>
                <c:pt idx="234">
                  <c:v>0.13320000000000001</c:v>
                </c:pt>
                <c:pt idx="235">
                  <c:v>0.13320000000000001</c:v>
                </c:pt>
                <c:pt idx="236">
                  <c:v>0.13320000000000001</c:v>
                </c:pt>
                <c:pt idx="237">
                  <c:v>0.13320000000000001</c:v>
                </c:pt>
                <c:pt idx="238">
                  <c:v>0.13320000000000001</c:v>
                </c:pt>
                <c:pt idx="239">
                  <c:v>0.13320000000000001</c:v>
                </c:pt>
                <c:pt idx="240">
                  <c:v>0.13320000000000001</c:v>
                </c:pt>
                <c:pt idx="241">
                  <c:v>0.13320000000000001</c:v>
                </c:pt>
                <c:pt idx="242">
                  <c:v>0.13320000000000001</c:v>
                </c:pt>
                <c:pt idx="243">
                  <c:v>0.13320000000000001</c:v>
                </c:pt>
                <c:pt idx="244">
                  <c:v>0.13320000000000001</c:v>
                </c:pt>
                <c:pt idx="245">
                  <c:v>0.13320000000000001</c:v>
                </c:pt>
                <c:pt idx="246">
                  <c:v>0.13320000000000001</c:v>
                </c:pt>
                <c:pt idx="247">
                  <c:v>0.13320000000000001</c:v>
                </c:pt>
                <c:pt idx="248">
                  <c:v>0.13320000000000001</c:v>
                </c:pt>
                <c:pt idx="249">
                  <c:v>0.13320000000000001</c:v>
                </c:pt>
                <c:pt idx="250">
                  <c:v>0.13320000000000001</c:v>
                </c:pt>
                <c:pt idx="251">
                  <c:v>0.13320000000000001</c:v>
                </c:pt>
                <c:pt idx="252">
                  <c:v>0.13320000000000001</c:v>
                </c:pt>
                <c:pt idx="253">
                  <c:v>0.13320000000000001</c:v>
                </c:pt>
                <c:pt idx="254">
                  <c:v>0.13320000000000001</c:v>
                </c:pt>
                <c:pt idx="255">
                  <c:v>0.1404</c:v>
                </c:pt>
                <c:pt idx="256">
                  <c:v>0.1404</c:v>
                </c:pt>
                <c:pt idx="257">
                  <c:v>0.1404</c:v>
                </c:pt>
                <c:pt idx="258">
                  <c:v>0.1404</c:v>
                </c:pt>
                <c:pt idx="259">
                  <c:v>0.1404</c:v>
                </c:pt>
                <c:pt idx="260">
                  <c:v>0.1404</c:v>
                </c:pt>
                <c:pt idx="261">
                  <c:v>0.1404</c:v>
                </c:pt>
                <c:pt idx="262">
                  <c:v>0.1404</c:v>
                </c:pt>
                <c:pt idx="263">
                  <c:v>0.1404</c:v>
                </c:pt>
                <c:pt idx="264">
                  <c:v>0.1404</c:v>
                </c:pt>
                <c:pt idx="265">
                  <c:v>0.1404</c:v>
                </c:pt>
                <c:pt idx="266">
                  <c:v>0.1404</c:v>
                </c:pt>
                <c:pt idx="267">
                  <c:v>0.1404</c:v>
                </c:pt>
                <c:pt idx="268">
                  <c:v>0.1404</c:v>
                </c:pt>
                <c:pt idx="269">
                  <c:v>0.1404</c:v>
                </c:pt>
                <c:pt idx="270">
                  <c:v>0.1404</c:v>
                </c:pt>
                <c:pt idx="271">
                  <c:v>0.1404</c:v>
                </c:pt>
                <c:pt idx="272">
                  <c:v>0.1404</c:v>
                </c:pt>
                <c:pt idx="273">
                  <c:v>0.1404</c:v>
                </c:pt>
                <c:pt idx="274">
                  <c:v>0.1404</c:v>
                </c:pt>
                <c:pt idx="275">
                  <c:v>0.14960000000000001</c:v>
                </c:pt>
                <c:pt idx="276">
                  <c:v>0.14960000000000001</c:v>
                </c:pt>
                <c:pt idx="277">
                  <c:v>0.14960000000000001</c:v>
                </c:pt>
                <c:pt idx="278">
                  <c:v>0.14960000000000001</c:v>
                </c:pt>
                <c:pt idx="279">
                  <c:v>0.14960000000000001</c:v>
                </c:pt>
                <c:pt idx="280">
                  <c:v>0.14960000000000001</c:v>
                </c:pt>
                <c:pt idx="281">
                  <c:v>0.14960000000000001</c:v>
                </c:pt>
                <c:pt idx="282">
                  <c:v>0.14960000000000001</c:v>
                </c:pt>
                <c:pt idx="283">
                  <c:v>0.14960000000000001</c:v>
                </c:pt>
                <c:pt idx="284">
                  <c:v>0.14960000000000001</c:v>
                </c:pt>
                <c:pt idx="285">
                  <c:v>0.14960000000000001</c:v>
                </c:pt>
                <c:pt idx="286">
                  <c:v>0.14960000000000001</c:v>
                </c:pt>
                <c:pt idx="287">
                  <c:v>0.14960000000000001</c:v>
                </c:pt>
                <c:pt idx="288">
                  <c:v>0.14960000000000001</c:v>
                </c:pt>
                <c:pt idx="289">
                  <c:v>0.14960000000000001</c:v>
                </c:pt>
                <c:pt idx="290">
                  <c:v>0.14960000000000001</c:v>
                </c:pt>
                <c:pt idx="291">
                  <c:v>0.14960000000000001</c:v>
                </c:pt>
                <c:pt idx="292">
                  <c:v>0.14960000000000001</c:v>
                </c:pt>
                <c:pt idx="293">
                  <c:v>0.14960000000000001</c:v>
                </c:pt>
                <c:pt idx="294">
                  <c:v>0.14960000000000001</c:v>
                </c:pt>
                <c:pt idx="295">
                  <c:v>0.14960000000000001</c:v>
                </c:pt>
                <c:pt idx="296">
                  <c:v>0.14960000000000001</c:v>
                </c:pt>
                <c:pt idx="297">
                  <c:v>0.15359999999999999</c:v>
                </c:pt>
                <c:pt idx="298">
                  <c:v>0.15359999999999999</c:v>
                </c:pt>
                <c:pt idx="299">
                  <c:v>0.15359999999999999</c:v>
                </c:pt>
                <c:pt idx="300">
                  <c:v>0.15359999999999999</c:v>
                </c:pt>
                <c:pt idx="301">
                  <c:v>0.15359999999999999</c:v>
                </c:pt>
                <c:pt idx="302">
                  <c:v>0.15359999999999999</c:v>
                </c:pt>
                <c:pt idx="303">
                  <c:v>0.15359999999999999</c:v>
                </c:pt>
                <c:pt idx="304">
                  <c:v>0.15359999999999999</c:v>
                </c:pt>
                <c:pt idx="305">
                  <c:v>0.15359999999999999</c:v>
                </c:pt>
                <c:pt idx="306">
                  <c:v>0.15359999999999999</c:v>
                </c:pt>
                <c:pt idx="307">
                  <c:v>0.15359999999999999</c:v>
                </c:pt>
                <c:pt idx="308">
                  <c:v>0.15359999999999999</c:v>
                </c:pt>
                <c:pt idx="309">
                  <c:v>0.15359999999999999</c:v>
                </c:pt>
                <c:pt idx="310">
                  <c:v>0.15359999999999999</c:v>
                </c:pt>
                <c:pt idx="311">
                  <c:v>0.15359999999999999</c:v>
                </c:pt>
                <c:pt idx="312">
                  <c:v>0.15359999999999999</c:v>
                </c:pt>
                <c:pt idx="313">
                  <c:v>0.15359999999999999</c:v>
                </c:pt>
                <c:pt idx="314">
                  <c:v>0.15359999999999999</c:v>
                </c:pt>
                <c:pt idx="315">
                  <c:v>0.15359999999999999</c:v>
                </c:pt>
                <c:pt idx="316">
                  <c:v>0.15359999999999999</c:v>
                </c:pt>
                <c:pt idx="317">
                  <c:v>0.1588</c:v>
                </c:pt>
                <c:pt idx="318">
                  <c:v>0.1588</c:v>
                </c:pt>
                <c:pt idx="319">
                  <c:v>0.1588</c:v>
                </c:pt>
                <c:pt idx="320">
                  <c:v>0.1588</c:v>
                </c:pt>
                <c:pt idx="321">
                  <c:v>0.1588</c:v>
                </c:pt>
                <c:pt idx="322">
                  <c:v>0.1588</c:v>
                </c:pt>
                <c:pt idx="323">
                  <c:v>0.1588</c:v>
                </c:pt>
                <c:pt idx="324">
                  <c:v>0.1588</c:v>
                </c:pt>
                <c:pt idx="325">
                  <c:v>0.1588</c:v>
                </c:pt>
                <c:pt idx="326">
                  <c:v>0.1588</c:v>
                </c:pt>
                <c:pt idx="327">
                  <c:v>0.1588</c:v>
                </c:pt>
                <c:pt idx="328">
                  <c:v>0.1588</c:v>
                </c:pt>
                <c:pt idx="329">
                  <c:v>0.1588</c:v>
                </c:pt>
                <c:pt idx="330">
                  <c:v>0.1588</c:v>
                </c:pt>
                <c:pt idx="331">
                  <c:v>0.1588</c:v>
                </c:pt>
                <c:pt idx="332">
                  <c:v>0.1588</c:v>
                </c:pt>
                <c:pt idx="333">
                  <c:v>0.1588</c:v>
                </c:pt>
                <c:pt idx="334">
                  <c:v>0.1588</c:v>
                </c:pt>
                <c:pt idx="335">
                  <c:v>0.1588</c:v>
                </c:pt>
                <c:pt idx="336">
                  <c:v>0.1588</c:v>
                </c:pt>
                <c:pt idx="337">
                  <c:v>0.1588</c:v>
                </c:pt>
                <c:pt idx="338">
                  <c:v>0.1588</c:v>
                </c:pt>
                <c:pt idx="339">
                  <c:v>0.16320000000000001</c:v>
                </c:pt>
                <c:pt idx="340">
                  <c:v>0.16320000000000001</c:v>
                </c:pt>
                <c:pt idx="341">
                  <c:v>0.16320000000000001</c:v>
                </c:pt>
                <c:pt idx="342">
                  <c:v>0.16320000000000001</c:v>
                </c:pt>
                <c:pt idx="343">
                  <c:v>0.16320000000000001</c:v>
                </c:pt>
                <c:pt idx="344">
                  <c:v>0.16320000000000001</c:v>
                </c:pt>
                <c:pt idx="345">
                  <c:v>0.16320000000000001</c:v>
                </c:pt>
                <c:pt idx="346">
                  <c:v>0.16320000000000001</c:v>
                </c:pt>
                <c:pt idx="347">
                  <c:v>0.16320000000000001</c:v>
                </c:pt>
                <c:pt idx="348">
                  <c:v>0.16320000000000001</c:v>
                </c:pt>
                <c:pt idx="349">
                  <c:v>0.16320000000000001</c:v>
                </c:pt>
                <c:pt idx="350">
                  <c:v>0.16320000000000001</c:v>
                </c:pt>
                <c:pt idx="351">
                  <c:v>0.16320000000000001</c:v>
                </c:pt>
                <c:pt idx="352">
                  <c:v>0.16320000000000001</c:v>
                </c:pt>
                <c:pt idx="353">
                  <c:v>0.16320000000000001</c:v>
                </c:pt>
                <c:pt idx="354">
                  <c:v>0.16320000000000001</c:v>
                </c:pt>
                <c:pt idx="355">
                  <c:v>0.16320000000000001</c:v>
                </c:pt>
                <c:pt idx="356">
                  <c:v>0.16320000000000001</c:v>
                </c:pt>
                <c:pt idx="357">
                  <c:v>0.16320000000000001</c:v>
                </c:pt>
                <c:pt idx="358">
                  <c:v>0.16320000000000001</c:v>
                </c:pt>
                <c:pt idx="359">
                  <c:v>0.1676</c:v>
                </c:pt>
                <c:pt idx="360">
                  <c:v>0.1676</c:v>
                </c:pt>
                <c:pt idx="361">
                  <c:v>0.1676</c:v>
                </c:pt>
                <c:pt idx="362">
                  <c:v>0.1676</c:v>
                </c:pt>
                <c:pt idx="363">
                  <c:v>0.1676</c:v>
                </c:pt>
                <c:pt idx="364">
                  <c:v>0.1676</c:v>
                </c:pt>
                <c:pt idx="365">
                  <c:v>0.1676</c:v>
                </c:pt>
                <c:pt idx="366">
                  <c:v>0.1676</c:v>
                </c:pt>
                <c:pt idx="367">
                  <c:v>0.1676</c:v>
                </c:pt>
                <c:pt idx="368">
                  <c:v>0.1676</c:v>
                </c:pt>
                <c:pt idx="369">
                  <c:v>0.1676</c:v>
                </c:pt>
                <c:pt idx="370">
                  <c:v>0.1676</c:v>
                </c:pt>
                <c:pt idx="371">
                  <c:v>0.1676</c:v>
                </c:pt>
                <c:pt idx="372">
                  <c:v>0.1676</c:v>
                </c:pt>
                <c:pt idx="373">
                  <c:v>0.1676</c:v>
                </c:pt>
                <c:pt idx="374">
                  <c:v>0.1676</c:v>
                </c:pt>
                <c:pt idx="375">
                  <c:v>0.1676</c:v>
                </c:pt>
                <c:pt idx="376">
                  <c:v>0.1676</c:v>
                </c:pt>
                <c:pt idx="377">
                  <c:v>0.1676</c:v>
                </c:pt>
                <c:pt idx="378">
                  <c:v>0.1676</c:v>
                </c:pt>
                <c:pt idx="379">
                  <c:v>0.1676</c:v>
                </c:pt>
                <c:pt idx="380">
                  <c:v>0.1676</c:v>
                </c:pt>
                <c:pt idx="381">
                  <c:v>0.17319999999999999</c:v>
                </c:pt>
                <c:pt idx="382">
                  <c:v>0.17319999999999999</c:v>
                </c:pt>
                <c:pt idx="383">
                  <c:v>0.17319999999999999</c:v>
                </c:pt>
                <c:pt idx="384">
                  <c:v>0.17319999999999999</c:v>
                </c:pt>
                <c:pt idx="385">
                  <c:v>0.17319999999999999</c:v>
                </c:pt>
                <c:pt idx="386">
                  <c:v>0.17319999999999999</c:v>
                </c:pt>
                <c:pt idx="387">
                  <c:v>0.17319999999999999</c:v>
                </c:pt>
                <c:pt idx="388">
                  <c:v>0.17319999999999999</c:v>
                </c:pt>
                <c:pt idx="389">
                  <c:v>0.17319999999999999</c:v>
                </c:pt>
                <c:pt idx="390">
                  <c:v>0.17319999999999999</c:v>
                </c:pt>
                <c:pt idx="391">
                  <c:v>0.17319999999999999</c:v>
                </c:pt>
                <c:pt idx="392">
                  <c:v>0.17319999999999999</c:v>
                </c:pt>
                <c:pt idx="393">
                  <c:v>0.17319999999999999</c:v>
                </c:pt>
                <c:pt idx="394">
                  <c:v>0.17319999999999999</c:v>
                </c:pt>
                <c:pt idx="395">
                  <c:v>0.17319999999999999</c:v>
                </c:pt>
                <c:pt idx="396">
                  <c:v>0.17319999999999999</c:v>
                </c:pt>
                <c:pt idx="397">
                  <c:v>0.17319999999999999</c:v>
                </c:pt>
                <c:pt idx="398">
                  <c:v>0.17319999999999999</c:v>
                </c:pt>
                <c:pt idx="399">
                  <c:v>0.17319999999999999</c:v>
                </c:pt>
                <c:pt idx="400">
                  <c:v>0.17319999999999999</c:v>
                </c:pt>
                <c:pt idx="401">
                  <c:v>0.17760000000000001</c:v>
                </c:pt>
                <c:pt idx="402">
                  <c:v>0.17760000000000001</c:v>
                </c:pt>
                <c:pt idx="403">
                  <c:v>0.17760000000000001</c:v>
                </c:pt>
                <c:pt idx="404">
                  <c:v>0.17760000000000001</c:v>
                </c:pt>
                <c:pt idx="405">
                  <c:v>0.17760000000000001</c:v>
                </c:pt>
                <c:pt idx="406">
                  <c:v>0.17760000000000001</c:v>
                </c:pt>
                <c:pt idx="407">
                  <c:v>0.17760000000000001</c:v>
                </c:pt>
                <c:pt idx="408">
                  <c:v>0.17760000000000001</c:v>
                </c:pt>
                <c:pt idx="409">
                  <c:v>0.17760000000000001</c:v>
                </c:pt>
                <c:pt idx="410">
                  <c:v>0.17760000000000001</c:v>
                </c:pt>
                <c:pt idx="411">
                  <c:v>0.17760000000000001</c:v>
                </c:pt>
                <c:pt idx="412">
                  <c:v>0.17760000000000001</c:v>
                </c:pt>
                <c:pt idx="413">
                  <c:v>0.17760000000000001</c:v>
                </c:pt>
                <c:pt idx="414">
                  <c:v>0.17760000000000001</c:v>
                </c:pt>
                <c:pt idx="415">
                  <c:v>0.17760000000000001</c:v>
                </c:pt>
                <c:pt idx="416">
                  <c:v>0.17760000000000001</c:v>
                </c:pt>
                <c:pt idx="417">
                  <c:v>0.17760000000000001</c:v>
                </c:pt>
                <c:pt idx="418">
                  <c:v>0.17760000000000001</c:v>
                </c:pt>
                <c:pt idx="419">
                  <c:v>0.17760000000000001</c:v>
                </c:pt>
                <c:pt idx="420">
                  <c:v>0.17760000000000001</c:v>
                </c:pt>
                <c:pt idx="421">
                  <c:v>0.17760000000000001</c:v>
                </c:pt>
                <c:pt idx="422">
                  <c:v>0.17760000000000001</c:v>
                </c:pt>
                <c:pt idx="423">
                  <c:v>0.1804</c:v>
                </c:pt>
                <c:pt idx="424">
                  <c:v>0.1804</c:v>
                </c:pt>
                <c:pt idx="425">
                  <c:v>0.1804</c:v>
                </c:pt>
                <c:pt idx="426">
                  <c:v>0.1804</c:v>
                </c:pt>
                <c:pt idx="427">
                  <c:v>0.1804</c:v>
                </c:pt>
                <c:pt idx="428">
                  <c:v>0.1804</c:v>
                </c:pt>
                <c:pt idx="429">
                  <c:v>0.1804</c:v>
                </c:pt>
                <c:pt idx="430">
                  <c:v>0.1804</c:v>
                </c:pt>
                <c:pt idx="431">
                  <c:v>0.1804</c:v>
                </c:pt>
                <c:pt idx="432">
                  <c:v>0.1804</c:v>
                </c:pt>
                <c:pt idx="433">
                  <c:v>0.1804</c:v>
                </c:pt>
                <c:pt idx="434">
                  <c:v>0.1804</c:v>
                </c:pt>
                <c:pt idx="435">
                  <c:v>0.1804</c:v>
                </c:pt>
                <c:pt idx="436">
                  <c:v>0.1804</c:v>
                </c:pt>
                <c:pt idx="437">
                  <c:v>0.1804</c:v>
                </c:pt>
                <c:pt idx="438">
                  <c:v>0.1804</c:v>
                </c:pt>
                <c:pt idx="439">
                  <c:v>0.1804</c:v>
                </c:pt>
                <c:pt idx="440">
                  <c:v>0.1804</c:v>
                </c:pt>
                <c:pt idx="441">
                  <c:v>0.1804</c:v>
                </c:pt>
                <c:pt idx="442">
                  <c:v>0.1804</c:v>
                </c:pt>
                <c:pt idx="443">
                  <c:v>0.1852</c:v>
                </c:pt>
                <c:pt idx="444">
                  <c:v>0.1852</c:v>
                </c:pt>
                <c:pt idx="445">
                  <c:v>0.1852</c:v>
                </c:pt>
                <c:pt idx="446">
                  <c:v>0.1852</c:v>
                </c:pt>
                <c:pt idx="447">
                  <c:v>0.1852</c:v>
                </c:pt>
                <c:pt idx="448">
                  <c:v>0.1852</c:v>
                </c:pt>
                <c:pt idx="449">
                  <c:v>0.1852</c:v>
                </c:pt>
                <c:pt idx="450">
                  <c:v>0.1852</c:v>
                </c:pt>
                <c:pt idx="451">
                  <c:v>0.1852</c:v>
                </c:pt>
                <c:pt idx="452">
                  <c:v>0.1852</c:v>
                </c:pt>
                <c:pt idx="453">
                  <c:v>0.1852</c:v>
                </c:pt>
                <c:pt idx="454">
                  <c:v>0.1852</c:v>
                </c:pt>
                <c:pt idx="455">
                  <c:v>0.1852</c:v>
                </c:pt>
                <c:pt idx="456">
                  <c:v>0.1852</c:v>
                </c:pt>
                <c:pt idx="457">
                  <c:v>0.1852</c:v>
                </c:pt>
                <c:pt idx="458">
                  <c:v>0.1852</c:v>
                </c:pt>
                <c:pt idx="459">
                  <c:v>0.1852</c:v>
                </c:pt>
                <c:pt idx="460">
                  <c:v>0.1852</c:v>
                </c:pt>
                <c:pt idx="461">
                  <c:v>0.1852</c:v>
                </c:pt>
                <c:pt idx="462">
                  <c:v>0.1852</c:v>
                </c:pt>
                <c:pt idx="463">
                  <c:v>0.1852</c:v>
                </c:pt>
                <c:pt idx="464">
                  <c:v>0.1852</c:v>
                </c:pt>
                <c:pt idx="465">
                  <c:v>0.19040000000000001</c:v>
                </c:pt>
                <c:pt idx="466">
                  <c:v>0.19040000000000001</c:v>
                </c:pt>
                <c:pt idx="467">
                  <c:v>0.19040000000000001</c:v>
                </c:pt>
                <c:pt idx="468">
                  <c:v>0.19040000000000001</c:v>
                </c:pt>
                <c:pt idx="469">
                  <c:v>0.19040000000000001</c:v>
                </c:pt>
                <c:pt idx="470">
                  <c:v>0.19040000000000001</c:v>
                </c:pt>
                <c:pt idx="471">
                  <c:v>0.19040000000000001</c:v>
                </c:pt>
                <c:pt idx="472">
                  <c:v>0.19040000000000001</c:v>
                </c:pt>
                <c:pt idx="473">
                  <c:v>0.19040000000000001</c:v>
                </c:pt>
                <c:pt idx="474">
                  <c:v>0.19040000000000001</c:v>
                </c:pt>
                <c:pt idx="475">
                  <c:v>0.19040000000000001</c:v>
                </c:pt>
                <c:pt idx="476">
                  <c:v>0.19040000000000001</c:v>
                </c:pt>
                <c:pt idx="477">
                  <c:v>0.19040000000000001</c:v>
                </c:pt>
                <c:pt idx="478">
                  <c:v>0.19040000000000001</c:v>
                </c:pt>
                <c:pt idx="479">
                  <c:v>0.19040000000000001</c:v>
                </c:pt>
                <c:pt idx="480">
                  <c:v>0.19040000000000001</c:v>
                </c:pt>
                <c:pt idx="481">
                  <c:v>0.19040000000000001</c:v>
                </c:pt>
                <c:pt idx="482">
                  <c:v>0.19040000000000001</c:v>
                </c:pt>
                <c:pt idx="483">
                  <c:v>0.19040000000000001</c:v>
                </c:pt>
                <c:pt idx="484">
                  <c:v>0.19040000000000001</c:v>
                </c:pt>
                <c:pt idx="485">
                  <c:v>0.19600000000000001</c:v>
                </c:pt>
                <c:pt idx="486">
                  <c:v>0.19600000000000001</c:v>
                </c:pt>
                <c:pt idx="487">
                  <c:v>0.19600000000000001</c:v>
                </c:pt>
                <c:pt idx="488">
                  <c:v>0.19600000000000001</c:v>
                </c:pt>
                <c:pt idx="489">
                  <c:v>0.19600000000000001</c:v>
                </c:pt>
                <c:pt idx="490">
                  <c:v>0.19600000000000001</c:v>
                </c:pt>
                <c:pt idx="491">
                  <c:v>0.19600000000000001</c:v>
                </c:pt>
                <c:pt idx="492">
                  <c:v>0.19600000000000001</c:v>
                </c:pt>
                <c:pt idx="493">
                  <c:v>0.19600000000000001</c:v>
                </c:pt>
                <c:pt idx="494">
                  <c:v>0.19600000000000001</c:v>
                </c:pt>
                <c:pt idx="495">
                  <c:v>0.19600000000000001</c:v>
                </c:pt>
                <c:pt idx="496">
                  <c:v>0.19600000000000001</c:v>
                </c:pt>
                <c:pt idx="497">
                  <c:v>0.19600000000000001</c:v>
                </c:pt>
                <c:pt idx="498">
                  <c:v>0.19600000000000001</c:v>
                </c:pt>
                <c:pt idx="499">
                  <c:v>0.19600000000000001</c:v>
                </c:pt>
                <c:pt idx="500">
                  <c:v>0.19600000000000001</c:v>
                </c:pt>
                <c:pt idx="501">
                  <c:v>0.19600000000000001</c:v>
                </c:pt>
                <c:pt idx="502">
                  <c:v>0.19600000000000001</c:v>
                </c:pt>
                <c:pt idx="503">
                  <c:v>0.19600000000000001</c:v>
                </c:pt>
                <c:pt idx="504">
                  <c:v>0.19600000000000001</c:v>
                </c:pt>
                <c:pt idx="505">
                  <c:v>0.19600000000000001</c:v>
                </c:pt>
                <c:pt idx="506">
                  <c:v>0.19600000000000001</c:v>
                </c:pt>
                <c:pt idx="507">
                  <c:v>0.1996</c:v>
                </c:pt>
                <c:pt idx="508">
                  <c:v>0.1996</c:v>
                </c:pt>
                <c:pt idx="509">
                  <c:v>0.1996</c:v>
                </c:pt>
                <c:pt idx="510">
                  <c:v>0.1996</c:v>
                </c:pt>
                <c:pt idx="511">
                  <c:v>0.1996</c:v>
                </c:pt>
                <c:pt idx="512">
                  <c:v>0.1996</c:v>
                </c:pt>
                <c:pt idx="513">
                  <c:v>0.1996</c:v>
                </c:pt>
                <c:pt idx="514">
                  <c:v>0.1996</c:v>
                </c:pt>
                <c:pt idx="515">
                  <c:v>0.1996</c:v>
                </c:pt>
                <c:pt idx="516">
                  <c:v>0.1996</c:v>
                </c:pt>
                <c:pt idx="517">
                  <c:v>0.1996</c:v>
                </c:pt>
                <c:pt idx="518">
                  <c:v>0.1996</c:v>
                </c:pt>
                <c:pt idx="519">
                  <c:v>0.1996</c:v>
                </c:pt>
                <c:pt idx="520">
                  <c:v>0.1996</c:v>
                </c:pt>
                <c:pt idx="521">
                  <c:v>0.1996</c:v>
                </c:pt>
                <c:pt idx="522">
                  <c:v>0.1996</c:v>
                </c:pt>
                <c:pt idx="523">
                  <c:v>0.1996</c:v>
                </c:pt>
                <c:pt idx="524">
                  <c:v>0.1996</c:v>
                </c:pt>
                <c:pt idx="525">
                  <c:v>0.1996</c:v>
                </c:pt>
                <c:pt idx="526">
                  <c:v>0.1996</c:v>
                </c:pt>
                <c:pt idx="527">
                  <c:v>0.20319999999999999</c:v>
                </c:pt>
                <c:pt idx="528">
                  <c:v>0.20319999999999999</c:v>
                </c:pt>
                <c:pt idx="529">
                  <c:v>0.20319999999999999</c:v>
                </c:pt>
                <c:pt idx="530">
                  <c:v>0.20319999999999999</c:v>
                </c:pt>
                <c:pt idx="531">
                  <c:v>0.20319999999999999</c:v>
                </c:pt>
                <c:pt idx="532">
                  <c:v>0.20319999999999999</c:v>
                </c:pt>
                <c:pt idx="533">
                  <c:v>0.20319999999999999</c:v>
                </c:pt>
                <c:pt idx="534">
                  <c:v>0.20319999999999999</c:v>
                </c:pt>
                <c:pt idx="535">
                  <c:v>0.20319999999999999</c:v>
                </c:pt>
                <c:pt idx="536">
                  <c:v>0.20319999999999999</c:v>
                </c:pt>
                <c:pt idx="537">
                  <c:v>0.20319999999999999</c:v>
                </c:pt>
                <c:pt idx="538">
                  <c:v>0.20319999999999999</c:v>
                </c:pt>
                <c:pt idx="539">
                  <c:v>0.20319999999999999</c:v>
                </c:pt>
                <c:pt idx="540">
                  <c:v>0.20319999999999999</c:v>
                </c:pt>
                <c:pt idx="541">
                  <c:v>0.20319999999999999</c:v>
                </c:pt>
                <c:pt idx="542">
                  <c:v>0.20319999999999999</c:v>
                </c:pt>
                <c:pt idx="543">
                  <c:v>0.20319999999999999</c:v>
                </c:pt>
                <c:pt idx="544">
                  <c:v>0.20319999999999999</c:v>
                </c:pt>
                <c:pt idx="545">
                  <c:v>0.20319999999999999</c:v>
                </c:pt>
                <c:pt idx="546">
                  <c:v>0.20319999999999999</c:v>
                </c:pt>
                <c:pt idx="547">
                  <c:v>0.20319999999999999</c:v>
                </c:pt>
                <c:pt idx="548">
                  <c:v>0.20319999999999999</c:v>
                </c:pt>
                <c:pt idx="549">
                  <c:v>0.20599999999999999</c:v>
                </c:pt>
                <c:pt idx="550">
                  <c:v>0.20599999999999999</c:v>
                </c:pt>
                <c:pt idx="551">
                  <c:v>0.20599999999999999</c:v>
                </c:pt>
                <c:pt idx="552">
                  <c:v>0.20599999999999999</c:v>
                </c:pt>
                <c:pt idx="553">
                  <c:v>0.20599999999999999</c:v>
                </c:pt>
                <c:pt idx="554">
                  <c:v>0.20599999999999999</c:v>
                </c:pt>
                <c:pt idx="555">
                  <c:v>0.20599999999999999</c:v>
                </c:pt>
                <c:pt idx="556">
                  <c:v>0.20599999999999999</c:v>
                </c:pt>
                <c:pt idx="557">
                  <c:v>0.20599999999999999</c:v>
                </c:pt>
                <c:pt idx="558">
                  <c:v>0.20599999999999999</c:v>
                </c:pt>
                <c:pt idx="559">
                  <c:v>0.20599999999999999</c:v>
                </c:pt>
                <c:pt idx="560">
                  <c:v>0.20599999999999999</c:v>
                </c:pt>
                <c:pt idx="561">
                  <c:v>0.20599999999999999</c:v>
                </c:pt>
                <c:pt idx="562">
                  <c:v>0.20599999999999999</c:v>
                </c:pt>
                <c:pt idx="563">
                  <c:v>0.20599999999999999</c:v>
                </c:pt>
                <c:pt idx="564">
                  <c:v>0.20599999999999999</c:v>
                </c:pt>
                <c:pt idx="565">
                  <c:v>0.20599999999999999</c:v>
                </c:pt>
                <c:pt idx="566">
                  <c:v>0.20599999999999999</c:v>
                </c:pt>
                <c:pt idx="567">
                  <c:v>0.20599999999999999</c:v>
                </c:pt>
                <c:pt idx="568">
                  <c:v>0.20599999999999999</c:v>
                </c:pt>
                <c:pt idx="569">
                  <c:v>0.2092</c:v>
                </c:pt>
                <c:pt idx="570">
                  <c:v>0.2092</c:v>
                </c:pt>
                <c:pt idx="571">
                  <c:v>0.2092</c:v>
                </c:pt>
                <c:pt idx="572">
                  <c:v>0.2092</c:v>
                </c:pt>
                <c:pt idx="573">
                  <c:v>0.2092</c:v>
                </c:pt>
                <c:pt idx="574">
                  <c:v>0.2092</c:v>
                </c:pt>
                <c:pt idx="575">
                  <c:v>0.2092</c:v>
                </c:pt>
                <c:pt idx="576">
                  <c:v>0.2092</c:v>
                </c:pt>
                <c:pt idx="577">
                  <c:v>0.2092</c:v>
                </c:pt>
                <c:pt idx="578">
                  <c:v>0.2092</c:v>
                </c:pt>
                <c:pt idx="579">
                  <c:v>0.2092</c:v>
                </c:pt>
                <c:pt idx="580">
                  <c:v>0.2092</c:v>
                </c:pt>
                <c:pt idx="581">
                  <c:v>0.2092</c:v>
                </c:pt>
                <c:pt idx="582">
                  <c:v>0.2092</c:v>
                </c:pt>
                <c:pt idx="583">
                  <c:v>0.2092</c:v>
                </c:pt>
                <c:pt idx="584">
                  <c:v>0.2092</c:v>
                </c:pt>
                <c:pt idx="585">
                  <c:v>0.2092</c:v>
                </c:pt>
                <c:pt idx="586">
                  <c:v>0.2092</c:v>
                </c:pt>
                <c:pt idx="587">
                  <c:v>0.2092</c:v>
                </c:pt>
                <c:pt idx="588">
                  <c:v>0.2092</c:v>
                </c:pt>
                <c:pt idx="589">
                  <c:v>0.2092</c:v>
                </c:pt>
                <c:pt idx="590">
                  <c:v>0.2092</c:v>
                </c:pt>
                <c:pt idx="591">
                  <c:v>0.21279999999999999</c:v>
                </c:pt>
                <c:pt idx="592">
                  <c:v>0.21279999999999999</c:v>
                </c:pt>
                <c:pt idx="593">
                  <c:v>0.21279999999999999</c:v>
                </c:pt>
                <c:pt idx="594">
                  <c:v>0.21279999999999999</c:v>
                </c:pt>
                <c:pt idx="595">
                  <c:v>0.21279999999999999</c:v>
                </c:pt>
                <c:pt idx="596">
                  <c:v>0.21279999999999999</c:v>
                </c:pt>
                <c:pt idx="597">
                  <c:v>0.21279999999999999</c:v>
                </c:pt>
                <c:pt idx="598">
                  <c:v>0.21279999999999999</c:v>
                </c:pt>
                <c:pt idx="599">
                  <c:v>0.21279999999999999</c:v>
                </c:pt>
                <c:pt idx="600">
                  <c:v>0.21279999999999999</c:v>
                </c:pt>
                <c:pt idx="601">
                  <c:v>0.21279999999999999</c:v>
                </c:pt>
                <c:pt idx="602">
                  <c:v>0.21279999999999999</c:v>
                </c:pt>
                <c:pt idx="603">
                  <c:v>0.21279999999999999</c:v>
                </c:pt>
                <c:pt idx="604">
                  <c:v>0.21279999999999999</c:v>
                </c:pt>
                <c:pt idx="605">
                  <c:v>0.21279999999999999</c:v>
                </c:pt>
                <c:pt idx="606">
                  <c:v>0.21279999999999999</c:v>
                </c:pt>
                <c:pt idx="607">
                  <c:v>0.21279999999999999</c:v>
                </c:pt>
                <c:pt idx="608">
                  <c:v>0.21279999999999999</c:v>
                </c:pt>
                <c:pt idx="609">
                  <c:v>0.21279999999999999</c:v>
                </c:pt>
                <c:pt idx="610">
                  <c:v>0.21279999999999999</c:v>
                </c:pt>
                <c:pt idx="611">
                  <c:v>0.21440000000000001</c:v>
                </c:pt>
                <c:pt idx="612">
                  <c:v>0.21440000000000001</c:v>
                </c:pt>
                <c:pt idx="613">
                  <c:v>0.21440000000000001</c:v>
                </c:pt>
                <c:pt idx="614">
                  <c:v>0.21440000000000001</c:v>
                </c:pt>
                <c:pt idx="615">
                  <c:v>0.21440000000000001</c:v>
                </c:pt>
                <c:pt idx="616">
                  <c:v>0.21440000000000001</c:v>
                </c:pt>
                <c:pt idx="617">
                  <c:v>0.21440000000000001</c:v>
                </c:pt>
                <c:pt idx="618">
                  <c:v>0.21440000000000001</c:v>
                </c:pt>
                <c:pt idx="619">
                  <c:v>0.21440000000000001</c:v>
                </c:pt>
                <c:pt idx="620">
                  <c:v>0.21440000000000001</c:v>
                </c:pt>
                <c:pt idx="621">
                  <c:v>0.21440000000000001</c:v>
                </c:pt>
                <c:pt idx="622">
                  <c:v>0.21440000000000001</c:v>
                </c:pt>
                <c:pt idx="623">
                  <c:v>0.21440000000000001</c:v>
                </c:pt>
                <c:pt idx="624">
                  <c:v>0.21440000000000001</c:v>
                </c:pt>
                <c:pt idx="625">
                  <c:v>0.21440000000000001</c:v>
                </c:pt>
                <c:pt idx="626">
                  <c:v>0.21440000000000001</c:v>
                </c:pt>
                <c:pt idx="627">
                  <c:v>0.21440000000000001</c:v>
                </c:pt>
                <c:pt idx="628">
                  <c:v>0.21440000000000001</c:v>
                </c:pt>
                <c:pt idx="629">
                  <c:v>0.21440000000000001</c:v>
                </c:pt>
                <c:pt idx="630">
                  <c:v>0.21440000000000001</c:v>
                </c:pt>
                <c:pt idx="631">
                  <c:v>0.21440000000000001</c:v>
                </c:pt>
                <c:pt idx="632">
                  <c:v>0.21440000000000001</c:v>
                </c:pt>
                <c:pt idx="633">
                  <c:v>0.2152</c:v>
                </c:pt>
                <c:pt idx="634">
                  <c:v>0.2152</c:v>
                </c:pt>
                <c:pt idx="635">
                  <c:v>0.2152</c:v>
                </c:pt>
                <c:pt idx="636">
                  <c:v>0.2152</c:v>
                </c:pt>
                <c:pt idx="637">
                  <c:v>0.2152</c:v>
                </c:pt>
                <c:pt idx="638">
                  <c:v>0.2152</c:v>
                </c:pt>
                <c:pt idx="639">
                  <c:v>0.2152</c:v>
                </c:pt>
                <c:pt idx="640">
                  <c:v>0.2152</c:v>
                </c:pt>
                <c:pt idx="641">
                  <c:v>0.2152</c:v>
                </c:pt>
                <c:pt idx="642">
                  <c:v>0.2152</c:v>
                </c:pt>
                <c:pt idx="643">
                  <c:v>0.2152</c:v>
                </c:pt>
                <c:pt idx="644">
                  <c:v>0.2152</c:v>
                </c:pt>
                <c:pt idx="645">
                  <c:v>0.2152</c:v>
                </c:pt>
                <c:pt idx="646">
                  <c:v>0.2152</c:v>
                </c:pt>
                <c:pt idx="647">
                  <c:v>0.2152</c:v>
                </c:pt>
                <c:pt idx="648">
                  <c:v>0.2152</c:v>
                </c:pt>
                <c:pt idx="649">
                  <c:v>0.2152</c:v>
                </c:pt>
                <c:pt idx="650">
                  <c:v>0.2152</c:v>
                </c:pt>
                <c:pt idx="651">
                  <c:v>0.2152</c:v>
                </c:pt>
                <c:pt idx="652">
                  <c:v>0.2152</c:v>
                </c:pt>
                <c:pt idx="653">
                  <c:v>0.21640000000000001</c:v>
                </c:pt>
                <c:pt idx="654">
                  <c:v>0.21640000000000001</c:v>
                </c:pt>
                <c:pt idx="655">
                  <c:v>0.21640000000000001</c:v>
                </c:pt>
                <c:pt idx="656">
                  <c:v>0.21640000000000001</c:v>
                </c:pt>
                <c:pt idx="657">
                  <c:v>0.21640000000000001</c:v>
                </c:pt>
                <c:pt idx="658">
                  <c:v>0.21640000000000001</c:v>
                </c:pt>
                <c:pt idx="659">
                  <c:v>0.21640000000000001</c:v>
                </c:pt>
                <c:pt idx="660">
                  <c:v>0.21640000000000001</c:v>
                </c:pt>
                <c:pt idx="661">
                  <c:v>0.21640000000000001</c:v>
                </c:pt>
                <c:pt idx="662">
                  <c:v>0.21640000000000001</c:v>
                </c:pt>
                <c:pt idx="663">
                  <c:v>0.21640000000000001</c:v>
                </c:pt>
                <c:pt idx="664">
                  <c:v>0.21640000000000001</c:v>
                </c:pt>
                <c:pt idx="665">
                  <c:v>0.21640000000000001</c:v>
                </c:pt>
                <c:pt idx="666">
                  <c:v>0.21640000000000001</c:v>
                </c:pt>
                <c:pt idx="667">
                  <c:v>0.21640000000000001</c:v>
                </c:pt>
                <c:pt idx="668">
                  <c:v>0.21640000000000001</c:v>
                </c:pt>
                <c:pt idx="669">
                  <c:v>0.21640000000000001</c:v>
                </c:pt>
                <c:pt idx="670">
                  <c:v>0.21640000000000001</c:v>
                </c:pt>
                <c:pt idx="671">
                  <c:v>0.21640000000000001</c:v>
                </c:pt>
                <c:pt idx="672">
                  <c:v>0.21640000000000001</c:v>
                </c:pt>
                <c:pt idx="673">
                  <c:v>0.21640000000000001</c:v>
                </c:pt>
                <c:pt idx="674">
                  <c:v>0.21640000000000001</c:v>
                </c:pt>
                <c:pt idx="675">
                  <c:v>0.21879999999999999</c:v>
                </c:pt>
                <c:pt idx="676">
                  <c:v>0.21879999999999999</c:v>
                </c:pt>
                <c:pt idx="677">
                  <c:v>0.21879999999999999</c:v>
                </c:pt>
                <c:pt idx="678">
                  <c:v>0.21879999999999999</c:v>
                </c:pt>
                <c:pt idx="679">
                  <c:v>0.21879999999999999</c:v>
                </c:pt>
                <c:pt idx="680">
                  <c:v>0.21879999999999999</c:v>
                </c:pt>
                <c:pt idx="681">
                  <c:v>0.21879999999999999</c:v>
                </c:pt>
                <c:pt idx="682">
                  <c:v>0.21879999999999999</c:v>
                </c:pt>
                <c:pt idx="683">
                  <c:v>0.21879999999999999</c:v>
                </c:pt>
                <c:pt idx="684">
                  <c:v>0.21879999999999999</c:v>
                </c:pt>
                <c:pt idx="685">
                  <c:v>0.21879999999999999</c:v>
                </c:pt>
                <c:pt idx="686">
                  <c:v>0.21879999999999999</c:v>
                </c:pt>
                <c:pt idx="687">
                  <c:v>0.21879999999999999</c:v>
                </c:pt>
                <c:pt idx="688">
                  <c:v>0.21879999999999999</c:v>
                </c:pt>
                <c:pt idx="689">
                  <c:v>0.21879999999999999</c:v>
                </c:pt>
                <c:pt idx="690">
                  <c:v>0.21879999999999999</c:v>
                </c:pt>
                <c:pt idx="691">
                  <c:v>0.21879999999999999</c:v>
                </c:pt>
                <c:pt idx="692">
                  <c:v>0.21879999999999999</c:v>
                </c:pt>
                <c:pt idx="693">
                  <c:v>0.21879999999999999</c:v>
                </c:pt>
                <c:pt idx="694">
                  <c:v>0.21879999999999999</c:v>
                </c:pt>
                <c:pt idx="695">
                  <c:v>0.22239999999999999</c:v>
                </c:pt>
                <c:pt idx="696">
                  <c:v>0.22239999999999999</c:v>
                </c:pt>
                <c:pt idx="697">
                  <c:v>0.22239999999999999</c:v>
                </c:pt>
                <c:pt idx="698">
                  <c:v>0.22239999999999999</c:v>
                </c:pt>
                <c:pt idx="699">
                  <c:v>0.22239999999999999</c:v>
                </c:pt>
                <c:pt idx="700">
                  <c:v>0.22239999999999999</c:v>
                </c:pt>
                <c:pt idx="701">
                  <c:v>0.22239999999999999</c:v>
                </c:pt>
                <c:pt idx="702">
                  <c:v>0.22239999999999999</c:v>
                </c:pt>
                <c:pt idx="703">
                  <c:v>0.22239999999999999</c:v>
                </c:pt>
                <c:pt idx="704">
                  <c:v>0.22239999999999999</c:v>
                </c:pt>
                <c:pt idx="705">
                  <c:v>0.22239999999999999</c:v>
                </c:pt>
                <c:pt idx="706">
                  <c:v>0.22239999999999999</c:v>
                </c:pt>
                <c:pt idx="707">
                  <c:v>0.22239999999999999</c:v>
                </c:pt>
                <c:pt idx="708">
                  <c:v>0.22239999999999999</c:v>
                </c:pt>
                <c:pt idx="709">
                  <c:v>0.22239999999999999</c:v>
                </c:pt>
                <c:pt idx="710">
                  <c:v>0.22239999999999999</c:v>
                </c:pt>
                <c:pt idx="711">
                  <c:v>0.22239999999999999</c:v>
                </c:pt>
                <c:pt idx="712">
                  <c:v>0.22239999999999999</c:v>
                </c:pt>
                <c:pt idx="713">
                  <c:v>0.22239999999999999</c:v>
                </c:pt>
                <c:pt idx="714">
                  <c:v>0.22239999999999999</c:v>
                </c:pt>
                <c:pt idx="715">
                  <c:v>0.22239999999999999</c:v>
                </c:pt>
                <c:pt idx="716">
                  <c:v>0.22239999999999999</c:v>
                </c:pt>
                <c:pt idx="717">
                  <c:v>0.22600000000000001</c:v>
                </c:pt>
                <c:pt idx="718">
                  <c:v>0.22600000000000001</c:v>
                </c:pt>
                <c:pt idx="719">
                  <c:v>0.22600000000000001</c:v>
                </c:pt>
                <c:pt idx="720">
                  <c:v>0.22600000000000001</c:v>
                </c:pt>
                <c:pt idx="721">
                  <c:v>0.22600000000000001</c:v>
                </c:pt>
                <c:pt idx="722">
                  <c:v>0.22600000000000001</c:v>
                </c:pt>
                <c:pt idx="723">
                  <c:v>0.22600000000000001</c:v>
                </c:pt>
                <c:pt idx="724">
                  <c:v>0.22600000000000001</c:v>
                </c:pt>
                <c:pt idx="725">
                  <c:v>0.22600000000000001</c:v>
                </c:pt>
                <c:pt idx="726">
                  <c:v>0.22600000000000001</c:v>
                </c:pt>
                <c:pt idx="727">
                  <c:v>0.22600000000000001</c:v>
                </c:pt>
                <c:pt idx="728">
                  <c:v>0.22600000000000001</c:v>
                </c:pt>
                <c:pt idx="729">
                  <c:v>0.22600000000000001</c:v>
                </c:pt>
                <c:pt idx="730">
                  <c:v>0.22600000000000001</c:v>
                </c:pt>
                <c:pt idx="731">
                  <c:v>0.22600000000000001</c:v>
                </c:pt>
                <c:pt idx="732">
                  <c:v>0.22600000000000001</c:v>
                </c:pt>
                <c:pt idx="733">
                  <c:v>0.22600000000000001</c:v>
                </c:pt>
                <c:pt idx="734">
                  <c:v>0.22600000000000001</c:v>
                </c:pt>
                <c:pt idx="735">
                  <c:v>0.22600000000000001</c:v>
                </c:pt>
                <c:pt idx="736">
                  <c:v>0.22600000000000001</c:v>
                </c:pt>
                <c:pt idx="737">
                  <c:v>0.2276</c:v>
                </c:pt>
                <c:pt idx="738">
                  <c:v>0.2276</c:v>
                </c:pt>
                <c:pt idx="739">
                  <c:v>0.2276</c:v>
                </c:pt>
                <c:pt idx="740">
                  <c:v>0.2276</c:v>
                </c:pt>
                <c:pt idx="741">
                  <c:v>0.2276</c:v>
                </c:pt>
                <c:pt idx="742">
                  <c:v>0.2276</c:v>
                </c:pt>
                <c:pt idx="743">
                  <c:v>0.2276</c:v>
                </c:pt>
                <c:pt idx="744">
                  <c:v>0.2276</c:v>
                </c:pt>
                <c:pt idx="745">
                  <c:v>0.2276</c:v>
                </c:pt>
                <c:pt idx="746">
                  <c:v>0.2276</c:v>
                </c:pt>
                <c:pt idx="747">
                  <c:v>0.2276</c:v>
                </c:pt>
                <c:pt idx="748">
                  <c:v>0.2276</c:v>
                </c:pt>
                <c:pt idx="749">
                  <c:v>0.2276</c:v>
                </c:pt>
                <c:pt idx="750">
                  <c:v>0.2276</c:v>
                </c:pt>
                <c:pt idx="751">
                  <c:v>0.2276</c:v>
                </c:pt>
                <c:pt idx="752">
                  <c:v>0.2276</c:v>
                </c:pt>
                <c:pt idx="753">
                  <c:v>0.2276</c:v>
                </c:pt>
                <c:pt idx="754">
                  <c:v>0.2276</c:v>
                </c:pt>
                <c:pt idx="755">
                  <c:v>0.2276</c:v>
                </c:pt>
                <c:pt idx="756">
                  <c:v>0.2276</c:v>
                </c:pt>
                <c:pt idx="757">
                  <c:v>0.2276</c:v>
                </c:pt>
                <c:pt idx="758">
                  <c:v>0.2276</c:v>
                </c:pt>
                <c:pt idx="759">
                  <c:v>0.23080000000000001</c:v>
                </c:pt>
                <c:pt idx="760">
                  <c:v>0.23080000000000001</c:v>
                </c:pt>
                <c:pt idx="761">
                  <c:v>0.23080000000000001</c:v>
                </c:pt>
                <c:pt idx="762">
                  <c:v>0.23080000000000001</c:v>
                </c:pt>
                <c:pt idx="763">
                  <c:v>0.23080000000000001</c:v>
                </c:pt>
                <c:pt idx="764">
                  <c:v>0.23080000000000001</c:v>
                </c:pt>
                <c:pt idx="765">
                  <c:v>0.23080000000000001</c:v>
                </c:pt>
                <c:pt idx="766">
                  <c:v>0.23080000000000001</c:v>
                </c:pt>
                <c:pt idx="767">
                  <c:v>0.23080000000000001</c:v>
                </c:pt>
                <c:pt idx="768">
                  <c:v>0.23080000000000001</c:v>
                </c:pt>
                <c:pt idx="769">
                  <c:v>0.23080000000000001</c:v>
                </c:pt>
                <c:pt idx="770">
                  <c:v>0.23080000000000001</c:v>
                </c:pt>
                <c:pt idx="771">
                  <c:v>0.23080000000000001</c:v>
                </c:pt>
                <c:pt idx="772">
                  <c:v>0.23080000000000001</c:v>
                </c:pt>
                <c:pt idx="773">
                  <c:v>0.23080000000000001</c:v>
                </c:pt>
                <c:pt idx="774">
                  <c:v>0.23080000000000001</c:v>
                </c:pt>
                <c:pt idx="775">
                  <c:v>0.23080000000000001</c:v>
                </c:pt>
                <c:pt idx="776">
                  <c:v>0.23080000000000001</c:v>
                </c:pt>
                <c:pt idx="777">
                  <c:v>0.23080000000000001</c:v>
                </c:pt>
                <c:pt idx="778">
                  <c:v>0.23080000000000001</c:v>
                </c:pt>
                <c:pt idx="779">
                  <c:v>0.23200000000000001</c:v>
                </c:pt>
                <c:pt idx="780">
                  <c:v>0.23200000000000001</c:v>
                </c:pt>
                <c:pt idx="781">
                  <c:v>0.23200000000000001</c:v>
                </c:pt>
                <c:pt idx="782">
                  <c:v>0.23200000000000001</c:v>
                </c:pt>
                <c:pt idx="783">
                  <c:v>0.23200000000000001</c:v>
                </c:pt>
                <c:pt idx="784">
                  <c:v>0.23200000000000001</c:v>
                </c:pt>
                <c:pt idx="785">
                  <c:v>0.23200000000000001</c:v>
                </c:pt>
                <c:pt idx="786">
                  <c:v>0.23200000000000001</c:v>
                </c:pt>
                <c:pt idx="787">
                  <c:v>0.23200000000000001</c:v>
                </c:pt>
                <c:pt idx="788">
                  <c:v>0.23200000000000001</c:v>
                </c:pt>
                <c:pt idx="789">
                  <c:v>0.23200000000000001</c:v>
                </c:pt>
                <c:pt idx="790">
                  <c:v>0.23200000000000001</c:v>
                </c:pt>
                <c:pt idx="791">
                  <c:v>0.23200000000000001</c:v>
                </c:pt>
                <c:pt idx="792">
                  <c:v>0.23200000000000001</c:v>
                </c:pt>
                <c:pt idx="793">
                  <c:v>0.23200000000000001</c:v>
                </c:pt>
                <c:pt idx="794">
                  <c:v>0.23200000000000001</c:v>
                </c:pt>
                <c:pt idx="795">
                  <c:v>0.23200000000000001</c:v>
                </c:pt>
                <c:pt idx="796">
                  <c:v>0.23200000000000001</c:v>
                </c:pt>
                <c:pt idx="797">
                  <c:v>0.23200000000000001</c:v>
                </c:pt>
                <c:pt idx="798">
                  <c:v>0.23200000000000001</c:v>
                </c:pt>
                <c:pt idx="799">
                  <c:v>0.23200000000000001</c:v>
                </c:pt>
                <c:pt idx="800">
                  <c:v>0.23200000000000001</c:v>
                </c:pt>
                <c:pt idx="801">
                  <c:v>0.23319999999999999</c:v>
                </c:pt>
                <c:pt idx="802">
                  <c:v>0.23319999999999999</c:v>
                </c:pt>
                <c:pt idx="803">
                  <c:v>0.23319999999999999</c:v>
                </c:pt>
                <c:pt idx="804">
                  <c:v>0.23319999999999999</c:v>
                </c:pt>
                <c:pt idx="805">
                  <c:v>0.23319999999999999</c:v>
                </c:pt>
                <c:pt idx="806">
                  <c:v>0.23319999999999999</c:v>
                </c:pt>
                <c:pt idx="807">
                  <c:v>0.23319999999999999</c:v>
                </c:pt>
                <c:pt idx="808">
                  <c:v>0.23319999999999999</c:v>
                </c:pt>
                <c:pt idx="809">
                  <c:v>0.23319999999999999</c:v>
                </c:pt>
                <c:pt idx="810">
                  <c:v>0.23319999999999999</c:v>
                </c:pt>
                <c:pt idx="811">
                  <c:v>0.23319999999999999</c:v>
                </c:pt>
                <c:pt idx="812">
                  <c:v>0.23319999999999999</c:v>
                </c:pt>
                <c:pt idx="813">
                  <c:v>0.23319999999999999</c:v>
                </c:pt>
                <c:pt idx="814">
                  <c:v>0.23319999999999999</c:v>
                </c:pt>
                <c:pt idx="815">
                  <c:v>0.23319999999999999</c:v>
                </c:pt>
                <c:pt idx="816">
                  <c:v>0.23319999999999999</c:v>
                </c:pt>
                <c:pt idx="817">
                  <c:v>0.23319999999999999</c:v>
                </c:pt>
                <c:pt idx="818">
                  <c:v>0.23319999999999999</c:v>
                </c:pt>
                <c:pt idx="819">
                  <c:v>0.23319999999999999</c:v>
                </c:pt>
                <c:pt idx="820">
                  <c:v>0.23319999999999999</c:v>
                </c:pt>
                <c:pt idx="821">
                  <c:v>0.23519999999999999</c:v>
                </c:pt>
                <c:pt idx="822">
                  <c:v>0.23519999999999999</c:v>
                </c:pt>
                <c:pt idx="823">
                  <c:v>0.23519999999999999</c:v>
                </c:pt>
                <c:pt idx="824">
                  <c:v>0.23519999999999999</c:v>
                </c:pt>
                <c:pt idx="825">
                  <c:v>0.23519999999999999</c:v>
                </c:pt>
                <c:pt idx="826">
                  <c:v>0.23519999999999999</c:v>
                </c:pt>
                <c:pt idx="827">
                  <c:v>0.23519999999999999</c:v>
                </c:pt>
                <c:pt idx="828">
                  <c:v>0.23519999999999999</c:v>
                </c:pt>
                <c:pt idx="829">
                  <c:v>0.23519999999999999</c:v>
                </c:pt>
                <c:pt idx="830">
                  <c:v>0.23519999999999999</c:v>
                </c:pt>
                <c:pt idx="831">
                  <c:v>0.23519999999999999</c:v>
                </c:pt>
                <c:pt idx="832">
                  <c:v>0.23519999999999999</c:v>
                </c:pt>
                <c:pt idx="833">
                  <c:v>0.23519999999999999</c:v>
                </c:pt>
                <c:pt idx="834">
                  <c:v>0.23519999999999999</c:v>
                </c:pt>
                <c:pt idx="835">
                  <c:v>0.23519999999999999</c:v>
                </c:pt>
                <c:pt idx="836">
                  <c:v>0.23519999999999999</c:v>
                </c:pt>
                <c:pt idx="837">
                  <c:v>0.23519999999999999</c:v>
                </c:pt>
                <c:pt idx="838">
                  <c:v>0.23519999999999999</c:v>
                </c:pt>
                <c:pt idx="839">
                  <c:v>0.23519999999999999</c:v>
                </c:pt>
                <c:pt idx="840">
                  <c:v>0.23519999999999999</c:v>
                </c:pt>
                <c:pt idx="841">
                  <c:v>0.23519999999999999</c:v>
                </c:pt>
                <c:pt idx="842">
                  <c:v>0.23519999999999999</c:v>
                </c:pt>
                <c:pt idx="843">
                  <c:v>0.23719999999999999</c:v>
                </c:pt>
                <c:pt idx="844">
                  <c:v>0.23719999999999999</c:v>
                </c:pt>
                <c:pt idx="845">
                  <c:v>0.23719999999999999</c:v>
                </c:pt>
                <c:pt idx="846">
                  <c:v>0.23719999999999999</c:v>
                </c:pt>
                <c:pt idx="847">
                  <c:v>0.23719999999999999</c:v>
                </c:pt>
                <c:pt idx="848">
                  <c:v>0.23719999999999999</c:v>
                </c:pt>
                <c:pt idx="849">
                  <c:v>0.23719999999999999</c:v>
                </c:pt>
                <c:pt idx="850">
                  <c:v>0.23719999999999999</c:v>
                </c:pt>
                <c:pt idx="851">
                  <c:v>0.23719999999999999</c:v>
                </c:pt>
                <c:pt idx="852">
                  <c:v>0.23719999999999999</c:v>
                </c:pt>
                <c:pt idx="853">
                  <c:v>0.23719999999999999</c:v>
                </c:pt>
                <c:pt idx="854">
                  <c:v>0.23719999999999999</c:v>
                </c:pt>
                <c:pt idx="855">
                  <c:v>0.23719999999999999</c:v>
                </c:pt>
                <c:pt idx="856">
                  <c:v>0.23719999999999999</c:v>
                </c:pt>
                <c:pt idx="857">
                  <c:v>0.23719999999999999</c:v>
                </c:pt>
                <c:pt idx="858">
                  <c:v>0.23719999999999999</c:v>
                </c:pt>
                <c:pt idx="859">
                  <c:v>0.23719999999999999</c:v>
                </c:pt>
                <c:pt idx="860">
                  <c:v>0.23719999999999999</c:v>
                </c:pt>
                <c:pt idx="861">
                  <c:v>0.23719999999999999</c:v>
                </c:pt>
                <c:pt idx="862">
                  <c:v>0.23719999999999999</c:v>
                </c:pt>
                <c:pt idx="863">
                  <c:v>0.23880000000000001</c:v>
                </c:pt>
                <c:pt idx="864">
                  <c:v>0.23880000000000001</c:v>
                </c:pt>
                <c:pt idx="865">
                  <c:v>0.23880000000000001</c:v>
                </c:pt>
                <c:pt idx="866">
                  <c:v>0.23880000000000001</c:v>
                </c:pt>
                <c:pt idx="867">
                  <c:v>0.23880000000000001</c:v>
                </c:pt>
                <c:pt idx="868">
                  <c:v>0.23880000000000001</c:v>
                </c:pt>
                <c:pt idx="869">
                  <c:v>0.23880000000000001</c:v>
                </c:pt>
                <c:pt idx="870">
                  <c:v>0.23880000000000001</c:v>
                </c:pt>
                <c:pt idx="871">
                  <c:v>0.23880000000000001</c:v>
                </c:pt>
                <c:pt idx="872">
                  <c:v>0.23880000000000001</c:v>
                </c:pt>
                <c:pt idx="873">
                  <c:v>0.23880000000000001</c:v>
                </c:pt>
                <c:pt idx="874">
                  <c:v>0.23880000000000001</c:v>
                </c:pt>
                <c:pt idx="875">
                  <c:v>0.23880000000000001</c:v>
                </c:pt>
                <c:pt idx="876">
                  <c:v>0.23880000000000001</c:v>
                </c:pt>
                <c:pt idx="877">
                  <c:v>0.23880000000000001</c:v>
                </c:pt>
                <c:pt idx="878">
                  <c:v>0.23880000000000001</c:v>
                </c:pt>
                <c:pt idx="879">
                  <c:v>0.23880000000000001</c:v>
                </c:pt>
                <c:pt idx="880">
                  <c:v>0.23880000000000001</c:v>
                </c:pt>
                <c:pt idx="881">
                  <c:v>0.23880000000000001</c:v>
                </c:pt>
                <c:pt idx="882">
                  <c:v>0.23880000000000001</c:v>
                </c:pt>
                <c:pt idx="883">
                  <c:v>0.23880000000000001</c:v>
                </c:pt>
                <c:pt idx="884">
                  <c:v>0.23880000000000001</c:v>
                </c:pt>
                <c:pt idx="885">
                  <c:v>0.2404</c:v>
                </c:pt>
                <c:pt idx="886">
                  <c:v>0.2404</c:v>
                </c:pt>
                <c:pt idx="887">
                  <c:v>0.2404</c:v>
                </c:pt>
                <c:pt idx="888">
                  <c:v>0.2404</c:v>
                </c:pt>
                <c:pt idx="889">
                  <c:v>0.2404</c:v>
                </c:pt>
                <c:pt idx="890">
                  <c:v>0.2404</c:v>
                </c:pt>
                <c:pt idx="891">
                  <c:v>0.2404</c:v>
                </c:pt>
                <c:pt idx="892">
                  <c:v>0.2404</c:v>
                </c:pt>
                <c:pt idx="893">
                  <c:v>0.2404</c:v>
                </c:pt>
                <c:pt idx="894">
                  <c:v>0.2404</c:v>
                </c:pt>
                <c:pt idx="895">
                  <c:v>0.2404</c:v>
                </c:pt>
                <c:pt idx="896">
                  <c:v>0.2404</c:v>
                </c:pt>
                <c:pt idx="897">
                  <c:v>0.2404</c:v>
                </c:pt>
                <c:pt idx="898">
                  <c:v>0.2404</c:v>
                </c:pt>
                <c:pt idx="899">
                  <c:v>0.2404</c:v>
                </c:pt>
                <c:pt idx="900">
                  <c:v>0.2404</c:v>
                </c:pt>
                <c:pt idx="901">
                  <c:v>0.2404</c:v>
                </c:pt>
                <c:pt idx="902">
                  <c:v>0.2404</c:v>
                </c:pt>
                <c:pt idx="903">
                  <c:v>0.2404</c:v>
                </c:pt>
                <c:pt idx="904">
                  <c:v>0.2404</c:v>
                </c:pt>
                <c:pt idx="905">
                  <c:v>0.24160000000000001</c:v>
                </c:pt>
                <c:pt idx="906">
                  <c:v>0.24160000000000001</c:v>
                </c:pt>
                <c:pt idx="907">
                  <c:v>0.24160000000000001</c:v>
                </c:pt>
                <c:pt idx="908">
                  <c:v>0.24160000000000001</c:v>
                </c:pt>
                <c:pt idx="909">
                  <c:v>0.24160000000000001</c:v>
                </c:pt>
                <c:pt idx="910">
                  <c:v>0.24160000000000001</c:v>
                </c:pt>
                <c:pt idx="911">
                  <c:v>0.24160000000000001</c:v>
                </c:pt>
                <c:pt idx="912">
                  <c:v>0.24160000000000001</c:v>
                </c:pt>
                <c:pt idx="913">
                  <c:v>0.24160000000000001</c:v>
                </c:pt>
                <c:pt idx="914">
                  <c:v>0.24160000000000001</c:v>
                </c:pt>
                <c:pt idx="915">
                  <c:v>0.24160000000000001</c:v>
                </c:pt>
                <c:pt idx="916">
                  <c:v>0.24160000000000001</c:v>
                </c:pt>
                <c:pt idx="917">
                  <c:v>0.24160000000000001</c:v>
                </c:pt>
                <c:pt idx="918">
                  <c:v>0.24160000000000001</c:v>
                </c:pt>
                <c:pt idx="919">
                  <c:v>0.24160000000000001</c:v>
                </c:pt>
                <c:pt idx="920">
                  <c:v>0.24160000000000001</c:v>
                </c:pt>
                <c:pt idx="921">
                  <c:v>0.24160000000000001</c:v>
                </c:pt>
                <c:pt idx="922">
                  <c:v>0.24160000000000001</c:v>
                </c:pt>
                <c:pt idx="923">
                  <c:v>0.24160000000000001</c:v>
                </c:pt>
                <c:pt idx="924">
                  <c:v>0.24160000000000001</c:v>
                </c:pt>
                <c:pt idx="925">
                  <c:v>0.24160000000000001</c:v>
                </c:pt>
                <c:pt idx="926">
                  <c:v>0.24160000000000001</c:v>
                </c:pt>
                <c:pt idx="927">
                  <c:v>0.24199999999999999</c:v>
                </c:pt>
                <c:pt idx="928">
                  <c:v>0.24199999999999999</c:v>
                </c:pt>
                <c:pt idx="929">
                  <c:v>0.24199999999999999</c:v>
                </c:pt>
                <c:pt idx="930">
                  <c:v>0.24199999999999999</c:v>
                </c:pt>
                <c:pt idx="931">
                  <c:v>0.24199999999999999</c:v>
                </c:pt>
                <c:pt idx="932">
                  <c:v>0.24199999999999999</c:v>
                </c:pt>
                <c:pt idx="933">
                  <c:v>0.24199999999999999</c:v>
                </c:pt>
                <c:pt idx="934">
                  <c:v>0.24199999999999999</c:v>
                </c:pt>
                <c:pt idx="935">
                  <c:v>0.24199999999999999</c:v>
                </c:pt>
                <c:pt idx="936">
                  <c:v>0.24199999999999999</c:v>
                </c:pt>
                <c:pt idx="937">
                  <c:v>0.24199999999999999</c:v>
                </c:pt>
                <c:pt idx="938">
                  <c:v>0.24199999999999999</c:v>
                </c:pt>
                <c:pt idx="939">
                  <c:v>0.24199999999999999</c:v>
                </c:pt>
                <c:pt idx="940">
                  <c:v>0.24199999999999999</c:v>
                </c:pt>
                <c:pt idx="941">
                  <c:v>0.24199999999999999</c:v>
                </c:pt>
                <c:pt idx="942">
                  <c:v>0.24199999999999999</c:v>
                </c:pt>
                <c:pt idx="943">
                  <c:v>0.24199999999999999</c:v>
                </c:pt>
                <c:pt idx="944">
                  <c:v>0.24199999999999999</c:v>
                </c:pt>
                <c:pt idx="945">
                  <c:v>0.24199999999999999</c:v>
                </c:pt>
                <c:pt idx="946">
                  <c:v>0.24199999999999999</c:v>
                </c:pt>
                <c:pt idx="947">
                  <c:v>0.24279999999999999</c:v>
                </c:pt>
                <c:pt idx="948">
                  <c:v>0.24279999999999999</c:v>
                </c:pt>
                <c:pt idx="949">
                  <c:v>0.24279999999999999</c:v>
                </c:pt>
                <c:pt idx="950">
                  <c:v>0.24279999999999999</c:v>
                </c:pt>
                <c:pt idx="951">
                  <c:v>0.24279999999999999</c:v>
                </c:pt>
                <c:pt idx="952">
                  <c:v>0.24279999999999999</c:v>
                </c:pt>
                <c:pt idx="953">
                  <c:v>0.24279999999999999</c:v>
                </c:pt>
                <c:pt idx="954">
                  <c:v>0.24279999999999999</c:v>
                </c:pt>
                <c:pt idx="955">
                  <c:v>0.24279999999999999</c:v>
                </c:pt>
                <c:pt idx="956">
                  <c:v>0.24279999999999999</c:v>
                </c:pt>
                <c:pt idx="957">
                  <c:v>0.24279999999999999</c:v>
                </c:pt>
                <c:pt idx="958">
                  <c:v>0.24279999999999999</c:v>
                </c:pt>
                <c:pt idx="959">
                  <c:v>0.24279999999999999</c:v>
                </c:pt>
                <c:pt idx="960">
                  <c:v>0.24279999999999999</c:v>
                </c:pt>
                <c:pt idx="961">
                  <c:v>0.24279999999999999</c:v>
                </c:pt>
                <c:pt idx="962">
                  <c:v>0.24279999999999999</c:v>
                </c:pt>
                <c:pt idx="963">
                  <c:v>0.24279999999999999</c:v>
                </c:pt>
                <c:pt idx="964">
                  <c:v>0.24279999999999999</c:v>
                </c:pt>
                <c:pt idx="965">
                  <c:v>0.24279999999999999</c:v>
                </c:pt>
                <c:pt idx="966">
                  <c:v>0.24279999999999999</c:v>
                </c:pt>
                <c:pt idx="967">
                  <c:v>0.24279999999999999</c:v>
                </c:pt>
                <c:pt idx="968">
                  <c:v>0.24279999999999999</c:v>
                </c:pt>
                <c:pt idx="969">
                  <c:v>0.24560000000000001</c:v>
                </c:pt>
                <c:pt idx="970">
                  <c:v>0.24560000000000001</c:v>
                </c:pt>
                <c:pt idx="971">
                  <c:v>0.24560000000000001</c:v>
                </c:pt>
                <c:pt idx="972">
                  <c:v>0.24560000000000001</c:v>
                </c:pt>
                <c:pt idx="973">
                  <c:v>0.24560000000000001</c:v>
                </c:pt>
                <c:pt idx="974">
                  <c:v>0.24560000000000001</c:v>
                </c:pt>
                <c:pt idx="975">
                  <c:v>0.24560000000000001</c:v>
                </c:pt>
                <c:pt idx="976">
                  <c:v>0.24560000000000001</c:v>
                </c:pt>
                <c:pt idx="977">
                  <c:v>0.24560000000000001</c:v>
                </c:pt>
                <c:pt idx="978">
                  <c:v>0.24560000000000001</c:v>
                </c:pt>
                <c:pt idx="979">
                  <c:v>0.24560000000000001</c:v>
                </c:pt>
                <c:pt idx="980">
                  <c:v>0.24560000000000001</c:v>
                </c:pt>
                <c:pt idx="981">
                  <c:v>0.24560000000000001</c:v>
                </c:pt>
                <c:pt idx="982">
                  <c:v>0.24560000000000001</c:v>
                </c:pt>
                <c:pt idx="983">
                  <c:v>0.24560000000000001</c:v>
                </c:pt>
                <c:pt idx="984">
                  <c:v>0.24560000000000001</c:v>
                </c:pt>
                <c:pt idx="985">
                  <c:v>0.24560000000000001</c:v>
                </c:pt>
                <c:pt idx="986">
                  <c:v>0.24560000000000001</c:v>
                </c:pt>
                <c:pt idx="987">
                  <c:v>0.24560000000000001</c:v>
                </c:pt>
                <c:pt idx="988">
                  <c:v>0.24560000000000001</c:v>
                </c:pt>
                <c:pt idx="989">
                  <c:v>0.24640000000000001</c:v>
                </c:pt>
                <c:pt idx="990">
                  <c:v>0.24640000000000001</c:v>
                </c:pt>
                <c:pt idx="991">
                  <c:v>0.24640000000000001</c:v>
                </c:pt>
                <c:pt idx="992">
                  <c:v>0.24640000000000001</c:v>
                </c:pt>
                <c:pt idx="993">
                  <c:v>0.24640000000000001</c:v>
                </c:pt>
                <c:pt idx="994">
                  <c:v>0.24640000000000001</c:v>
                </c:pt>
                <c:pt idx="995">
                  <c:v>0.24640000000000001</c:v>
                </c:pt>
                <c:pt idx="996">
                  <c:v>0.24640000000000001</c:v>
                </c:pt>
                <c:pt idx="997">
                  <c:v>0.24640000000000001</c:v>
                </c:pt>
                <c:pt idx="998">
                  <c:v>0.24640000000000001</c:v>
                </c:pt>
                <c:pt idx="999">
                  <c:v>0.24640000000000001</c:v>
                </c:pt>
                <c:pt idx="1000">
                  <c:v>0.24640000000000001</c:v>
                </c:pt>
                <c:pt idx="1001">
                  <c:v>0.24640000000000001</c:v>
                </c:pt>
                <c:pt idx="1002">
                  <c:v>0.24640000000000001</c:v>
                </c:pt>
                <c:pt idx="1003">
                  <c:v>0.24640000000000001</c:v>
                </c:pt>
                <c:pt idx="1004">
                  <c:v>0.24640000000000001</c:v>
                </c:pt>
                <c:pt idx="1005">
                  <c:v>0.24640000000000001</c:v>
                </c:pt>
                <c:pt idx="1006">
                  <c:v>0.24640000000000001</c:v>
                </c:pt>
                <c:pt idx="1007">
                  <c:v>0.24640000000000001</c:v>
                </c:pt>
                <c:pt idx="1008">
                  <c:v>0.24640000000000001</c:v>
                </c:pt>
                <c:pt idx="1009">
                  <c:v>0.24640000000000001</c:v>
                </c:pt>
                <c:pt idx="1010">
                  <c:v>0.24640000000000001</c:v>
                </c:pt>
                <c:pt idx="1011">
                  <c:v>0.248</c:v>
                </c:pt>
                <c:pt idx="1012">
                  <c:v>0.248</c:v>
                </c:pt>
                <c:pt idx="1013">
                  <c:v>0.248</c:v>
                </c:pt>
                <c:pt idx="1014">
                  <c:v>0.248</c:v>
                </c:pt>
                <c:pt idx="1015">
                  <c:v>0.248</c:v>
                </c:pt>
                <c:pt idx="1016">
                  <c:v>0.248</c:v>
                </c:pt>
                <c:pt idx="1017">
                  <c:v>0.248</c:v>
                </c:pt>
                <c:pt idx="1018">
                  <c:v>0.248</c:v>
                </c:pt>
                <c:pt idx="1019">
                  <c:v>0.248</c:v>
                </c:pt>
                <c:pt idx="1020">
                  <c:v>0.248</c:v>
                </c:pt>
                <c:pt idx="1021">
                  <c:v>0.248</c:v>
                </c:pt>
                <c:pt idx="1022">
                  <c:v>0.248</c:v>
                </c:pt>
                <c:pt idx="1023">
                  <c:v>0.248</c:v>
                </c:pt>
                <c:pt idx="1024">
                  <c:v>0.248</c:v>
                </c:pt>
                <c:pt idx="1025">
                  <c:v>0.248</c:v>
                </c:pt>
                <c:pt idx="1026">
                  <c:v>0.248</c:v>
                </c:pt>
                <c:pt idx="1027">
                  <c:v>0.248</c:v>
                </c:pt>
                <c:pt idx="1028">
                  <c:v>0.248</c:v>
                </c:pt>
                <c:pt idx="1029">
                  <c:v>0.248</c:v>
                </c:pt>
                <c:pt idx="1030">
                  <c:v>0.248</c:v>
                </c:pt>
                <c:pt idx="1031">
                  <c:v>0.24959999999999999</c:v>
                </c:pt>
                <c:pt idx="1032">
                  <c:v>0.24959999999999999</c:v>
                </c:pt>
                <c:pt idx="1033">
                  <c:v>0.24959999999999999</c:v>
                </c:pt>
                <c:pt idx="1034">
                  <c:v>0.24959999999999999</c:v>
                </c:pt>
                <c:pt idx="1035">
                  <c:v>0.24959999999999999</c:v>
                </c:pt>
                <c:pt idx="1036">
                  <c:v>0.24959999999999999</c:v>
                </c:pt>
                <c:pt idx="1037">
                  <c:v>0.24959999999999999</c:v>
                </c:pt>
                <c:pt idx="1038">
                  <c:v>0.24959999999999999</c:v>
                </c:pt>
                <c:pt idx="1039">
                  <c:v>0.24959999999999999</c:v>
                </c:pt>
                <c:pt idx="1040">
                  <c:v>0.24959999999999999</c:v>
                </c:pt>
                <c:pt idx="1041">
                  <c:v>0.24959999999999999</c:v>
                </c:pt>
                <c:pt idx="1042">
                  <c:v>0.24959999999999999</c:v>
                </c:pt>
                <c:pt idx="1043">
                  <c:v>0.24959999999999999</c:v>
                </c:pt>
                <c:pt idx="1044">
                  <c:v>0.24959999999999999</c:v>
                </c:pt>
                <c:pt idx="1045">
                  <c:v>0.24959999999999999</c:v>
                </c:pt>
                <c:pt idx="1046">
                  <c:v>0.24959999999999999</c:v>
                </c:pt>
                <c:pt idx="1047">
                  <c:v>0.24959999999999999</c:v>
                </c:pt>
                <c:pt idx="1048">
                  <c:v>0.24959999999999999</c:v>
                </c:pt>
                <c:pt idx="1049">
                  <c:v>0.24959999999999999</c:v>
                </c:pt>
                <c:pt idx="1050">
                  <c:v>0.24959999999999999</c:v>
                </c:pt>
                <c:pt idx="1051">
                  <c:v>0.24959999999999999</c:v>
                </c:pt>
                <c:pt idx="1052">
                  <c:v>0.24959999999999999</c:v>
                </c:pt>
                <c:pt idx="1053">
                  <c:v>0.25119999999999998</c:v>
                </c:pt>
                <c:pt idx="1054">
                  <c:v>0.25119999999999998</c:v>
                </c:pt>
                <c:pt idx="1055">
                  <c:v>0.25119999999999998</c:v>
                </c:pt>
                <c:pt idx="1056">
                  <c:v>0.25119999999999998</c:v>
                </c:pt>
                <c:pt idx="1057">
                  <c:v>0.25119999999999998</c:v>
                </c:pt>
                <c:pt idx="1058">
                  <c:v>0.25119999999999998</c:v>
                </c:pt>
                <c:pt idx="1059">
                  <c:v>0.25119999999999998</c:v>
                </c:pt>
                <c:pt idx="1060">
                  <c:v>0.25119999999999998</c:v>
                </c:pt>
                <c:pt idx="1061">
                  <c:v>0.25119999999999998</c:v>
                </c:pt>
                <c:pt idx="1062">
                  <c:v>0.25119999999999998</c:v>
                </c:pt>
                <c:pt idx="1063">
                  <c:v>0.25119999999999998</c:v>
                </c:pt>
                <c:pt idx="1064">
                  <c:v>0.25119999999999998</c:v>
                </c:pt>
                <c:pt idx="1065">
                  <c:v>0.25119999999999998</c:v>
                </c:pt>
                <c:pt idx="1066">
                  <c:v>0.25119999999999998</c:v>
                </c:pt>
                <c:pt idx="1067">
                  <c:v>0.25119999999999998</c:v>
                </c:pt>
                <c:pt idx="1068">
                  <c:v>0.25119999999999998</c:v>
                </c:pt>
                <c:pt idx="1069">
                  <c:v>0.25119999999999998</c:v>
                </c:pt>
                <c:pt idx="1070">
                  <c:v>0.25119999999999998</c:v>
                </c:pt>
                <c:pt idx="1071">
                  <c:v>0.25119999999999998</c:v>
                </c:pt>
                <c:pt idx="1072">
                  <c:v>0.25119999999999998</c:v>
                </c:pt>
                <c:pt idx="1073">
                  <c:v>0.25240000000000001</c:v>
                </c:pt>
                <c:pt idx="1074">
                  <c:v>0.25240000000000001</c:v>
                </c:pt>
                <c:pt idx="1075">
                  <c:v>0.25240000000000001</c:v>
                </c:pt>
                <c:pt idx="1076">
                  <c:v>0.25240000000000001</c:v>
                </c:pt>
                <c:pt idx="1077">
                  <c:v>0.25240000000000001</c:v>
                </c:pt>
                <c:pt idx="1078">
                  <c:v>0.25240000000000001</c:v>
                </c:pt>
                <c:pt idx="1079">
                  <c:v>0.25240000000000001</c:v>
                </c:pt>
                <c:pt idx="1080">
                  <c:v>0.25240000000000001</c:v>
                </c:pt>
                <c:pt idx="1081">
                  <c:v>0.25240000000000001</c:v>
                </c:pt>
                <c:pt idx="1082">
                  <c:v>0.25240000000000001</c:v>
                </c:pt>
                <c:pt idx="1083">
                  <c:v>0.25240000000000001</c:v>
                </c:pt>
                <c:pt idx="1084">
                  <c:v>0.25240000000000001</c:v>
                </c:pt>
                <c:pt idx="1085">
                  <c:v>0.25240000000000001</c:v>
                </c:pt>
                <c:pt idx="1086">
                  <c:v>0.25240000000000001</c:v>
                </c:pt>
                <c:pt idx="1087">
                  <c:v>0.25240000000000001</c:v>
                </c:pt>
                <c:pt idx="1088">
                  <c:v>0.25240000000000001</c:v>
                </c:pt>
                <c:pt idx="1089">
                  <c:v>0.25240000000000001</c:v>
                </c:pt>
                <c:pt idx="1090">
                  <c:v>0.25240000000000001</c:v>
                </c:pt>
                <c:pt idx="1091">
                  <c:v>0.25240000000000001</c:v>
                </c:pt>
                <c:pt idx="1092">
                  <c:v>0.25240000000000001</c:v>
                </c:pt>
                <c:pt idx="1093">
                  <c:v>0.25240000000000001</c:v>
                </c:pt>
                <c:pt idx="1094">
                  <c:v>0.25240000000000001</c:v>
                </c:pt>
                <c:pt idx="1095">
                  <c:v>0.25319999999999998</c:v>
                </c:pt>
                <c:pt idx="1096">
                  <c:v>0.25319999999999998</c:v>
                </c:pt>
                <c:pt idx="1097">
                  <c:v>0.25319999999999998</c:v>
                </c:pt>
                <c:pt idx="1098">
                  <c:v>0.25319999999999998</c:v>
                </c:pt>
                <c:pt idx="1099">
                  <c:v>0.25319999999999998</c:v>
                </c:pt>
                <c:pt idx="1100">
                  <c:v>0.25319999999999998</c:v>
                </c:pt>
                <c:pt idx="1101">
                  <c:v>0.25319999999999998</c:v>
                </c:pt>
                <c:pt idx="1102">
                  <c:v>0.25319999999999998</c:v>
                </c:pt>
                <c:pt idx="1103">
                  <c:v>0.25319999999999998</c:v>
                </c:pt>
                <c:pt idx="1104">
                  <c:v>0.25319999999999998</c:v>
                </c:pt>
                <c:pt idx="1105">
                  <c:v>0.25319999999999998</c:v>
                </c:pt>
                <c:pt idx="1106">
                  <c:v>0.25319999999999998</c:v>
                </c:pt>
                <c:pt idx="1107">
                  <c:v>0.25319999999999998</c:v>
                </c:pt>
                <c:pt idx="1108">
                  <c:v>0.25319999999999998</c:v>
                </c:pt>
                <c:pt idx="1109">
                  <c:v>0.25319999999999998</c:v>
                </c:pt>
                <c:pt idx="1110">
                  <c:v>0.25319999999999998</c:v>
                </c:pt>
                <c:pt idx="1111">
                  <c:v>0.25319999999999998</c:v>
                </c:pt>
                <c:pt idx="1112">
                  <c:v>0.25319999999999998</c:v>
                </c:pt>
                <c:pt idx="1113">
                  <c:v>0.25319999999999998</c:v>
                </c:pt>
                <c:pt idx="1114">
                  <c:v>0.25319999999999998</c:v>
                </c:pt>
                <c:pt idx="1115">
                  <c:v>0.25440000000000002</c:v>
                </c:pt>
                <c:pt idx="1116">
                  <c:v>0.25440000000000002</c:v>
                </c:pt>
                <c:pt idx="1117">
                  <c:v>0.25440000000000002</c:v>
                </c:pt>
                <c:pt idx="1118">
                  <c:v>0.25440000000000002</c:v>
                </c:pt>
                <c:pt idx="1119">
                  <c:v>0.25440000000000002</c:v>
                </c:pt>
                <c:pt idx="1120">
                  <c:v>0.25440000000000002</c:v>
                </c:pt>
                <c:pt idx="1121">
                  <c:v>0.25440000000000002</c:v>
                </c:pt>
                <c:pt idx="1122">
                  <c:v>0.25440000000000002</c:v>
                </c:pt>
                <c:pt idx="1123">
                  <c:v>0.25440000000000002</c:v>
                </c:pt>
                <c:pt idx="1124">
                  <c:v>0.25440000000000002</c:v>
                </c:pt>
                <c:pt idx="1125">
                  <c:v>0.25440000000000002</c:v>
                </c:pt>
                <c:pt idx="1126">
                  <c:v>0.25440000000000002</c:v>
                </c:pt>
                <c:pt idx="1127">
                  <c:v>0.25440000000000002</c:v>
                </c:pt>
                <c:pt idx="1128">
                  <c:v>0.25440000000000002</c:v>
                </c:pt>
                <c:pt idx="1129">
                  <c:v>0.25440000000000002</c:v>
                </c:pt>
                <c:pt idx="1130">
                  <c:v>0.25440000000000002</c:v>
                </c:pt>
                <c:pt idx="1131">
                  <c:v>0.25440000000000002</c:v>
                </c:pt>
                <c:pt idx="1132">
                  <c:v>0.25440000000000002</c:v>
                </c:pt>
                <c:pt idx="1133">
                  <c:v>0.25440000000000002</c:v>
                </c:pt>
                <c:pt idx="1134">
                  <c:v>0.25440000000000002</c:v>
                </c:pt>
                <c:pt idx="1135">
                  <c:v>0.25440000000000002</c:v>
                </c:pt>
                <c:pt idx="1136">
                  <c:v>0.25440000000000002</c:v>
                </c:pt>
                <c:pt idx="1137">
                  <c:v>0.25559999999999999</c:v>
                </c:pt>
                <c:pt idx="1138">
                  <c:v>0.25559999999999999</c:v>
                </c:pt>
                <c:pt idx="1139">
                  <c:v>0.25559999999999999</c:v>
                </c:pt>
                <c:pt idx="1140">
                  <c:v>0.25559999999999999</c:v>
                </c:pt>
                <c:pt idx="1141">
                  <c:v>0.25559999999999999</c:v>
                </c:pt>
                <c:pt idx="1142">
                  <c:v>0.25559999999999999</c:v>
                </c:pt>
                <c:pt idx="1143">
                  <c:v>0.25559999999999999</c:v>
                </c:pt>
                <c:pt idx="1144">
                  <c:v>0.25559999999999999</c:v>
                </c:pt>
                <c:pt idx="1145">
                  <c:v>0.25559999999999999</c:v>
                </c:pt>
                <c:pt idx="1146">
                  <c:v>0.25559999999999999</c:v>
                </c:pt>
                <c:pt idx="1147">
                  <c:v>0.25559999999999999</c:v>
                </c:pt>
                <c:pt idx="1148">
                  <c:v>0.25559999999999999</c:v>
                </c:pt>
                <c:pt idx="1149">
                  <c:v>0.25559999999999999</c:v>
                </c:pt>
                <c:pt idx="1150">
                  <c:v>0.25559999999999999</c:v>
                </c:pt>
                <c:pt idx="1151">
                  <c:v>0.25559999999999999</c:v>
                </c:pt>
                <c:pt idx="1152">
                  <c:v>0.25559999999999999</c:v>
                </c:pt>
                <c:pt idx="1153">
                  <c:v>0.25559999999999999</c:v>
                </c:pt>
                <c:pt idx="1154">
                  <c:v>0.25559999999999999</c:v>
                </c:pt>
                <c:pt idx="1155">
                  <c:v>0.25559999999999999</c:v>
                </c:pt>
                <c:pt idx="1156">
                  <c:v>0.25559999999999999</c:v>
                </c:pt>
                <c:pt idx="1157">
                  <c:v>0.25640000000000002</c:v>
                </c:pt>
                <c:pt idx="1158">
                  <c:v>0.25640000000000002</c:v>
                </c:pt>
                <c:pt idx="1159">
                  <c:v>0.25640000000000002</c:v>
                </c:pt>
                <c:pt idx="1160">
                  <c:v>0.25640000000000002</c:v>
                </c:pt>
                <c:pt idx="1161">
                  <c:v>0.25640000000000002</c:v>
                </c:pt>
                <c:pt idx="1162">
                  <c:v>0.25640000000000002</c:v>
                </c:pt>
                <c:pt idx="1163">
                  <c:v>0.25640000000000002</c:v>
                </c:pt>
                <c:pt idx="1164">
                  <c:v>0.25640000000000002</c:v>
                </c:pt>
                <c:pt idx="1165">
                  <c:v>0.25640000000000002</c:v>
                </c:pt>
                <c:pt idx="1166">
                  <c:v>0.25640000000000002</c:v>
                </c:pt>
                <c:pt idx="1167">
                  <c:v>0.25640000000000002</c:v>
                </c:pt>
                <c:pt idx="1168">
                  <c:v>0.25640000000000002</c:v>
                </c:pt>
                <c:pt idx="1169">
                  <c:v>0.25640000000000002</c:v>
                </c:pt>
                <c:pt idx="1170">
                  <c:v>0.25640000000000002</c:v>
                </c:pt>
                <c:pt idx="1171">
                  <c:v>0.25640000000000002</c:v>
                </c:pt>
                <c:pt idx="1172">
                  <c:v>0.25640000000000002</c:v>
                </c:pt>
                <c:pt idx="1173">
                  <c:v>0.25640000000000002</c:v>
                </c:pt>
                <c:pt idx="1174">
                  <c:v>0.25640000000000002</c:v>
                </c:pt>
                <c:pt idx="1175">
                  <c:v>0.25640000000000002</c:v>
                </c:pt>
                <c:pt idx="1176">
                  <c:v>0.25640000000000002</c:v>
                </c:pt>
                <c:pt idx="1177">
                  <c:v>0.25640000000000002</c:v>
                </c:pt>
                <c:pt idx="1178">
                  <c:v>0.25640000000000002</c:v>
                </c:pt>
                <c:pt idx="1179">
                  <c:v>0.25800000000000001</c:v>
                </c:pt>
                <c:pt idx="1180">
                  <c:v>0.25800000000000001</c:v>
                </c:pt>
                <c:pt idx="1181">
                  <c:v>0.25800000000000001</c:v>
                </c:pt>
                <c:pt idx="1182">
                  <c:v>0.25800000000000001</c:v>
                </c:pt>
                <c:pt idx="1183">
                  <c:v>0.25800000000000001</c:v>
                </c:pt>
                <c:pt idx="1184">
                  <c:v>0.25800000000000001</c:v>
                </c:pt>
                <c:pt idx="1185">
                  <c:v>0.25800000000000001</c:v>
                </c:pt>
                <c:pt idx="1186">
                  <c:v>0.25800000000000001</c:v>
                </c:pt>
                <c:pt idx="1187">
                  <c:v>0.25800000000000001</c:v>
                </c:pt>
                <c:pt idx="1188">
                  <c:v>0.25800000000000001</c:v>
                </c:pt>
                <c:pt idx="1189">
                  <c:v>0.25800000000000001</c:v>
                </c:pt>
                <c:pt idx="1190">
                  <c:v>0.25800000000000001</c:v>
                </c:pt>
                <c:pt idx="1191">
                  <c:v>0.25800000000000001</c:v>
                </c:pt>
                <c:pt idx="1192">
                  <c:v>0.25800000000000001</c:v>
                </c:pt>
                <c:pt idx="1193">
                  <c:v>0.25800000000000001</c:v>
                </c:pt>
                <c:pt idx="1194">
                  <c:v>0.25800000000000001</c:v>
                </c:pt>
                <c:pt idx="1195">
                  <c:v>0.25800000000000001</c:v>
                </c:pt>
                <c:pt idx="1196">
                  <c:v>0.25800000000000001</c:v>
                </c:pt>
                <c:pt idx="1197">
                  <c:v>0.25800000000000001</c:v>
                </c:pt>
                <c:pt idx="1198">
                  <c:v>0.25800000000000001</c:v>
                </c:pt>
                <c:pt idx="1199">
                  <c:v>0.26</c:v>
                </c:pt>
                <c:pt idx="1200">
                  <c:v>0.26</c:v>
                </c:pt>
                <c:pt idx="1201">
                  <c:v>0.26</c:v>
                </c:pt>
                <c:pt idx="1202">
                  <c:v>0.26</c:v>
                </c:pt>
                <c:pt idx="1203">
                  <c:v>0.26</c:v>
                </c:pt>
                <c:pt idx="1204">
                  <c:v>0.26</c:v>
                </c:pt>
                <c:pt idx="1205">
                  <c:v>0.26</c:v>
                </c:pt>
                <c:pt idx="1206">
                  <c:v>0.26</c:v>
                </c:pt>
                <c:pt idx="1207">
                  <c:v>0.26</c:v>
                </c:pt>
                <c:pt idx="1208">
                  <c:v>0.26</c:v>
                </c:pt>
                <c:pt idx="1209">
                  <c:v>0.26</c:v>
                </c:pt>
                <c:pt idx="1210">
                  <c:v>0.26</c:v>
                </c:pt>
                <c:pt idx="1211">
                  <c:v>0.26</c:v>
                </c:pt>
                <c:pt idx="1212">
                  <c:v>0.26</c:v>
                </c:pt>
                <c:pt idx="1213">
                  <c:v>0.26</c:v>
                </c:pt>
                <c:pt idx="1214">
                  <c:v>0.26</c:v>
                </c:pt>
                <c:pt idx="1215">
                  <c:v>0.26</c:v>
                </c:pt>
                <c:pt idx="1216">
                  <c:v>0.26</c:v>
                </c:pt>
                <c:pt idx="1217">
                  <c:v>0.26</c:v>
                </c:pt>
                <c:pt idx="1218">
                  <c:v>0.26</c:v>
                </c:pt>
                <c:pt idx="1219">
                  <c:v>0.26</c:v>
                </c:pt>
                <c:pt idx="1220">
                  <c:v>0.26</c:v>
                </c:pt>
                <c:pt idx="1221">
                  <c:v>0.26200000000000001</c:v>
                </c:pt>
                <c:pt idx="1222">
                  <c:v>0.26200000000000001</c:v>
                </c:pt>
                <c:pt idx="1223">
                  <c:v>0.26200000000000001</c:v>
                </c:pt>
                <c:pt idx="1224">
                  <c:v>0.26200000000000001</c:v>
                </c:pt>
                <c:pt idx="1225">
                  <c:v>0.26200000000000001</c:v>
                </c:pt>
                <c:pt idx="1226">
                  <c:v>0.26200000000000001</c:v>
                </c:pt>
                <c:pt idx="1227">
                  <c:v>0.26200000000000001</c:v>
                </c:pt>
                <c:pt idx="1228">
                  <c:v>0.26200000000000001</c:v>
                </c:pt>
                <c:pt idx="1229">
                  <c:v>0.26200000000000001</c:v>
                </c:pt>
                <c:pt idx="1230">
                  <c:v>0.26200000000000001</c:v>
                </c:pt>
                <c:pt idx="1231">
                  <c:v>0.26200000000000001</c:v>
                </c:pt>
                <c:pt idx="1232">
                  <c:v>0.26200000000000001</c:v>
                </c:pt>
                <c:pt idx="1233">
                  <c:v>0.26200000000000001</c:v>
                </c:pt>
                <c:pt idx="1234">
                  <c:v>0.26200000000000001</c:v>
                </c:pt>
                <c:pt idx="1235">
                  <c:v>0.26200000000000001</c:v>
                </c:pt>
                <c:pt idx="1236">
                  <c:v>0.26200000000000001</c:v>
                </c:pt>
                <c:pt idx="1237">
                  <c:v>0.26200000000000001</c:v>
                </c:pt>
                <c:pt idx="1238">
                  <c:v>0.26200000000000001</c:v>
                </c:pt>
                <c:pt idx="1239">
                  <c:v>0.26200000000000001</c:v>
                </c:pt>
                <c:pt idx="1240">
                  <c:v>0.26200000000000001</c:v>
                </c:pt>
                <c:pt idx="1241">
                  <c:v>0.26279999999999998</c:v>
                </c:pt>
                <c:pt idx="1242">
                  <c:v>0.26279999999999998</c:v>
                </c:pt>
                <c:pt idx="1243">
                  <c:v>0.26279999999999998</c:v>
                </c:pt>
                <c:pt idx="1244">
                  <c:v>0.26279999999999998</c:v>
                </c:pt>
                <c:pt idx="1245">
                  <c:v>0.26279999999999998</c:v>
                </c:pt>
                <c:pt idx="1246">
                  <c:v>0.26279999999999998</c:v>
                </c:pt>
                <c:pt idx="1247">
                  <c:v>0.26279999999999998</c:v>
                </c:pt>
                <c:pt idx="1248">
                  <c:v>0.26279999999999998</c:v>
                </c:pt>
                <c:pt idx="1249">
                  <c:v>0.26279999999999998</c:v>
                </c:pt>
                <c:pt idx="1250">
                  <c:v>0.26279999999999998</c:v>
                </c:pt>
                <c:pt idx="1251">
                  <c:v>0.26279999999999998</c:v>
                </c:pt>
                <c:pt idx="1252">
                  <c:v>0.26279999999999998</c:v>
                </c:pt>
                <c:pt idx="1253">
                  <c:v>0.26279999999999998</c:v>
                </c:pt>
                <c:pt idx="1254">
                  <c:v>0.26279999999999998</c:v>
                </c:pt>
                <c:pt idx="1255">
                  <c:v>0.26279999999999998</c:v>
                </c:pt>
                <c:pt idx="1256">
                  <c:v>0.26279999999999998</c:v>
                </c:pt>
                <c:pt idx="1257">
                  <c:v>0.26279999999999998</c:v>
                </c:pt>
                <c:pt idx="1258">
                  <c:v>0.26279999999999998</c:v>
                </c:pt>
                <c:pt idx="1259">
                  <c:v>0.26279999999999998</c:v>
                </c:pt>
                <c:pt idx="1260">
                  <c:v>0.26279999999999998</c:v>
                </c:pt>
                <c:pt idx="1261">
                  <c:v>0.26279999999999998</c:v>
                </c:pt>
                <c:pt idx="1262">
                  <c:v>0.26279999999999998</c:v>
                </c:pt>
                <c:pt idx="1263">
                  <c:v>0.2636</c:v>
                </c:pt>
                <c:pt idx="1264">
                  <c:v>0.2636</c:v>
                </c:pt>
                <c:pt idx="1265">
                  <c:v>0.2636</c:v>
                </c:pt>
                <c:pt idx="1266">
                  <c:v>0.2636</c:v>
                </c:pt>
                <c:pt idx="1267">
                  <c:v>0.2636</c:v>
                </c:pt>
                <c:pt idx="1268">
                  <c:v>0.2636</c:v>
                </c:pt>
                <c:pt idx="1269">
                  <c:v>0.2636</c:v>
                </c:pt>
                <c:pt idx="1270">
                  <c:v>0.2636</c:v>
                </c:pt>
                <c:pt idx="1271">
                  <c:v>0.2636</c:v>
                </c:pt>
                <c:pt idx="1272">
                  <c:v>0.2636</c:v>
                </c:pt>
                <c:pt idx="1273">
                  <c:v>0.2636</c:v>
                </c:pt>
                <c:pt idx="1274">
                  <c:v>0.2636</c:v>
                </c:pt>
                <c:pt idx="1275">
                  <c:v>0.2636</c:v>
                </c:pt>
                <c:pt idx="1276">
                  <c:v>0.2636</c:v>
                </c:pt>
                <c:pt idx="1277">
                  <c:v>0.2636</c:v>
                </c:pt>
                <c:pt idx="1278">
                  <c:v>0.2636</c:v>
                </c:pt>
                <c:pt idx="1279">
                  <c:v>0.2636</c:v>
                </c:pt>
                <c:pt idx="1280">
                  <c:v>0.2636</c:v>
                </c:pt>
                <c:pt idx="1281">
                  <c:v>0.2636</c:v>
                </c:pt>
                <c:pt idx="1282">
                  <c:v>0.2636</c:v>
                </c:pt>
                <c:pt idx="1283">
                  <c:v>0.26519999999999999</c:v>
                </c:pt>
                <c:pt idx="1284">
                  <c:v>0.26519999999999999</c:v>
                </c:pt>
                <c:pt idx="1285">
                  <c:v>0.26519999999999999</c:v>
                </c:pt>
                <c:pt idx="1286">
                  <c:v>0.26519999999999999</c:v>
                </c:pt>
                <c:pt idx="1287">
                  <c:v>0.26519999999999999</c:v>
                </c:pt>
                <c:pt idx="1288">
                  <c:v>0.26519999999999999</c:v>
                </c:pt>
                <c:pt idx="1289">
                  <c:v>0.26519999999999999</c:v>
                </c:pt>
                <c:pt idx="1290">
                  <c:v>0.26519999999999999</c:v>
                </c:pt>
                <c:pt idx="1291">
                  <c:v>0.26519999999999999</c:v>
                </c:pt>
                <c:pt idx="1292">
                  <c:v>0.26519999999999999</c:v>
                </c:pt>
                <c:pt idx="1293">
                  <c:v>0.26519999999999999</c:v>
                </c:pt>
                <c:pt idx="1294">
                  <c:v>0.26519999999999999</c:v>
                </c:pt>
                <c:pt idx="1295">
                  <c:v>0.26519999999999999</c:v>
                </c:pt>
                <c:pt idx="1296">
                  <c:v>0.26519999999999999</c:v>
                </c:pt>
                <c:pt idx="1297">
                  <c:v>0.26519999999999999</c:v>
                </c:pt>
                <c:pt idx="1298">
                  <c:v>0.26519999999999999</c:v>
                </c:pt>
                <c:pt idx="1299">
                  <c:v>0.26519999999999999</c:v>
                </c:pt>
                <c:pt idx="1300">
                  <c:v>0.26519999999999999</c:v>
                </c:pt>
                <c:pt idx="1301">
                  <c:v>0.26519999999999999</c:v>
                </c:pt>
                <c:pt idx="1302">
                  <c:v>0.26519999999999999</c:v>
                </c:pt>
                <c:pt idx="1303">
                  <c:v>0.26519999999999999</c:v>
                </c:pt>
                <c:pt idx="1304">
                  <c:v>0.26519999999999999</c:v>
                </c:pt>
                <c:pt idx="1305">
                  <c:v>0.26640000000000003</c:v>
                </c:pt>
                <c:pt idx="1306">
                  <c:v>0.26640000000000003</c:v>
                </c:pt>
                <c:pt idx="1307">
                  <c:v>0.26640000000000003</c:v>
                </c:pt>
                <c:pt idx="1308">
                  <c:v>0.26640000000000003</c:v>
                </c:pt>
                <c:pt idx="1309">
                  <c:v>0.26640000000000003</c:v>
                </c:pt>
                <c:pt idx="1310">
                  <c:v>0.26640000000000003</c:v>
                </c:pt>
                <c:pt idx="1311">
                  <c:v>0.26640000000000003</c:v>
                </c:pt>
                <c:pt idx="1312">
                  <c:v>0.26640000000000003</c:v>
                </c:pt>
                <c:pt idx="1313">
                  <c:v>0.26640000000000003</c:v>
                </c:pt>
                <c:pt idx="1314">
                  <c:v>0.26640000000000003</c:v>
                </c:pt>
                <c:pt idx="1315">
                  <c:v>0.26640000000000003</c:v>
                </c:pt>
                <c:pt idx="1316">
                  <c:v>0.26640000000000003</c:v>
                </c:pt>
                <c:pt idx="1317">
                  <c:v>0.26640000000000003</c:v>
                </c:pt>
                <c:pt idx="1318">
                  <c:v>0.26640000000000003</c:v>
                </c:pt>
                <c:pt idx="1319">
                  <c:v>0.26640000000000003</c:v>
                </c:pt>
                <c:pt idx="1320">
                  <c:v>0.26640000000000003</c:v>
                </c:pt>
                <c:pt idx="1321">
                  <c:v>0.26640000000000003</c:v>
                </c:pt>
                <c:pt idx="1322">
                  <c:v>0.26640000000000003</c:v>
                </c:pt>
                <c:pt idx="1323">
                  <c:v>0.26640000000000003</c:v>
                </c:pt>
                <c:pt idx="1324">
                  <c:v>0.26640000000000003</c:v>
                </c:pt>
                <c:pt idx="1325">
                  <c:v>0.26719999999999999</c:v>
                </c:pt>
                <c:pt idx="1326">
                  <c:v>0.26719999999999999</c:v>
                </c:pt>
                <c:pt idx="1327">
                  <c:v>0.26719999999999999</c:v>
                </c:pt>
                <c:pt idx="1328">
                  <c:v>0.26719999999999999</c:v>
                </c:pt>
                <c:pt idx="1329">
                  <c:v>0.26719999999999999</c:v>
                </c:pt>
                <c:pt idx="1330">
                  <c:v>0.26719999999999999</c:v>
                </c:pt>
                <c:pt idx="1331">
                  <c:v>0.26719999999999999</c:v>
                </c:pt>
                <c:pt idx="1332">
                  <c:v>0.26719999999999999</c:v>
                </c:pt>
                <c:pt idx="1333">
                  <c:v>0.26719999999999999</c:v>
                </c:pt>
                <c:pt idx="1334">
                  <c:v>0.26719999999999999</c:v>
                </c:pt>
                <c:pt idx="1335">
                  <c:v>0.26719999999999999</c:v>
                </c:pt>
                <c:pt idx="1336">
                  <c:v>0.26719999999999999</c:v>
                </c:pt>
                <c:pt idx="1337">
                  <c:v>0.26719999999999999</c:v>
                </c:pt>
                <c:pt idx="1338">
                  <c:v>0.26719999999999999</c:v>
                </c:pt>
                <c:pt idx="1339">
                  <c:v>0.26719999999999999</c:v>
                </c:pt>
                <c:pt idx="1340">
                  <c:v>0.26719999999999999</c:v>
                </c:pt>
                <c:pt idx="1341">
                  <c:v>0.26719999999999999</c:v>
                </c:pt>
                <c:pt idx="1342">
                  <c:v>0.26719999999999999</c:v>
                </c:pt>
                <c:pt idx="1343">
                  <c:v>0.26719999999999999</c:v>
                </c:pt>
                <c:pt idx="1344">
                  <c:v>0.26719999999999999</c:v>
                </c:pt>
                <c:pt idx="1345">
                  <c:v>0.26719999999999999</c:v>
                </c:pt>
                <c:pt idx="1346">
                  <c:v>0.26719999999999999</c:v>
                </c:pt>
                <c:pt idx="1347">
                  <c:v>0.26960000000000001</c:v>
                </c:pt>
                <c:pt idx="1348">
                  <c:v>0.26960000000000001</c:v>
                </c:pt>
                <c:pt idx="1349">
                  <c:v>0.26960000000000001</c:v>
                </c:pt>
                <c:pt idx="1350">
                  <c:v>0.26960000000000001</c:v>
                </c:pt>
                <c:pt idx="1351">
                  <c:v>0.26960000000000001</c:v>
                </c:pt>
                <c:pt idx="1352">
                  <c:v>0.26960000000000001</c:v>
                </c:pt>
                <c:pt idx="1353">
                  <c:v>0.26960000000000001</c:v>
                </c:pt>
                <c:pt idx="1354">
                  <c:v>0.26960000000000001</c:v>
                </c:pt>
                <c:pt idx="1355">
                  <c:v>0.26960000000000001</c:v>
                </c:pt>
                <c:pt idx="1356">
                  <c:v>0.26960000000000001</c:v>
                </c:pt>
                <c:pt idx="1357">
                  <c:v>0.26960000000000001</c:v>
                </c:pt>
                <c:pt idx="1358">
                  <c:v>0.26960000000000001</c:v>
                </c:pt>
                <c:pt idx="1359">
                  <c:v>0.26960000000000001</c:v>
                </c:pt>
                <c:pt idx="1360">
                  <c:v>0.26960000000000001</c:v>
                </c:pt>
                <c:pt idx="1361">
                  <c:v>0.26960000000000001</c:v>
                </c:pt>
                <c:pt idx="1362">
                  <c:v>0.26960000000000001</c:v>
                </c:pt>
                <c:pt idx="1363">
                  <c:v>0.26960000000000001</c:v>
                </c:pt>
                <c:pt idx="1364">
                  <c:v>0.26960000000000001</c:v>
                </c:pt>
                <c:pt idx="1365">
                  <c:v>0.26960000000000001</c:v>
                </c:pt>
                <c:pt idx="1366">
                  <c:v>0.26960000000000001</c:v>
                </c:pt>
                <c:pt idx="1367">
                  <c:v>0.27160000000000001</c:v>
                </c:pt>
                <c:pt idx="1368">
                  <c:v>0.27160000000000001</c:v>
                </c:pt>
                <c:pt idx="1369">
                  <c:v>0.27160000000000001</c:v>
                </c:pt>
                <c:pt idx="1370">
                  <c:v>0.27160000000000001</c:v>
                </c:pt>
                <c:pt idx="1371">
                  <c:v>0.27160000000000001</c:v>
                </c:pt>
                <c:pt idx="1372">
                  <c:v>0.27160000000000001</c:v>
                </c:pt>
                <c:pt idx="1373">
                  <c:v>0.27160000000000001</c:v>
                </c:pt>
                <c:pt idx="1374">
                  <c:v>0.27160000000000001</c:v>
                </c:pt>
                <c:pt idx="1375">
                  <c:v>0.27160000000000001</c:v>
                </c:pt>
                <c:pt idx="1376">
                  <c:v>0.27160000000000001</c:v>
                </c:pt>
                <c:pt idx="1377">
                  <c:v>0.27160000000000001</c:v>
                </c:pt>
                <c:pt idx="1378">
                  <c:v>0.27160000000000001</c:v>
                </c:pt>
                <c:pt idx="1379">
                  <c:v>0.27160000000000001</c:v>
                </c:pt>
                <c:pt idx="1380">
                  <c:v>0.27160000000000001</c:v>
                </c:pt>
                <c:pt idx="1381">
                  <c:v>0.27160000000000001</c:v>
                </c:pt>
                <c:pt idx="1382">
                  <c:v>0.27160000000000001</c:v>
                </c:pt>
                <c:pt idx="1383">
                  <c:v>0.27160000000000001</c:v>
                </c:pt>
                <c:pt idx="1384">
                  <c:v>0.27160000000000001</c:v>
                </c:pt>
                <c:pt idx="1385">
                  <c:v>0.27160000000000001</c:v>
                </c:pt>
                <c:pt idx="1386">
                  <c:v>0.27160000000000001</c:v>
                </c:pt>
                <c:pt idx="1387">
                  <c:v>0.27160000000000001</c:v>
                </c:pt>
                <c:pt idx="1388">
                  <c:v>0.27160000000000001</c:v>
                </c:pt>
                <c:pt idx="1389">
                  <c:v>0.27200000000000002</c:v>
                </c:pt>
                <c:pt idx="1390">
                  <c:v>0.27200000000000002</c:v>
                </c:pt>
                <c:pt idx="1391">
                  <c:v>0.27200000000000002</c:v>
                </c:pt>
                <c:pt idx="1392">
                  <c:v>0.27200000000000002</c:v>
                </c:pt>
                <c:pt idx="1393">
                  <c:v>0.27200000000000002</c:v>
                </c:pt>
                <c:pt idx="1394">
                  <c:v>0.27200000000000002</c:v>
                </c:pt>
                <c:pt idx="1395">
                  <c:v>0.27200000000000002</c:v>
                </c:pt>
                <c:pt idx="1396">
                  <c:v>0.27200000000000002</c:v>
                </c:pt>
                <c:pt idx="1397">
                  <c:v>0.27200000000000002</c:v>
                </c:pt>
                <c:pt idx="1398">
                  <c:v>0.27200000000000002</c:v>
                </c:pt>
                <c:pt idx="1399">
                  <c:v>0.27200000000000002</c:v>
                </c:pt>
                <c:pt idx="1400">
                  <c:v>0.27200000000000002</c:v>
                </c:pt>
                <c:pt idx="1401">
                  <c:v>0.27200000000000002</c:v>
                </c:pt>
                <c:pt idx="1402">
                  <c:v>0.27200000000000002</c:v>
                </c:pt>
                <c:pt idx="1403">
                  <c:v>0.27200000000000002</c:v>
                </c:pt>
                <c:pt idx="1404">
                  <c:v>0.27200000000000002</c:v>
                </c:pt>
                <c:pt idx="1405">
                  <c:v>0.27200000000000002</c:v>
                </c:pt>
                <c:pt idx="1406">
                  <c:v>0.27200000000000002</c:v>
                </c:pt>
                <c:pt idx="1407">
                  <c:v>0.27200000000000002</c:v>
                </c:pt>
                <c:pt idx="1408">
                  <c:v>0.27200000000000002</c:v>
                </c:pt>
                <c:pt idx="1409">
                  <c:v>0.27279999999999999</c:v>
                </c:pt>
                <c:pt idx="1410">
                  <c:v>0.27279999999999999</c:v>
                </c:pt>
                <c:pt idx="1411">
                  <c:v>0.27279999999999999</c:v>
                </c:pt>
                <c:pt idx="1412">
                  <c:v>0.27279999999999999</c:v>
                </c:pt>
                <c:pt idx="1413">
                  <c:v>0.27279999999999999</c:v>
                </c:pt>
                <c:pt idx="1414">
                  <c:v>0.27279999999999999</c:v>
                </c:pt>
                <c:pt idx="1415">
                  <c:v>0.27279999999999999</c:v>
                </c:pt>
                <c:pt idx="1416">
                  <c:v>0.27279999999999999</c:v>
                </c:pt>
                <c:pt idx="1417">
                  <c:v>0.27279999999999999</c:v>
                </c:pt>
                <c:pt idx="1418">
                  <c:v>0.27279999999999999</c:v>
                </c:pt>
                <c:pt idx="1419">
                  <c:v>0.27279999999999999</c:v>
                </c:pt>
                <c:pt idx="1420">
                  <c:v>0.27279999999999999</c:v>
                </c:pt>
                <c:pt idx="1421">
                  <c:v>0.27279999999999999</c:v>
                </c:pt>
                <c:pt idx="1422">
                  <c:v>0.27279999999999999</c:v>
                </c:pt>
                <c:pt idx="1423">
                  <c:v>0.27279999999999999</c:v>
                </c:pt>
                <c:pt idx="1424">
                  <c:v>0.27279999999999999</c:v>
                </c:pt>
                <c:pt idx="1425">
                  <c:v>0.27279999999999999</c:v>
                </c:pt>
                <c:pt idx="1426">
                  <c:v>0.27279999999999999</c:v>
                </c:pt>
                <c:pt idx="1427">
                  <c:v>0.27279999999999999</c:v>
                </c:pt>
                <c:pt idx="1428">
                  <c:v>0.27279999999999999</c:v>
                </c:pt>
                <c:pt idx="1429">
                  <c:v>0.27279999999999999</c:v>
                </c:pt>
                <c:pt idx="1430">
                  <c:v>0.27279999999999999</c:v>
                </c:pt>
                <c:pt idx="1431">
                  <c:v>0.27439999999999998</c:v>
                </c:pt>
                <c:pt idx="1432">
                  <c:v>0.27439999999999998</c:v>
                </c:pt>
                <c:pt idx="1433">
                  <c:v>0.27439999999999998</c:v>
                </c:pt>
                <c:pt idx="1434">
                  <c:v>0.27439999999999998</c:v>
                </c:pt>
                <c:pt idx="1435">
                  <c:v>0.27439999999999998</c:v>
                </c:pt>
                <c:pt idx="1436">
                  <c:v>0.27439999999999998</c:v>
                </c:pt>
                <c:pt idx="1437">
                  <c:v>0.27439999999999998</c:v>
                </c:pt>
                <c:pt idx="1438">
                  <c:v>0.27439999999999998</c:v>
                </c:pt>
                <c:pt idx="1439">
                  <c:v>0.27439999999999998</c:v>
                </c:pt>
                <c:pt idx="1440">
                  <c:v>0.27439999999999998</c:v>
                </c:pt>
                <c:pt idx="1441">
                  <c:v>0.27439999999999998</c:v>
                </c:pt>
                <c:pt idx="1442">
                  <c:v>0.27439999999999998</c:v>
                </c:pt>
                <c:pt idx="1443">
                  <c:v>0.27439999999999998</c:v>
                </c:pt>
                <c:pt idx="1444">
                  <c:v>0.27439999999999998</c:v>
                </c:pt>
                <c:pt idx="1445">
                  <c:v>0.27439999999999998</c:v>
                </c:pt>
                <c:pt idx="1446">
                  <c:v>0.27439999999999998</c:v>
                </c:pt>
                <c:pt idx="1447">
                  <c:v>0.27439999999999998</c:v>
                </c:pt>
                <c:pt idx="1448">
                  <c:v>0.27439999999999998</c:v>
                </c:pt>
                <c:pt idx="1449">
                  <c:v>0.27439999999999998</c:v>
                </c:pt>
                <c:pt idx="1450">
                  <c:v>0.27439999999999998</c:v>
                </c:pt>
                <c:pt idx="1451">
                  <c:v>0.27479999999999999</c:v>
                </c:pt>
                <c:pt idx="1452">
                  <c:v>0.27479999999999999</c:v>
                </c:pt>
                <c:pt idx="1453">
                  <c:v>0.27479999999999999</c:v>
                </c:pt>
                <c:pt idx="1454">
                  <c:v>0.27479999999999999</c:v>
                </c:pt>
                <c:pt idx="1455">
                  <c:v>0.27479999999999999</c:v>
                </c:pt>
                <c:pt idx="1456">
                  <c:v>0.27479999999999999</c:v>
                </c:pt>
                <c:pt idx="1457">
                  <c:v>0.27479999999999999</c:v>
                </c:pt>
                <c:pt idx="1458">
                  <c:v>0.27479999999999999</c:v>
                </c:pt>
                <c:pt idx="1459">
                  <c:v>0.27479999999999999</c:v>
                </c:pt>
                <c:pt idx="1460">
                  <c:v>0.27479999999999999</c:v>
                </c:pt>
                <c:pt idx="1461">
                  <c:v>0.27479999999999999</c:v>
                </c:pt>
                <c:pt idx="1462">
                  <c:v>0.27479999999999999</c:v>
                </c:pt>
                <c:pt idx="1463">
                  <c:v>0.27479999999999999</c:v>
                </c:pt>
                <c:pt idx="1464">
                  <c:v>0.27479999999999999</c:v>
                </c:pt>
                <c:pt idx="1465">
                  <c:v>0.27479999999999999</c:v>
                </c:pt>
                <c:pt idx="1466">
                  <c:v>0.27479999999999999</c:v>
                </c:pt>
                <c:pt idx="1467">
                  <c:v>0.27479999999999999</c:v>
                </c:pt>
                <c:pt idx="1468">
                  <c:v>0.27479999999999999</c:v>
                </c:pt>
                <c:pt idx="1469">
                  <c:v>0.27479999999999999</c:v>
                </c:pt>
                <c:pt idx="1470">
                  <c:v>0.27479999999999999</c:v>
                </c:pt>
                <c:pt idx="1471">
                  <c:v>0.27479999999999999</c:v>
                </c:pt>
                <c:pt idx="1472">
                  <c:v>0.27479999999999999</c:v>
                </c:pt>
                <c:pt idx="1473">
                  <c:v>0.27600000000000002</c:v>
                </c:pt>
                <c:pt idx="1474">
                  <c:v>0.27600000000000002</c:v>
                </c:pt>
                <c:pt idx="1475">
                  <c:v>0.27600000000000002</c:v>
                </c:pt>
                <c:pt idx="1476">
                  <c:v>0.27600000000000002</c:v>
                </c:pt>
                <c:pt idx="1477">
                  <c:v>0.27600000000000002</c:v>
                </c:pt>
                <c:pt idx="1478">
                  <c:v>0.27600000000000002</c:v>
                </c:pt>
                <c:pt idx="1479">
                  <c:v>0.27600000000000002</c:v>
                </c:pt>
                <c:pt idx="1480">
                  <c:v>0.27600000000000002</c:v>
                </c:pt>
                <c:pt idx="1481">
                  <c:v>0.27600000000000002</c:v>
                </c:pt>
                <c:pt idx="1482">
                  <c:v>0.27600000000000002</c:v>
                </c:pt>
                <c:pt idx="1483">
                  <c:v>0.27600000000000002</c:v>
                </c:pt>
                <c:pt idx="1484">
                  <c:v>0.27600000000000002</c:v>
                </c:pt>
                <c:pt idx="1485">
                  <c:v>0.27600000000000002</c:v>
                </c:pt>
                <c:pt idx="1486">
                  <c:v>0.27600000000000002</c:v>
                </c:pt>
                <c:pt idx="1487">
                  <c:v>0.27600000000000002</c:v>
                </c:pt>
                <c:pt idx="1488">
                  <c:v>0.27600000000000002</c:v>
                </c:pt>
                <c:pt idx="1489">
                  <c:v>0.27600000000000002</c:v>
                </c:pt>
                <c:pt idx="1490">
                  <c:v>0.27600000000000002</c:v>
                </c:pt>
                <c:pt idx="1491">
                  <c:v>0.27600000000000002</c:v>
                </c:pt>
                <c:pt idx="1492">
                  <c:v>0.27600000000000002</c:v>
                </c:pt>
                <c:pt idx="1493">
                  <c:v>0.27600000000000002</c:v>
                </c:pt>
                <c:pt idx="1494">
                  <c:v>0.27600000000000002</c:v>
                </c:pt>
                <c:pt idx="1495">
                  <c:v>0.27600000000000002</c:v>
                </c:pt>
                <c:pt idx="1496">
                  <c:v>0.27600000000000002</c:v>
                </c:pt>
                <c:pt idx="1497">
                  <c:v>0.27600000000000002</c:v>
                </c:pt>
                <c:pt idx="1498">
                  <c:v>0.27600000000000002</c:v>
                </c:pt>
                <c:pt idx="1499">
                  <c:v>0.27600000000000002</c:v>
                </c:pt>
                <c:pt idx="1500">
                  <c:v>0.27600000000000002</c:v>
                </c:pt>
                <c:pt idx="1501">
                  <c:v>0.27600000000000002</c:v>
                </c:pt>
                <c:pt idx="1502">
                  <c:v>0.27600000000000002</c:v>
                </c:pt>
                <c:pt idx="1503">
                  <c:v>0.27600000000000002</c:v>
                </c:pt>
                <c:pt idx="1504">
                  <c:v>0.27600000000000002</c:v>
                </c:pt>
                <c:pt idx="1505">
                  <c:v>0.27600000000000002</c:v>
                </c:pt>
                <c:pt idx="1506">
                  <c:v>0.27600000000000002</c:v>
                </c:pt>
                <c:pt idx="1507">
                  <c:v>0.27600000000000002</c:v>
                </c:pt>
                <c:pt idx="1508">
                  <c:v>0.27600000000000002</c:v>
                </c:pt>
                <c:pt idx="1509">
                  <c:v>0.27600000000000002</c:v>
                </c:pt>
                <c:pt idx="1510">
                  <c:v>0.27600000000000002</c:v>
                </c:pt>
                <c:pt idx="1511">
                  <c:v>0.27600000000000002</c:v>
                </c:pt>
                <c:pt idx="1512">
                  <c:v>0.27600000000000002</c:v>
                </c:pt>
                <c:pt idx="1513">
                  <c:v>0.27600000000000002</c:v>
                </c:pt>
                <c:pt idx="1514">
                  <c:v>0.27600000000000002</c:v>
                </c:pt>
                <c:pt idx="1515">
                  <c:v>0.27679999999999999</c:v>
                </c:pt>
                <c:pt idx="1516">
                  <c:v>0.27679999999999999</c:v>
                </c:pt>
                <c:pt idx="1517">
                  <c:v>0.27679999999999999</c:v>
                </c:pt>
                <c:pt idx="1518">
                  <c:v>0.27679999999999999</c:v>
                </c:pt>
                <c:pt idx="1519">
                  <c:v>0.27679999999999999</c:v>
                </c:pt>
                <c:pt idx="1520">
                  <c:v>0.27679999999999999</c:v>
                </c:pt>
                <c:pt idx="1521">
                  <c:v>0.27679999999999999</c:v>
                </c:pt>
                <c:pt idx="1522">
                  <c:v>0.27679999999999999</c:v>
                </c:pt>
                <c:pt idx="1523">
                  <c:v>0.27679999999999999</c:v>
                </c:pt>
                <c:pt idx="1524">
                  <c:v>0.27679999999999999</c:v>
                </c:pt>
                <c:pt idx="1525">
                  <c:v>0.27679999999999999</c:v>
                </c:pt>
                <c:pt idx="1526">
                  <c:v>0.27679999999999999</c:v>
                </c:pt>
                <c:pt idx="1527">
                  <c:v>0.27679999999999999</c:v>
                </c:pt>
                <c:pt idx="1528">
                  <c:v>0.27679999999999999</c:v>
                </c:pt>
                <c:pt idx="1529">
                  <c:v>0.27679999999999999</c:v>
                </c:pt>
                <c:pt idx="1530">
                  <c:v>0.27679999999999999</c:v>
                </c:pt>
                <c:pt idx="1531">
                  <c:v>0.27679999999999999</c:v>
                </c:pt>
                <c:pt idx="1532">
                  <c:v>0.27679999999999999</c:v>
                </c:pt>
                <c:pt idx="1533">
                  <c:v>0.27679999999999999</c:v>
                </c:pt>
                <c:pt idx="1534">
                  <c:v>0.27679999999999999</c:v>
                </c:pt>
                <c:pt idx="1535">
                  <c:v>0.27760000000000001</c:v>
                </c:pt>
                <c:pt idx="1536">
                  <c:v>0.27760000000000001</c:v>
                </c:pt>
                <c:pt idx="1537">
                  <c:v>0.27760000000000001</c:v>
                </c:pt>
                <c:pt idx="1538">
                  <c:v>0.27760000000000001</c:v>
                </c:pt>
                <c:pt idx="1539">
                  <c:v>0.27760000000000001</c:v>
                </c:pt>
                <c:pt idx="1540">
                  <c:v>0.27760000000000001</c:v>
                </c:pt>
                <c:pt idx="1541">
                  <c:v>0.27760000000000001</c:v>
                </c:pt>
                <c:pt idx="1542">
                  <c:v>0.27760000000000001</c:v>
                </c:pt>
                <c:pt idx="1543">
                  <c:v>0.27760000000000001</c:v>
                </c:pt>
                <c:pt idx="1544">
                  <c:v>0.27760000000000001</c:v>
                </c:pt>
                <c:pt idx="1545">
                  <c:v>0.27760000000000001</c:v>
                </c:pt>
                <c:pt idx="1546">
                  <c:v>0.27760000000000001</c:v>
                </c:pt>
                <c:pt idx="1547">
                  <c:v>0.27760000000000001</c:v>
                </c:pt>
                <c:pt idx="1548">
                  <c:v>0.27760000000000001</c:v>
                </c:pt>
                <c:pt idx="1549">
                  <c:v>0.27760000000000001</c:v>
                </c:pt>
                <c:pt idx="1550">
                  <c:v>0.27760000000000001</c:v>
                </c:pt>
                <c:pt idx="1551">
                  <c:v>0.27760000000000001</c:v>
                </c:pt>
                <c:pt idx="1552">
                  <c:v>0.27760000000000001</c:v>
                </c:pt>
                <c:pt idx="1553">
                  <c:v>0.27760000000000001</c:v>
                </c:pt>
                <c:pt idx="1554">
                  <c:v>0.27760000000000001</c:v>
                </c:pt>
                <c:pt idx="1555">
                  <c:v>0.27760000000000001</c:v>
                </c:pt>
                <c:pt idx="1556">
                  <c:v>0.27760000000000001</c:v>
                </c:pt>
                <c:pt idx="1557">
                  <c:v>0.27800000000000002</c:v>
                </c:pt>
                <c:pt idx="1558">
                  <c:v>0.27800000000000002</c:v>
                </c:pt>
                <c:pt idx="1559">
                  <c:v>0.27800000000000002</c:v>
                </c:pt>
                <c:pt idx="1560">
                  <c:v>0.27800000000000002</c:v>
                </c:pt>
                <c:pt idx="1561">
                  <c:v>0.27800000000000002</c:v>
                </c:pt>
                <c:pt idx="1562">
                  <c:v>0.27800000000000002</c:v>
                </c:pt>
                <c:pt idx="1563">
                  <c:v>0.27800000000000002</c:v>
                </c:pt>
                <c:pt idx="1564">
                  <c:v>0.27800000000000002</c:v>
                </c:pt>
                <c:pt idx="1565">
                  <c:v>0.27800000000000002</c:v>
                </c:pt>
                <c:pt idx="1566">
                  <c:v>0.27800000000000002</c:v>
                </c:pt>
                <c:pt idx="1567">
                  <c:v>0.27800000000000002</c:v>
                </c:pt>
                <c:pt idx="1568">
                  <c:v>0.27800000000000002</c:v>
                </c:pt>
                <c:pt idx="1569">
                  <c:v>0.27800000000000002</c:v>
                </c:pt>
                <c:pt idx="1570">
                  <c:v>0.27800000000000002</c:v>
                </c:pt>
                <c:pt idx="1571">
                  <c:v>0.27800000000000002</c:v>
                </c:pt>
                <c:pt idx="1572">
                  <c:v>0.27800000000000002</c:v>
                </c:pt>
                <c:pt idx="1573">
                  <c:v>0.27800000000000002</c:v>
                </c:pt>
                <c:pt idx="1574">
                  <c:v>0.27800000000000002</c:v>
                </c:pt>
                <c:pt idx="1575">
                  <c:v>0.27800000000000002</c:v>
                </c:pt>
                <c:pt idx="1576">
                  <c:v>0.27800000000000002</c:v>
                </c:pt>
                <c:pt idx="1577">
                  <c:v>0.27839999999999998</c:v>
                </c:pt>
                <c:pt idx="1578">
                  <c:v>0.27839999999999998</c:v>
                </c:pt>
                <c:pt idx="1579">
                  <c:v>0.27839999999999998</c:v>
                </c:pt>
                <c:pt idx="1580">
                  <c:v>0.27839999999999998</c:v>
                </c:pt>
                <c:pt idx="1581">
                  <c:v>0.27839999999999998</c:v>
                </c:pt>
                <c:pt idx="1582">
                  <c:v>0.27839999999999998</c:v>
                </c:pt>
                <c:pt idx="1583">
                  <c:v>0.27839999999999998</c:v>
                </c:pt>
                <c:pt idx="1584">
                  <c:v>0.27839999999999998</c:v>
                </c:pt>
                <c:pt idx="1585">
                  <c:v>0.27839999999999998</c:v>
                </c:pt>
                <c:pt idx="1586">
                  <c:v>0.27839999999999998</c:v>
                </c:pt>
                <c:pt idx="1587">
                  <c:v>0.27839999999999998</c:v>
                </c:pt>
                <c:pt idx="1588">
                  <c:v>0.27839999999999998</c:v>
                </c:pt>
                <c:pt idx="1589">
                  <c:v>0.27839999999999998</c:v>
                </c:pt>
                <c:pt idx="1590">
                  <c:v>0.27839999999999998</c:v>
                </c:pt>
                <c:pt idx="1591">
                  <c:v>0.27839999999999998</c:v>
                </c:pt>
                <c:pt idx="1592">
                  <c:v>0.27839999999999998</c:v>
                </c:pt>
                <c:pt idx="1593">
                  <c:v>0.27839999999999998</c:v>
                </c:pt>
                <c:pt idx="1594">
                  <c:v>0.27839999999999998</c:v>
                </c:pt>
                <c:pt idx="1595">
                  <c:v>0.27839999999999998</c:v>
                </c:pt>
                <c:pt idx="1596">
                  <c:v>0.27839999999999998</c:v>
                </c:pt>
                <c:pt idx="1597">
                  <c:v>0.27839999999999998</c:v>
                </c:pt>
                <c:pt idx="1598">
                  <c:v>0.27839999999999998</c:v>
                </c:pt>
                <c:pt idx="1599">
                  <c:v>0.27960000000000002</c:v>
                </c:pt>
                <c:pt idx="1600">
                  <c:v>0.27960000000000002</c:v>
                </c:pt>
                <c:pt idx="1601">
                  <c:v>0.27960000000000002</c:v>
                </c:pt>
                <c:pt idx="1602">
                  <c:v>0.27960000000000002</c:v>
                </c:pt>
                <c:pt idx="1603">
                  <c:v>0.27960000000000002</c:v>
                </c:pt>
                <c:pt idx="1604">
                  <c:v>0.27960000000000002</c:v>
                </c:pt>
                <c:pt idx="1605">
                  <c:v>0.27960000000000002</c:v>
                </c:pt>
                <c:pt idx="1606">
                  <c:v>0.27960000000000002</c:v>
                </c:pt>
                <c:pt idx="1607">
                  <c:v>0.27960000000000002</c:v>
                </c:pt>
                <c:pt idx="1608">
                  <c:v>0.27960000000000002</c:v>
                </c:pt>
                <c:pt idx="1609">
                  <c:v>0.27960000000000002</c:v>
                </c:pt>
                <c:pt idx="1610">
                  <c:v>0.27960000000000002</c:v>
                </c:pt>
                <c:pt idx="1611">
                  <c:v>0.27960000000000002</c:v>
                </c:pt>
                <c:pt idx="1612">
                  <c:v>0.27960000000000002</c:v>
                </c:pt>
                <c:pt idx="1613">
                  <c:v>0.27960000000000002</c:v>
                </c:pt>
                <c:pt idx="1614">
                  <c:v>0.27960000000000002</c:v>
                </c:pt>
                <c:pt idx="1615">
                  <c:v>0.27960000000000002</c:v>
                </c:pt>
                <c:pt idx="1616">
                  <c:v>0.27960000000000002</c:v>
                </c:pt>
                <c:pt idx="1617">
                  <c:v>0.27960000000000002</c:v>
                </c:pt>
                <c:pt idx="1618">
                  <c:v>0.27960000000000002</c:v>
                </c:pt>
                <c:pt idx="1619">
                  <c:v>0.28000000000000003</c:v>
                </c:pt>
                <c:pt idx="1620">
                  <c:v>0.28000000000000003</c:v>
                </c:pt>
                <c:pt idx="1621">
                  <c:v>0.28000000000000003</c:v>
                </c:pt>
                <c:pt idx="1622">
                  <c:v>0.28000000000000003</c:v>
                </c:pt>
                <c:pt idx="1623">
                  <c:v>0.28000000000000003</c:v>
                </c:pt>
                <c:pt idx="1624">
                  <c:v>0.28000000000000003</c:v>
                </c:pt>
                <c:pt idx="1625">
                  <c:v>0.28000000000000003</c:v>
                </c:pt>
                <c:pt idx="1626">
                  <c:v>0.28000000000000003</c:v>
                </c:pt>
                <c:pt idx="1627">
                  <c:v>0.28000000000000003</c:v>
                </c:pt>
                <c:pt idx="1628">
                  <c:v>0.28000000000000003</c:v>
                </c:pt>
                <c:pt idx="1629">
                  <c:v>0.28000000000000003</c:v>
                </c:pt>
                <c:pt idx="1630">
                  <c:v>0.28000000000000003</c:v>
                </c:pt>
                <c:pt idx="1631">
                  <c:v>0.28000000000000003</c:v>
                </c:pt>
                <c:pt idx="1632">
                  <c:v>0.28000000000000003</c:v>
                </c:pt>
                <c:pt idx="1633">
                  <c:v>0.28000000000000003</c:v>
                </c:pt>
                <c:pt idx="1634">
                  <c:v>0.28000000000000003</c:v>
                </c:pt>
                <c:pt idx="1635">
                  <c:v>0.28000000000000003</c:v>
                </c:pt>
                <c:pt idx="1636">
                  <c:v>0.28000000000000003</c:v>
                </c:pt>
                <c:pt idx="1637">
                  <c:v>0.28000000000000003</c:v>
                </c:pt>
                <c:pt idx="1638">
                  <c:v>0.28000000000000003</c:v>
                </c:pt>
                <c:pt idx="1639">
                  <c:v>0.28000000000000003</c:v>
                </c:pt>
                <c:pt idx="1640">
                  <c:v>0.28000000000000003</c:v>
                </c:pt>
                <c:pt idx="1641">
                  <c:v>0.28079999999999999</c:v>
                </c:pt>
                <c:pt idx="1642">
                  <c:v>0.28079999999999999</c:v>
                </c:pt>
                <c:pt idx="1643">
                  <c:v>0.28079999999999999</c:v>
                </c:pt>
                <c:pt idx="1644">
                  <c:v>0.28079999999999999</c:v>
                </c:pt>
                <c:pt idx="1645">
                  <c:v>0.28079999999999999</c:v>
                </c:pt>
                <c:pt idx="1646">
                  <c:v>0.28079999999999999</c:v>
                </c:pt>
                <c:pt idx="1647">
                  <c:v>0.28079999999999999</c:v>
                </c:pt>
                <c:pt idx="1648">
                  <c:v>0.28079999999999999</c:v>
                </c:pt>
                <c:pt idx="1649">
                  <c:v>0.28079999999999999</c:v>
                </c:pt>
                <c:pt idx="1650">
                  <c:v>0.28079999999999999</c:v>
                </c:pt>
                <c:pt idx="1651">
                  <c:v>0.28079999999999999</c:v>
                </c:pt>
                <c:pt idx="1652">
                  <c:v>0.28079999999999999</c:v>
                </c:pt>
                <c:pt idx="1653">
                  <c:v>0.28079999999999999</c:v>
                </c:pt>
                <c:pt idx="1654">
                  <c:v>0.28079999999999999</c:v>
                </c:pt>
                <c:pt idx="1655">
                  <c:v>0.28079999999999999</c:v>
                </c:pt>
                <c:pt idx="1656">
                  <c:v>0.28079999999999999</c:v>
                </c:pt>
                <c:pt idx="1657">
                  <c:v>0.28079999999999999</c:v>
                </c:pt>
                <c:pt idx="1658">
                  <c:v>0.28079999999999999</c:v>
                </c:pt>
                <c:pt idx="1659">
                  <c:v>0.28079999999999999</c:v>
                </c:pt>
                <c:pt idx="1660">
                  <c:v>0.28079999999999999</c:v>
                </c:pt>
                <c:pt idx="1661">
                  <c:v>0.28199999999999997</c:v>
                </c:pt>
                <c:pt idx="1662">
                  <c:v>0.28199999999999997</c:v>
                </c:pt>
                <c:pt idx="1663">
                  <c:v>0.28199999999999997</c:v>
                </c:pt>
                <c:pt idx="1664">
                  <c:v>0.28199999999999997</c:v>
                </c:pt>
                <c:pt idx="1665">
                  <c:v>0.28199999999999997</c:v>
                </c:pt>
                <c:pt idx="1666">
                  <c:v>0.28199999999999997</c:v>
                </c:pt>
                <c:pt idx="1667">
                  <c:v>0.28199999999999997</c:v>
                </c:pt>
                <c:pt idx="1668">
                  <c:v>0.28199999999999997</c:v>
                </c:pt>
                <c:pt idx="1669">
                  <c:v>0.28199999999999997</c:v>
                </c:pt>
                <c:pt idx="1670">
                  <c:v>0.28199999999999997</c:v>
                </c:pt>
                <c:pt idx="1671">
                  <c:v>0.28199999999999997</c:v>
                </c:pt>
                <c:pt idx="1672">
                  <c:v>0.28199999999999997</c:v>
                </c:pt>
                <c:pt idx="1673">
                  <c:v>0.28199999999999997</c:v>
                </c:pt>
                <c:pt idx="1674">
                  <c:v>0.28199999999999997</c:v>
                </c:pt>
                <c:pt idx="1675">
                  <c:v>0.28199999999999997</c:v>
                </c:pt>
                <c:pt idx="1676">
                  <c:v>0.28199999999999997</c:v>
                </c:pt>
                <c:pt idx="1677">
                  <c:v>0.28199999999999997</c:v>
                </c:pt>
                <c:pt idx="1678">
                  <c:v>0.28199999999999997</c:v>
                </c:pt>
                <c:pt idx="1679">
                  <c:v>0.28199999999999997</c:v>
                </c:pt>
                <c:pt idx="1680">
                  <c:v>0.28199999999999997</c:v>
                </c:pt>
                <c:pt idx="1681">
                  <c:v>0.28199999999999997</c:v>
                </c:pt>
                <c:pt idx="1682">
                  <c:v>0.28199999999999997</c:v>
                </c:pt>
                <c:pt idx="1683">
                  <c:v>0.2828</c:v>
                </c:pt>
                <c:pt idx="1684">
                  <c:v>0.2828</c:v>
                </c:pt>
                <c:pt idx="1685">
                  <c:v>0.2828</c:v>
                </c:pt>
                <c:pt idx="1686">
                  <c:v>0.2828</c:v>
                </c:pt>
                <c:pt idx="1687">
                  <c:v>0.2828</c:v>
                </c:pt>
                <c:pt idx="1688">
                  <c:v>0.2828</c:v>
                </c:pt>
                <c:pt idx="1689">
                  <c:v>0.2828</c:v>
                </c:pt>
                <c:pt idx="1690">
                  <c:v>0.2828</c:v>
                </c:pt>
                <c:pt idx="1691">
                  <c:v>0.2828</c:v>
                </c:pt>
                <c:pt idx="1692">
                  <c:v>0.2828</c:v>
                </c:pt>
                <c:pt idx="1693">
                  <c:v>0.2828</c:v>
                </c:pt>
                <c:pt idx="1694">
                  <c:v>0.2828</c:v>
                </c:pt>
                <c:pt idx="1695">
                  <c:v>0.2828</c:v>
                </c:pt>
                <c:pt idx="1696">
                  <c:v>0.2828</c:v>
                </c:pt>
                <c:pt idx="1697">
                  <c:v>0.2828</c:v>
                </c:pt>
                <c:pt idx="1698">
                  <c:v>0.2828</c:v>
                </c:pt>
                <c:pt idx="1699">
                  <c:v>0.2828</c:v>
                </c:pt>
                <c:pt idx="1700">
                  <c:v>0.2828</c:v>
                </c:pt>
                <c:pt idx="1701">
                  <c:v>0.2828</c:v>
                </c:pt>
                <c:pt idx="1702">
                  <c:v>0.2828</c:v>
                </c:pt>
                <c:pt idx="1703">
                  <c:v>0.28360000000000002</c:v>
                </c:pt>
                <c:pt idx="1704">
                  <c:v>0.28360000000000002</c:v>
                </c:pt>
                <c:pt idx="1705">
                  <c:v>0.28360000000000002</c:v>
                </c:pt>
                <c:pt idx="1706">
                  <c:v>0.28360000000000002</c:v>
                </c:pt>
                <c:pt idx="1707">
                  <c:v>0.28360000000000002</c:v>
                </c:pt>
                <c:pt idx="1708">
                  <c:v>0.28360000000000002</c:v>
                </c:pt>
                <c:pt idx="1709">
                  <c:v>0.28360000000000002</c:v>
                </c:pt>
                <c:pt idx="1710">
                  <c:v>0.28360000000000002</c:v>
                </c:pt>
                <c:pt idx="1711">
                  <c:v>0.28360000000000002</c:v>
                </c:pt>
                <c:pt idx="1712">
                  <c:v>0.28360000000000002</c:v>
                </c:pt>
                <c:pt idx="1713">
                  <c:v>0.28360000000000002</c:v>
                </c:pt>
                <c:pt idx="1714">
                  <c:v>0.28360000000000002</c:v>
                </c:pt>
                <c:pt idx="1715">
                  <c:v>0.28360000000000002</c:v>
                </c:pt>
                <c:pt idx="1716">
                  <c:v>0.28360000000000002</c:v>
                </c:pt>
                <c:pt idx="1717">
                  <c:v>0.28360000000000002</c:v>
                </c:pt>
                <c:pt idx="1718">
                  <c:v>0.28360000000000002</c:v>
                </c:pt>
                <c:pt idx="1719">
                  <c:v>0.28360000000000002</c:v>
                </c:pt>
                <c:pt idx="1720">
                  <c:v>0.28360000000000002</c:v>
                </c:pt>
                <c:pt idx="1721">
                  <c:v>0.28360000000000002</c:v>
                </c:pt>
                <c:pt idx="1722">
                  <c:v>0.28360000000000002</c:v>
                </c:pt>
                <c:pt idx="1723">
                  <c:v>0.28360000000000002</c:v>
                </c:pt>
                <c:pt idx="1724">
                  <c:v>0.28360000000000002</c:v>
                </c:pt>
                <c:pt idx="1725">
                  <c:v>0.2848</c:v>
                </c:pt>
                <c:pt idx="1726">
                  <c:v>0.2848</c:v>
                </c:pt>
                <c:pt idx="1727">
                  <c:v>0.2848</c:v>
                </c:pt>
                <c:pt idx="1728">
                  <c:v>0.2848</c:v>
                </c:pt>
                <c:pt idx="1729">
                  <c:v>0.2848</c:v>
                </c:pt>
                <c:pt idx="1730">
                  <c:v>0.2848</c:v>
                </c:pt>
                <c:pt idx="1731">
                  <c:v>0.2848</c:v>
                </c:pt>
                <c:pt idx="1732">
                  <c:v>0.2848</c:v>
                </c:pt>
                <c:pt idx="1733">
                  <c:v>0.2848</c:v>
                </c:pt>
                <c:pt idx="1734">
                  <c:v>0.2848</c:v>
                </c:pt>
                <c:pt idx="1735">
                  <c:v>0.2848</c:v>
                </c:pt>
                <c:pt idx="1736">
                  <c:v>0.2848</c:v>
                </c:pt>
                <c:pt idx="1737">
                  <c:v>0.2848</c:v>
                </c:pt>
                <c:pt idx="1738">
                  <c:v>0.2848</c:v>
                </c:pt>
                <c:pt idx="1739">
                  <c:v>0.2848</c:v>
                </c:pt>
                <c:pt idx="1740">
                  <c:v>0.2848</c:v>
                </c:pt>
                <c:pt idx="1741">
                  <c:v>0.2848</c:v>
                </c:pt>
                <c:pt idx="1742">
                  <c:v>0.2848</c:v>
                </c:pt>
                <c:pt idx="1743">
                  <c:v>0.2848</c:v>
                </c:pt>
                <c:pt idx="1744">
                  <c:v>0.2848</c:v>
                </c:pt>
                <c:pt idx="1745">
                  <c:v>0.2848</c:v>
                </c:pt>
                <c:pt idx="1746">
                  <c:v>0.2848</c:v>
                </c:pt>
                <c:pt idx="1747">
                  <c:v>0.2848</c:v>
                </c:pt>
                <c:pt idx="1748">
                  <c:v>0.2848</c:v>
                </c:pt>
                <c:pt idx="1749">
                  <c:v>0.2848</c:v>
                </c:pt>
                <c:pt idx="1750">
                  <c:v>0.2848</c:v>
                </c:pt>
                <c:pt idx="1751">
                  <c:v>0.2848</c:v>
                </c:pt>
                <c:pt idx="1752">
                  <c:v>0.2848</c:v>
                </c:pt>
                <c:pt idx="1753">
                  <c:v>0.2848</c:v>
                </c:pt>
                <c:pt idx="1754">
                  <c:v>0.2848</c:v>
                </c:pt>
                <c:pt idx="1755">
                  <c:v>0.2848</c:v>
                </c:pt>
                <c:pt idx="1756">
                  <c:v>0.2848</c:v>
                </c:pt>
                <c:pt idx="1757">
                  <c:v>0.2848</c:v>
                </c:pt>
                <c:pt idx="1758">
                  <c:v>0.2848</c:v>
                </c:pt>
                <c:pt idx="1759">
                  <c:v>0.2848</c:v>
                </c:pt>
                <c:pt idx="1760">
                  <c:v>0.2848</c:v>
                </c:pt>
                <c:pt idx="1761">
                  <c:v>0.2848</c:v>
                </c:pt>
                <c:pt idx="1762">
                  <c:v>0.2848</c:v>
                </c:pt>
                <c:pt idx="1763">
                  <c:v>0.2848</c:v>
                </c:pt>
                <c:pt idx="1764">
                  <c:v>0.2848</c:v>
                </c:pt>
                <c:pt idx="1765">
                  <c:v>0.2848</c:v>
                </c:pt>
                <c:pt idx="1766">
                  <c:v>0.2848</c:v>
                </c:pt>
                <c:pt idx="1767">
                  <c:v>0.28520000000000001</c:v>
                </c:pt>
                <c:pt idx="1768">
                  <c:v>0.28520000000000001</c:v>
                </c:pt>
                <c:pt idx="1769">
                  <c:v>0.28520000000000001</c:v>
                </c:pt>
                <c:pt idx="1770">
                  <c:v>0.28520000000000001</c:v>
                </c:pt>
                <c:pt idx="1771">
                  <c:v>0.28520000000000001</c:v>
                </c:pt>
                <c:pt idx="1772">
                  <c:v>0.28520000000000001</c:v>
                </c:pt>
                <c:pt idx="1773">
                  <c:v>0.28520000000000001</c:v>
                </c:pt>
                <c:pt idx="1774">
                  <c:v>0.28520000000000001</c:v>
                </c:pt>
                <c:pt idx="1775">
                  <c:v>0.28520000000000001</c:v>
                </c:pt>
                <c:pt idx="1776">
                  <c:v>0.28520000000000001</c:v>
                </c:pt>
                <c:pt idx="1777">
                  <c:v>0.28520000000000001</c:v>
                </c:pt>
                <c:pt idx="1778">
                  <c:v>0.28520000000000001</c:v>
                </c:pt>
                <c:pt idx="1779">
                  <c:v>0.28520000000000001</c:v>
                </c:pt>
                <c:pt idx="1780">
                  <c:v>0.28520000000000001</c:v>
                </c:pt>
                <c:pt idx="1781">
                  <c:v>0.28520000000000001</c:v>
                </c:pt>
                <c:pt idx="1782">
                  <c:v>0.28520000000000001</c:v>
                </c:pt>
                <c:pt idx="1783">
                  <c:v>0.28520000000000001</c:v>
                </c:pt>
                <c:pt idx="1784">
                  <c:v>0.28520000000000001</c:v>
                </c:pt>
                <c:pt idx="1785">
                  <c:v>0.28520000000000001</c:v>
                </c:pt>
                <c:pt idx="1786">
                  <c:v>0.28520000000000001</c:v>
                </c:pt>
                <c:pt idx="1787">
                  <c:v>0.28599999999999998</c:v>
                </c:pt>
                <c:pt idx="1788">
                  <c:v>0.28599999999999998</c:v>
                </c:pt>
                <c:pt idx="1789">
                  <c:v>0.28599999999999998</c:v>
                </c:pt>
                <c:pt idx="1790">
                  <c:v>0.28599999999999998</c:v>
                </c:pt>
                <c:pt idx="1791">
                  <c:v>0.28599999999999998</c:v>
                </c:pt>
                <c:pt idx="1792">
                  <c:v>0.28599999999999998</c:v>
                </c:pt>
                <c:pt idx="1793">
                  <c:v>0.28599999999999998</c:v>
                </c:pt>
                <c:pt idx="1794">
                  <c:v>0.28599999999999998</c:v>
                </c:pt>
                <c:pt idx="1795">
                  <c:v>0.28599999999999998</c:v>
                </c:pt>
                <c:pt idx="1796">
                  <c:v>0.28599999999999998</c:v>
                </c:pt>
                <c:pt idx="1797">
                  <c:v>0.28599999999999998</c:v>
                </c:pt>
                <c:pt idx="1798">
                  <c:v>0.28599999999999998</c:v>
                </c:pt>
                <c:pt idx="1799">
                  <c:v>0.28599999999999998</c:v>
                </c:pt>
                <c:pt idx="1800">
                  <c:v>0.28599999999999998</c:v>
                </c:pt>
                <c:pt idx="1801">
                  <c:v>0.28599999999999998</c:v>
                </c:pt>
                <c:pt idx="1802">
                  <c:v>0.28599999999999998</c:v>
                </c:pt>
                <c:pt idx="1803">
                  <c:v>0.28599999999999998</c:v>
                </c:pt>
                <c:pt idx="1804">
                  <c:v>0.28599999999999998</c:v>
                </c:pt>
                <c:pt idx="1805">
                  <c:v>0.28599999999999998</c:v>
                </c:pt>
                <c:pt idx="1806">
                  <c:v>0.28599999999999998</c:v>
                </c:pt>
                <c:pt idx="1807">
                  <c:v>0.28599999999999998</c:v>
                </c:pt>
                <c:pt idx="1808">
                  <c:v>0.28599999999999998</c:v>
                </c:pt>
                <c:pt idx="1809">
                  <c:v>0.28720000000000001</c:v>
                </c:pt>
                <c:pt idx="1810">
                  <c:v>0.28720000000000001</c:v>
                </c:pt>
                <c:pt idx="1811">
                  <c:v>0.28720000000000001</c:v>
                </c:pt>
                <c:pt idx="1812">
                  <c:v>0.28720000000000001</c:v>
                </c:pt>
                <c:pt idx="1813">
                  <c:v>0.28720000000000001</c:v>
                </c:pt>
                <c:pt idx="1814">
                  <c:v>0.28720000000000001</c:v>
                </c:pt>
                <c:pt idx="1815">
                  <c:v>0.28720000000000001</c:v>
                </c:pt>
                <c:pt idx="1816">
                  <c:v>0.28720000000000001</c:v>
                </c:pt>
                <c:pt idx="1817">
                  <c:v>0.28720000000000001</c:v>
                </c:pt>
                <c:pt idx="1818">
                  <c:v>0.28720000000000001</c:v>
                </c:pt>
                <c:pt idx="1819">
                  <c:v>0.28720000000000001</c:v>
                </c:pt>
                <c:pt idx="1820">
                  <c:v>0.28720000000000001</c:v>
                </c:pt>
                <c:pt idx="1821">
                  <c:v>0.28720000000000001</c:v>
                </c:pt>
                <c:pt idx="1822">
                  <c:v>0.28720000000000001</c:v>
                </c:pt>
                <c:pt idx="1823">
                  <c:v>0.28720000000000001</c:v>
                </c:pt>
                <c:pt idx="1824">
                  <c:v>0.28720000000000001</c:v>
                </c:pt>
                <c:pt idx="1825">
                  <c:v>0.28720000000000001</c:v>
                </c:pt>
              </c:numCache>
            </c:numRef>
          </c:yVal>
          <c:smooth val="1"/>
          <c:extLst>
            <c:ext xmlns:c16="http://schemas.microsoft.com/office/drawing/2014/chart" uri="{C3380CC4-5D6E-409C-BE32-E72D297353CC}">
              <c16:uniqueId val="{00000002-CC64-4248-B8B0-3B46EAD7C542}"/>
            </c:ext>
          </c:extLst>
        </c:ser>
        <c:dLbls>
          <c:showLegendKey val="0"/>
          <c:showVal val="0"/>
          <c:showCatName val="0"/>
          <c:showSerName val="0"/>
          <c:showPercent val="0"/>
          <c:showBubbleSize val="0"/>
        </c:dLbls>
        <c:axId val="1819961215"/>
        <c:axId val="1819961631"/>
      </c:scatterChart>
      <c:valAx>
        <c:axId val="1819961215"/>
        <c:scaling>
          <c:orientation val="minMax"/>
          <c:max val="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r>
                  <a:rPr lang="en-US" baseline="0"/>
                  <a:t> of Survey [years]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631"/>
        <c:crossesAt val="0"/>
        <c:crossBetween val="midCat"/>
        <c:minorUnit val="1"/>
      </c:valAx>
      <c:valAx>
        <c:axId val="181996163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215"/>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1"/>
          <c:order val="0"/>
          <c:tx>
            <c:v>Vis/Vis/Vis/Vis</c:v>
          </c:tx>
          <c:spPr>
            <a:ln w="19050" cap="rnd">
              <a:solidFill>
                <a:schemeClr val="accent1"/>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payload!$N$2:$N$1827</c:f>
              <c:numCache>
                <c:formatCode>0%</c:formatCode>
                <c:ptCount val="1826"/>
                <c:pt idx="0">
                  <c:v>0</c:v>
                </c:pt>
                <c:pt idx="1">
                  <c:v>0</c:v>
                </c:pt>
                <c:pt idx="2">
                  <c:v>0</c:v>
                </c:pt>
                <c:pt idx="3">
                  <c:v>0</c:v>
                </c:pt>
                <c:pt idx="4">
                  <c:v>0</c:v>
                </c:pt>
                <c:pt idx="5">
                  <c:v>0</c:v>
                </c:pt>
                <c:pt idx="6">
                  <c:v>0</c:v>
                </c:pt>
                <c:pt idx="7">
                  <c:v>6.4000000000000003E-3</c:v>
                </c:pt>
                <c:pt idx="8">
                  <c:v>6.4000000000000003E-3</c:v>
                </c:pt>
                <c:pt idx="9">
                  <c:v>7.1999999999999998E-3</c:v>
                </c:pt>
                <c:pt idx="10">
                  <c:v>7.1999999999999998E-3</c:v>
                </c:pt>
                <c:pt idx="11">
                  <c:v>1.6400000000000001E-2</c:v>
                </c:pt>
                <c:pt idx="12">
                  <c:v>1.6400000000000001E-2</c:v>
                </c:pt>
                <c:pt idx="13">
                  <c:v>1.72E-2</c:v>
                </c:pt>
                <c:pt idx="14">
                  <c:v>1.72E-2</c:v>
                </c:pt>
                <c:pt idx="15">
                  <c:v>1.9599999999999999E-2</c:v>
                </c:pt>
                <c:pt idx="16">
                  <c:v>1.9599999999999999E-2</c:v>
                </c:pt>
                <c:pt idx="17">
                  <c:v>2.24E-2</c:v>
                </c:pt>
                <c:pt idx="18">
                  <c:v>2.24E-2</c:v>
                </c:pt>
                <c:pt idx="19">
                  <c:v>2.4E-2</c:v>
                </c:pt>
                <c:pt idx="20">
                  <c:v>2.4E-2</c:v>
                </c:pt>
                <c:pt idx="21">
                  <c:v>2.4400000000000002E-2</c:v>
                </c:pt>
                <c:pt idx="22">
                  <c:v>2.5600000000000001E-2</c:v>
                </c:pt>
                <c:pt idx="23">
                  <c:v>2.5600000000000001E-2</c:v>
                </c:pt>
                <c:pt idx="24">
                  <c:v>2.5600000000000001E-2</c:v>
                </c:pt>
                <c:pt idx="25">
                  <c:v>2.64E-2</c:v>
                </c:pt>
                <c:pt idx="26">
                  <c:v>2.64E-2</c:v>
                </c:pt>
                <c:pt idx="27">
                  <c:v>2.6800000000000001E-2</c:v>
                </c:pt>
                <c:pt idx="28">
                  <c:v>2.6800000000000001E-2</c:v>
                </c:pt>
                <c:pt idx="29">
                  <c:v>2.8799999999999999E-2</c:v>
                </c:pt>
                <c:pt idx="30">
                  <c:v>2.8799999999999999E-2</c:v>
                </c:pt>
                <c:pt idx="31">
                  <c:v>3.04E-2</c:v>
                </c:pt>
                <c:pt idx="32">
                  <c:v>3.04E-2</c:v>
                </c:pt>
                <c:pt idx="33">
                  <c:v>3.1199999999999999E-2</c:v>
                </c:pt>
                <c:pt idx="34">
                  <c:v>3.1199999999999999E-2</c:v>
                </c:pt>
                <c:pt idx="35">
                  <c:v>3.1600000000000003E-2</c:v>
                </c:pt>
                <c:pt idx="36">
                  <c:v>3.1600000000000003E-2</c:v>
                </c:pt>
                <c:pt idx="37">
                  <c:v>3.2800000000000003E-2</c:v>
                </c:pt>
                <c:pt idx="38">
                  <c:v>3.2800000000000003E-2</c:v>
                </c:pt>
                <c:pt idx="39">
                  <c:v>3.32E-2</c:v>
                </c:pt>
                <c:pt idx="40">
                  <c:v>3.32E-2</c:v>
                </c:pt>
                <c:pt idx="41">
                  <c:v>3.32E-2</c:v>
                </c:pt>
                <c:pt idx="42">
                  <c:v>3.32E-2</c:v>
                </c:pt>
                <c:pt idx="43">
                  <c:v>3.3599999999999998E-2</c:v>
                </c:pt>
                <c:pt idx="44">
                  <c:v>3.3599999999999998E-2</c:v>
                </c:pt>
                <c:pt idx="45">
                  <c:v>3.44E-2</c:v>
                </c:pt>
                <c:pt idx="46">
                  <c:v>3.44E-2</c:v>
                </c:pt>
                <c:pt idx="47">
                  <c:v>3.5200000000000002E-2</c:v>
                </c:pt>
                <c:pt idx="48">
                  <c:v>3.5200000000000002E-2</c:v>
                </c:pt>
                <c:pt idx="49">
                  <c:v>3.7199999999999997E-2</c:v>
                </c:pt>
                <c:pt idx="50">
                  <c:v>3.7199999999999997E-2</c:v>
                </c:pt>
                <c:pt idx="51">
                  <c:v>3.8399999999999997E-2</c:v>
                </c:pt>
                <c:pt idx="52">
                  <c:v>3.8399999999999997E-2</c:v>
                </c:pt>
                <c:pt idx="53">
                  <c:v>0.04</c:v>
                </c:pt>
                <c:pt idx="54">
                  <c:v>0.04</c:v>
                </c:pt>
                <c:pt idx="55">
                  <c:v>4.0399999999999998E-2</c:v>
                </c:pt>
                <c:pt idx="56">
                  <c:v>4.0399999999999998E-2</c:v>
                </c:pt>
                <c:pt idx="57">
                  <c:v>4.1599999999999998E-2</c:v>
                </c:pt>
                <c:pt idx="58">
                  <c:v>4.1599999999999998E-2</c:v>
                </c:pt>
                <c:pt idx="59">
                  <c:v>4.2000000000000003E-2</c:v>
                </c:pt>
                <c:pt idx="60">
                  <c:v>4.2000000000000003E-2</c:v>
                </c:pt>
                <c:pt idx="61">
                  <c:v>4.2000000000000003E-2</c:v>
                </c:pt>
                <c:pt idx="62">
                  <c:v>4.2000000000000003E-2</c:v>
                </c:pt>
                <c:pt idx="63">
                  <c:v>4.2799999999999998E-2</c:v>
                </c:pt>
                <c:pt idx="64">
                  <c:v>4.3200000000000002E-2</c:v>
                </c:pt>
                <c:pt idx="65">
                  <c:v>4.3200000000000002E-2</c:v>
                </c:pt>
                <c:pt idx="66">
                  <c:v>4.3200000000000002E-2</c:v>
                </c:pt>
                <c:pt idx="67">
                  <c:v>4.3200000000000002E-2</c:v>
                </c:pt>
                <c:pt idx="68">
                  <c:v>4.3200000000000002E-2</c:v>
                </c:pt>
                <c:pt idx="69">
                  <c:v>4.3200000000000002E-2</c:v>
                </c:pt>
                <c:pt idx="70">
                  <c:v>4.3200000000000002E-2</c:v>
                </c:pt>
                <c:pt idx="71">
                  <c:v>4.3200000000000002E-2</c:v>
                </c:pt>
                <c:pt idx="72">
                  <c:v>4.3200000000000002E-2</c:v>
                </c:pt>
                <c:pt idx="73">
                  <c:v>4.3200000000000002E-2</c:v>
                </c:pt>
                <c:pt idx="74">
                  <c:v>4.3200000000000002E-2</c:v>
                </c:pt>
                <c:pt idx="75">
                  <c:v>4.3999999999999997E-2</c:v>
                </c:pt>
                <c:pt idx="76">
                  <c:v>4.3999999999999997E-2</c:v>
                </c:pt>
                <c:pt idx="77">
                  <c:v>4.4400000000000002E-2</c:v>
                </c:pt>
                <c:pt idx="78">
                  <c:v>4.4400000000000002E-2</c:v>
                </c:pt>
                <c:pt idx="79">
                  <c:v>4.48E-2</c:v>
                </c:pt>
                <c:pt idx="80">
                  <c:v>4.48E-2</c:v>
                </c:pt>
                <c:pt idx="81">
                  <c:v>4.5199999999999997E-2</c:v>
                </c:pt>
                <c:pt idx="82">
                  <c:v>4.5199999999999997E-2</c:v>
                </c:pt>
                <c:pt idx="83">
                  <c:v>4.5199999999999997E-2</c:v>
                </c:pt>
                <c:pt idx="84">
                  <c:v>4.5199999999999997E-2</c:v>
                </c:pt>
                <c:pt idx="85">
                  <c:v>4.5600000000000002E-2</c:v>
                </c:pt>
                <c:pt idx="86">
                  <c:v>4.5600000000000002E-2</c:v>
                </c:pt>
                <c:pt idx="87">
                  <c:v>4.5600000000000002E-2</c:v>
                </c:pt>
                <c:pt idx="88">
                  <c:v>4.5600000000000002E-2</c:v>
                </c:pt>
                <c:pt idx="89">
                  <c:v>4.5999999999999999E-2</c:v>
                </c:pt>
                <c:pt idx="90">
                  <c:v>4.5999999999999999E-2</c:v>
                </c:pt>
                <c:pt idx="91">
                  <c:v>4.6800000000000001E-2</c:v>
                </c:pt>
                <c:pt idx="92">
                  <c:v>4.6800000000000001E-2</c:v>
                </c:pt>
                <c:pt idx="93">
                  <c:v>4.9200000000000001E-2</c:v>
                </c:pt>
                <c:pt idx="94">
                  <c:v>4.9200000000000001E-2</c:v>
                </c:pt>
                <c:pt idx="95">
                  <c:v>4.9200000000000001E-2</c:v>
                </c:pt>
                <c:pt idx="96">
                  <c:v>4.9200000000000001E-2</c:v>
                </c:pt>
                <c:pt idx="97">
                  <c:v>4.9599999999999998E-2</c:v>
                </c:pt>
                <c:pt idx="98">
                  <c:v>4.9599999999999998E-2</c:v>
                </c:pt>
                <c:pt idx="99">
                  <c:v>0.05</c:v>
                </c:pt>
                <c:pt idx="100">
                  <c:v>0.05</c:v>
                </c:pt>
                <c:pt idx="101">
                  <c:v>5.0799999999999998E-2</c:v>
                </c:pt>
                <c:pt idx="102">
                  <c:v>5.0799999999999998E-2</c:v>
                </c:pt>
                <c:pt idx="103">
                  <c:v>5.0799999999999998E-2</c:v>
                </c:pt>
                <c:pt idx="104">
                  <c:v>5.0799999999999998E-2</c:v>
                </c:pt>
                <c:pt idx="105">
                  <c:v>5.16E-2</c:v>
                </c:pt>
                <c:pt idx="106">
                  <c:v>5.2400000000000002E-2</c:v>
                </c:pt>
                <c:pt idx="107">
                  <c:v>5.2400000000000002E-2</c:v>
                </c:pt>
                <c:pt idx="108">
                  <c:v>5.2400000000000002E-2</c:v>
                </c:pt>
                <c:pt idx="109">
                  <c:v>5.3199999999999997E-2</c:v>
                </c:pt>
                <c:pt idx="110">
                  <c:v>5.3199999999999997E-2</c:v>
                </c:pt>
                <c:pt idx="111">
                  <c:v>5.3600000000000002E-2</c:v>
                </c:pt>
                <c:pt idx="112">
                  <c:v>5.3600000000000002E-2</c:v>
                </c:pt>
                <c:pt idx="113">
                  <c:v>5.3999999999999999E-2</c:v>
                </c:pt>
                <c:pt idx="114">
                  <c:v>5.3999999999999999E-2</c:v>
                </c:pt>
                <c:pt idx="115">
                  <c:v>5.4399999999999997E-2</c:v>
                </c:pt>
                <c:pt idx="116">
                  <c:v>5.4399999999999997E-2</c:v>
                </c:pt>
                <c:pt idx="117">
                  <c:v>5.5599999999999997E-2</c:v>
                </c:pt>
                <c:pt idx="118">
                  <c:v>5.5599999999999997E-2</c:v>
                </c:pt>
                <c:pt idx="119">
                  <c:v>5.6399999999999999E-2</c:v>
                </c:pt>
                <c:pt idx="120">
                  <c:v>5.6399999999999999E-2</c:v>
                </c:pt>
                <c:pt idx="121">
                  <c:v>5.6399999999999999E-2</c:v>
                </c:pt>
                <c:pt idx="122">
                  <c:v>5.6399999999999999E-2</c:v>
                </c:pt>
                <c:pt idx="123">
                  <c:v>5.7599999999999998E-2</c:v>
                </c:pt>
                <c:pt idx="124">
                  <c:v>5.7599999999999998E-2</c:v>
                </c:pt>
                <c:pt idx="125">
                  <c:v>5.8400000000000001E-2</c:v>
                </c:pt>
                <c:pt idx="126">
                  <c:v>5.8400000000000001E-2</c:v>
                </c:pt>
                <c:pt idx="127">
                  <c:v>5.8799999999999998E-2</c:v>
                </c:pt>
                <c:pt idx="128">
                  <c:v>5.8799999999999998E-2</c:v>
                </c:pt>
                <c:pt idx="129">
                  <c:v>5.96E-2</c:v>
                </c:pt>
                <c:pt idx="130">
                  <c:v>5.96E-2</c:v>
                </c:pt>
                <c:pt idx="131">
                  <c:v>6.2E-2</c:v>
                </c:pt>
                <c:pt idx="132">
                  <c:v>6.2E-2</c:v>
                </c:pt>
                <c:pt idx="133">
                  <c:v>6.2399999999999997E-2</c:v>
                </c:pt>
                <c:pt idx="134">
                  <c:v>6.2399999999999997E-2</c:v>
                </c:pt>
                <c:pt idx="135">
                  <c:v>6.2399999999999997E-2</c:v>
                </c:pt>
                <c:pt idx="136">
                  <c:v>6.2399999999999997E-2</c:v>
                </c:pt>
                <c:pt idx="137">
                  <c:v>6.2799999999999995E-2</c:v>
                </c:pt>
                <c:pt idx="138">
                  <c:v>6.2799999999999995E-2</c:v>
                </c:pt>
                <c:pt idx="139">
                  <c:v>6.2799999999999995E-2</c:v>
                </c:pt>
                <c:pt idx="140">
                  <c:v>6.2799999999999995E-2</c:v>
                </c:pt>
                <c:pt idx="141">
                  <c:v>6.2799999999999995E-2</c:v>
                </c:pt>
                <c:pt idx="142">
                  <c:v>6.2799999999999995E-2</c:v>
                </c:pt>
                <c:pt idx="143">
                  <c:v>6.3200000000000006E-2</c:v>
                </c:pt>
                <c:pt idx="144">
                  <c:v>6.3200000000000006E-2</c:v>
                </c:pt>
                <c:pt idx="145">
                  <c:v>6.3200000000000006E-2</c:v>
                </c:pt>
                <c:pt idx="146">
                  <c:v>6.3200000000000006E-2</c:v>
                </c:pt>
                <c:pt idx="147">
                  <c:v>6.4799999999999996E-2</c:v>
                </c:pt>
                <c:pt idx="148">
                  <c:v>6.5600000000000006E-2</c:v>
                </c:pt>
                <c:pt idx="149">
                  <c:v>6.5600000000000006E-2</c:v>
                </c:pt>
                <c:pt idx="150">
                  <c:v>6.5600000000000006E-2</c:v>
                </c:pt>
                <c:pt idx="151">
                  <c:v>6.6000000000000003E-2</c:v>
                </c:pt>
                <c:pt idx="152">
                  <c:v>6.6000000000000003E-2</c:v>
                </c:pt>
                <c:pt idx="153">
                  <c:v>6.6400000000000001E-2</c:v>
                </c:pt>
                <c:pt idx="154">
                  <c:v>6.6400000000000001E-2</c:v>
                </c:pt>
                <c:pt idx="155">
                  <c:v>6.6799999999999998E-2</c:v>
                </c:pt>
                <c:pt idx="156">
                  <c:v>6.6799999999999998E-2</c:v>
                </c:pt>
                <c:pt idx="157">
                  <c:v>6.6799999999999998E-2</c:v>
                </c:pt>
                <c:pt idx="158">
                  <c:v>6.6799999999999998E-2</c:v>
                </c:pt>
                <c:pt idx="159">
                  <c:v>6.7199999999999996E-2</c:v>
                </c:pt>
                <c:pt idx="160">
                  <c:v>6.7199999999999996E-2</c:v>
                </c:pt>
                <c:pt idx="161">
                  <c:v>6.8000000000000005E-2</c:v>
                </c:pt>
                <c:pt idx="162">
                  <c:v>6.8000000000000005E-2</c:v>
                </c:pt>
                <c:pt idx="163">
                  <c:v>6.8000000000000005E-2</c:v>
                </c:pt>
                <c:pt idx="164">
                  <c:v>6.8000000000000005E-2</c:v>
                </c:pt>
                <c:pt idx="165">
                  <c:v>6.8000000000000005E-2</c:v>
                </c:pt>
                <c:pt idx="166">
                  <c:v>6.8000000000000005E-2</c:v>
                </c:pt>
                <c:pt idx="167">
                  <c:v>6.9199999999999998E-2</c:v>
                </c:pt>
                <c:pt idx="168">
                  <c:v>6.9199999999999998E-2</c:v>
                </c:pt>
                <c:pt idx="169">
                  <c:v>7.0000000000000007E-2</c:v>
                </c:pt>
                <c:pt idx="170">
                  <c:v>7.0000000000000007E-2</c:v>
                </c:pt>
                <c:pt idx="171">
                  <c:v>7.0400000000000004E-2</c:v>
                </c:pt>
                <c:pt idx="172">
                  <c:v>7.0400000000000004E-2</c:v>
                </c:pt>
                <c:pt idx="173">
                  <c:v>7.0400000000000004E-2</c:v>
                </c:pt>
                <c:pt idx="174">
                  <c:v>7.0400000000000004E-2</c:v>
                </c:pt>
                <c:pt idx="175">
                  <c:v>7.0400000000000004E-2</c:v>
                </c:pt>
                <c:pt idx="176">
                  <c:v>7.0400000000000004E-2</c:v>
                </c:pt>
                <c:pt idx="177">
                  <c:v>7.0800000000000002E-2</c:v>
                </c:pt>
                <c:pt idx="178">
                  <c:v>7.0800000000000002E-2</c:v>
                </c:pt>
                <c:pt idx="179">
                  <c:v>7.1999999999999995E-2</c:v>
                </c:pt>
                <c:pt idx="180">
                  <c:v>7.1999999999999995E-2</c:v>
                </c:pt>
                <c:pt idx="181">
                  <c:v>7.2400000000000006E-2</c:v>
                </c:pt>
                <c:pt idx="182">
                  <c:v>7.2400000000000006E-2</c:v>
                </c:pt>
                <c:pt idx="183">
                  <c:v>7.2400000000000006E-2</c:v>
                </c:pt>
                <c:pt idx="184">
                  <c:v>7.2400000000000006E-2</c:v>
                </c:pt>
                <c:pt idx="185">
                  <c:v>7.2800000000000004E-2</c:v>
                </c:pt>
                <c:pt idx="186">
                  <c:v>7.2800000000000004E-2</c:v>
                </c:pt>
                <c:pt idx="187">
                  <c:v>7.3999999999999996E-2</c:v>
                </c:pt>
                <c:pt idx="188">
                  <c:v>7.3999999999999996E-2</c:v>
                </c:pt>
                <c:pt idx="189">
                  <c:v>7.4800000000000005E-2</c:v>
                </c:pt>
                <c:pt idx="190">
                  <c:v>7.5600000000000001E-2</c:v>
                </c:pt>
                <c:pt idx="191">
                  <c:v>7.5600000000000001E-2</c:v>
                </c:pt>
                <c:pt idx="192">
                  <c:v>7.5600000000000001E-2</c:v>
                </c:pt>
                <c:pt idx="193">
                  <c:v>7.5999999999999998E-2</c:v>
                </c:pt>
                <c:pt idx="194">
                  <c:v>7.5999999999999998E-2</c:v>
                </c:pt>
                <c:pt idx="195">
                  <c:v>7.6399999999999996E-2</c:v>
                </c:pt>
                <c:pt idx="196">
                  <c:v>7.6399999999999996E-2</c:v>
                </c:pt>
                <c:pt idx="197">
                  <c:v>7.7200000000000005E-2</c:v>
                </c:pt>
                <c:pt idx="198">
                  <c:v>7.7200000000000005E-2</c:v>
                </c:pt>
                <c:pt idx="199">
                  <c:v>7.8E-2</c:v>
                </c:pt>
                <c:pt idx="200">
                  <c:v>7.8E-2</c:v>
                </c:pt>
                <c:pt idx="201">
                  <c:v>7.8399999999999997E-2</c:v>
                </c:pt>
                <c:pt idx="202">
                  <c:v>7.8399999999999997E-2</c:v>
                </c:pt>
                <c:pt idx="203">
                  <c:v>7.8399999999999997E-2</c:v>
                </c:pt>
                <c:pt idx="204">
                  <c:v>7.8399999999999997E-2</c:v>
                </c:pt>
                <c:pt idx="205">
                  <c:v>7.8799999999999995E-2</c:v>
                </c:pt>
                <c:pt idx="206">
                  <c:v>7.8799999999999995E-2</c:v>
                </c:pt>
                <c:pt idx="207">
                  <c:v>7.8799999999999995E-2</c:v>
                </c:pt>
                <c:pt idx="208">
                  <c:v>7.8799999999999995E-2</c:v>
                </c:pt>
                <c:pt idx="209">
                  <c:v>7.8799999999999995E-2</c:v>
                </c:pt>
                <c:pt idx="210">
                  <c:v>7.8799999999999995E-2</c:v>
                </c:pt>
                <c:pt idx="211">
                  <c:v>7.9200000000000007E-2</c:v>
                </c:pt>
                <c:pt idx="212">
                  <c:v>7.9200000000000007E-2</c:v>
                </c:pt>
                <c:pt idx="213">
                  <c:v>7.9600000000000004E-2</c:v>
                </c:pt>
                <c:pt idx="214">
                  <c:v>7.9600000000000004E-2</c:v>
                </c:pt>
                <c:pt idx="215">
                  <c:v>8.0799999999999997E-2</c:v>
                </c:pt>
                <c:pt idx="216">
                  <c:v>8.0799999999999997E-2</c:v>
                </c:pt>
                <c:pt idx="217">
                  <c:v>8.1600000000000006E-2</c:v>
                </c:pt>
                <c:pt idx="218">
                  <c:v>8.1600000000000006E-2</c:v>
                </c:pt>
                <c:pt idx="219">
                  <c:v>8.2799999999999999E-2</c:v>
                </c:pt>
                <c:pt idx="220">
                  <c:v>8.2799999999999999E-2</c:v>
                </c:pt>
                <c:pt idx="221">
                  <c:v>8.3599999999999994E-2</c:v>
                </c:pt>
                <c:pt idx="222">
                  <c:v>8.3599999999999994E-2</c:v>
                </c:pt>
                <c:pt idx="223">
                  <c:v>8.3599999999999994E-2</c:v>
                </c:pt>
                <c:pt idx="224">
                  <c:v>8.3599999999999994E-2</c:v>
                </c:pt>
                <c:pt idx="225">
                  <c:v>8.3599999999999994E-2</c:v>
                </c:pt>
                <c:pt idx="226">
                  <c:v>8.3599999999999994E-2</c:v>
                </c:pt>
                <c:pt idx="227">
                  <c:v>8.4000000000000005E-2</c:v>
                </c:pt>
                <c:pt idx="228">
                  <c:v>8.4000000000000005E-2</c:v>
                </c:pt>
                <c:pt idx="229">
                  <c:v>8.4400000000000003E-2</c:v>
                </c:pt>
                <c:pt idx="230">
                  <c:v>8.4400000000000003E-2</c:v>
                </c:pt>
                <c:pt idx="231">
                  <c:v>8.5199999999999998E-2</c:v>
                </c:pt>
                <c:pt idx="232">
                  <c:v>8.5199999999999998E-2</c:v>
                </c:pt>
                <c:pt idx="233">
                  <c:v>8.5199999999999998E-2</c:v>
                </c:pt>
                <c:pt idx="234">
                  <c:v>8.5199999999999998E-2</c:v>
                </c:pt>
                <c:pt idx="235">
                  <c:v>8.5199999999999998E-2</c:v>
                </c:pt>
                <c:pt idx="236">
                  <c:v>8.5199999999999998E-2</c:v>
                </c:pt>
                <c:pt idx="237">
                  <c:v>8.5599999999999996E-2</c:v>
                </c:pt>
                <c:pt idx="238">
                  <c:v>8.5599999999999996E-2</c:v>
                </c:pt>
                <c:pt idx="239">
                  <c:v>8.5599999999999996E-2</c:v>
                </c:pt>
                <c:pt idx="240">
                  <c:v>8.5599999999999996E-2</c:v>
                </c:pt>
                <c:pt idx="241">
                  <c:v>8.5599999999999996E-2</c:v>
                </c:pt>
                <c:pt idx="242">
                  <c:v>8.5599999999999996E-2</c:v>
                </c:pt>
                <c:pt idx="243">
                  <c:v>8.5999999999999993E-2</c:v>
                </c:pt>
                <c:pt idx="244">
                  <c:v>8.5999999999999993E-2</c:v>
                </c:pt>
                <c:pt idx="245">
                  <c:v>8.6400000000000005E-2</c:v>
                </c:pt>
                <c:pt idx="246">
                  <c:v>8.6400000000000005E-2</c:v>
                </c:pt>
                <c:pt idx="247">
                  <c:v>8.6400000000000005E-2</c:v>
                </c:pt>
                <c:pt idx="248">
                  <c:v>8.6400000000000005E-2</c:v>
                </c:pt>
                <c:pt idx="249">
                  <c:v>8.7599999999999997E-2</c:v>
                </c:pt>
                <c:pt idx="250">
                  <c:v>8.7599999999999997E-2</c:v>
                </c:pt>
                <c:pt idx="251">
                  <c:v>8.9200000000000002E-2</c:v>
                </c:pt>
                <c:pt idx="252">
                  <c:v>8.9200000000000002E-2</c:v>
                </c:pt>
                <c:pt idx="253">
                  <c:v>9.0399999999999994E-2</c:v>
                </c:pt>
                <c:pt idx="254">
                  <c:v>9.0399999999999994E-2</c:v>
                </c:pt>
                <c:pt idx="255">
                  <c:v>9.0399999999999994E-2</c:v>
                </c:pt>
                <c:pt idx="256">
                  <c:v>9.0399999999999994E-2</c:v>
                </c:pt>
                <c:pt idx="257">
                  <c:v>9.0399999999999994E-2</c:v>
                </c:pt>
                <c:pt idx="258">
                  <c:v>9.0399999999999994E-2</c:v>
                </c:pt>
                <c:pt idx="259">
                  <c:v>9.1200000000000003E-2</c:v>
                </c:pt>
                <c:pt idx="260">
                  <c:v>9.1200000000000003E-2</c:v>
                </c:pt>
                <c:pt idx="261">
                  <c:v>9.2399999999999996E-2</c:v>
                </c:pt>
                <c:pt idx="262">
                  <c:v>9.2399999999999996E-2</c:v>
                </c:pt>
                <c:pt idx="263">
                  <c:v>9.2399999999999996E-2</c:v>
                </c:pt>
                <c:pt idx="264">
                  <c:v>9.2399999999999996E-2</c:v>
                </c:pt>
                <c:pt idx="265">
                  <c:v>9.2399999999999996E-2</c:v>
                </c:pt>
                <c:pt idx="266">
                  <c:v>9.2399999999999996E-2</c:v>
                </c:pt>
                <c:pt idx="267">
                  <c:v>9.2799999999999994E-2</c:v>
                </c:pt>
                <c:pt idx="268">
                  <c:v>9.2799999999999994E-2</c:v>
                </c:pt>
                <c:pt idx="269">
                  <c:v>9.3200000000000005E-2</c:v>
                </c:pt>
                <c:pt idx="270">
                  <c:v>9.3200000000000005E-2</c:v>
                </c:pt>
                <c:pt idx="271">
                  <c:v>9.3200000000000005E-2</c:v>
                </c:pt>
                <c:pt idx="272">
                  <c:v>9.3200000000000005E-2</c:v>
                </c:pt>
                <c:pt idx="273">
                  <c:v>9.4E-2</c:v>
                </c:pt>
                <c:pt idx="274">
                  <c:v>9.4399999999999998E-2</c:v>
                </c:pt>
                <c:pt idx="275">
                  <c:v>9.4399999999999998E-2</c:v>
                </c:pt>
                <c:pt idx="276">
                  <c:v>9.4399999999999998E-2</c:v>
                </c:pt>
                <c:pt idx="277">
                  <c:v>9.4799999999999995E-2</c:v>
                </c:pt>
                <c:pt idx="278">
                  <c:v>9.4799999999999995E-2</c:v>
                </c:pt>
                <c:pt idx="279">
                  <c:v>9.5200000000000007E-2</c:v>
                </c:pt>
                <c:pt idx="280">
                  <c:v>9.5200000000000007E-2</c:v>
                </c:pt>
                <c:pt idx="281">
                  <c:v>9.5600000000000004E-2</c:v>
                </c:pt>
                <c:pt idx="282">
                  <c:v>9.5600000000000004E-2</c:v>
                </c:pt>
                <c:pt idx="283">
                  <c:v>9.5600000000000004E-2</c:v>
                </c:pt>
                <c:pt idx="284">
                  <c:v>9.5600000000000004E-2</c:v>
                </c:pt>
                <c:pt idx="285">
                  <c:v>9.5600000000000004E-2</c:v>
                </c:pt>
                <c:pt idx="286">
                  <c:v>9.5600000000000004E-2</c:v>
                </c:pt>
                <c:pt idx="287">
                  <c:v>9.6000000000000002E-2</c:v>
                </c:pt>
                <c:pt idx="288">
                  <c:v>9.6000000000000002E-2</c:v>
                </c:pt>
                <c:pt idx="289">
                  <c:v>9.6799999999999997E-2</c:v>
                </c:pt>
                <c:pt idx="290">
                  <c:v>9.6799999999999997E-2</c:v>
                </c:pt>
                <c:pt idx="291">
                  <c:v>9.7199999999999995E-2</c:v>
                </c:pt>
                <c:pt idx="292">
                  <c:v>9.7199999999999995E-2</c:v>
                </c:pt>
                <c:pt idx="293">
                  <c:v>9.7199999999999995E-2</c:v>
                </c:pt>
                <c:pt idx="294">
                  <c:v>9.7199999999999995E-2</c:v>
                </c:pt>
                <c:pt idx="295">
                  <c:v>9.7600000000000006E-2</c:v>
                </c:pt>
                <c:pt idx="296">
                  <c:v>9.7600000000000006E-2</c:v>
                </c:pt>
                <c:pt idx="297">
                  <c:v>9.8000000000000004E-2</c:v>
                </c:pt>
                <c:pt idx="298">
                  <c:v>9.8000000000000004E-2</c:v>
                </c:pt>
                <c:pt idx="299">
                  <c:v>9.8400000000000001E-2</c:v>
                </c:pt>
                <c:pt idx="300">
                  <c:v>9.8400000000000001E-2</c:v>
                </c:pt>
                <c:pt idx="301">
                  <c:v>9.8799999999999999E-2</c:v>
                </c:pt>
                <c:pt idx="302">
                  <c:v>9.8799999999999999E-2</c:v>
                </c:pt>
                <c:pt idx="303">
                  <c:v>9.9199999999999997E-2</c:v>
                </c:pt>
                <c:pt idx="304">
                  <c:v>9.9199999999999997E-2</c:v>
                </c:pt>
                <c:pt idx="305">
                  <c:v>9.9199999999999997E-2</c:v>
                </c:pt>
                <c:pt idx="306">
                  <c:v>9.9199999999999997E-2</c:v>
                </c:pt>
                <c:pt idx="307">
                  <c:v>9.9599999999999994E-2</c:v>
                </c:pt>
                <c:pt idx="308">
                  <c:v>9.9599999999999994E-2</c:v>
                </c:pt>
                <c:pt idx="309">
                  <c:v>9.9599999999999994E-2</c:v>
                </c:pt>
                <c:pt idx="310">
                  <c:v>9.9599999999999994E-2</c:v>
                </c:pt>
                <c:pt idx="311">
                  <c:v>0.1</c:v>
                </c:pt>
                <c:pt idx="312">
                  <c:v>0.1</c:v>
                </c:pt>
                <c:pt idx="313">
                  <c:v>0.1</c:v>
                </c:pt>
                <c:pt idx="314">
                  <c:v>0.1</c:v>
                </c:pt>
                <c:pt idx="315">
                  <c:v>0.1004</c:v>
                </c:pt>
                <c:pt idx="316">
                  <c:v>0.1004</c:v>
                </c:pt>
                <c:pt idx="317">
                  <c:v>0.1004</c:v>
                </c:pt>
                <c:pt idx="318">
                  <c:v>0.1004</c:v>
                </c:pt>
                <c:pt idx="319">
                  <c:v>0.1008</c:v>
                </c:pt>
                <c:pt idx="320">
                  <c:v>0.1008</c:v>
                </c:pt>
                <c:pt idx="321">
                  <c:v>0.1032</c:v>
                </c:pt>
                <c:pt idx="322">
                  <c:v>0.1032</c:v>
                </c:pt>
                <c:pt idx="323">
                  <c:v>0.1032</c:v>
                </c:pt>
                <c:pt idx="324">
                  <c:v>0.1032</c:v>
                </c:pt>
                <c:pt idx="325">
                  <c:v>0.1032</c:v>
                </c:pt>
                <c:pt idx="326">
                  <c:v>0.1032</c:v>
                </c:pt>
                <c:pt idx="327">
                  <c:v>0.104</c:v>
                </c:pt>
                <c:pt idx="328">
                  <c:v>0.104</c:v>
                </c:pt>
                <c:pt idx="329">
                  <c:v>0.10440000000000001</c:v>
                </c:pt>
                <c:pt idx="330">
                  <c:v>0.10440000000000001</c:v>
                </c:pt>
                <c:pt idx="331">
                  <c:v>0.1048</c:v>
                </c:pt>
                <c:pt idx="332">
                  <c:v>0.1048</c:v>
                </c:pt>
                <c:pt idx="333">
                  <c:v>0.1048</c:v>
                </c:pt>
                <c:pt idx="334">
                  <c:v>0.1048</c:v>
                </c:pt>
                <c:pt idx="335">
                  <c:v>0.1052</c:v>
                </c:pt>
                <c:pt idx="336">
                  <c:v>0.1052</c:v>
                </c:pt>
                <c:pt idx="337">
                  <c:v>0.1056</c:v>
                </c:pt>
                <c:pt idx="338">
                  <c:v>0.1056</c:v>
                </c:pt>
                <c:pt idx="339">
                  <c:v>0.106</c:v>
                </c:pt>
                <c:pt idx="340">
                  <c:v>0.106</c:v>
                </c:pt>
                <c:pt idx="341">
                  <c:v>0.10639999999999999</c:v>
                </c:pt>
                <c:pt idx="342">
                  <c:v>0.10639999999999999</c:v>
                </c:pt>
                <c:pt idx="343">
                  <c:v>0.10680000000000001</c:v>
                </c:pt>
                <c:pt idx="344">
                  <c:v>0.10680000000000001</c:v>
                </c:pt>
                <c:pt idx="345">
                  <c:v>0.10680000000000001</c:v>
                </c:pt>
                <c:pt idx="346">
                  <c:v>0.10680000000000001</c:v>
                </c:pt>
                <c:pt idx="347">
                  <c:v>0.1072</c:v>
                </c:pt>
                <c:pt idx="348">
                  <c:v>0.1072</c:v>
                </c:pt>
                <c:pt idx="349">
                  <c:v>0.1076</c:v>
                </c:pt>
                <c:pt idx="350">
                  <c:v>0.1076</c:v>
                </c:pt>
                <c:pt idx="351">
                  <c:v>0.1076</c:v>
                </c:pt>
                <c:pt idx="352">
                  <c:v>0.1076</c:v>
                </c:pt>
                <c:pt idx="353">
                  <c:v>0.108</c:v>
                </c:pt>
                <c:pt idx="354">
                  <c:v>0.108</c:v>
                </c:pt>
                <c:pt idx="355">
                  <c:v>0.108</c:v>
                </c:pt>
                <c:pt idx="356">
                  <c:v>0.108</c:v>
                </c:pt>
                <c:pt idx="357">
                  <c:v>0.10879999999999999</c:v>
                </c:pt>
                <c:pt idx="358">
                  <c:v>0.10879999999999999</c:v>
                </c:pt>
                <c:pt idx="359">
                  <c:v>0.10879999999999999</c:v>
                </c:pt>
                <c:pt idx="360">
                  <c:v>0.10879999999999999</c:v>
                </c:pt>
                <c:pt idx="361">
                  <c:v>0.10920000000000001</c:v>
                </c:pt>
                <c:pt idx="362">
                  <c:v>0.10920000000000001</c:v>
                </c:pt>
                <c:pt idx="363">
                  <c:v>0.10920000000000001</c:v>
                </c:pt>
                <c:pt idx="364">
                  <c:v>0.10920000000000001</c:v>
                </c:pt>
                <c:pt idx="365">
                  <c:v>0.10920000000000001</c:v>
                </c:pt>
                <c:pt idx="366">
                  <c:v>0.10920000000000001</c:v>
                </c:pt>
                <c:pt idx="367">
                  <c:v>0.11</c:v>
                </c:pt>
                <c:pt idx="368">
                  <c:v>0.11</c:v>
                </c:pt>
                <c:pt idx="369">
                  <c:v>0.1108</c:v>
                </c:pt>
                <c:pt idx="370">
                  <c:v>0.1108</c:v>
                </c:pt>
                <c:pt idx="371">
                  <c:v>0.1116</c:v>
                </c:pt>
                <c:pt idx="372">
                  <c:v>0.1116</c:v>
                </c:pt>
                <c:pt idx="373">
                  <c:v>0.1128</c:v>
                </c:pt>
                <c:pt idx="374">
                  <c:v>0.1128</c:v>
                </c:pt>
                <c:pt idx="375">
                  <c:v>0.1128</c:v>
                </c:pt>
                <c:pt idx="376">
                  <c:v>0.1128</c:v>
                </c:pt>
                <c:pt idx="377">
                  <c:v>0.1132</c:v>
                </c:pt>
                <c:pt idx="378">
                  <c:v>0.1132</c:v>
                </c:pt>
                <c:pt idx="379">
                  <c:v>0.11360000000000001</c:v>
                </c:pt>
                <c:pt idx="380">
                  <c:v>0.11360000000000001</c:v>
                </c:pt>
                <c:pt idx="381">
                  <c:v>0.11360000000000001</c:v>
                </c:pt>
                <c:pt idx="382">
                  <c:v>0.11360000000000001</c:v>
                </c:pt>
                <c:pt idx="383">
                  <c:v>0.114</c:v>
                </c:pt>
                <c:pt idx="384">
                  <c:v>0.114</c:v>
                </c:pt>
                <c:pt idx="385">
                  <c:v>0.1144</c:v>
                </c:pt>
                <c:pt idx="386">
                  <c:v>0.1144</c:v>
                </c:pt>
                <c:pt idx="387">
                  <c:v>0.1148</c:v>
                </c:pt>
                <c:pt idx="388">
                  <c:v>0.1148</c:v>
                </c:pt>
                <c:pt idx="389">
                  <c:v>0.1152</c:v>
                </c:pt>
                <c:pt idx="390">
                  <c:v>0.1152</c:v>
                </c:pt>
                <c:pt idx="391">
                  <c:v>0.1164</c:v>
                </c:pt>
                <c:pt idx="392">
                  <c:v>0.1164</c:v>
                </c:pt>
                <c:pt idx="393">
                  <c:v>0.1168</c:v>
                </c:pt>
                <c:pt idx="394">
                  <c:v>0.1168</c:v>
                </c:pt>
                <c:pt idx="395">
                  <c:v>0.1168</c:v>
                </c:pt>
                <c:pt idx="396">
                  <c:v>0.1168</c:v>
                </c:pt>
                <c:pt idx="397">
                  <c:v>0.1168</c:v>
                </c:pt>
                <c:pt idx="398">
                  <c:v>0.1168</c:v>
                </c:pt>
                <c:pt idx="399">
                  <c:v>0.1168</c:v>
                </c:pt>
                <c:pt idx="400">
                  <c:v>0.11840000000000001</c:v>
                </c:pt>
                <c:pt idx="401">
                  <c:v>0.11840000000000001</c:v>
                </c:pt>
                <c:pt idx="402">
                  <c:v>0.11840000000000001</c:v>
                </c:pt>
                <c:pt idx="403">
                  <c:v>0.11840000000000001</c:v>
                </c:pt>
                <c:pt idx="404">
                  <c:v>0.11840000000000001</c:v>
                </c:pt>
                <c:pt idx="405">
                  <c:v>0.1188</c:v>
                </c:pt>
                <c:pt idx="406">
                  <c:v>0.1188</c:v>
                </c:pt>
                <c:pt idx="407">
                  <c:v>0.1188</c:v>
                </c:pt>
                <c:pt idx="408">
                  <c:v>0.1188</c:v>
                </c:pt>
                <c:pt idx="409">
                  <c:v>0.1188</c:v>
                </c:pt>
                <c:pt idx="410">
                  <c:v>0.1188</c:v>
                </c:pt>
                <c:pt idx="411">
                  <c:v>0.1192</c:v>
                </c:pt>
                <c:pt idx="412">
                  <c:v>0.1192</c:v>
                </c:pt>
                <c:pt idx="413">
                  <c:v>0.1192</c:v>
                </c:pt>
                <c:pt idx="414">
                  <c:v>0.1192</c:v>
                </c:pt>
                <c:pt idx="415">
                  <c:v>0.12</c:v>
                </c:pt>
                <c:pt idx="416">
                  <c:v>0.12</c:v>
                </c:pt>
                <c:pt idx="417">
                  <c:v>0.12039999999999999</c:v>
                </c:pt>
                <c:pt idx="418">
                  <c:v>0.12039999999999999</c:v>
                </c:pt>
                <c:pt idx="419">
                  <c:v>0.1208</c:v>
                </c:pt>
                <c:pt idx="420">
                  <c:v>0.1208</c:v>
                </c:pt>
                <c:pt idx="421">
                  <c:v>0.1208</c:v>
                </c:pt>
                <c:pt idx="422">
                  <c:v>0.1208</c:v>
                </c:pt>
                <c:pt idx="423">
                  <c:v>0.122</c:v>
                </c:pt>
                <c:pt idx="424">
                  <c:v>0.122</c:v>
                </c:pt>
                <c:pt idx="425">
                  <c:v>0.12280000000000001</c:v>
                </c:pt>
                <c:pt idx="426">
                  <c:v>0.12280000000000001</c:v>
                </c:pt>
                <c:pt idx="427">
                  <c:v>0.1232</c:v>
                </c:pt>
                <c:pt idx="428">
                  <c:v>0.1232</c:v>
                </c:pt>
                <c:pt idx="429">
                  <c:v>0.1236</c:v>
                </c:pt>
                <c:pt idx="430">
                  <c:v>0.1236</c:v>
                </c:pt>
                <c:pt idx="431">
                  <c:v>0.124</c:v>
                </c:pt>
                <c:pt idx="432">
                  <c:v>0.124</c:v>
                </c:pt>
                <c:pt idx="433">
                  <c:v>0.124</c:v>
                </c:pt>
                <c:pt idx="434">
                  <c:v>0.124</c:v>
                </c:pt>
                <c:pt idx="435">
                  <c:v>0.1244</c:v>
                </c:pt>
                <c:pt idx="436">
                  <c:v>0.1244</c:v>
                </c:pt>
                <c:pt idx="437">
                  <c:v>0.1244</c:v>
                </c:pt>
                <c:pt idx="438">
                  <c:v>0.1244</c:v>
                </c:pt>
                <c:pt idx="439">
                  <c:v>0.1244</c:v>
                </c:pt>
                <c:pt idx="440">
                  <c:v>0.1244</c:v>
                </c:pt>
                <c:pt idx="441">
                  <c:v>0.12479999999999999</c:v>
                </c:pt>
                <c:pt idx="442">
                  <c:v>0.12479999999999999</c:v>
                </c:pt>
                <c:pt idx="443">
                  <c:v>0.12479999999999999</c:v>
                </c:pt>
                <c:pt idx="444">
                  <c:v>0.12479999999999999</c:v>
                </c:pt>
                <c:pt idx="445">
                  <c:v>0.12479999999999999</c:v>
                </c:pt>
                <c:pt idx="446">
                  <c:v>0.12479999999999999</c:v>
                </c:pt>
                <c:pt idx="447">
                  <c:v>0.12520000000000001</c:v>
                </c:pt>
                <c:pt idx="448">
                  <c:v>0.12520000000000001</c:v>
                </c:pt>
                <c:pt idx="449">
                  <c:v>0.12520000000000001</c:v>
                </c:pt>
                <c:pt idx="450">
                  <c:v>0.12520000000000001</c:v>
                </c:pt>
                <c:pt idx="451">
                  <c:v>0.126</c:v>
                </c:pt>
                <c:pt idx="452">
                  <c:v>0.126</c:v>
                </c:pt>
                <c:pt idx="453">
                  <c:v>0.12640000000000001</c:v>
                </c:pt>
                <c:pt idx="454">
                  <c:v>0.12640000000000001</c:v>
                </c:pt>
                <c:pt idx="455">
                  <c:v>0.1268</c:v>
                </c:pt>
                <c:pt idx="456">
                  <c:v>0.1268</c:v>
                </c:pt>
                <c:pt idx="457">
                  <c:v>0.1268</c:v>
                </c:pt>
                <c:pt idx="458">
                  <c:v>0.1268</c:v>
                </c:pt>
                <c:pt idx="459">
                  <c:v>0.12759999999999999</c:v>
                </c:pt>
                <c:pt idx="460">
                  <c:v>0.12759999999999999</c:v>
                </c:pt>
                <c:pt idx="461">
                  <c:v>0.128</c:v>
                </c:pt>
                <c:pt idx="462">
                  <c:v>0.128</c:v>
                </c:pt>
                <c:pt idx="463">
                  <c:v>0.128</c:v>
                </c:pt>
                <c:pt idx="464">
                  <c:v>0.128</c:v>
                </c:pt>
                <c:pt idx="465">
                  <c:v>0.128</c:v>
                </c:pt>
                <c:pt idx="466">
                  <c:v>0.128</c:v>
                </c:pt>
                <c:pt idx="467">
                  <c:v>0.12839999999999999</c:v>
                </c:pt>
                <c:pt idx="468">
                  <c:v>0.12839999999999999</c:v>
                </c:pt>
                <c:pt idx="469">
                  <c:v>0.12839999999999999</c:v>
                </c:pt>
                <c:pt idx="470">
                  <c:v>0.12839999999999999</c:v>
                </c:pt>
                <c:pt idx="471">
                  <c:v>0.12839999999999999</c:v>
                </c:pt>
                <c:pt idx="472">
                  <c:v>0.12839999999999999</c:v>
                </c:pt>
                <c:pt idx="473">
                  <c:v>0.12959999999999999</c:v>
                </c:pt>
                <c:pt idx="474">
                  <c:v>0.12959999999999999</c:v>
                </c:pt>
                <c:pt idx="475">
                  <c:v>0.12959999999999999</c:v>
                </c:pt>
                <c:pt idx="476">
                  <c:v>0.12959999999999999</c:v>
                </c:pt>
                <c:pt idx="477">
                  <c:v>0.13039999999999999</c:v>
                </c:pt>
                <c:pt idx="478">
                  <c:v>0.13039999999999999</c:v>
                </c:pt>
                <c:pt idx="479">
                  <c:v>0.1308</c:v>
                </c:pt>
                <c:pt idx="480">
                  <c:v>0.1308</c:v>
                </c:pt>
                <c:pt idx="481">
                  <c:v>0.13120000000000001</c:v>
                </c:pt>
                <c:pt idx="482">
                  <c:v>0.13120000000000001</c:v>
                </c:pt>
                <c:pt idx="483">
                  <c:v>0.13120000000000001</c:v>
                </c:pt>
                <c:pt idx="484">
                  <c:v>0.13120000000000001</c:v>
                </c:pt>
                <c:pt idx="485">
                  <c:v>0.13120000000000001</c:v>
                </c:pt>
                <c:pt idx="486">
                  <c:v>0.13120000000000001</c:v>
                </c:pt>
                <c:pt idx="487">
                  <c:v>0.13159999999999999</c:v>
                </c:pt>
                <c:pt idx="488">
                  <c:v>0.13159999999999999</c:v>
                </c:pt>
                <c:pt idx="489">
                  <c:v>0.13200000000000001</c:v>
                </c:pt>
                <c:pt idx="490">
                  <c:v>0.13200000000000001</c:v>
                </c:pt>
                <c:pt idx="491">
                  <c:v>0.13239999999999999</c:v>
                </c:pt>
                <c:pt idx="492">
                  <c:v>0.13239999999999999</c:v>
                </c:pt>
                <c:pt idx="493">
                  <c:v>0.13239999999999999</c:v>
                </c:pt>
                <c:pt idx="494">
                  <c:v>0.13239999999999999</c:v>
                </c:pt>
                <c:pt idx="495">
                  <c:v>0.13320000000000001</c:v>
                </c:pt>
                <c:pt idx="496">
                  <c:v>0.13320000000000001</c:v>
                </c:pt>
                <c:pt idx="497">
                  <c:v>0.1336</c:v>
                </c:pt>
                <c:pt idx="498">
                  <c:v>0.1336</c:v>
                </c:pt>
                <c:pt idx="499">
                  <c:v>0.1336</c:v>
                </c:pt>
                <c:pt idx="500">
                  <c:v>0.1336</c:v>
                </c:pt>
                <c:pt idx="501">
                  <c:v>0.1336</c:v>
                </c:pt>
                <c:pt idx="502">
                  <c:v>0.1336</c:v>
                </c:pt>
                <c:pt idx="503">
                  <c:v>0.1336</c:v>
                </c:pt>
                <c:pt idx="504">
                  <c:v>0.1336</c:v>
                </c:pt>
                <c:pt idx="505">
                  <c:v>0.1336</c:v>
                </c:pt>
                <c:pt idx="506">
                  <c:v>0.1336</c:v>
                </c:pt>
                <c:pt idx="507">
                  <c:v>0.13400000000000001</c:v>
                </c:pt>
                <c:pt idx="508">
                  <c:v>0.13400000000000001</c:v>
                </c:pt>
                <c:pt idx="509">
                  <c:v>0.13400000000000001</c:v>
                </c:pt>
                <c:pt idx="510">
                  <c:v>0.13400000000000001</c:v>
                </c:pt>
                <c:pt idx="511">
                  <c:v>0.13400000000000001</c:v>
                </c:pt>
                <c:pt idx="512">
                  <c:v>0.13400000000000001</c:v>
                </c:pt>
                <c:pt idx="513">
                  <c:v>0.13439999999999999</c:v>
                </c:pt>
                <c:pt idx="514">
                  <c:v>0.13439999999999999</c:v>
                </c:pt>
                <c:pt idx="515">
                  <c:v>0.1348</c:v>
                </c:pt>
                <c:pt idx="516">
                  <c:v>0.1348</c:v>
                </c:pt>
                <c:pt idx="517">
                  <c:v>0.13519999999999999</c:v>
                </c:pt>
                <c:pt idx="518">
                  <c:v>0.13519999999999999</c:v>
                </c:pt>
                <c:pt idx="519">
                  <c:v>0.13600000000000001</c:v>
                </c:pt>
                <c:pt idx="520">
                  <c:v>0.13600000000000001</c:v>
                </c:pt>
                <c:pt idx="521">
                  <c:v>0.13639999999999999</c:v>
                </c:pt>
                <c:pt idx="522">
                  <c:v>0.13639999999999999</c:v>
                </c:pt>
                <c:pt idx="523">
                  <c:v>0.1368</c:v>
                </c:pt>
                <c:pt idx="524">
                  <c:v>0.1368</c:v>
                </c:pt>
                <c:pt idx="525">
                  <c:v>0.1376</c:v>
                </c:pt>
                <c:pt idx="526">
                  <c:v>0.13800000000000001</c:v>
                </c:pt>
                <c:pt idx="527">
                  <c:v>0.13800000000000001</c:v>
                </c:pt>
                <c:pt idx="528">
                  <c:v>0.13800000000000001</c:v>
                </c:pt>
                <c:pt idx="529">
                  <c:v>0.13880000000000001</c:v>
                </c:pt>
                <c:pt idx="530">
                  <c:v>0.13880000000000001</c:v>
                </c:pt>
                <c:pt idx="531">
                  <c:v>0.1404</c:v>
                </c:pt>
                <c:pt idx="532">
                  <c:v>0.1404</c:v>
                </c:pt>
                <c:pt idx="533">
                  <c:v>0.1404</c:v>
                </c:pt>
                <c:pt idx="534">
                  <c:v>0.1404</c:v>
                </c:pt>
                <c:pt idx="535">
                  <c:v>0.14119999999999999</c:v>
                </c:pt>
                <c:pt idx="536">
                  <c:v>0.14119999999999999</c:v>
                </c:pt>
                <c:pt idx="537">
                  <c:v>0.14119999999999999</c:v>
                </c:pt>
                <c:pt idx="538">
                  <c:v>0.14119999999999999</c:v>
                </c:pt>
                <c:pt idx="539">
                  <c:v>0.1416</c:v>
                </c:pt>
                <c:pt idx="540">
                  <c:v>0.1416</c:v>
                </c:pt>
                <c:pt idx="541">
                  <c:v>0.1416</c:v>
                </c:pt>
                <c:pt idx="542">
                  <c:v>0.1416</c:v>
                </c:pt>
                <c:pt idx="543">
                  <c:v>0.1416</c:v>
                </c:pt>
                <c:pt idx="544">
                  <c:v>0.1416</c:v>
                </c:pt>
                <c:pt idx="545">
                  <c:v>0.1424</c:v>
                </c:pt>
                <c:pt idx="546">
                  <c:v>0.1424</c:v>
                </c:pt>
                <c:pt idx="547">
                  <c:v>0.14360000000000001</c:v>
                </c:pt>
                <c:pt idx="548">
                  <c:v>0.14360000000000001</c:v>
                </c:pt>
                <c:pt idx="549">
                  <c:v>0.1444</c:v>
                </c:pt>
                <c:pt idx="550">
                  <c:v>0.1444</c:v>
                </c:pt>
                <c:pt idx="551">
                  <c:v>0.1444</c:v>
                </c:pt>
                <c:pt idx="552">
                  <c:v>0.1444</c:v>
                </c:pt>
                <c:pt idx="553">
                  <c:v>0.14480000000000001</c:v>
                </c:pt>
                <c:pt idx="554">
                  <c:v>0.14480000000000001</c:v>
                </c:pt>
                <c:pt idx="555">
                  <c:v>0.14480000000000001</c:v>
                </c:pt>
                <c:pt idx="556">
                  <c:v>0.14480000000000001</c:v>
                </c:pt>
                <c:pt idx="557">
                  <c:v>0.1452</c:v>
                </c:pt>
                <c:pt idx="558">
                  <c:v>0.1452</c:v>
                </c:pt>
                <c:pt idx="559">
                  <c:v>0.14560000000000001</c:v>
                </c:pt>
                <c:pt idx="560">
                  <c:v>0.14560000000000001</c:v>
                </c:pt>
                <c:pt idx="561">
                  <c:v>0.14560000000000001</c:v>
                </c:pt>
                <c:pt idx="562">
                  <c:v>0.14560000000000001</c:v>
                </c:pt>
                <c:pt idx="563">
                  <c:v>0.14599999999999999</c:v>
                </c:pt>
                <c:pt idx="564">
                  <c:v>0.14599999999999999</c:v>
                </c:pt>
                <c:pt idx="565">
                  <c:v>0.14599999999999999</c:v>
                </c:pt>
                <c:pt idx="566">
                  <c:v>0.14599999999999999</c:v>
                </c:pt>
                <c:pt idx="567">
                  <c:v>0.14599999999999999</c:v>
                </c:pt>
                <c:pt idx="568">
                  <c:v>0.14599999999999999</c:v>
                </c:pt>
                <c:pt idx="569">
                  <c:v>0.14599999999999999</c:v>
                </c:pt>
                <c:pt idx="570">
                  <c:v>0.14599999999999999</c:v>
                </c:pt>
                <c:pt idx="571">
                  <c:v>0.14680000000000001</c:v>
                </c:pt>
                <c:pt idx="572">
                  <c:v>0.14680000000000001</c:v>
                </c:pt>
                <c:pt idx="573">
                  <c:v>0.14760000000000001</c:v>
                </c:pt>
                <c:pt idx="574">
                  <c:v>0.14760000000000001</c:v>
                </c:pt>
                <c:pt idx="575">
                  <c:v>0.14760000000000001</c:v>
                </c:pt>
                <c:pt idx="576">
                  <c:v>0.14760000000000001</c:v>
                </c:pt>
                <c:pt idx="577">
                  <c:v>0.14799999999999999</c:v>
                </c:pt>
                <c:pt idx="578">
                  <c:v>0.14799999999999999</c:v>
                </c:pt>
                <c:pt idx="579">
                  <c:v>0.14799999999999999</c:v>
                </c:pt>
                <c:pt idx="580">
                  <c:v>0.14799999999999999</c:v>
                </c:pt>
                <c:pt idx="581">
                  <c:v>0.1484</c:v>
                </c:pt>
                <c:pt idx="582">
                  <c:v>0.1484</c:v>
                </c:pt>
                <c:pt idx="583">
                  <c:v>0.14879999999999999</c:v>
                </c:pt>
                <c:pt idx="584">
                  <c:v>0.14879999999999999</c:v>
                </c:pt>
                <c:pt idx="585">
                  <c:v>0.1492</c:v>
                </c:pt>
                <c:pt idx="586">
                  <c:v>0.1492</c:v>
                </c:pt>
                <c:pt idx="587">
                  <c:v>0.15</c:v>
                </c:pt>
                <c:pt idx="588">
                  <c:v>0.15</c:v>
                </c:pt>
                <c:pt idx="589">
                  <c:v>0.15040000000000001</c:v>
                </c:pt>
                <c:pt idx="590">
                  <c:v>0.15040000000000001</c:v>
                </c:pt>
                <c:pt idx="591">
                  <c:v>0.15079999999999999</c:v>
                </c:pt>
                <c:pt idx="592">
                  <c:v>0.15079999999999999</c:v>
                </c:pt>
                <c:pt idx="593">
                  <c:v>0.1512</c:v>
                </c:pt>
                <c:pt idx="594">
                  <c:v>0.1512</c:v>
                </c:pt>
                <c:pt idx="595">
                  <c:v>0.15160000000000001</c:v>
                </c:pt>
                <c:pt idx="596">
                  <c:v>0.15160000000000001</c:v>
                </c:pt>
                <c:pt idx="597">
                  <c:v>0.152</c:v>
                </c:pt>
                <c:pt idx="598">
                  <c:v>0.152</c:v>
                </c:pt>
                <c:pt idx="599">
                  <c:v>0.152</c:v>
                </c:pt>
                <c:pt idx="600">
                  <c:v>0.152</c:v>
                </c:pt>
                <c:pt idx="601">
                  <c:v>0.152</c:v>
                </c:pt>
                <c:pt idx="602">
                  <c:v>0.152</c:v>
                </c:pt>
                <c:pt idx="603">
                  <c:v>0.15240000000000001</c:v>
                </c:pt>
                <c:pt idx="604">
                  <c:v>0.15240000000000001</c:v>
                </c:pt>
                <c:pt idx="605">
                  <c:v>0.15359999999999999</c:v>
                </c:pt>
                <c:pt idx="606">
                  <c:v>0.15359999999999999</c:v>
                </c:pt>
                <c:pt idx="607">
                  <c:v>0.15359999999999999</c:v>
                </c:pt>
                <c:pt idx="608">
                  <c:v>0.15359999999999999</c:v>
                </c:pt>
                <c:pt idx="609">
                  <c:v>0.154</c:v>
                </c:pt>
                <c:pt idx="610">
                  <c:v>0.154</c:v>
                </c:pt>
                <c:pt idx="611">
                  <c:v>0.154</c:v>
                </c:pt>
                <c:pt idx="612">
                  <c:v>0.154</c:v>
                </c:pt>
                <c:pt idx="613">
                  <c:v>0.15440000000000001</c:v>
                </c:pt>
                <c:pt idx="614">
                  <c:v>0.15440000000000001</c:v>
                </c:pt>
                <c:pt idx="615">
                  <c:v>0.15479999999999999</c:v>
                </c:pt>
                <c:pt idx="616">
                  <c:v>0.15479999999999999</c:v>
                </c:pt>
                <c:pt idx="617">
                  <c:v>0.15479999999999999</c:v>
                </c:pt>
                <c:pt idx="618">
                  <c:v>0.15479999999999999</c:v>
                </c:pt>
                <c:pt idx="619">
                  <c:v>0.1552</c:v>
                </c:pt>
                <c:pt idx="620">
                  <c:v>0.1552</c:v>
                </c:pt>
                <c:pt idx="621">
                  <c:v>0.15559999999999999</c:v>
                </c:pt>
                <c:pt idx="622">
                  <c:v>0.15559999999999999</c:v>
                </c:pt>
                <c:pt idx="623">
                  <c:v>0.156</c:v>
                </c:pt>
                <c:pt idx="624">
                  <c:v>0.156</c:v>
                </c:pt>
                <c:pt idx="625">
                  <c:v>0.156</c:v>
                </c:pt>
                <c:pt idx="626">
                  <c:v>0.156</c:v>
                </c:pt>
                <c:pt idx="627">
                  <c:v>0.15640000000000001</c:v>
                </c:pt>
                <c:pt idx="628">
                  <c:v>0.15640000000000001</c:v>
                </c:pt>
                <c:pt idx="629">
                  <c:v>0.15640000000000001</c:v>
                </c:pt>
                <c:pt idx="630">
                  <c:v>0.15640000000000001</c:v>
                </c:pt>
                <c:pt idx="631">
                  <c:v>0.15679999999999999</c:v>
                </c:pt>
                <c:pt idx="632">
                  <c:v>0.15679999999999999</c:v>
                </c:pt>
                <c:pt idx="633">
                  <c:v>0.15679999999999999</c:v>
                </c:pt>
                <c:pt idx="634">
                  <c:v>0.15679999999999999</c:v>
                </c:pt>
                <c:pt idx="635">
                  <c:v>0.15679999999999999</c:v>
                </c:pt>
                <c:pt idx="636">
                  <c:v>0.15679999999999999</c:v>
                </c:pt>
                <c:pt idx="637">
                  <c:v>0.15679999999999999</c:v>
                </c:pt>
                <c:pt idx="638">
                  <c:v>0.15679999999999999</c:v>
                </c:pt>
                <c:pt idx="639">
                  <c:v>0.15679999999999999</c:v>
                </c:pt>
                <c:pt idx="640">
                  <c:v>0.15679999999999999</c:v>
                </c:pt>
                <c:pt idx="641">
                  <c:v>0.15679999999999999</c:v>
                </c:pt>
                <c:pt idx="642">
                  <c:v>0.15679999999999999</c:v>
                </c:pt>
                <c:pt idx="643">
                  <c:v>0.15720000000000001</c:v>
                </c:pt>
                <c:pt idx="644">
                  <c:v>0.15720000000000001</c:v>
                </c:pt>
                <c:pt idx="645">
                  <c:v>0.15720000000000001</c:v>
                </c:pt>
                <c:pt idx="646">
                  <c:v>0.15720000000000001</c:v>
                </c:pt>
                <c:pt idx="647">
                  <c:v>0.15720000000000001</c:v>
                </c:pt>
                <c:pt idx="648">
                  <c:v>0.15720000000000001</c:v>
                </c:pt>
                <c:pt idx="649">
                  <c:v>0.15720000000000001</c:v>
                </c:pt>
                <c:pt idx="650">
                  <c:v>0.15720000000000001</c:v>
                </c:pt>
                <c:pt idx="651">
                  <c:v>0.15759999999999999</c:v>
                </c:pt>
                <c:pt idx="652">
                  <c:v>0.1588</c:v>
                </c:pt>
                <c:pt idx="653">
                  <c:v>0.1588</c:v>
                </c:pt>
                <c:pt idx="654">
                  <c:v>0.1588</c:v>
                </c:pt>
                <c:pt idx="655">
                  <c:v>0.1588</c:v>
                </c:pt>
                <c:pt idx="656">
                  <c:v>0.1588</c:v>
                </c:pt>
                <c:pt idx="657">
                  <c:v>0.1588</c:v>
                </c:pt>
                <c:pt idx="658">
                  <c:v>0.1588</c:v>
                </c:pt>
                <c:pt idx="659">
                  <c:v>0.16</c:v>
                </c:pt>
                <c:pt idx="660">
                  <c:v>0.16</c:v>
                </c:pt>
                <c:pt idx="661">
                  <c:v>0.16039999999999999</c:v>
                </c:pt>
                <c:pt idx="662">
                  <c:v>0.16039999999999999</c:v>
                </c:pt>
                <c:pt idx="663">
                  <c:v>0.16159999999999999</c:v>
                </c:pt>
                <c:pt idx="664">
                  <c:v>0.16159999999999999</c:v>
                </c:pt>
                <c:pt idx="665">
                  <c:v>0.16159999999999999</c:v>
                </c:pt>
                <c:pt idx="666">
                  <c:v>0.16159999999999999</c:v>
                </c:pt>
                <c:pt idx="667">
                  <c:v>0.16200000000000001</c:v>
                </c:pt>
                <c:pt idx="668">
                  <c:v>0.16200000000000001</c:v>
                </c:pt>
                <c:pt idx="669">
                  <c:v>0.16200000000000001</c:v>
                </c:pt>
                <c:pt idx="670">
                  <c:v>0.16200000000000001</c:v>
                </c:pt>
                <c:pt idx="671">
                  <c:v>0.16239999999999999</c:v>
                </c:pt>
                <c:pt idx="672">
                  <c:v>0.16239999999999999</c:v>
                </c:pt>
                <c:pt idx="673">
                  <c:v>0.16239999999999999</c:v>
                </c:pt>
                <c:pt idx="674">
                  <c:v>0.16239999999999999</c:v>
                </c:pt>
                <c:pt idx="675">
                  <c:v>0.16320000000000001</c:v>
                </c:pt>
                <c:pt idx="676">
                  <c:v>0.16320000000000001</c:v>
                </c:pt>
                <c:pt idx="677">
                  <c:v>0.16400000000000001</c:v>
                </c:pt>
                <c:pt idx="678">
                  <c:v>0.16400000000000001</c:v>
                </c:pt>
                <c:pt idx="679">
                  <c:v>0.16439999999999999</c:v>
                </c:pt>
                <c:pt idx="680">
                  <c:v>0.16439999999999999</c:v>
                </c:pt>
                <c:pt idx="681">
                  <c:v>0.1648</c:v>
                </c:pt>
                <c:pt idx="682">
                  <c:v>0.1648</c:v>
                </c:pt>
                <c:pt idx="683">
                  <c:v>0.1648</c:v>
                </c:pt>
                <c:pt idx="684">
                  <c:v>0.1648</c:v>
                </c:pt>
                <c:pt idx="685">
                  <c:v>0.16600000000000001</c:v>
                </c:pt>
                <c:pt idx="686">
                  <c:v>0.16600000000000001</c:v>
                </c:pt>
                <c:pt idx="687">
                  <c:v>0.16639999999999999</c:v>
                </c:pt>
                <c:pt idx="688">
                  <c:v>0.16639999999999999</c:v>
                </c:pt>
                <c:pt idx="689">
                  <c:v>0.16639999999999999</c:v>
                </c:pt>
                <c:pt idx="690">
                  <c:v>0.16639999999999999</c:v>
                </c:pt>
                <c:pt idx="691">
                  <c:v>0.16639999999999999</c:v>
                </c:pt>
                <c:pt idx="692">
                  <c:v>0.16639999999999999</c:v>
                </c:pt>
                <c:pt idx="693">
                  <c:v>0.1668</c:v>
                </c:pt>
                <c:pt idx="694">
                  <c:v>0.1668</c:v>
                </c:pt>
                <c:pt idx="695">
                  <c:v>0.1668</c:v>
                </c:pt>
                <c:pt idx="696">
                  <c:v>0.1668</c:v>
                </c:pt>
                <c:pt idx="697">
                  <c:v>0.16719999999999999</c:v>
                </c:pt>
                <c:pt idx="698">
                  <c:v>0.16719999999999999</c:v>
                </c:pt>
                <c:pt idx="699">
                  <c:v>0.16719999999999999</c:v>
                </c:pt>
                <c:pt idx="700">
                  <c:v>0.16719999999999999</c:v>
                </c:pt>
                <c:pt idx="701">
                  <c:v>0.16719999999999999</c:v>
                </c:pt>
                <c:pt idx="702">
                  <c:v>0.16719999999999999</c:v>
                </c:pt>
                <c:pt idx="703">
                  <c:v>0.1676</c:v>
                </c:pt>
                <c:pt idx="704">
                  <c:v>0.1676</c:v>
                </c:pt>
                <c:pt idx="705">
                  <c:v>0.16800000000000001</c:v>
                </c:pt>
                <c:pt idx="706">
                  <c:v>0.16800000000000001</c:v>
                </c:pt>
                <c:pt idx="707">
                  <c:v>0.16800000000000001</c:v>
                </c:pt>
                <c:pt idx="708">
                  <c:v>0.16800000000000001</c:v>
                </c:pt>
                <c:pt idx="709">
                  <c:v>0.16800000000000001</c:v>
                </c:pt>
                <c:pt idx="710">
                  <c:v>0.16800000000000001</c:v>
                </c:pt>
                <c:pt idx="711">
                  <c:v>0.16800000000000001</c:v>
                </c:pt>
                <c:pt idx="712">
                  <c:v>0.16800000000000001</c:v>
                </c:pt>
                <c:pt idx="713">
                  <c:v>0.16839999999999999</c:v>
                </c:pt>
                <c:pt idx="714">
                  <c:v>0.16839999999999999</c:v>
                </c:pt>
                <c:pt idx="715">
                  <c:v>0.16839999999999999</c:v>
                </c:pt>
                <c:pt idx="716">
                  <c:v>0.16839999999999999</c:v>
                </c:pt>
                <c:pt idx="717">
                  <c:v>0.16839999999999999</c:v>
                </c:pt>
                <c:pt idx="718">
                  <c:v>0.16839999999999999</c:v>
                </c:pt>
                <c:pt idx="719">
                  <c:v>0.16839999999999999</c:v>
                </c:pt>
                <c:pt idx="720">
                  <c:v>0.16839999999999999</c:v>
                </c:pt>
                <c:pt idx="721">
                  <c:v>0.16880000000000001</c:v>
                </c:pt>
                <c:pt idx="722">
                  <c:v>0.16880000000000001</c:v>
                </c:pt>
                <c:pt idx="723">
                  <c:v>0.16919999999999999</c:v>
                </c:pt>
                <c:pt idx="724">
                  <c:v>0.16919999999999999</c:v>
                </c:pt>
                <c:pt idx="725">
                  <c:v>0.1696</c:v>
                </c:pt>
                <c:pt idx="726">
                  <c:v>0.1696</c:v>
                </c:pt>
                <c:pt idx="727">
                  <c:v>0.17</c:v>
                </c:pt>
                <c:pt idx="728">
                  <c:v>0.17</c:v>
                </c:pt>
                <c:pt idx="729">
                  <c:v>0.17</c:v>
                </c:pt>
                <c:pt idx="730">
                  <c:v>0.17</c:v>
                </c:pt>
                <c:pt idx="731">
                  <c:v>0.17</c:v>
                </c:pt>
                <c:pt idx="732">
                  <c:v>0.17</c:v>
                </c:pt>
                <c:pt idx="733">
                  <c:v>0.17</c:v>
                </c:pt>
                <c:pt idx="734">
                  <c:v>0.17</c:v>
                </c:pt>
                <c:pt idx="735">
                  <c:v>0.17</c:v>
                </c:pt>
                <c:pt idx="736">
                  <c:v>0.17</c:v>
                </c:pt>
                <c:pt idx="737">
                  <c:v>0.17</c:v>
                </c:pt>
                <c:pt idx="738">
                  <c:v>0.17</c:v>
                </c:pt>
                <c:pt idx="739">
                  <c:v>0.17080000000000001</c:v>
                </c:pt>
                <c:pt idx="740">
                  <c:v>0.17080000000000001</c:v>
                </c:pt>
                <c:pt idx="741">
                  <c:v>0.17080000000000001</c:v>
                </c:pt>
                <c:pt idx="742">
                  <c:v>0.17080000000000001</c:v>
                </c:pt>
                <c:pt idx="743">
                  <c:v>0.17080000000000001</c:v>
                </c:pt>
                <c:pt idx="744">
                  <c:v>0.17080000000000001</c:v>
                </c:pt>
                <c:pt idx="745">
                  <c:v>0.17119999999999999</c:v>
                </c:pt>
                <c:pt idx="746">
                  <c:v>0.17119999999999999</c:v>
                </c:pt>
                <c:pt idx="747">
                  <c:v>0.17119999999999999</c:v>
                </c:pt>
                <c:pt idx="748">
                  <c:v>0.17119999999999999</c:v>
                </c:pt>
                <c:pt idx="749">
                  <c:v>0.17119999999999999</c:v>
                </c:pt>
                <c:pt idx="750">
                  <c:v>0.17119999999999999</c:v>
                </c:pt>
                <c:pt idx="751">
                  <c:v>0.1716</c:v>
                </c:pt>
                <c:pt idx="752">
                  <c:v>0.1716</c:v>
                </c:pt>
                <c:pt idx="753">
                  <c:v>0.1716</c:v>
                </c:pt>
                <c:pt idx="754">
                  <c:v>0.1716</c:v>
                </c:pt>
                <c:pt idx="755">
                  <c:v>0.17199999999999999</c:v>
                </c:pt>
                <c:pt idx="756">
                  <c:v>0.17199999999999999</c:v>
                </c:pt>
                <c:pt idx="757">
                  <c:v>0.1724</c:v>
                </c:pt>
                <c:pt idx="758">
                  <c:v>0.1724</c:v>
                </c:pt>
                <c:pt idx="759">
                  <c:v>0.1724</c:v>
                </c:pt>
                <c:pt idx="760">
                  <c:v>0.1724</c:v>
                </c:pt>
                <c:pt idx="761">
                  <c:v>0.1724</c:v>
                </c:pt>
                <c:pt idx="762">
                  <c:v>0.1724</c:v>
                </c:pt>
                <c:pt idx="763">
                  <c:v>0.1724</c:v>
                </c:pt>
                <c:pt idx="764">
                  <c:v>0.1724</c:v>
                </c:pt>
                <c:pt idx="765">
                  <c:v>0.1724</c:v>
                </c:pt>
                <c:pt idx="766">
                  <c:v>0.1724</c:v>
                </c:pt>
                <c:pt idx="767">
                  <c:v>0.1724</c:v>
                </c:pt>
                <c:pt idx="768">
                  <c:v>0.1724</c:v>
                </c:pt>
                <c:pt idx="769">
                  <c:v>0.17280000000000001</c:v>
                </c:pt>
                <c:pt idx="770">
                  <c:v>0.17280000000000001</c:v>
                </c:pt>
                <c:pt idx="771">
                  <c:v>0.17319999999999999</c:v>
                </c:pt>
                <c:pt idx="772">
                  <c:v>0.17319999999999999</c:v>
                </c:pt>
                <c:pt idx="773">
                  <c:v>0.17319999999999999</c:v>
                </c:pt>
                <c:pt idx="774">
                  <c:v>0.17319999999999999</c:v>
                </c:pt>
                <c:pt idx="775">
                  <c:v>0.17319999999999999</c:v>
                </c:pt>
                <c:pt idx="776">
                  <c:v>0.17319999999999999</c:v>
                </c:pt>
                <c:pt idx="777">
                  <c:v>0.17319999999999999</c:v>
                </c:pt>
                <c:pt idx="778">
                  <c:v>0.17319999999999999</c:v>
                </c:pt>
                <c:pt idx="779">
                  <c:v>0.17319999999999999</c:v>
                </c:pt>
                <c:pt idx="780">
                  <c:v>0.17319999999999999</c:v>
                </c:pt>
                <c:pt idx="781">
                  <c:v>0.1736</c:v>
                </c:pt>
                <c:pt idx="782">
                  <c:v>0.1736</c:v>
                </c:pt>
                <c:pt idx="783">
                  <c:v>0.17399999999999999</c:v>
                </c:pt>
                <c:pt idx="784">
                  <c:v>0.17399999999999999</c:v>
                </c:pt>
                <c:pt idx="785">
                  <c:v>0.17399999999999999</c:v>
                </c:pt>
                <c:pt idx="786">
                  <c:v>0.17399999999999999</c:v>
                </c:pt>
                <c:pt idx="787">
                  <c:v>0.1744</c:v>
                </c:pt>
                <c:pt idx="788">
                  <c:v>0.1744</c:v>
                </c:pt>
                <c:pt idx="789">
                  <c:v>0.17480000000000001</c:v>
                </c:pt>
                <c:pt idx="790">
                  <c:v>0.17480000000000001</c:v>
                </c:pt>
                <c:pt idx="791">
                  <c:v>0.17519999999999999</c:v>
                </c:pt>
                <c:pt idx="792">
                  <c:v>0.17519999999999999</c:v>
                </c:pt>
                <c:pt idx="793">
                  <c:v>0.17519999999999999</c:v>
                </c:pt>
                <c:pt idx="794">
                  <c:v>0.17519999999999999</c:v>
                </c:pt>
                <c:pt idx="795">
                  <c:v>0.17519999999999999</c:v>
                </c:pt>
                <c:pt idx="796">
                  <c:v>0.17519999999999999</c:v>
                </c:pt>
                <c:pt idx="797">
                  <c:v>0.17560000000000001</c:v>
                </c:pt>
                <c:pt idx="798">
                  <c:v>0.17560000000000001</c:v>
                </c:pt>
                <c:pt idx="799">
                  <c:v>0.17560000000000001</c:v>
                </c:pt>
                <c:pt idx="800">
                  <c:v>0.17560000000000001</c:v>
                </c:pt>
                <c:pt idx="801">
                  <c:v>0.17560000000000001</c:v>
                </c:pt>
                <c:pt idx="802">
                  <c:v>0.17560000000000001</c:v>
                </c:pt>
                <c:pt idx="803">
                  <c:v>0.17560000000000001</c:v>
                </c:pt>
                <c:pt idx="804">
                  <c:v>0.17560000000000001</c:v>
                </c:pt>
                <c:pt idx="805">
                  <c:v>0.17599999999999999</c:v>
                </c:pt>
                <c:pt idx="806">
                  <c:v>0.17599999999999999</c:v>
                </c:pt>
                <c:pt idx="807">
                  <c:v>0.17680000000000001</c:v>
                </c:pt>
                <c:pt idx="808">
                  <c:v>0.17680000000000001</c:v>
                </c:pt>
                <c:pt idx="809">
                  <c:v>0.1772</c:v>
                </c:pt>
                <c:pt idx="810">
                  <c:v>0.1772</c:v>
                </c:pt>
                <c:pt idx="811">
                  <c:v>0.1772</c:v>
                </c:pt>
                <c:pt idx="812">
                  <c:v>0.1772</c:v>
                </c:pt>
                <c:pt idx="813">
                  <c:v>0.17760000000000001</c:v>
                </c:pt>
                <c:pt idx="814">
                  <c:v>0.17760000000000001</c:v>
                </c:pt>
                <c:pt idx="815">
                  <c:v>0.17760000000000001</c:v>
                </c:pt>
                <c:pt idx="816">
                  <c:v>0.17760000000000001</c:v>
                </c:pt>
                <c:pt idx="817">
                  <c:v>0.17799999999999999</c:v>
                </c:pt>
                <c:pt idx="818">
                  <c:v>0.17799999999999999</c:v>
                </c:pt>
                <c:pt idx="819">
                  <c:v>0.1784</c:v>
                </c:pt>
                <c:pt idx="820">
                  <c:v>0.1784</c:v>
                </c:pt>
                <c:pt idx="821">
                  <c:v>0.1784</c:v>
                </c:pt>
                <c:pt idx="822">
                  <c:v>0.1784</c:v>
                </c:pt>
                <c:pt idx="823">
                  <c:v>0.17879999999999999</c:v>
                </c:pt>
                <c:pt idx="824">
                  <c:v>0.17879999999999999</c:v>
                </c:pt>
                <c:pt idx="825">
                  <c:v>0.17879999999999999</c:v>
                </c:pt>
                <c:pt idx="826">
                  <c:v>0.17879999999999999</c:v>
                </c:pt>
                <c:pt idx="827">
                  <c:v>0.1792</c:v>
                </c:pt>
                <c:pt idx="828">
                  <c:v>0.1792</c:v>
                </c:pt>
                <c:pt idx="829">
                  <c:v>0.17960000000000001</c:v>
                </c:pt>
                <c:pt idx="830">
                  <c:v>0.17960000000000001</c:v>
                </c:pt>
                <c:pt idx="831">
                  <c:v>0.1804</c:v>
                </c:pt>
                <c:pt idx="832">
                  <c:v>0.1804</c:v>
                </c:pt>
                <c:pt idx="833">
                  <c:v>0.1804</c:v>
                </c:pt>
                <c:pt idx="834">
                  <c:v>0.1804</c:v>
                </c:pt>
                <c:pt idx="835">
                  <c:v>0.1804</c:v>
                </c:pt>
                <c:pt idx="836">
                  <c:v>0.1804</c:v>
                </c:pt>
                <c:pt idx="837">
                  <c:v>0.1804</c:v>
                </c:pt>
                <c:pt idx="838">
                  <c:v>0.1804</c:v>
                </c:pt>
                <c:pt idx="839">
                  <c:v>0.1804</c:v>
                </c:pt>
                <c:pt idx="840">
                  <c:v>0.1804</c:v>
                </c:pt>
                <c:pt idx="841">
                  <c:v>0.1804</c:v>
                </c:pt>
                <c:pt idx="842">
                  <c:v>0.1804</c:v>
                </c:pt>
                <c:pt idx="843">
                  <c:v>0.1804</c:v>
                </c:pt>
                <c:pt idx="844">
                  <c:v>0.1804</c:v>
                </c:pt>
                <c:pt idx="845">
                  <c:v>0.18079999999999999</c:v>
                </c:pt>
                <c:pt idx="846">
                  <c:v>0.18079999999999999</c:v>
                </c:pt>
                <c:pt idx="847">
                  <c:v>0.18160000000000001</c:v>
                </c:pt>
                <c:pt idx="848">
                  <c:v>0.18160000000000001</c:v>
                </c:pt>
                <c:pt idx="849">
                  <c:v>0.18160000000000001</c:v>
                </c:pt>
                <c:pt idx="850">
                  <c:v>0.18160000000000001</c:v>
                </c:pt>
                <c:pt idx="851">
                  <c:v>0.18160000000000001</c:v>
                </c:pt>
                <c:pt idx="852">
                  <c:v>0.18160000000000001</c:v>
                </c:pt>
                <c:pt idx="853">
                  <c:v>0.18160000000000001</c:v>
                </c:pt>
                <c:pt idx="854">
                  <c:v>0.18160000000000001</c:v>
                </c:pt>
                <c:pt idx="855">
                  <c:v>0.182</c:v>
                </c:pt>
                <c:pt idx="856">
                  <c:v>0.182</c:v>
                </c:pt>
                <c:pt idx="857">
                  <c:v>0.18240000000000001</c:v>
                </c:pt>
                <c:pt idx="858">
                  <c:v>0.18240000000000001</c:v>
                </c:pt>
                <c:pt idx="859">
                  <c:v>0.18279999999999999</c:v>
                </c:pt>
                <c:pt idx="860">
                  <c:v>0.18279999999999999</c:v>
                </c:pt>
                <c:pt idx="861">
                  <c:v>0.18279999999999999</c:v>
                </c:pt>
                <c:pt idx="862">
                  <c:v>0.1832</c:v>
                </c:pt>
                <c:pt idx="863">
                  <c:v>0.1832</c:v>
                </c:pt>
                <c:pt idx="864">
                  <c:v>0.1832</c:v>
                </c:pt>
                <c:pt idx="865">
                  <c:v>0.1832</c:v>
                </c:pt>
                <c:pt idx="866">
                  <c:v>0.1832</c:v>
                </c:pt>
                <c:pt idx="867">
                  <c:v>0.1832</c:v>
                </c:pt>
                <c:pt idx="868">
                  <c:v>0.1832</c:v>
                </c:pt>
                <c:pt idx="869">
                  <c:v>0.1832</c:v>
                </c:pt>
                <c:pt idx="870">
                  <c:v>0.1832</c:v>
                </c:pt>
                <c:pt idx="871">
                  <c:v>0.18360000000000001</c:v>
                </c:pt>
                <c:pt idx="872">
                  <c:v>0.18360000000000001</c:v>
                </c:pt>
                <c:pt idx="873">
                  <c:v>0.18360000000000001</c:v>
                </c:pt>
                <c:pt idx="874">
                  <c:v>0.18360000000000001</c:v>
                </c:pt>
                <c:pt idx="875">
                  <c:v>0.18360000000000001</c:v>
                </c:pt>
                <c:pt idx="876">
                  <c:v>0.18360000000000001</c:v>
                </c:pt>
                <c:pt idx="877">
                  <c:v>0.18360000000000001</c:v>
                </c:pt>
                <c:pt idx="878">
                  <c:v>0.18360000000000001</c:v>
                </c:pt>
                <c:pt idx="879">
                  <c:v>0.18360000000000001</c:v>
                </c:pt>
                <c:pt idx="880">
                  <c:v>0.18360000000000001</c:v>
                </c:pt>
                <c:pt idx="881">
                  <c:v>0.18360000000000001</c:v>
                </c:pt>
                <c:pt idx="882">
                  <c:v>0.18360000000000001</c:v>
                </c:pt>
                <c:pt idx="883">
                  <c:v>0.18360000000000001</c:v>
                </c:pt>
                <c:pt idx="884">
                  <c:v>0.18360000000000001</c:v>
                </c:pt>
                <c:pt idx="885">
                  <c:v>0.184</c:v>
                </c:pt>
                <c:pt idx="886">
                  <c:v>0.184</c:v>
                </c:pt>
                <c:pt idx="887">
                  <c:v>0.18440000000000001</c:v>
                </c:pt>
                <c:pt idx="888">
                  <c:v>0.18440000000000001</c:v>
                </c:pt>
                <c:pt idx="889">
                  <c:v>0.18479999999999999</c:v>
                </c:pt>
                <c:pt idx="890">
                  <c:v>0.18479999999999999</c:v>
                </c:pt>
                <c:pt idx="891">
                  <c:v>0.18479999999999999</c:v>
                </c:pt>
                <c:pt idx="892">
                  <c:v>0.18479999999999999</c:v>
                </c:pt>
                <c:pt idx="893">
                  <c:v>0.1852</c:v>
                </c:pt>
                <c:pt idx="894">
                  <c:v>0.1852</c:v>
                </c:pt>
                <c:pt idx="895">
                  <c:v>0.18559999999999999</c:v>
                </c:pt>
                <c:pt idx="896">
                  <c:v>0.18559999999999999</c:v>
                </c:pt>
                <c:pt idx="897">
                  <c:v>0.18559999999999999</c:v>
                </c:pt>
                <c:pt idx="898">
                  <c:v>0.18559999999999999</c:v>
                </c:pt>
                <c:pt idx="899">
                  <c:v>0.186</c:v>
                </c:pt>
                <c:pt idx="900">
                  <c:v>0.186</c:v>
                </c:pt>
                <c:pt idx="901">
                  <c:v>0.18640000000000001</c:v>
                </c:pt>
                <c:pt idx="902">
                  <c:v>0.18640000000000001</c:v>
                </c:pt>
                <c:pt idx="903">
                  <c:v>0.18679999999999999</c:v>
                </c:pt>
                <c:pt idx="904">
                  <c:v>0.18720000000000001</c:v>
                </c:pt>
                <c:pt idx="905">
                  <c:v>0.18720000000000001</c:v>
                </c:pt>
                <c:pt idx="906">
                  <c:v>0.18720000000000001</c:v>
                </c:pt>
                <c:pt idx="907">
                  <c:v>0.18759999999999999</c:v>
                </c:pt>
                <c:pt idx="908">
                  <c:v>0.18759999999999999</c:v>
                </c:pt>
                <c:pt idx="909">
                  <c:v>0.188</c:v>
                </c:pt>
                <c:pt idx="910">
                  <c:v>0.188</c:v>
                </c:pt>
                <c:pt idx="911">
                  <c:v>0.18840000000000001</c:v>
                </c:pt>
                <c:pt idx="912">
                  <c:v>0.18840000000000001</c:v>
                </c:pt>
                <c:pt idx="913">
                  <c:v>0.18840000000000001</c:v>
                </c:pt>
                <c:pt idx="914">
                  <c:v>0.18840000000000001</c:v>
                </c:pt>
                <c:pt idx="915">
                  <c:v>0.18840000000000001</c:v>
                </c:pt>
                <c:pt idx="916">
                  <c:v>0.18840000000000001</c:v>
                </c:pt>
                <c:pt idx="917">
                  <c:v>0.18840000000000001</c:v>
                </c:pt>
                <c:pt idx="918">
                  <c:v>0.18840000000000001</c:v>
                </c:pt>
                <c:pt idx="919">
                  <c:v>0.18840000000000001</c:v>
                </c:pt>
                <c:pt idx="920">
                  <c:v>0.18840000000000001</c:v>
                </c:pt>
                <c:pt idx="921">
                  <c:v>0.18920000000000001</c:v>
                </c:pt>
                <c:pt idx="922">
                  <c:v>0.18920000000000001</c:v>
                </c:pt>
                <c:pt idx="923">
                  <c:v>0.18920000000000001</c:v>
                </c:pt>
                <c:pt idx="924">
                  <c:v>0.18920000000000001</c:v>
                </c:pt>
                <c:pt idx="925">
                  <c:v>0.18959999999999999</c:v>
                </c:pt>
                <c:pt idx="926">
                  <c:v>0.18959999999999999</c:v>
                </c:pt>
                <c:pt idx="927">
                  <c:v>0.19</c:v>
                </c:pt>
                <c:pt idx="928">
                  <c:v>0.19</c:v>
                </c:pt>
                <c:pt idx="929">
                  <c:v>0.19</c:v>
                </c:pt>
                <c:pt idx="930">
                  <c:v>0.19</c:v>
                </c:pt>
                <c:pt idx="931">
                  <c:v>0.19</c:v>
                </c:pt>
                <c:pt idx="932">
                  <c:v>0.19</c:v>
                </c:pt>
                <c:pt idx="933">
                  <c:v>0.19040000000000001</c:v>
                </c:pt>
                <c:pt idx="934">
                  <c:v>0.19040000000000001</c:v>
                </c:pt>
                <c:pt idx="935">
                  <c:v>0.19159999999999999</c:v>
                </c:pt>
                <c:pt idx="936">
                  <c:v>0.19159999999999999</c:v>
                </c:pt>
                <c:pt idx="937">
                  <c:v>0.19159999999999999</c:v>
                </c:pt>
                <c:pt idx="938">
                  <c:v>0.19159999999999999</c:v>
                </c:pt>
                <c:pt idx="939">
                  <c:v>0.19159999999999999</c:v>
                </c:pt>
                <c:pt idx="940">
                  <c:v>0.19159999999999999</c:v>
                </c:pt>
                <c:pt idx="941">
                  <c:v>0.19159999999999999</c:v>
                </c:pt>
                <c:pt idx="942">
                  <c:v>0.19159999999999999</c:v>
                </c:pt>
                <c:pt idx="943">
                  <c:v>0.19159999999999999</c:v>
                </c:pt>
                <c:pt idx="944">
                  <c:v>0.19159999999999999</c:v>
                </c:pt>
                <c:pt idx="945">
                  <c:v>0.19159999999999999</c:v>
                </c:pt>
                <c:pt idx="946">
                  <c:v>0.19159999999999999</c:v>
                </c:pt>
                <c:pt idx="947">
                  <c:v>0.19159999999999999</c:v>
                </c:pt>
                <c:pt idx="948">
                  <c:v>0.19159999999999999</c:v>
                </c:pt>
                <c:pt idx="949">
                  <c:v>0.192</c:v>
                </c:pt>
                <c:pt idx="950">
                  <c:v>0.192</c:v>
                </c:pt>
                <c:pt idx="951">
                  <c:v>0.192</c:v>
                </c:pt>
                <c:pt idx="952">
                  <c:v>0.192</c:v>
                </c:pt>
                <c:pt idx="953">
                  <c:v>0.19239999999999999</c:v>
                </c:pt>
                <c:pt idx="954">
                  <c:v>0.19239999999999999</c:v>
                </c:pt>
                <c:pt idx="955">
                  <c:v>0.19239999999999999</c:v>
                </c:pt>
                <c:pt idx="956">
                  <c:v>0.19239999999999999</c:v>
                </c:pt>
                <c:pt idx="957">
                  <c:v>0.19239999999999999</c:v>
                </c:pt>
                <c:pt idx="958">
                  <c:v>0.19239999999999999</c:v>
                </c:pt>
                <c:pt idx="959">
                  <c:v>0.19320000000000001</c:v>
                </c:pt>
                <c:pt idx="960">
                  <c:v>0.19320000000000001</c:v>
                </c:pt>
                <c:pt idx="961">
                  <c:v>0.19320000000000001</c:v>
                </c:pt>
                <c:pt idx="962">
                  <c:v>0.19320000000000001</c:v>
                </c:pt>
                <c:pt idx="963">
                  <c:v>0.19359999999999999</c:v>
                </c:pt>
                <c:pt idx="964">
                  <c:v>0.19359999999999999</c:v>
                </c:pt>
                <c:pt idx="965">
                  <c:v>0.19359999999999999</c:v>
                </c:pt>
                <c:pt idx="966">
                  <c:v>0.19359999999999999</c:v>
                </c:pt>
                <c:pt idx="967">
                  <c:v>0.19359999999999999</c:v>
                </c:pt>
                <c:pt idx="968">
                  <c:v>0.19359999999999999</c:v>
                </c:pt>
                <c:pt idx="969">
                  <c:v>0.19359999999999999</c:v>
                </c:pt>
                <c:pt idx="970">
                  <c:v>0.19359999999999999</c:v>
                </c:pt>
                <c:pt idx="971">
                  <c:v>0.19359999999999999</c:v>
                </c:pt>
                <c:pt idx="972">
                  <c:v>0.19359999999999999</c:v>
                </c:pt>
                <c:pt idx="973">
                  <c:v>0.19359999999999999</c:v>
                </c:pt>
                <c:pt idx="974">
                  <c:v>0.19359999999999999</c:v>
                </c:pt>
                <c:pt idx="975">
                  <c:v>0.19359999999999999</c:v>
                </c:pt>
                <c:pt idx="976">
                  <c:v>0.19359999999999999</c:v>
                </c:pt>
                <c:pt idx="977">
                  <c:v>0.19359999999999999</c:v>
                </c:pt>
                <c:pt idx="978">
                  <c:v>0.19359999999999999</c:v>
                </c:pt>
                <c:pt idx="979">
                  <c:v>0.19359999999999999</c:v>
                </c:pt>
                <c:pt idx="980">
                  <c:v>0.19359999999999999</c:v>
                </c:pt>
                <c:pt idx="981">
                  <c:v>0.19359999999999999</c:v>
                </c:pt>
                <c:pt idx="982">
                  <c:v>0.19359999999999999</c:v>
                </c:pt>
                <c:pt idx="983">
                  <c:v>0.19359999999999999</c:v>
                </c:pt>
                <c:pt idx="984">
                  <c:v>0.19359999999999999</c:v>
                </c:pt>
                <c:pt idx="985">
                  <c:v>0.19359999999999999</c:v>
                </c:pt>
                <c:pt idx="986">
                  <c:v>0.19359999999999999</c:v>
                </c:pt>
                <c:pt idx="987">
                  <c:v>0.19400000000000001</c:v>
                </c:pt>
                <c:pt idx="988">
                  <c:v>0.19400000000000001</c:v>
                </c:pt>
                <c:pt idx="989">
                  <c:v>0.19400000000000001</c:v>
                </c:pt>
                <c:pt idx="990">
                  <c:v>0.19400000000000001</c:v>
                </c:pt>
                <c:pt idx="991">
                  <c:v>0.19439999999999999</c:v>
                </c:pt>
                <c:pt idx="992">
                  <c:v>0.19439999999999999</c:v>
                </c:pt>
                <c:pt idx="993">
                  <c:v>0.19439999999999999</c:v>
                </c:pt>
                <c:pt idx="994">
                  <c:v>0.19439999999999999</c:v>
                </c:pt>
                <c:pt idx="995">
                  <c:v>0.19439999999999999</c:v>
                </c:pt>
                <c:pt idx="996">
                  <c:v>0.19439999999999999</c:v>
                </c:pt>
                <c:pt idx="997">
                  <c:v>0.1948</c:v>
                </c:pt>
                <c:pt idx="998">
                  <c:v>0.1948</c:v>
                </c:pt>
                <c:pt idx="999">
                  <c:v>0.1948</c:v>
                </c:pt>
                <c:pt idx="1000">
                  <c:v>0.1948</c:v>
                </c:pt>
                <c:pt idx="1001">
                  <c:v>0.19520000000000001</c:v>
                </c:pt>
                <c:pt idx="1002">
                  <c:v>0.19520000000000001</c:v>
                </c:pt>
                <c:pt idx="1003">
                  <c:v>0.1956</c:v>
                </c:pt>
                <c:pt idx="1004">
                  <c:v>0.1956</c:v>
                </c:pt>
                <c:pt idx="1005">
                  <c:v>0.1956</c:v>
                </c:pt>
                <c:pt idx="1006">
                  <c:v>0.1956</c:v>
                </c:pt>
                <c:pt idx="1007">
                  <c:v>0.19639999999999999</c:v>
                </c:pt>
                <c:pt idx="1008">
                  <c:v>0.19639999999999999</c:v>
                </c:pt>
                <c:pt idx="1009">
                  <c:v>0.19639999999999999</c:v>
                </c:pt>
                <c:pt idx="1010">
                  <c:v>0.19639999999999999</c:v>
                </c:pt>
                <c:pt idx="1011">
                  <c:v>0.19719999999999999</c:v>
                </c:pt>
                <c:pt idx="1012">
                  <c:v>0.19719999999999999</c:v>
                </c:pt>
                <c:pt idx="1013">
                  <c:v>0.19719999999999999</c:v>
                </c:pt>
                <c:pt idx="1014">
                  <c:v>0.19719999999999999</c:v>
                </c:pt>
                <c:pt idx="1015">
                  <c:v>0.19800000000000001</c:v>
                </c:pt>
                <c:pt idx="1016">
                  <c:v>0.19800000000000001</c:v>
                </c:pt>
                <c:pt idx="1017">
                  <c:v>0.19800000000000001</c:v>
                </c:pt>
                <c:pt idx="1018">
                  <c:v>0.19800000000000001</c:v>
                </c:pt>
                <c:pt idx="1019">
                  <c:v>0.19800000000000001</c:v>
                </c:pt>
                <c:pt idx="1020">
                  <c:v>0.19800000000000001</c:v>
                </c:pt>
                <c:pt idx="1021">
                  <c:v>0.19800000000000001</c:v>
                </c:pt>
                <c:pt idx="1022">
                  <c:v>0.19800000000000001</c:v>
                </c:pt>
                <c:pt idx="1023">
                  <c:v>0.19839999999999999</c:v>
                </c:pt>
                <c:pt idx="1024">
                  <c:v>0.19839999999999999</c:v>
                </c:pt>
                <c:pt idx="1025">
                  <c:v>0.19839999999999999</c:v>
                </c:pt>
                <c:pt idx="1026">
                  <c:v>0.19839999999999999</c:v>
                </c:pt>
                <c:pt idx="1027">
                  <c:v>0.19839999999999999</c:v>
                </c:pt>
                <c:pt idx="1028">
                  <c:v>0.19839999999999999</c:v>
                </c:pt>
                <c:pt idx="1029">
                  <c:v>0.19839999999999999</c:v>
                </c:pt>
                <c:pt idx="1030">
                  <c:v>0.1996</c:v>
                </c:pt>
                <c:pt idx="1031">
                  <c:v>0.1996</c:v>
                </c:pt>
                <c:pt idx="1032">
                  <c:v>0.1996</c:v>
                </c:pt>
                <c:pt idx="1033">
                  <c:v>0.1996</c:v>
                </c:pt>
                <c:pt idx="1034">
                  <c:v>0.1996</c:v>
                </c:pt>
                <c:pt idx="1035">
                  <c:v>0.1996</c:v>
                </c:pt>
                <c:pt idx="1036">
                  <c:v>0.1996</c:v>
                </c:pt>
                <c:pt idx="1037">
                  <c:v>0.1996</c:v>
                </c:pt>
                <c:pt idx="1038">
                  <c:v>0.1996</c:v>
                </c:pt>
                <c:pt idx="1039">
                  <c:v>0.1996</c:v>
                </c:pt>
                <c:pt idx="1040">
                  <c:v>0.1996</c:v>
                </c:pt>
                <c:pt idx="1041">
                  <c:v>0.1996</c:v>
                </c:pt>
                <c:pt idx="1042">
                  <c:v>0.1996</c:v>
                </c:pt>
                <c:pt idx="1043">
                  <c:v>0.1996</c:v>
                </c:pt>
                <c:pt idx="1044">
                  <c:v>0.1996</c:v>
                </c:pt>
                <c:pt idx="1045">
                  <c:v>0.1996</c:v>
                </c:pt>
                <c:pt idx="1046">
                  <c:v>0.1996</c:v>
                </c:pt>
                <c:pt idx="1047">
                  <c:v>0.2</c:v>
                </c:pt>
                <c:pt idx="1048">
                  <c:v>0.2</c:v>
                </c:pt>
                <c:pt idx="1049">
                  <c:v>0.20080000000000001</c:v>
                </c:pt>
                <c:pt idx="1050">
                  <c:v>0.20080000000000001</c:v>
                </c:pt>
                <c:pt idx="1051">
                  <c:v>0.20119999999999999</c:v>
                </c:pt>
                <c:pt idx="1052">
                  <c:v>0.20119999999999999</c:v>
                </c:pt>
                <c:pt idx="1053">
                  <c:v>0.20119999999999999</c:v>
                </c:pt>
                <c:pt idx="1054">
                  <c:v>0.20119999999999999</c:v>
                </c:pt>
                <c:pt idx="1055">
                  <c:v>0.20119999999999999</c:v>
                </c:pt>
                <c:pt idx="1056">
                  <c:v>0.20119999999999999</c:v>
                </c:pt>
                <c:pt idx="1057">
                  <c:v>0.20119999999999999</c:v>
                </c:pt>
                <c:pt idx="1058">
                  <c:v>0.20119999999999999</c:v>
                </c:pt>
                <c:pt idx="1059">
                  <c:v>0.20119999999999999</c:v>
                </c:pt>
                <c:pt idx="1060">
                  <c:v>0.20119999999999999</c:v>
                </c:pt>
                <c:pt idx="1061">
                  <c:v>0.20119999999999999</c:v>
                </c:pt>
                <c:pt idx="1062">
                  <c:v>0.20119999999999999</c:v>
                </c:pt>
                <c:pt idx="1063">
                  <c:v>0.20119999999999999</c:v>
                </c:pt>
                <c:pt idx="1064">
                  <c:v>0.20119999999999999</c:v>
                </c:pt>
                <c:pt idx="1065">
                  <c:v>0.20119999999999999</c:v>
                </c:pt>
                <c:pt idx="1066">
                  <c:v>0.20119999999999999</c:v>
                </c:pt>
                <c:pt idx="1067">
                  <c:v>0.20119999999999999</c:v>
                </c:pt>
                <c:pt idx="1068">
                  <c:v>0.20119999999999999</c:v>
                </c:pt>
                <c:pt idx="1069">
                  <c:v>0.20119999999999999</c:v>
                </c:pt>
                <c:pt idx="1070">
                  <c:v>0.20119999999999999</c:v>
                </c:pt>
                <c:pt idx="1071">
                  <c:v>0.20119999999999999</c:v>
                </c:pt>
                <c:pt idx="1072">
                  <c:v>0.20119999999999999</c:v>
                </c:pt>
                <c:pt idx="1073">
                  <c:v>0.20119999999999999</c:v>
                </c:pt>
                <c:pt idx="1074">
                  <c:v>0.20119999999999999</c:v>
                </c:pt>
                <c:pt idx="1075">
                  <c:v>0.20119999999999999</c:v>
                </c:pt>
                <c:pt idx="1076">
                  <c:v>0.20119999999999999</c:v>
                </c:pt>
                <c:pt idx="1077">
                  <c:v>0.20119999999999999</c:v>
                </c:pt>
                <c:pt idx="1078">
                  <c:v>0.20119999999999999</c:v>
                </c:pt>
                <c:pt idx="1079">
                  <c:v>0.2016</c:v>
                </c:pt>
                <c:pt idx="1080">
                  <c:v>0.2016</c:v>
                </c:pt>
                <c:pt idx="1081">
                  <c:v>0.2016</c:v>
                </c:pt>
                <c:pt idx="1082">
                  <c:v>0.2016</c:v>
                </c:pt>
                <c:pt idx="1083">
                  <c:v>0.2016</c:v>
                </c:pt>
                <c:pt idx="1084">
                  <c:v>0.2016</c:v>
                </c:pt>
                <c:pt idx="1085">
                  <c:v>0.2016</c:v>
                </c:pt>
                <c:pt idx="1086">
                  <c:v>0.2016</c:v>
                </c:pt>
                <c:pt idx="1087">
                  <c:v>0.20200000000000001</c:v>
                </c:pt>
                <c:pt idx="1088">
                  <c:v>0.20200000000000001</c:v>
                </c:pt>
                <c:pt idx="1089">
                  <c:v>0.2024</c:v>
                </c:pt>
                <c:pt idx="1090">
                  <c:v>0.2024</c:v>
                </c:pt>
                <c:pt idx="1091">
                  <c:v>0.2024</c:v>
                </c:pt>
                <c:pt idx="1092">
                  <c:v>0.2024</c:v>
                </c:pt>
                <c:pt idx="1093">
                  <c:v>0.2024</c:v>
                </c:pt>
                <c:pt idx="1094">
                  <c:v>0.2024</c:v>
                </c:pt>
                <c:pt idx="1095">
                  <c:v>0.2024</c:v>
                </c:pt>
                <c:pt idx="1096">
                  <c:v>0.2024</c:v>
                </c:pt>
                <c:pt idx="1097">
                  <c:v>0.2024</c:v>
                </c:pt>
                <c:pt idx="1098">
                  <c:v>0.2024</c:v>
                </c:pt>
                <c:pt idx="1099">
                  <c:v>0.20319999999999999</c:v>
                </c:pt>
                <c:pt idx="1100">
                  <c:v>0.20319999999999999</c:v>
                </c:pt>
                <c:pt idx="1101">
                  <c:v>0.20319999999999999</c:v>
                </c:pt>
                <c:pt idx="1102">
                  <c:v>0.20319999999999999</c:v>
                </c:pt>
                <c:pt idx="1103">
                  <c:v>0.20319999999999999</c:v>
                </c:pt>
                <c:pt idx="1104">
                  <c:v>0.20319999999999999</c:v>
                </c:pt>
                <c:pt idx="1105">
                  <c:v>0.20319999999999999</c:v>
                </c:pt>
                <c:pt idx="1106">
                  <c:v>0.20319999999999999</c:v>
                </c:pt>
                <c:pt idx="1107">
                  <c:v>0.20319999999999999</c:v>
                </c:pt>
                <c:pt idx="1108">
                  <c:v>0.20319999999999999</c:v>
                </c:pt>
                <c:pt idx="1109">
                  <c:v>0.20319999999999999</c:v>
                </c:pt>
                <c:pt idx="1110">
                  <c:v>0.20319999999999999</c:v>
                </c:pt>
                <c:pt idx="1111">
                  <c:v>0.2036</c:v>
                </c:pt>
                <c:pt idx="1112">
                  <c:v>0.2036</c:v>
                </c:pt>
                <c:pt idx="1113">
                  <c:v>0.20399999999999999</c:v>
                </c:pt>
                <c:pt idx="1114">
                  <c:v>0.2044</c:v>
                </c:pt>
                <c:pt idx="1115">
                  <c:v>0.2044</c:v>
                </c:pt>
                <c:pt idx="1116">
                  <c:v>0.2044</c:v>
                </c:pt>
                <c:pt idx="1117">
                  <c:v>0.2044</c:v>
                </c:pt>
                <c:pt idx="1118">
                  <c:v>0.2044</c:v>
                </c:pt>
                <c:pt idx="1119">
                  <c:v>0.20480000000000001</c:v>
                </c:pt>
                <c:pt idx="1120">
                  <c:v>0.20480000000000001</c:v>
                </c:pt>
                <c:pt idx="1121">
                  <c:v>0.20480000000000001</c:v>
                </c:pt>
                <c:pt idx="1122">
                  <c:v>0.20480000000000001</c:v>
                </c:pt>
                <c:pt idx="1123">
                  <c:v>0.20480000000000001</c:v>
                </c:pt>
                <c:pt idx="1124">
                  <c:v>0.20480000000000001</c:v>
                </c:pt>
                <c:pt idx="1125">
                  <c:v>0.20480000000000001</c:v>
                </c:pt>
                <c:pt idx="1126">
                  <c:v>0.20480000000000001</c:v>
                </c:pt>
                <c:pt idx="1127">
                  <c:v>0.20519999999999999</c:v>
                </c:pt>
                <c:pt idx="1128">
                  <c:v>0.20519999999999999</c:v>
                </c:pt>
                <c:pt idx="1129">
                  <c:v>0.20519999999999999</c:v>
                </c:pt>
                <c:pt idx="1130">
                  <c:v>0.20519999999999999</c:v>
                </c:pt>
                <c:pt idx="1131">
                  <c:v>0.20519999999999999</c:v>
                </c:pt>
                <c:pt idx="1132">
                  <c:v>0.20519999999999999</c:v>
                </c:pt>
                <c:pt idx="1133">
                  <c:v>0.20519999999999999</c:v>
                </c:pt>
                <c:pt idx="1134">
                  <c:v>0.20519999999999999</c:v>
                </c:pt>
                <c:pt idx="1135">
                  <c:v>0.20519999999999999</c:v>
                </c:pt>
                <c:pt idx="1136">
                  <c:v>0.20519999999999999</c:v>
                </c:pt>
                <c:pt idx="1137">
                  <c:v>0.20519999999999999</c:v>
                </c:pt>
                <c:pt idx="1138">
                  <c:v>0.20519999999999999</c:v>
                </c:pt>
                <c:pt idx="1139">
                  <c:v>0.2056</c:v>
                </c:pt>
                <c:pt idx="1140">
                  <c:v>0.2056</c:v>
                </c:pt>
                <c:pt idx="1141">
                  <c:v>0.2056</c:v>
                </c:pt>
                <c:pt idx="1142">
                  <c:v>0.2056</c:v>
                </c:pt>
                <c:pt idx="1143">
                  <c:v>0.20599999999999999</c:v>
                </c:pt>
                <c:pt idx="1144">
                  <c:v>0.20599999999999999</c:v>
                </c:pt>
                <c:pt idx="1145">
                  <c:v>0.2064</c:v>
                </c:pt>
                <c:pt idx="1146">
                  <c:v>0.2064</c:v>
                </c:pt>
                <c:pt idx="1147">
                  <c:v>0.2064</c:v>
                </c:pt>
                <c:pt idx="1148">
                  <c:v>0.2064</c:v>
                </c:pt>
                <c:pt idx="1149">
                  <c:v>0.2064</c:v>
                </c:pt>
                <c:pt idx="1150">
                  <c:v>0.2064</c:v>
                </c:pt>
                <c:pt idx="1151">
                  <c:v>0.2064</c:v>
                </c:pt>
                <c:pt idx="1152">
                  <c:v>0.2064</c:v>
                </c:pt>
                <c:pt idx="1153">
                  <c:v>0.2064</c:v>
                </c:pt>
                <c:pt idx="1154">
                  <c:v>0.2064</c:v>
                </c:pt>
                <c:pt idx="1155">
                  <c:v>0.2064</c:v>
                </c:pt>
                <c:pt idx="1156">
                  <c:v>0.2064</c:v>
                </c:pt>
                <c:pt idx="1157">
                  <c:v>0.2064</c:v>
                </c:pt>
                <c:pt idx="1158">
                  <c:v>0.2064</c:v>
                </c:pt>
                <c:pt idx="1159">
                  <c:v>0.2064</c:v>
                </c:pt>
                <c:pt idx="1160">
                  <c:v>0.2064</c:v>
                </c:pt>
                <c:pt idx="1161">
                  <c:v>0.2064</c:v>
                </c:pt>
                <c:pt idx="1162">
                  <c:v>0.2064</c:v>
                </c:pt>
                <c:pt idx="1163">
                  <c:v>0.2064</c:v>
                </c:pt>
                <c:pt idx="1164">
                  <c:v>0.2064</c:v>
                </c:pt>
                <c:pt idx="1165">
                  <c:v>0.20680000000000001</c:v>
                </c:pt>
                <c:pt idx="1166">
                  <c:v>0.20680000000000001</c:v>
                </c:pt>
                <c:pt idx="1167">
                  <c:v>0.20680000000000001</c:v>
                </c:pt>
                <c:pt idx="1168">
                  <c:v>0.20680000000000001</c:v>
                </c:pt>
                <c:pt idx="1169">
                  <c:v>0.20680000000000001</c:v>
                </c:pt>
                <c:pt idx="1170">
                  <c:v>0.20680000000000001</c:v>
                </c:pt>
                <c:pt idx="1171">
                  <c:v>0.20680000000000001</c:v>
                </c:pt>
                <c:pt idx="1172">
                  <c:v>0.20680000000000001</c:v>
                </c:pt>
                <c:pt idx="1173">
                  <c:v>0.20680000000000001</c:v>
                </c:pt>
                <c:pt idx="1174">
                  <c:v>0.20680000000000001</c:v>
                </c:pt>
                <c:pt idx="1175">
                  <c:v>0.20680000000000001</c:v>
                </c:pt>
                <c:pt idx="1176">
                  <c:v>0.20680000000000001</c:v>
                </c:pt>
                <c:pt idx="1177">
                  <c:v>0.20680000000000001</c:v>
                </c:pt>
                <c:pt idx="1178">
                  <c:v>0.20680000000000001</c:v>
                </c:pt>
                <c:pt idx="1179">
                  <c:v>0.20680000000000001</c:v>
                </c:pt>
                <c:pt idx="1180">
                  <c:v>0.20680000000000001</c:v>
                </c:pt>
                <c:pt idx="1181">
                  <c:v>0.20760000000000001</c:v>
                </c:pt>
                <c:pt idx="1182">
                  <c:v>0.20760000000000001</c:v>
                </c:pt>
                <c:pt idx="1183">
                  <c:v>0.20760000000000001</c:v>
                </c:pt>
                <c:pt idx="1184">
                  <c:v>0.20760000000000001</c:v>
                </c:pt>
                <c:pt idx="1185">
                  <c:v>0.20799999999999999</c:v>
                </c:pt>
                <c:pt idx="1186">
                  <c:v>0.20799999999999999</c:v>
                </c:pt>
                <c:pt idx="1187">
                  <c:v>0.20799999999999999</c:v>
                </c:pt>
                <c:pt idx="1188">
                  <c:v>0.20799999999999999</c:v>
                </c:pt>
                <c:pt idx="1189">
                  <c:v>0.20799999999999999</c:v>
                </c:pt>
                <c:pt idx="1190">
                  <c:v>0.20799999999999999</c:v>
                </c:pt>
                <c:pt idx="1191">
                  <c:v>0.20799999999999999</c:v>
                </c:pt>
                <c:pt idx="1192">
                  <c:v>0.20799999999999999</c:v>
                </c:pt>
                <c:pt idx="1193">
                  <c:v>0.20799999999999999</c:v>
                </c:pt>
                <c:pt idx="1194">
                  <c:v>0.20799999999999999</c:v>
                </c:pt>
                <c:pt idx="1195">
                  <c:v>0.20799999999999999</c:v>
                </c:pt>
                <c:pt idx="1196">
                  <c:v>0.20799999999999999</c:v>
                </c:pt>
                <c:pt idx="1197">
                  <c:v>0.20799999999999999</c:v>
                </c:pt>
                <c:pt idx="1198">
                  <c:v>0.20799999999999999</c:v>
                </c:pt>
                <c:pt idx="1199">
                  <c:v>0.20799999999999999</c:v>
                </c:pt>
                <c:pt idx="1200">
                  <c:v>0.20799999999999999</c:v>
                </c:pt>
                <c:pt idx="1201">
                  <c:v>0.20799999999999999</c:v>
                </c:pt>
                <c:pt idx="1202">
                  <c:v>0.20799999999999999</c:v>
                </c:pt>
                <c:pt idx="1203">
                  <c:v>0.20799999999999999</c:v>
                </c:pt>
                <c:pt idx="1204">
                  <c:v>0.20799999999999999</c:v>
                </c:pt>
                <c:pt idx="1205">
                  <c:v>0.20799999999999999</c:v>
                </c:pt>
                <c:pt idx="1206">
                  <c:v>0.20799999999999999</c:v>
                </c:pt>
                <c:pt idx="1207">
                  <c:v>0.2084</c:v>
                </c:pt>
                <c:pt idx="1208">
                  <c:v>0.2084</c:v>
                </c:pt>
                <c:pt idx="1209">
                  <c:v>0.20880000000000001</c:v>
                </c:pt>
                <c:pt idx="1210">
                  <c:v>0.20880000000000001</c:v>
                </c:pt>
                <c:pt idx="1211">
                  <c:v>0.20880000000000001</c:v>
                </c:pt>
                <c:pt idx="1212">
                  <c:v>0.20880000000000001</c:v>
                </c:pt>
                <c:pt idx="1213">
                  <c:v>0.2092</c:v>
                </c:pt>
                <c:pt idx="1214">
                  <c:v>0.2092</c:v>
                </c:pt>
                <c:pt idx="1215">
                  <c:v>0.2092</c:v>
                </c:pt>
                <c:pt idx="1216">
                  <c:v>0.2092</c:v>
                </c:pt>
                <c:pt idx="1217">
                  <c:v>0.2092</c:v>
                </c:pt>
                <c:pt idx="1218">
                  <c:v>0.2092</c:v>
                </c:pt>
                <c:pt idx="1219">
                  <c:v>0.2092</c:v>
                </c:pt>
                <c:pt idx="1220">
                  <c:v>0.2092</c:v>
                </c:pt>
                <c:pt idx="1221">
                  <c:v>0.2092</c:v>
                </c:pt>
                <c:pt idx="1222">
                  <c:v>0.2092</c:v>
                </c:pt>
                <c:pt idx="1223">
                  <c:v>0.2092</c:v>
                </c:pt>
                <c:pt idx="1224">
                  <c:v>0.2092</c:v>
                </c:pt>
                <c:pt idx="1225">
                  <c:v>0.2092</c:v>
                </c:pt>
                <c:pt idx="1226">
                  <c:v>0.2092</c:v>
                </c:pt>
                <c:pt idx="1227">
                  <c:v>0.20960000000000001</c:v>
                </c:pt>
                <c:pt idx="1228">
                  <c:v>0.20960000000000001</c:v>
                </c:pt>
                <c:pt idx="1229">
                  <c:v>0.20960000000000001</c:v>
                </c:pt>
                <c:pt idx="1230">
                  <c:v>0.20960000000000001</c:v>
                </c:pt>
                <c:pt idx="1231">
                  <c:v>0.20960000000000001</c:v>
                </c:pt>
                <c:pt idx="1232">
                  <c:v>0.20960000000000001</c:v>
                </c:pt>
                <c:pt idx="1233">
                  <c:v>0.20960000000000001</c:v>
                </c:pt>
                <c:pt idx="1234">
                  <c:v>0.20960000000000001</c:v>
                </c:pt>
                <c:pt idx="1235">
                  <c:v>0.20960000000000001</c:v>
                </c:pt>
                <c:pt idx="1236">
                  <c:v>0.20960000000000001</c:v>
                </c:pt>
                <c:pt idx="1237">
                  <c:v>0.20960000000000001</c:v>
                </c:pt>
                <c:pt idx="1238">
                  <c:v>0.20960000000000001</c:v>
                </c:pt>
                <c:pt idx="1239">
                  <c:v>0.20960000000000001</c:v>
                </c:pt>
                <c:pt idx="1240">
                  <c:v>0.2104</c:v>
                </c:pt>
                <c:pt idx="1241">
                  <c:v>0.2104</c:v>
                </c:pt>
                <c:pt idx="1242">
                  <c:v>0.2104</c:v>
                </c:pt>
                <c:pt idx="1243">
                  <c:v>0.2104</c:v>
                </c:pt>
                <c:pt idx="1244">
                  <c:v>0.2104</c:v>
                </c:pt>
                <c:pt idx="1245">
                  <c:v>0.2104</c:v>
                </c:pt>
                <c:pt idx="1246">
                  <c:v>0.2104</c:v>
                </c:pt>
                <c:pt idx="1247">
                  <c:v>0.21079999999999999</c:v>
                </c:pt>
                <c:pt idx="1248">
                  <c:v>0.21079999999999999</c:v>
                </c:pt>
                <c:pt idx="1249">
                  <c:v>0.21079999999999999</c:v>
                </c:pt>
                <c:pt idx="1250">
                  <c:v>0.21079999999999999</c:v>
                </c:pt>
                <c:pt idx="1251">
                  <c:v>0.21079999999999999</c:v>
                </c:pt>
                <c:pt idx="1252">
                  <c:v>0.21079999999999999</c:v>
                </c:pt>
                <c:pt idx="1253">
                  <c:v>0.21079999999999999</c:v>
                </c:pt>
                <c:pt idx="1254">
                  <c:v>0.21079999999999999</c:v>
                </c:pt>
                <c:pt idx="1255">
                  <c:v>0.21079999999999999</c:v>
                </c:pt>
                <c:pt idx="1256">
                  <c:v>0.21079999999999999</c:v>
                </c:pt>
                <c:pt idx="1257">
                  <c:v>0.2112</c:v>
                </c:pt>
                <c:pt idx="1258">
                  <c:v>0.2112</c:v>
                </c:pt>
                <c:pt idx="1259">
                  <c:v>0.2112</c:v>
                </c:pt>
                <c:pt idx="1260">
                  <c:v>0.2112</c:v>
                </c:pt>
                <c:pt idx="1261">
                  <c:v>0.2112</c:v>
                </c:pt>
                <c:pt idx="1262">
                  <c:v>0.2112</c:v>
                </c:pt>
                <c:pt idx="1263">
                  <c:v>0.2112</c:v>
                </c:pt>
                <c:pt idx="1264">
                  <c:v>0.2112</c:v>
                </c:pt>
                <c:pt idx="1265">
                  <c:v>0.2112</c:v>
                </c:pt>
                <c:pt idx="1266">
                  <c:v>0.2112</c:v>
                </c:pt>
                <c:pt idx="1267">
                  <c:v>0.21160000000000001</c:v>
                </c:pt>
                <c:pt idx="1268">
                  <c:v>0.21160000000000001</c:v>
                </c:pt>
                <c:pt idx="1269">
                  <c:v>0.21160000000000001</c:v>
                </c:pt>
                <c:pt idx="1270">
                  <c:v>0.21160000000000001</c:v>
                </c:pt>
                <c:pt idx="1271">
                  <c:v>0.21199999999999999</c:v>
                </c:pt>
                <c:pt idx="1272">
                  <c:v>0.21199999999999999</c:v>
                </c:pt>
                <c:pt idx="1273">
                  <c:v>0.21199999999999999</c:v>
                </c:pt>
                <c:pt idx="1274">
                  <c:v>0.21199999999999999</c:v>
                </c:pt>
                <c:pt idx="1275">
                  <c:v>0.21199999999999999</c:v>
                </c:pt>
                <c:pt idx="1276">
                  <c:v>0.21199999999999999</c:v>
                </c:pt>
                <c:pt idx="1277">
                  <c:v>0.21199999999999999</c:v>
                </c:pt>
                <c:pt idx="1278">
                  <c:v>0.21199999999999999</c:v>
                </c:pt>
                <c:pt idx="1279">
                  <c:v>0.21240000000000001</c:v>
                </c:pt>
                <c:pt idx="1280">
                  <c:v>0.21240000000000001</c:v>
                </c:pt>
                <c:pt idx="1281">
                  <c:v>0.21240000000000001</c:v>
                </c:pt>
                <c:pt idx="1282">
                  <c:v>0.21240000000000001</c:v>
                </c:pt>
                <c:pt idx="1283">
                  <c:v>0.21240000000000001</c:v>
                </c:pt>
                <c:pt idx="1284">
                  <c:v>0.21240000000000001</c:v>
                </c:pt>
                <c:pt idx="1285">
                  <c:v>0.21240000000000001</c:v>
                </c:pt>
                <c:pt idx="1286">
                  <c:v>0.21240000000000001</c:v>
                </c:pt>
                <c:pt idx="1287">
                  <c:v>0.21240000000000001</c:v>
                </c:pt>
                <c:pt idx="1288">
                  <c:v>0.21240000000000001</c:v>
                </c:pt>
                <c:pt idx="1289">
                  <c:v>0.21279999999999999</c:v>
                </c:pt>
                <c:pt idx="1290">
                  <c:v>0.21279999999999999</c:v>
                </c:pt>
                <c:pt idx="1291">
                  <c:v>0.21279999999999999</c:v>
                </c:pt>
                <c:pt idx="1292">
                  <c:v>0.21279999999999999</c:v>
                </c:pt>
                <c:pt idx="1293">
                  <c:v>0.21279999999999999</c:v>
                </c:pt>
                <c:pt idx="1294">
                  <c:v>0.21279999999999999</c:v>
                </c:pt>
                <c:pt idx="1295">
                  <c:v>0.21279999999999999</c:v>
                </c:pt>
                <c:pt idx="1296">
                  <c:v>0.21279999999999999</c:v>
                </c:pt>
                <c:pt idx="1297">
                  <c:v>0.21279999999999999</c:v>
                </c:pt>
                <c:pt idx="1298">
                  <c:v>0.21279999999999999</c:v>
                </c:pt>
                <c:pt idx="1299">
                  <c:v>0.21279999999999999</c:v>
                </c:pt>
                <c:pt idx="1300">
                  <c:v>0.21279999999999999</c:v>
                </c:pt>
                <c:pt idx="1301">
                  <c:v>0.21279999999999999</c:v>
                </c:pt>
                <c:pt idx="1302">
                  <c:v>0.21279999999999999</c:v>
                </c:pt>
                <c:pt idx="1303">
                  <c:v>0.21279999999999999</c:v>
                </c:pt>
                <c:pt idx="1304">
                  <c:v>0.21279999999999999</c:v>
                </c:pt>
                <c:pt idx="1305">
                  <c:v>0.21279999999999999</c:v>
                </c:pt>
                <c:pt idx="1306">
                  <c:v>0.21279999999999999</c:v>
                </c:pt>
                <c:pt idx="1307">
                  <c:v>0.2132</c:v>
                </c:pt>
                <c:pt idx="1308">
                  <c:v>0.2132</c:v>
                </c:pt>
                <c:pt idx="1309">
                  <c:v>0.2132</c:v>
                </c:pt>
                <c:pt idx="1310">
                  <c:v>0.2132</c:v>
                </c:pt>
                <c:pt idx="1311">
                  <c:v>0.2132</c:v>
                </c:pt>
                <c:pt idx="1312">
                  <c:v>0.2132</c:v>
                </c:pt>
                <c:pt idx="1313">
                  <c:v>0.21360000000000001</c:v>
                </c:pt>
                <c:pt idx="1314">
                  <c:v>0.21360000000000001</c:v>
                </c:pt>
                <c:pt idx="1315">
                  <c:v>0.214</c:v>
                </c:pt>
                <c:pt idx="1316">
                  <c:v>0.214</c:v>
                </c:pt>
                <c:pt idx="1317">
                  <c:v>0.214</c:v>
                </c:pt>
                <c:pt idx="1318">
                  <c:v>0.214</c:v>
                </c:pt>
                <c:pt idx="1319">
                  <c:v>0.214</c:v>
                </c:pt>
                <c:pt idx="1320">
                  <c:v>0.214</c:v>
                </c:pt>
                <c:pt idx="1321">
                  <c:v>0.214</c:v>
                </c:pt>
                <c:pt idx="1322">
                  <c:v>0.214</c:v>
                </c:pt>
                <c:pt idx="1323">
                  <c:v>0.214</c:v>
                </c:pt>
                <c:pt idx="1324">
                  <c:v>0.214</c:v>
                </c:pt>
                <c:pt idx="1325">
                  <c:v>0.214</c:v>
                </c:pt>
                <c:pt idx="1326">
                  <c:v>0.214</c:v>
                </c:pt>
                <c:pt idx="1327">
                  <c:v>0.214</c:v>
                </c:pt>
                <c:pt idx="1328">
                  <c:v>0.214</c:v>
                </c:pt>
                <c:pt idx="1329">
                  <c:v>0.214</c:v>
                </c:pt>
                <c:pt idx="1330">
                  <c:v>0.214</c:v>
                </c:pt>
                <c:pt idx="1331">
                  <c:v>0.214</c:v>
                </c:pt>
                <c:pt idx="1332">
                  <c:v>0.214</c:v>
                </c:pt>
                <c:pt idx="1333">
                  <c:v>0.214</c:v>
                </c:pt>
                <c:pt idx="1334">
                  <c:v>0.214</c:v>
                </c:pt>
                <c:pt idx="1335">
                  <c:v>0.214</c:v>
                </c:pt>
                <c:pt idx="1336">
                  <c:v>0.214</c:v>
                </c:pt>
                <c:pt idx="1337">
                  <c:v>0.214</c:v>
                </c:pt>
                <c:pt idx="1338">
                  <c:v>0.214</c:v>
                </c:pt>
                <c:pt idx="1339">
                  <c:v>0.214</c:v>
                </c:pt>
                <c:pt idx="1340">
                  <c:v>0.214</c:v>
                </c:pt>
                <c:pt idx="1341">
                  <c:v>0.21440000000000001</c:v>
                </c:pt>
                <c:pt idx="1342">
                  <c:v>0.21440000000000001</c:v>
                </c:pt>
                <c:pt idx="1343">
                  <c:v>0.21440000000000001</c:v>
                </c:pt>
                <c:pt idx="1344">
                  <c:v>0.21440000000000001</c:v>
                </c:pt>
                <c:pt idx="1345">
                  <c:v>0.21440000000000001</c:v>
                </c:pt>
                <c:pt idx="1346">
                  <c:v>0.21440000000000001</c:v>
                </c:pt>
                <c:pt idx="1347">
                  <c:v>0.21440000000000001</c:v>
                </c:pt>
                <c:pt idx="1348">
                  <c:v>0.21440000000000001</c:v>
                </c:pt>
                <c:pt idx="1349">
                  <c:v>0.21440000000000001</c:v>
                </c:pt>
                <c:pt idx="1350">
                  <c:v>0.21440000000000001</c:v>
                </c:pt>
                <c:pt idx="1351">
                  <c:v>0.21440000000000001</c:v>
                </c:pt>
                <c:pt idx="1352">
                  <c:v>0.21440000000000001</c:v>
                </c:pt>
                <c:pt idx="1353">
                  <c:v>0.21440000000000001</c:v>
                </c:pt>
                <c:pt idx="1354">
                  <c:v>0.21440000000000001</c:v>
                </c:pt>
                <c:pt idx="1355">
                  <c:v>0.21440000000000001</c:v>
                </c:pt>
                <c:pt idx="1356">
                  <c:v>0.21440000000000001</c:v>
                </c:pt>
                <c:pt idx="1357">
                  <c:v>0.21440000000000001</c:v>
                </c:pt>
                <c:pt idx="1358">
                  <c:v>0.21440000000000001</c:v>
                </c:pt>
                <c:pt idx="1359">
                  <c:v>0.21440000000000001</c:v>
                </c:pt>
                <c:pt idx="1360">
                  <c:v>0.21440000000000001</c:v>
                </c:pt>
                <c:pt idx="1361">
                  <c:v>0.21440000000000001</c:v>
                </c:pt>
                <c:pt idx="1362">
                  <c:v>0.21440000000000001</c:v>
                </c:pt>
                <c:pt idx="1363">
                  <c:v>0.2152</c:v>
                </c:pt>
                <c:pt idx="1364">
                  <c:v>0.2152</c:v>
                </c:pt>
                <c:pt idx="1365">
                  <c:v>0.2152</c:v>
                </c:pt>
                <c:pt idx="1366">
                  <c:v>0.2152</c:v>
                </c:pt>
                <c:pt idx="1367">
                  <c:v>0.2152</c:v>
                </c:pt>
                <c:pt idx="1368">
                  <c:v>0.2152</c:v>
                </c:pt>
                <c:pt idx="1369">
                  <c:v>0.2152</c:v>
                </c:pt>
                <c:pt idx="1370">
                  <c:v>0.2152</c:v>
                </c:pt>
                <c:pt idx="1371">
                  <c:v>0.21560000000000001</c:v>
                </c:pt>
                <c:pt idx="1372">
                  <c:v>0.21560000000000001</c:v>
                </c:pt>
                <c:pt idx="1373">
                  <c:v>0.21560000000000001</c:v>
                </c:pt>
                <c:pt idx="1374">
                  <c:v>0.21560000000000001</c:v>
                </c:pt>
                <c:pt idx="1375">
                  <c:v>0.21560000000000001</c:v>
                </c:pt>
                <c:pt idx="1376">
                  <c:v>0.21560000000000001</c:v>
                </c:pt>
                <c:pt idx="1377">
                  <c:v>0.216</c:v>
                </c:pt>
                <c:pt idx="1378">
                  <c:v>0.216</c:v>
                </c:pt>
                <c:pt idx="1379">
                  <c:v>0.216</c:v>
                </c:pt>
                <c:pt idx="1380">
                  <c:v>0.216</c:v>
                </c:pt>
                <c:pt idx="1381">
                  <c:v>0.216</c:v>
                </c:pt>
                <c:pt idx="1382">
                  <c:v>0.216</c:v>
                </c:pt>
                <c:pt idx="1383">
                  <c:v>0.216</c:v>
                </c:pt>
                <c:pt idx="1384">
                  <c:v>0.216</c:v>
                </c:pt>
                <c:pt idx="1385">
                  <c:v>0.21640000000000001</c:v>
                </c:pt>
                <c:pt idx="1386">
                  <c:v>0.21640000000000001</c:v>
                </c:pt>
                <c:pt idx="1387">
                  <c:v>0.21640000000000001</c:v>
                </c:pt>
                <c:pt idx="1388">
                  <c:v>0.21640000000000001</c:v>
                </c:pt>
                <c:pt idx="1389">
                  <c:v>0.21640000000000001</c:v>
                </c:pt>
                <c:pt idx="1390">
                  <c:v>0.21640000000000001</c:v>
                </c:pt>
                <c:pt idx="1391">
                  <c:v>0.21679999999999999</c:v>
                </c:pt>
                <c:pt idx="1392">
                  <c:v>0.21679999999999999</c:v>
                </c:pt>
                <c:pt idx="1393">
                  <c:v>0.21679999999999999</c:v>
                </c:pt>
                <c:pt idx="1394">
                  <c:v>0.21679999999999999</c:v>
                </c:pt>
                <c:pt idx="1395">
                  <c:v>0.21679999999999999</c:v>
                </c:pt>
                <c:pt idx="1396">
                  <c:v>0.21679999999999999</c:v>
                </c:pt>
                <c:pt idx="1397">
                  <c:v>0.21679999999999999</c:v>
                </c:pt>
                <c:pt idx="1398">
                  <c:v>0.21679999999999999</c:v>
                </c:pt>
                <c:pt idx="1399">
                  <c:v>0.21679999999999999</c:v>
                </c:pt>
                <c:pt idx="1400">
                  <c:v>0.21679999999999999</c:v>
                </c:pt>
                <c:pt idx="1401">
                  <c:v>0.21679999999999999</c:v>
                </c:pt>
                <c:pt idx="1402">
                  <c:v>0.21679999999999999</c:v>
                </c:pt>
                <c:pt idx="1403">
                  <c:v>0.21679999999999999</c:v>
                </c:pt>
                <c:pt idx="1404">
                  <c:v>0.21679999999999999</c:v>
                </c:pt>
                <c:pt idx="1405">
                  <c:v>0.21679999999999999</c:v>
                </c:pt>
                <c:pt idx="1406">
                  <c:v>0.21679999999999999</c:v>
                </c:pt>
                <c:pt idx="1407">
                  <c:v>0.21679999999999999</c:v>
                </c:pt>
                <c:pt idx="1408">
                  <c:v>0.21679999999999999</c:v>
                </c:pt>
                <c:pt idx="1409">
                  <c:v>0.21679999999999999</c:v>
                </c:pt>
                <c:pt idx="1410">
                  <c:v>0.21679999999999999</c:v>
                </c:pt>
                <c:pt idx="1411">
                  <c:v>0.21679999999999999</c:v>
                </c:pt>
                <c:pt idx="1412">
                  <c:v>0.21679999999999999</c:v>
                </c:pt>
                <c:pt idx="1413">
                  <c:v>0.21679999999999999</c:v>
                </c:pt>
                <c:pt idx="1414">
                  <c:v>0.21679999999999999</c:v>
                </c:pt>
                <c:pt idx="1415">
                  <c:v>0.21679999999999999</c:v>
                </c:pt>
                <c:pt idx="1416">
                  <c:v>0.21679999999999999</c:v>
                </c:pt>
                <c:pt idx="1417">
                  <c:v>0.21679999999999999</c:v>
                </c:pt>
                <c:pt idx="1418">
                  <c:v>0.21679999999999999</c:v>
                </c:pt>
                <c:pt idx="1419">
                  <c:v>0.21679999999999999</c:v>
                </c:pt>
                <c:pt idx="1420">
                  <c:v>0.21679999999999999</c:v>
                </c:pt>
                <c:pt idx="1421">
                  <c:v>0.21679999999999999</c:v>
                </c:pt>
                <c:pt idx="1422">
                  <c:v>0.21679999999999999</c:v>
                </c:pt>
                <c:pt idx="1423">
                  <c:v>0.2172</c:v>
                </c:pt>
                <c:pt idx="1424">
                  <c:v>0.2172</c:v>
                </c:pt>
                <c:pt idx="1425">
                  <c:v>0.2172</c:v>
                </c:pt>
                <c:pt idx="1426">
                  <c:v>0.2172</c:v>
                </c:pt>
                <c:pt idx="1427">
                  <c:v>0.2172</c:v>
                </c:pt>
                <c:pt idx="1428">
                  <c:v>0.2172</c:v>
                </c:pt>
                <c:pt idx="1429">
                  <c:v>0.21759999999999999</c:v>
                </c:pt>
                <c:pt idx="1430">
                  <c:v>0.21759999999999999</c:v>
                </c:pt>
                <c:pt idx="1431">
                  <c:v>0.218</c:v>
                </c:pt>
                <c:pt idx="1432">
                  <c:v>0.218</c:v>
                </c:pt>
                <c:pt idx="1433">
                  <c:v>0.218</c:v>
                </c:pt>
                <c:pt idx="1434">
                  <c:v>0.218</c:v>
                </c:pt>
                <c:pt idx="1435">
                  <c:v>0.218</c:v>
                </c:pt>
                <c:pt idx="1436">
                  <c:v>0.218</c:v>
                </c:pt>
                <c:pt idx="1437">
                  <c:v>0.218</c:v>
                </c:pt>
                <c:pt idx="1438">
                  <c:v>0.218</c:v>
                </c:pt>
                <c:pt idx="1439">
                  <c:v>0.21840000000000001</c:v>
                </c:pt>
                <c:pt idx="1440">
                  <c:v>0.21840000000000001</c:v>
                </c:pt>
                <c:pt idx="1441">
                  <c:v>0.21840000000000001</c:v>
                </c:pt>
                <c:pt idx="1442">
                  <c:v>0.21840000000000001</c:v>
                </c:pt>
                <c:pt idx="1443">
                  <c:v>0.21840000000000001</c:v>
                </c:pt>
                <c:pt idx="1444">
                  <c:v>0.21840000000000001</c:v>
                </c:pt>
                <c:pt idx="1445">
                  <c:v>0.21840000000000001</c:v>
                </c:pt>
                <c:pt idx="1446">
                  <c:v>0.21840000000000001</c:v>
                </c:pt>
                <c:pt idx="1447">
                  <c:v>0.21840000000000001</c:v>
                </c:pt>
                <c:pt idx="1448">
                  <c:v>0.21840000000000001</c:v>
                </c:pt>
                <c:pt idx="1449">
                  <c:v>0.21840000000000001</c:v>
                </c:pt>
                <c:pt idx="1450">
                  <c:v>0.21879999999999999</c:v>
                </c:pt>
                <c:pt idx="1451">
                  <c:v>0.21879999999999999</c:v>
                </c:pt>
                <c:pt idx="1452">
                  <c:v>0.21879999999999999</c:v>
                </c:pt>
                <c:pt idx="1453">
                  <c:v>0.21879999999999999</c:v>
                </c:pt>
                <c:pt idx="1454">
                  <c:v>0.21879999999999999</c:v>
                </c:pt>
                <c:pt idx="1455">
                  <c:v>0.21920000000000001</c:v>
                </c:pt>
                <c:pt idx="1456">
                  <c:v>0.21920000000000001</c:v>
                </c:pt>
                <c:pt idx="1457">
                  <c:v>0.21959999999999999</c:v>
                </c:pt>
                <c:pt idx="1458">
                  <c:v>0.21959999999999999</c:v>
                </c:pt>
                <c:pt idx="1459">
                  <c:v>0.21959999999999999</c:v>
                </c:pt>
                <c:pt idx="1460">
                  <c:v>0.21959999999999999</c:v>
                </c:pt>
                <c:pt idx="1461">
                  <c:v>0.21959999999999999</c:v>
                </c:pt>
                <c:pt idx="1462">
                  <c:v>0.21959999999999999</c:v>
                </c:pt>
                <c:pt idx="1463">
                  <c:v>0.21959999999999999</c:v>
                </c:pt>
                <c:pt idx="1464">
                  <c:v>0.21959999999999999</c:v>
                </c:pt>
                <c:pt idx="1465">
                  <c:v>0.21959999999999999</c:v>
                </c:pt>
                <c:pt idx="1466">
                  <c:v>0.21959999999999999</c:v>
                </c:pt>
                <c:pt idx="1467">
                  <c:v>0.21959999999999999</c:v>
                </c:pt>
                <c:pt idx="1468">
                  <c:v>0.21959999999999999</c:v>
                </c:pt>
                <c:pt idx="1469">
                  <c:v>0.21959999999999999</c:v>
                </c:pt>
                <c:pt idx="1470">
                  <c:v>0.21959999999999999</c:v>
                </c:pt>
                <c:pt idx="1471">
                  <c:v>0.22</c:v>
                </c:pt>
                <c:pt idx="1472">
                  <c:v>0.22</c:v>
                </c:pt>
                <c:pt idx="1473">
                  <c:v>0.22</c:v>
                </c:pt>
                <c:pt idx="1474">
                  <c:v>0.22</c:v>
                </c:pt>
                <c:pt idx="1475">
                  <c:v>0.22</c:v>
                </c:pt>
                <c:pt idx="1476">
                  <c:v>0.22</c:v>
                </c:pt>
                <c:pt idx="1477">
                  <c:v>0.22040000000000001</c:v>
                </c:pt>
                <c:pt idx="1478">
                  <c:v>0.22040000000000001</c:v>
                </c:pt>
                <c:pt idx="1479">
                  <c:v>0.22040000000000001</c:v>
                </c:pt>
                <c:pt idx="1480">
                  <c:v>0.22040000000000001</c:v>
                </c:pt>
                <c:pt idx="1481">
                  <c:v>0.2208</c:v>
                </c:pt>
                <c:pt idx="1482">
                  <c:v>0.2208</c:v>
                </c:pt>
                <c:pt idx="1483">
                  <c:v>0.22120000000000001</c:v>
                </c:pt>
                <c:pt idx="1484">
                  <c:v>0.22120000000000001</c:v>
                </c:pt>
                <c:pt idx="1485">
                  <c:v>0.22120000000000001</c:v>
                </c:pt>
                <c:pt idx="1486">
                  <c:v>0.22120000000000001</c:v>
                </c:pt>
                <c:pt idx="1487">
                  <c:v>0.22159999999999999</c:v>
                </c:pt>
                <c:pt idx="1488">
                  <c:v>0.22159999999999999</c:v>
                </c:pt>
                <c:pt idx="1489">
                  <c:v>0.222</c:v>
                </c:pt>
                <c:pt idx="1490">
                  <c:v>0.222</c:v>
                </c:pt>
                <c:pt idx="1491">
                  <c:v>0.222</c:v>
                </c:pt>
                <c:pt idx="1492">
                  <c:v>0.222</c:v>
                </c:pt>
                <c:pt idx="1493">
                  <c:v>0.222</c:v>
                </c:pt>
                <c:pt idx="1494">
                  <c:v>0.222</c:v>
                </c:pt>
                <c:pt idx="1495">
                  <c:v>0.222</c:v>
                </c:pt>
                <c:pt idx="1496">
                  <c:v>0.222</c:v>
                </c:pt>
                <c:pt idx="1497">
                  <c:v>0.222</c:v>
                </c:pt>
                <c:pt idx="1498">
                  <c:v>0.222</c:v>
                </c:pt>
                <c:pt idx="1499">
                  <c:v>0.222</c:v>
                </c:pt>
                <c:pt idx="1500">
                  <c:v>0.222</c:v>
                </c:pt>
                <c:pt idx="1501">
                  <c:v>0.222</c:v>
                </c:pt>
                <c:pt idx="1502">
                  <c:v>0.222</c:v>
                </c:pt>
                <c:pt idx="1503">
                  <c:v>0.222</c:v>
                </c:pt>
                <c:pt idx="1504">
                  <c:v>0.222</c:v>
                </c:pt>
                <c:pt idx="1505">
                  <c:v>0.222</c:v>
                </c:pt>
                <c:pt idx="1506">
                  <c:v>0.222</c:v>
                </c:pt>
                <c:pt idx="1507">
                  <c:v>0.22239999999999999</c:v>
                </c:pt>
                <c:pt idx="1508">
                  <c:v>0.22239999999999999</c:v>
                </c:pt>
                <c:pt idx="1509">
                  <c:v>0.22239999999999999</c:v>
                </c:pt>
                <c:pt idx="1510">
                  <c:v>0.22239999999999999</c:v>
                </c:pt>
                <c:pt idx="1511">
                  <c:v>0.22239999999999999</c:v>
                </c:pt>
                <c:pt idx="1512">
                  <c:v>0.22239999999999999</c:v>
                </c:pt>
                <c:pt idx="1513">
                  <c:v>0.22239999999999999</c:v>
                </c:pt>
                <c:pt idx="1514">
                  <c:v>0.22239999999999999</c:v>
                </c:pt>
                <c:pt idx="1515">
                  <c:v>0.2228</c:v>
                </c:pt>
                <c:pt idx="1516">
                  <c:v>0.2228</c:v>
                </c:pt>
                <c:pt idx="1517">
                  <c:v>0.2228</c:v>
                </c:pt>
                <c:pt idx="1518">
                  <c:v>0.2228</c:v>
                </c:pt>
                <c:pt idx="1519">
                  <c:v>0.2228</c:v>
                </c:pt>
                <c:pt idx="1520">
                  <c:v>0.2228</c:v>
                </c:pt>
                <c:pt idx="1521">
                  <c:v>0.2228</c:v>
                </c:pt>
                <c:pt idx="1522">
                  <c:v>0.2228</c:v>
                </c:pt>
                <c:pt idx="1523">
                  <c:v>0.2228</c:v>
                </c:pt>
                <c:pt idx="1524">
                  <c:v>0.2228</c:v>
                </c:pt>
                <c:pt idx="1525">
                  <c:v>0.2228</c:v>
                </c:pt>
                <c:pt idx="1526">
                  <c:v>0.2228</c:v>
                </c:pt>
                <c:pt idx="1527">
                  <c:v>0.2228</c:v>
                </c:pt>
                <c:pt idx="1528">
                  <c:v>0.2228</c:v>
                </c:pt>
                <c:pt idx="1529">
                  <c:v>0.2228</c:v>
                </c:pt>
                <c:pt idx="1530">
                  <c:v>0.2228</c:v>
                </c:pt>
                <c:pt idx="1531">
                  <c:v>0.22320000000000001</c:v>
                </c:pt>
                <c:pt idx="1532">
                  <c:v>0.22320000000000001</c:v>
                </c:pt>
                <c:pt idx="1533">
                  <c:v>0.22320000000000001</c:v>
                </c:pt>
                <c:pt idx="1534">
                  <c:v>0.22320000000000001</c:v>
                </c:pt>
                <c:pt idx="1535">
                  <c:v>0.22320000000000001</c:v>
                </c:pt>
                <c:pt idx="1536">
                  <c:v>0.22320000000000001</c:v>
                </c:pt>
                <c:pt idx="1537">
                  <c:v>0.22320000000000001</c:v>
                </c:pt>
                <c:pt idx="1538">
                  <c:v>0.22320000000000001</c:v>
                </c:pt>
                <c:pt idx="1539">
                  <c:v>0.22320000000000001</c:v>
                </c:pt>
                <c:pt idx="1540">
                  <c:v>0.22320000000000001</c:v>
                </c:pt>
                <c:pt idx="1541">
                  <c:v>0.22359999999999999</c:v>
                </c:pt>
                <c:pt idx="1542">
                  <c:v>0.22359999999999999</c:v>
                </c:pt>
                <c:pt idx="1543">
                  <c:v>0.22359999999999999</c:v>
                </c:pt>
                <c:pt idx="1544">
                  <c:v>0.22359999999999999</c:v>
                </c:pt>
                <c:pt idx="1545">
                  <c:v>0.22359999999999999</c:v>
                </c:pt>
                <c:pt idx="1546">
                  <c:v>0.22359999999999999</c:v>
                </c:pt>
                <c:pt idx="1547">
                  <c:v>0.22439999999999999</c:v>
                </c:pt>
                <c:pt idx="1548">
                  <c:v>0.22439999999999999</c:v>
                </c:pt>
                <c:pt idx="1549">
                  <c:v>0.22439999999999999</c:v>
                </c:pt>
                <c:pt idx="1550">
                  <c:v>0.22439999999999999</c:v>
                </c:pt>
                <c:pt idx="1551">
                  <c:v>0.22439999999999999</c:v>
                </c:pt>
                <c:pt idx="1552">
                  <c:v>0.22439999999999999</c:v>
                </c:pt>
                <c:pt idx="1553">
                  <c:v>0.22439999999999999</c:v>
                </c:pt>
                <c:pt idx="1554">
                  <c:v>0.22439999999999999</c:v>
                </c:pt>
                <c:pt idx="1555">
                  <c:v>0.22439999999999999</c:v>
                </c:pt>
                <c:pt idx="1556">
                  <c:v>0.22439999999999999</c:v>
                </c:pt>
                <c:pt idx="1557">
                  <c:v>0.22439999999999999</c:v>
                </c:pt>
                <c:pt idx="1558">
                  <c:v>0.22439999999999999</c:v>
                </c:pt>
                <c:pt idx="1559">
                  <c:v>0.2248</c:v>
                </c:pt>
                <c:pt idx="1560">
                  <c:v>0.2248</c:v>
                </c:pt>
                <c:pt idx="1561">
                  <c:v>0.22520000000000001</c:v>
                </c:pt>
                <c:pt idx="1562">
                  <c:v>0.22520000000000001</c:v>
                </c:pt>
                <c:pt idx="1563">
                  <c:v>0.22559999999999999</c:v>
                </c:pt>
                <c:pt idx="1564">
                  <c:v>0.22559999999999999</c:v>
                </c:pt>
                <c:pt idx="1565">
                  <c:v>0.22559999999999999</c:v>
                </c:pt>
                <c:pt idx="1566">
                  <c:v>0.22559999999999999</c:v>
                </c:pt>
                <c:pt idx="1567">
                  <c:v>0.22559999999999999</c:v>
                </c:pt>
                <c:pt idx="1568">
                  <c:v>0.22559999999999999</c:v>
                </c:pt>
                <c:pt idx="1569">
                  <c:v>0.22559999999999999</c:v>
                </c:pt>
                <c:pt idx="1570">
                  <c:v>0.22559999999999999</c:v>
                </c:pt>
                <c:pt idx="1571">
                  <c:v>0.22559999999999999</c:v>
                </c:pt>
                <c:pt idx="1572">
                  <c:v>0.22559999999999999</c:v>
                </c:pt>
                <c:pt idx="1573">
                  <c:v>0.22559999999999999</c:v>
                </c:pt>
                <c:pt idx="1574">
                  <c:v>0.22559999999999999</c:v>
                </c:pt>
                <c:pt idx="1575">
                  <c:v>0.22559999999999999</c:v>
                </c:pt>
                <c:pt idx="1576">
                  <c:v>0.22600000000000001</c:v>
                </c:pt>
                <c:pt idx="1577">
                  <c:v>0.22600000000000001</c:v>
                </c:pt>
                <c:pt idx="1578">
                  <c:v>0.22600000000000001</c:v>
                </c:pt>
                <c:pt idx="1579">
                  <c:v>0.22600000000000001</c:v>
                </c:pt>
                <c:pt idx="1580">
                  <c:v>0.22600000000000001</c:v>
                </c:pt>
                <c:pt idx="1581">
                  <c:v>0.22600000000000001</c:v>
                </c:pt>
                <c:pt idx="1582">
                  <c:v>0.22600000000000001</c:v>
                </c:pt>
                <c:pt idx="1583">
                  <c:v>0.22600000000000001</c:v>
                </c:pt>
                <c:pt idx="1584">
                  <c:v>0.22600000000000001</c:v>
                </c:pt>
                <c:pt idx="1585">
                  <c:v>0.22600000000000001</c:v>
                </c:pt>
                <c:pt idx="1586">
                  <c:v>0.22600000000000001</c:v>
                </c:pt>
                <c:pt idx="1587">
                  <c:v>0.22600000000000001</c:v>
                </c:pt>
                <c:pt idx="1588">
                  <c:v>0.22600000000000001</c:v>
                </c:pt>
                <c:pt idx="1589">
                  <c:v>0.22600000000000001</c:v>
                </c:pt>
                <c:pt idx="1590">
                  <c:v>0.22600000000000001</c:v>
                </c:pt>
                <c:pt idx="1591">
                  <c:v>0.22600000000000001</c:v>
                </c:pt>
                <c:pt idx="1592">
                  <c:v>0.22600000000000001</c:v>
                </c:pt>
                <c:pt idx="1593">
                  <c:v>0.22600000000000001</c:v>
                </c:pt>
                <c:pt idx="1594">
                  <c:v>0.22600000000000001</c:v>
                </c:pt>
                <c:pt idx="1595">
                  <c:v>0.22600000000000001</c:v>
                </c:pt>
                <c:pt idx="1596">
                  <c:v>0.22600000000000001</c:v>
                </c:pt>
                <c:pt idx="1597">
                  <c:v>0.22600000000000001</c:v>
                </c:pt>
                <c:pt idx="1598">
                  <c:v>0.22600000000000001</c:v>
                </c:pt>
                <c:pt idx="1599">
                  <c:v>0.22600000000000001</c:v>
                </c:pt>
                <c:pt idx="1600">
                  <c:v>0.22600000000000001</c:v>
                </c:pt>
                <c:pt idx="1601">
                  <c:v>0.2268</c:v>
                </c:pt>
                <c:pt idx="1602">
                  <c:v>0.2268</c:v>
                </c:pt>
                <c:pt idx="1603">
                  <c:v>0.22720000000000001</c:v>
                </c:pt>
                <c:pt idx="1604">
                  <c:v>0.22720000000000001</c:v>
                </c:pt>
                <c:pt idx="1605">
                  <c:v>0.22720000000000001</c:v>
                </c:pt>
                <c:pt idx="1606">
                  <c:v>0.22720000000000001</c:v>
                </c:pt>
                <c:pt idx="1607">
                  <c:v>0.22720000000000001</c:v>
                </c:pt>
                <c:pt idx="1608">
                  <c:v>0.22720000000000001</c:v>
                </c:pt>
                <c:pt idx="1609">
                  <c:v>0.22720000000000001</c:v>
                </c:pt>
                <c:pt idx="1610">
                  <c:v>0.22720000000000001</c:v>
                </c:pt>
                <c:pt idx="1611">
                  <c:v>0.22720000000000001</c:v>
                </c:pt>
                <c:pt idx="1612">
                  <c:v>0.22720000000000001</c:v>
                </c:pt>
                <c:pt idx="1613">
                  <c:v>0.22720000000000001</c:v>
                </c:pt>
                <c:pt idx="1614">
                  <c:v>0.22720000000000001</c:v>
                </c:pt>
                <c:pt idx="1615">
                  <c:v>0.22720000000000001</c:v>
                </c:pt>
                <c:pt idx="1616">
                  <c:v>0.22720000000000001</c:v>
                </c:pt>
                <c:pt idx="1617">
                  <c:v>0.22800000000000001</c:v>
                </c:pt>
                <c:pt idx="1618">
                  <c:v>0.22800000000000001</c:v>
                </c:pt>
                <c:pt idx="1619">
                  <c:v>0.22800000000000001</c:v>
                </c:pt>
                <c:pt idx="1620">
                  <c:v>0.22800000000000001</c:v>
                </c:pt>
                <c:pt idx="1621">
                  <c:v>0.22800000000000001</c:v>
                </c:pt>
                <c:pt idx="1622">
                  <c:v>0.22800000000000001</c:v>
                </c:pt>
                <c:pt idx="1623">
                  <c:v>0.22800000000000001</c:v>
                </c:pt>
                <c:pt idx="1624">
                  <c:v>0.22800000000000001</c:v>
                </c:pt>
                <c:pt idx="1625">
                  <c:v>0.22800000000000001</c:v>
                </c:pt>
                <c:pt idx="1626">
                  <c:v>0.22800000000000001</c:v>
                </c:pt>
                <c:pt idx="1627">
                  <c:v>0.22800000000000001</c:v>
                </c:pt>
                <c:pt idx="1628">
                  <c:v>0.22800000000000001</c:v>
                </c:pt>
                <c:pt idx="1629">
                  <c:v>0.22839999999999999</c:v>
                </c:pt>
                <c:pt idx="1630">
                  <c:v>0.22839999999999999</c:v>
                </c:pt>
                <c:pt idx="1631">
                  <c:v>0.22839999999999999</c:v>
                </c:pt>
                <c:pt idx="1632">
                  <c:v>0.22839999999999999</c:v>
                </c:pt>
                <c:pt idx="1633">
                  <c:v>0.22839999999999999</c:v>
                </c:pt>
                <c:pt idx="1634">
                  <c:v>0.22839999999999999</c:v>
                </c:pt>
                <c:pt idx="1635">
                  <c:v>0.2288</c:v>
                </c:pt>
                <c:pt idx="1636">
                  <c:v>0.2288</c:v>
                </c:pt>
                <c:pt idx="1637">
                  <c:v>0.2288</c:v>
                </c:pt>
                <c:pt idx="1638">
                  <c:v>0.2288</c:v>
                </c:pt>
                <c:pt idx="1639">
                  <c:v>0.22919999999999999</c:v>
                </c:pt>
                <c:pt idx="1640">
                  <c:v>0.22919999999999999</c:v>
                </c:pt>
                <c:pt idx="1641">
                  <c:v>0.22919999999999999</c:v>
                </c:pt>
                <c:pt idx="1642">
                  <c:v>0.22919999999999999</c:v>
                </c:pt>
                <c:pt idx="1643">
                  <c:v>0.22919999999999999</c:v>
                </c:pt>
                <c:pt idx="1644">
                  <c:v>0.22919999999999999</c:v>
                </c:pt>
                <c:pt idx="1645">
                  <c:v>0.22919999999999999</c:v>
                </c:pt>
                <c:pt idx="1646">
                  <c:v>0.22919999999999999</c:v>
                </c:pt>
                <c:pt idx="1647">
                  <c:v>0.22919999999999999</c:v>
                </c:pt>
                <c:pt idx="1648">
                  <c:v>0.22919999999999999</c:v>
                </c:pt>
                <c:pt idx="1649">
                  <c:v>0.22919999999999999</c:v>
                </c:pt>
                <c:pt idx="1650">
                  <c:v>0.22919999999999999</c:v>
                </c:pt>
                <c:pt idx="1651">
                  <c:v>0.22919999999999999</c:v>
                </c:pt>
                <c:pt idx="1652">
                  <c:v>0.22919999999999999</c:v>
                </c:pt>
                <c:pt idx="1653">
                  <c:v>0.22919999999999999</c:v>
                </c:pt>
                <c:pt idx="1654">
                  <c:v>0.22919999999999999</c:v>
                </c:pt>
                <c:pt idx="1655">
                  <c:v>0.2296</c:v>
                </c:pt>
                <c:pt idx="1656">
                  <c:v>0.2296</c:v>
                </c:pt>
                <c:pt idx="1657">
                  <c:v>0.2296</c:v>
                </c:pt>
                <c:pt idx="1658">
                  <c:v>0.2296</c:v>
                </c:pt>
                <c:pt idx="1659">
                  <c:v>0.2296</c:v>
                </c:pt>
                <c:pt idx="1660">
                  <c:v>0.2296</c:v>
                </c:pt>
                <c:pt idx="1661">
                  <c:v>0.2296</c:v>
                </c:pt>
                <c:pt idx="1662">
                  <c:v>0.2296</c:v>
                </c:pt>
                <c:pt idx="1663">
                  <c:v>0.2296</c:v>
                </c:pt>
                <c:pt idx="1664">
                  <c:v>0.2296</c:v>
                </c:pt>
                <c:pt idx="1665">
                  <c:v>0.23080000000000001</c:v>
                </c:pt>
                <c:pt idx="1666">
                  <c:v>0.23080000000000001</c:v>
                </c:pt>
                <c:pt idx="1667">
                  <c:v>0.23080000000000001</c:v>
                </c:pt>
                <c:pt idx="1668">
                  <c:v>0.23080000000000001</c:v>
                </c:pt>
                <c:pt idx="1669">
                  <c:v>0.23080000000000001</c:v>
                </c:pt>
                <c:pt idx="1670">
                  <c:v>0.23080000000000001</c:v>
                </c:pt>
                <c:pt idx="1671">
                  <c:v>0.23080000000000001</c:v>
                </c:pt>
                <c:pt idx="1672">
                  <c:v>0.23080000000000001</c:v>
                </c:pt>
                <c:pt idx="1673">
                  <c:v>0.23119999999999999</c:v>
                </c:pt>
                <c:pt idx="1674">
                  <c:v>0.23119999999999999</c:v>
                </c:pt>
                <c:pt idx="1675">
                  <c:v>0.23119999999999999</c:v>
                </c:pt>
                <c:pt idx="1676">
                  <c:v>0.23119999999999999</c:v>
                </c:pt>
                <c:pt idx="1677">
                  <c:v>0.23119999999999999</c:v>
                </c:pt>
                <c:pt idx="1678">
                  <c:v>0.23119999999999999</c:v>
                </c:pt>
                <c:pt idx="1679">
                  <c:v>0.23119999999999999</c:v>
                </c:pt>
                <c:pt idx="1680">
                  <c:v>0.23119999999999999</c:v>
                </c:pt>
                <c:pt idx="1681">
                  <c:v>0.2316</c:v>
                </c:pt>
                <c:pt idx="1682">
                  <c:v>0.2316</c:v>
                </c:pt>
                <c:pt idx="1683">
                  <c:v>0.2316</c:v>
                </c:pt>
                <c:pt idx="1684">
                  <c:v>0.2316</c:v>
                </c:pt>
                <c:pt idx="1685">
                  <c:v>0.2316</c:v>
                </c:pt>
                <c:pt idx="1686">
                  <c:v>0.2316</c:v>
                </c:pt>
                <c:pt idx="1687">
                  <c:v>0.23200000000000001</c:v>
                </c:pt>
                <c:pt idx="1688">
                  <c:v>0.23200000000000001</c:v>
                </c:pt>
                <c:pt idx="1689">
                  <c:v>0.23200000000000001</c:v>
                </c:pt>
                <c:pt idx="1690">
                  <c:v>0.23200000000000001</c:v>
                </c:pt>
                <c:pt idx="1691">
                  <c:v>0.23200000000000001</c:v>
                </c:pt>
                <c:pt idx="1692">
                  <c:v>0.23200000000000001</c:v>
                </c:pt>
                <c:pt idx="1693">
                  <c:v>0.23200000000000001</c:v>
                </c:pt>
                <c:pt idx="1694">
                  <c:v>0.23200000000000001</c:v>
                </c:pt>
                <c:pt idx="1695">
                  <c:v>0.2324</c:v>
                </c:pt>
                <c:pt idx="1696">
                  <c:v>0.2324</c:v>
                </c:pt>
                <c:pt idx="1697">
                  <c:v>0.2324</c:v>
                </c:pt>
                <c:pt idx="1698">
                  <c:v>0.2324</c:v>
                </c:pt>
                <c:pt idx="1699">
                  <c:v>0.23280000000000001</c:v>
                </c:pt>
                <c:pt idx="1700">
                  <c:v>0.23280000000000001</c:v>
                </c:pt>
                <c:pt idx="1701">
                  <c:v>0.23280000000000001</c:v>
                </c:pt>
                <c:pt idx="1702">
                  <c:v>0.23280000000000001</c:v>
                </c:pt>
                <c:pt idx="1703">
                  <c:v>0.23280000000000001</c:v>
                </c:pt>
                <c:pt idx="1704">
                  <c:v>0.23280000000000001</c:v>
                </c:pt>
                <c:pt idx="1705">
                  <c:v>0.23280000000000001</c:v>
                </c:pt>
                <c:pt idx="1706">
                  <c:v>0.23280000000000001</c:v>
                </c:pt>
                <c:pt idx="1707">
                  <c:v>0.23280000000000001</c:v>
                </c:pt>
                <c:pt idx="1708">
                  <c:v>0.23280000000000001</c:v>
                </c:pt>
                <c:pt idx="1709">
                  <c:v>0.23280000000000001</c:v>
                </c:pt>
                <c:pt idx="1710">
                  <c:v>0.23280000000000001</c:v>
                </c:pt>
                <c:pt idx="1711">
                  <c:v>0.23280000000000001</c:v>
                </c:pt>
                <c:pt idx="1712">
                  <c:v>0.23280000000000001</c:v>
                </c:pt>
                <c:pt idx="1713">
                  <c:v>0.23280000000000001</c:v>
                </c:pt>
                <c:pt idx="1714">
                  <c:v>0.23280000000000001</c:v>
                </c:pt>
                <c:pt idx="1715">
                  <c:v>0.23319999999999999</c:v>
                </c:pt>
                <c:pt idx="1716">
                  <c:v>0.23319999999999999</c:v>
                </c:pt>
                <c:pt idx="1717">
                  <c:v>0.23319999999999999</c:v>
                </c:pt>
                <c:pt idx="1718">
                  <c:v>0.23319999999999999</c:v>
                </c:pt>
                <c:pt idx="1719">
                  <c:v>0.2336</c:v>
                </c:pt>
                <c:pt idx="1720">
                  <c:v>0.2336</c:v>
                </c:pt>
                <c:pt idx="1721">
                  <c:v>0.2336</c:v>
                </c:pt>
                <c:pt idx="1722">
                  <c:v>0.2336</c:v>
                </c:pt>
                <c:pt idx="1723">
                  <c:v>0.2336</c:v>
                </c:pt>
                <c:pt idx="1724">
                  <c:v>0.2336</c:v>
                </c:pt>
                <c:pt idx="1725">
                  <c:v>0.2336</c:v>
                </c:pt>
                <c:pt idx="1726">
                  <c:v>0.2336</c:v>
                </c:pt>
                <c:pt idx="1727">
                  <c:v>0.2336</c:v>
                </c:pt>
                <c:pt idx="1728">
                  <c:v>0.2336</c:v>
                </c:pt>
                <c:pt idx="1729">
                  <c:v>0.2336</c:v>
                </c:pt>
                <c:pt idx="1730">
                  <c:v>0.2336</c:v>
                </c:pt>
                <c:pt idx="1731">
                  <c:v>0.2336</c:v>
                </c:pt>
                <c:pt idx="1732">
                  <c:v>0.2336</c:v>
                </c:pt>
                <c:pt idx="1733">
                  <c:v>0.2336</c:v>
                </c:pt>
                <c:pt idx="1734">
                  <c:v>0.2336</c:v>
                </c:pt>
                <c:pt idx="1735">
                  <c:v>0.23400000000000001</c:v>
                </c:pt>
                <c:pt idx="1736">
                  <c:v>0.23400000000000001</c:v>
                </c:pt>
                <c:pt idx="1737">
                  <c:v>0.23400000000000001</c:v>
                </c:pt>
                <c:pt idx="1738">
                  <c:v>0.23400000000000001</c:v>
                </c:pt>
                <c:pt idx="1739">
                  <c:v>0.2344</c:v>
                </c:pt>
                <c:pt idx="1740">
                  <c:v>0.2344</c:v>
                </c:pt>
                <c:pt idx="1741">
                  <c:v>0.2344</c:v>
                </c:pt>
                <c:pt idx="1742">
                  <c:v>0.2344</c:v>
                </c:pt>
                <c:pt idx="1743">
                  <c:v>0.2344</c:v>
                </c:pt>
                <c:pt idx="1744">
                  <c:v>0.23480000000000001</c:v>
                </c:pt>
                <c:pt idx="1745">
                  <c:v>0.23480000000000001</c:v>
                </c:pt>
                <c:pt idx="1746">
                  <c:v>0.23480000000000001</c:v>
                </c:pt>
                <c:pt idx="1747">
                  <c:v>0.23480000000000001</c:v>
                </c:pt>
                <c:pt idx="1748">
                  <c:v>0.23480000000000001</c:v>
                </c:pt>
                <c:pt idx="1749">
                  <c:v>0.23480000000000001</c:v>
                </c:pt>
                <c:pt idx="1750">
                  <c:v>0.23480000000000001</c:v>
                </c:pt>
                <c:pt idx="1751">
                  <c:v>0.23519999999999999</c:v>
                </c:pt>
                <c:pt idx="1752">
                  <c:v>0.23519999999999999</c:v>
                </c:pt>
                <c:pt idx="1753">
                  <c:v>0.23519999999999999</c:v>
                </c:pt>
                <c:pt idx="1754">
                  <c:v>0.23519999999999999</c:v>
                </c:pt>
                <c:pt idx="1755">
                  <c:v>0.23519999999999999</c:v>
                </c:pt>
                <c:pt idx="1756">
                  <c:v>0.23519999999999999</c:v>
                </c:pt>
                <c:pt idx="1757">
                  <c:v>0.23519999999999999</c:v>
                </c:pt>
                <c:pt idx="1758">
                  <c:v>0.23519999999999999</c:v>
                </c:pt>
                <c:pt idx="1759">
                  <c:v>0.2356</c:v>
                </c:pt>
                <c:pt idx="1760">
                  <c:v>0.2356</c:v>
                </c:pt>
                <c:pt idx="1761">
                  <c:v>0.23599999999999999</c:v>
                </c:pt>
                <c:pt idx="1762">
                  <c:v>0.23599999999999999</c:v>
                </c:pt>
                <c:pt idx="1763">
                  <c:v>0.23599999999999999</c:v>
                </c:pt>
                <c:pt idx="1764">
                  <c:v>0.23599999999999999</c:v>
                </c:pt>
                <c:pt idx="1765">
                  <c:v>0.23599999999999999</c:v>
                </c:pt>
                <c:pt idx="1766">
                  <c:v>0.23599999999999999</c:v>
                </c:pt>
                <c:pt idx="1767">
                  <c:v>0.23599999999999999</c:v>
                </c:pt>
                <c:pt idx="1768">
                  <c:v>0.23599999999999999</c:v>
                </c:pt>
                <c:pt idx="1769">
                  <c:v>0.23599999999999999</c:v>
                </c:pt>
                <c:pt idx="1770">
                  <c:v>0.23599999999999999</c:v>
                </c:pt>
                <c:pt idx="1771">
                  <c:v>0.23599999999999999</c:v>
                </c:pt>
                <c:pt idx="1772">
                  <c:v>0.23599999999999999</c:v>
                </c:pt>
                <c:pt idx="1773">
                  <c:v>0.23599999999999999</c:v>
                </c:pt>
                <c:pt idx="1774">
                  <c:v>0.23599999999999999</c:v>
                </c:pt>
                <c:pt idx="1775">
                  <c:v>0.23680000000000001</c:v>
                </c:pt>
                <c:pt idx="1776">
                  <c:v>0.23680000000000001</c:v>
                </c:pt>
                <c:pt idx="1777">
                  <c:v>0.23680000000000001</c:v>
                </c:pt>
                <c:pt idx="1778">
                  <c:v>0.23680000000000001</c:v>
                </c:pt>
                <c:pt idx="1779">
                  <c:v>0.23680000000000001</c:v>
                </c:pt>
                <c:pt idx="1780">
                  <c:v>0.23680000000000001</c:v>
                </c:pt>
                <c:pt idx="1781">
                  <c:v>0.23680000000000001</c:v>
                </c:pt>
                <c:pt idx="1782">
                  <c:v>0.23680000000000001</c:v>
                </c:pt>
                <c:pt idx="1783">
                  <c:v>0.23680000000000001</c:v>
                </c:pt>
                <c:pt idx="1784">
                  <c:v>0.23680000000000001</c:v>
                </c:pt>
                <c:pt idx="1785">
                  <c:v>0.23680000000000001</c:v>
                </c:pt>
                <c:pt idx="1786">
                  <c:v>0.23680000000000001</c:v>
                </c:pt>
                <c:pt idx="1787">
                  <c:v>0.23680000000000001</c:v>
                </c:pt>
                <c:pt idx="1788">
                  <c:v>0.23680000000000001</c:v>
                </c:pt>
                <c:pt idx="1789">
                  <c:v>0.23680000000000001</c:v>
                </c:pt>
                <c:pt idx="1790">
                  <c:v>0.23680000000000001</c:v>
                </c:pt>
                <c:pt idx="1791">
                  <c:v>0.23680000000000001</c:v>
                </c:pt>
                <c:pt idx="1792">
                  <c:v>0.23680000000000001</c:v>
                </c:pt>
                <c:pt idx="1793">
                  <c:v>0.23680000000000001</c:v>
                </c:pt>
                <c:pt idx="1794">
                  <c:v>0.23680000000000001</c:v>
                </c:pt>
                <c:pt idx="1795">
                  <c:v>0.23680000000000001</c:v>
                </c:pt>
                <c:pt idx="1796">
                  <c:v>0.23680000000000001</c:v>
                </c:pt>
                <c:pt idx="1797">
                  <c:v>0.23719999999999999</c:v>
                </c:pt>
                <c:pt idx="1798">
                  <c:v>0.23719999999999999</c:v>
                </c:pt>
                <c:pt idx="1799">
                  <c:v>0.23760000000000001</c:v>
                </c:pt>
                <c:pt idx="1800">
                  <c:v>0.23760000000000001</c:v>
                </c:pt>
                <c:pt idx="1801">
                  <c:v>0.23760000000000001</c:v>
                </c:pt>
                <c:pt idx="1802">
                  <c:v>0.23760000000000001</c:v>
                </c:pt>
                <c:pt idx="1803">
                  <c:v>0.23760000000000001</c:v>
                </c:pt>
                <c:pt idx="1804">
                  <c:v>0.23760000000000001</c:v>
                </c:pt>
                <c:pt idx="1805">
                  <c:v>0.23760000000000001</c:v>
                </c:pt>
                <c:pt idx="1806">
                  <c:v>0.23760000000000001</c:v>
                </c:pt>
                <c:pt idx="1807">
                  <c:v>0.23760000000000001</c:v>
                </c:pt>
                <c:pt idx="1808">
                  <c:v>0.23760000000000001</c:v>
                </c:pt>
                <c:pt idx="1809">
                  <c:v>0.23760000000000001</c:v>
                </c:pt>
                <c:pt idx="1810">
                  <c:v>0.23760000000000001</c:v>
                </c:pt>
                <c:pt idx="1811">
                  <c:v>0.23760000000000001</c:v>
                </c:pt>
                <c:pt idx="1812">
                  <c:v>0.23760000000000001</c:v>
                </c:pt>
                <c:pt idx="1813">
                  <c:v>0.23760000000000001</c:v>
                </c:pt>
                <c:pt idx="1814">
                  <c:v>0.23760000000000001</c:v>
                </c:pt>
                <c:pt idx="1815">
                  <c:v>0.23760000000000001</c:v>
                </c:pt>
                <c:pt idx="1816">
                  <c:v>0.23760000000000001</c:v>
                </c:pt>
                <c:pt idx="1817">
                  <c:v>0.23760000000000001</c:v>
                </c:pt>
                <c:pt idx="1818">
                  <c:v>0.23760000000000001</c:v>
                </c:pt>
                <c:pt idx="1819">
                  <c:v>0.23760000000000001</c:v>
                </c:pt>
                <c:pt idx="1820">
                  <c:v>0.23760000000000001</c:v>
                </c:pt>
                <c:pt idx="1821">
                  <c:v>0.2384</c:v>
                </c:pt>
                <c:pt idx="1822">
                  <c:v>0.2384</c:v>
                </c:pt>
                <c:pt idx="1823">
                  <c:v>0.2384</c:v>
                </c:pt>
                <c:pt idx="1824">
                  <c:v>0.2384</c:v>
                </c:pt>
                <c:pt idx="1825">
                  <c:v>0.2384</c:v>
                </c:pt>
              </c:numCache>
            </c:numRef>
          </c:yVal>
          <c:smooth val="1"/>
          <c:extLst>
            <c:ext xmlns:c16="http://schemas.microsoft.com/office/drawing/2014/chart" uri="{C3380CC4-5D6E-409C-BE32-E72D297353CC}">
              <c16:uniqueId val="{00000000-4800-4108-8F11-AB75C142DF6E}"/>
            </c:ext>
          </c:extLst>
        </c:ser>
        <c:ser>
          <c:idx val="2"/>
          <c:order val="1"/>
          <c:tx>
            <c:v>Vis/Vis/Vis/Tir</c:v>
          </c:tx>
          <c:spPr>
            <a:ln w="19050" cap="rnd">
              <a:solidFill>
                <a:schemeClr val="accent4"/>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payload!$M$2:$M$1827</c:f>
              <c:numCache>
                <c:formatCode>0%</c:formatCode>
                <c:ptCount val="1826"/>
                <c:pt idx="0">
                  <c:v>0</c:v>
                </c:pt>
                <c:pt idx="1">
                  <c:v>0</c:v>
                </c:pt>
                <c:pt idx="2">
                  <c:v>0</c:v>
                </c:pt>
                <c:pt idx="3">
                  <c:v>0</c:v>
                </c:pt>
                <c:pt idx="4">
                  <c:v>0</c:v>
                </c:pt>
                <c:pt idx="5">
                  <c:v>0</c:v>
                </c:pt>
                <c:pt idx="6">
                  <c:v>0</c:v>
                </c:pt>
                <c:pt idx="7">
                  <c:v>6.7999999999999996E-3</c:v>
                </c:pt>
                <c:pt idx="8">
                  <c:v>6.7999999999999996E-3</c:v>
                </c:pt>
                <c:pt idx="9">
                  <c:v>1.3599999999999999E-2</c:v>
                </c:pt>
                <c:pt idx="10">
                  <c:v>1.3599999999999999E-2</c:v>
                </c:pt>
                <c:pt idx="11">
                  <c:v>1.5599999999999999E-2</c:v>
                </c:pt>
                <c:pt idx="12">
                  <c:v>1.5599999999999999E-2</c:v>
                </c:pt>
                <c:pt idx="13">
                  <c:v>1.84E-2</c:v>
                </c:pt>
                <c:pt idx="14">
                  <c:v>1.84E-2</c:v>
                </c:pt>
                <c:pt idx="15">
                  <c:v>1.9199999999999998E-2</c:v>
                </c:pt>
                <c:pt idx="16">
                  <c:v>1.9199999999999998E-2</c:v>
                </c:pt>
                <c:pt idx="17">
                  <c:v>1.9599999999999999E-2</c:v>
                </c:pt>
                <c:pt idx="18">
                  <c:v>1.9599999999999999E-2</c:v>
                </c:pt>
                <c:pt idx="19">
                  <c:v>2.0799999999999999E-2</c:v>
                </c:pt>
                <c:pt idx="20">
                  <c:v>2.0799999999999999E-2</c:v>
                </c:pt>
                <c:pt idx="21">
                  <c:v>2.1600000000000001E-2</c:v>
                </c:pt>
                <c:pt idx="22">
                  <c:v>2.1999999999999999E-2</c:v>
                </c:pt>
                <c:pt idx="23">
                  <c:v>2.2800000000000001E-2</c:v>
                </c:pt>
                <c:pt idx="24">
                  <c:v>2.2800000000000001E-2</c:v>
                </c:pt>
                <c:pt idx="25">
                  <c:v>2.2800000000000001E-2</c:v>
                </c:pt>
                <c:pt idx="26">
                  <c:v>2.2800000000000001E-2</c:v>
                </c:pt>
                <c:pt idx="27">
                  <c:v>2.3199999999999998E-2</c:v>
                </c:pt>
                <c:pt idx="28">
                  <c:v>2.3199999999999998E-2</c:v>
                </c:pt>
                <c:pt idx="29">
                  <c:v>2.3599999999999999E-2</c:v>
                </c:pt>
                <c:pt idx="30">
                  <c:v>2.3599999999999999E-2</c:v>
                </c:pt>
                <c:pt idx="31">
                  <c:v>2.3599999999999999E-2</c:v>
                </c:pt>
                <c:pt idx="32">
                  <c:v>2.3599999999999999E-2</c:v>
                </c:pt>
                <c:pt idx="33">
                  <c:v>2.4E-2</c:v>
                </c:pt>
                <c:pt idx="34">
                  <c:v>2.4E-2</c:v>
                </c:pt>
                <c:pt idx="35">
                  <c:v>2.52E-2</c:v>
                </c:pt>
                <c:pt idx="36">
                  <c:v>2.52E-2</c:v>
                </c:pt>
                <c:pt idx="37">
                  <c:v>2.5999999999999999E-2</c:v>
                </c:pt>
                <c:pt idx="38">
                  <c:v>2.5999999999999999E-2</c:v>
                </c:pt>
                <c:pt idx="39">
                  <c:v>2.64E-2</c:v>
                </c:pt>
                <c:pt idx="40">
                  <c:v>2.64E-2</c:v>
                </c:pt>
                <c:pt idx="41">
                  <c:v>2.6800000000000001E-2</c:v>
                </c:pt>
                <c:pt idx="42">
                  <c:v>2.6800000000000001E-2</c:v>
                </c:pt>
                <c:pt idx="43">
                  <c:v>2.8000000000000001E-2</c:v>
                </c:pt>
                <c:pt idx="44">
                  <c:v>2.8000000000000001E-2</c:v>
                </c:pt>
                <c:pt idx="45">
                  <c:v>3.04E-2</c:v>
                </c:pt>
                <c:pt idx="46">
                  <c:v>3.04E-2</c:v>
                </c:pt>
                <c:pt idx="47">
                  <c:v>3.0800000000000001E-2</c:v>
                </c:pt>
                <c:pt idx="48">
                  <c:v>3.0800000000000001E-2</c:v>
                </c:pt>
                <c:pt idx="49">
                  <c:v>3.1199999999999999E-2</c:v>
                </c:pt>
                <c:pt idx="50">
                  <c:v>3.1199999999999999E-2</c:v>
                </c:pt>
                <c:pt idx="51">
                  <c:v>3.1600000000000003E-2</c:v>
                </c:pt>
                <c:pt idx="52">
                  <c:v>3.1600000000000003E-2</c:v>
                </c:pt>
                <c:pt idx="53">
                  <c:v>3.1600000000000003E-2</c:v>
                </c:pt>
                <c:pt idx="54">
                  <c:v>3.1600000000000003E-2</c:v>
                </c:pt>
                <c:pt idx="55">
                  <c:v>3.1600000000000003E-2</c:v>
                </c:pt>
                <c:pt idx="56">
                  <c:v>3.1600000000000003E-2</c:v>
                </c:pt>
                <c:pt idx="57">
                  <c:v>3.2000000000000001E-2</c:v>
                </c:pt>
                <c:pt idx="58">
                  <c:v>3.2000000000000001E-2</c:v>
                </c:pt>
                <c:pt idx="59">
                  <c:v>3.32E-2</c:v>
                </c:pt>
                <c:pt idx="60">
                  <c:v>3.32E-2</c:v>
                </c:pt>
                <c:pt idx="61">
                  <c:v>3.32E-2</c:v>
                </c:pt>
                <c:pt idx="62">
                  <c:v>3.32E-2</c:v>
                </c:pt>
                <c:pt idx="63">
                  <c:v>3.32E-2</c:v>
                </c:pt>
                <c:pt idx="64">
                  <c:v>3.3599999999999998E-2</c:v>
                </c:pt>
                <c:pt idx="65">
                  <c:v>3.56E-2</c:v>
                </c:pt>
                <c:pt idx="66">
                  <c:v>3.56E-2</c:v>
                </c:pt>
                <c:pt idx="67">
                  <c:v>3.5999999999999997E-2</c:v>
                </c:pt>
                <c:pt idx="68">
                  <c:v>3.5999999999999997E-2</c:v>
                </c:pt>
                <c:pt idx="69">
                  <c:v>3.6400000000000002E-2</c:v>
                </c:pt>
                <c:pt idx="70">
                  <c:v>3.6400000000000002E-2</c:v>
                </c:pt>
                <c:pt idx="71">
                  <c:v>3.6799999999999999E-2</c:v>
                </c:pt>
                <c:pt idx="72">
                  <c:v>3.6799999999999999E-2</c:v>
                </c:pt>
                <c:pt idx="73">
                  <c:v>3.7199999999999997E-2</c:v>
                </c:pt>
                <c:pt idx="74">
                  <c:v>3.7199999999999997E-2</c:v>
                </c:pt>
                <c:pt idx="75">
                  <c:v>3.7199999999999997E-2</c:v>
                </c:pt>
                <c:pt idx="76">
                  <c:v>3.7199999999999997E-2</c:v>
                </c:pt>
                <c:pt idx="77">
                  <c:v>3.9199999999999999E-2</c:v>
                </c:pt>
                <c:pt idx="78">
                  <c:v>3.9199999999999999E-2</c:v>
                </c:pt>
                <c:pt idx="79">
                  <c:v>3.9199999999999999E-2</c:v>
                </c:pt>
                <c:pt idx="80">
                  <c:v>3.9199999999999999E-2</c:v>
                </c:pt>
                <c:pt idx="81">
                  <c:v>4.0399999999999998E-2</c:v>
                </c:pt>
                <c:pt idx="82">
                  <c:v>4.0399999999999998E-2</c:v>
                </c:pt>
                <c:pt idx="83">
                  <c:v>4.0399999999999998E-2</c:v>
                </c:pt>
                <c:pt idx="84">
                  <c:v>4.0399999999999998E-2</c:v>
                </c:pt>
                <c:pt idx="85">
                  <c:v>4.0399999999999998E-2</c:v>
                </c:pt>
                <c:pt idx="86">
                  <c:v>4.0399999999999998E-2</c:v>
                </c:pt>
                <c:pt idx="87">
                  <c:v>6.4000000000000001E-2</c:v>
                </c:pt>
                <c:pt idx="88">
                  <c:v>6.4000000000000001E-2</c:v>
                </c:pt>
                <c:pt idx="89">
                  <c:v>6.4799999999999996E-2</c:v>
                </c:pt>
                <c:pt idx="90">
                  <c:v>6.4799999999999996E-2</c:v>
                </c:pt>
                <c:pt idx="91">
                  <c:v>6.6000000000000003E-2</c:v>
                </c:pt>
                <c:pt idx="92">
                  <c:v>6.6000000000000003E-2</c:v>
                </c:pt>
                <c:pt idx="93">
                  <c:v>6.7199999999999996E-2</c:v>
                </c:pt>
                <c:pt idx="94">
                  <c:v>6.7199999999999996E-2</c:v>
                </c:pt>
                <c:pt idx="95">
                  <c:v>6.7199999999999996E-2</c:v>
                </c:pt>
                <c:pt idx="96">
                  <c:v>6.7199999999999996E-2</c:v>
                </c:pt>
                <c:pt idx="97">
                  <c:v>6.8000000000000005E-2</c:v>
                </c:pt>
                <c:pt idx="98">
                  <c:v>6.8000000000000005E-2</c:v>
                </c:pt>
                <c:pt idx="99">
                  <c:v>6.8400000000000002E-2</c:v>
                </c:pt>
                <c:pt idx="100">
                  <c:v>6.8400000000000002E-2</c:v>
                </c:pt>
                <c:pt idx="101">
                  <c:v>6.8400000000000002E-2</c:v>
                </c:pt>
                <c:pt idx="102">
                  <c:v>6.8400000000000002E-2</c:v>
                </c:pt>
                <c:pt idx="103">
                  <c:v>6.8400000000000002E-2</c:v>
                </c:pt>
                <c:pt idx="104">
                  <c:v>6.8400000000000002E-2</c:v>
                </c:pt>
                <c:pt idx="105">
                  <c:v>6.8400000000000002E-2</c:v>
                </c:pt>
                <c:pt idx="106">
                  <c:v>6.88E-2</c:v>
                </c:pt>
                <c:pt idx="107">
                  <c:v>7.6799999999999993E-2</c:v>
                </c:pt>
                <c:pt idx="108">
                  <c:v>7.6799999999999993E-2</c:v>
                </c:pt>
                <c:pt idx="109">
                  <c:v>7.7200000000000005E-2</c:v>
                </c:pt>
                <c:pt idx="110">
                  <c:v>7.7200000000000005E-2</c:v>
                </c:pt>
                <c:pt idx="111">
                  <c:v>7.7200000000000005E-2</c:v>
                </c:pt>
                <c:pt idx="112">
                  <c:v>7.7200000000000005E-2</c:v>
                </c:pt>
                <c:pt idx="113">
                  <c:v>7.8E-2</c:v>
                </c:pt>
                <c:pt idx="114">
                  <c:v>7.8E-2</c:v>
                </c:pt>
                <c:pt idx="115">
                  <c:v>7.8399999999999997E-2</c:v>
                </c:pt>
                <c:pt idx="116">
                  <c:v>7.8399999999999997E-2</c:v>
                </c:pt>
                <c:pt idx="117">
                  <c:v>7.8399999999999997E-2</c:v>
                </c:pt>
                <c:pt idx="118">
                  <c:v>7.8399999999999997E-2</c:v>
                </c:pt>
                <c:pt idx="119">
                  <c:v>7.8799999999999995E-2</c:v>
                </c:pt>
                <c:pt idx="120">
                  <c:v>7.8799999999999995E-2</c:v>
                </c:pt>
                <c:pt idx="121">
                  <c:v>7.9200000000000007E-2</c:v>
                </c:pt>
                <c:pt idx="122">
                  <c:v>7.9200000000000007E-2</c:v>
                </c:pt>
                <c:pt idx="123">
                  <c:v>7.9200000000000007E-2</c:v>
                </c:pt>
                <c:pt idx="124">
                  <c:v>7.9200000000000007E-2</c:v>
                </c:pt>
                <c:pt idx="125">
                  <c:v>7.9200000000000007E-2</c:v>
                </c:pt>
                <c:pt idx="126">
                  <c:v>7.9200000000000007E-2</c:v>
                </c:pt>
                <c:pt idx="127">
                  <c:v>7.9200000000000007E-2</c:v>
                </c:pt>
                <c:pt idx="128">
                  <c:v>7.9200000000000007E-2</c:v>
                </c:pt>
                <c:pt idx="129">
                  <c:v>8.5999999999999993E-2</c:v>
                </c:pt>
                <c:pt idx="130">
                  <c:v>8.5999999999999993E-2</c:v>
                </c:pt>
                <c:pt idx="131">
                  <c:v>8.6800000000000002E-2</c:v>
                </c:pt>
                <c:pt idx="132">
                  <c:v>8.6800000000000002E-2</c:v>
                </c:pt>
                <c:pt idx="133">
                  <c:v>8.6800000000000002E-2</c:v>
                </c:pt>
                <c:pt idx="134">
                  <c:v>8.6800000000000002E-2</c:v>
                </c:pt>
                <c:pt idx="135">
                  <c:v>8.6800000000000002E-2</c:v>
                </c:pt>
                <c:pt idx="136">
                  <c:v>8.6800000000000002E-2</c:v>
                </c:pt>
                <c:pt idx="137">
                  <c:v>8.7599999999999997E-2</c:v>
                </c:pt>
                <c:pt idx="138">
                  <c:v>8.7599999999999997E-2</c:v>
                </c:pt>
                <c:pt idx="139">
                  <c:v>8.7999999999999995E-2</c:v>
                </c:pt>
                <c:pt idx="140">
                  <c:v>8.7999999999999995E-2</c:v>
                </c:pt>
                <c:pt idx="141">
                  <c:v>8.8800000000000004E-2</c:v>
                </c:pt>
                <c:pt idx="142">
                  <c:v>8.8800000000000004E-2</c:v>
                </c:pt>
                <c:pt idx="143">
                  <c:v>8.9200000000000002E-2</c:v>
                </c:pt>
                <c:pt idx="144">
                  <c:v>8.9200000000000002E-2</c:v>
                </c:pt>
                <c:pt idx="145">
                  <c:v>8.9599999999999999E-2</c:v>
                </c:pt>
                <c:pt idx="146">
                  <c:v>8.9599999999999999E-2</c:v>
                </c:pt>
                <c:pt idx="147">
                  <c:v>9.0399999999999994E-2</c:v>
                </c:pt>
                <c:pt idx="148">
                  <c:v>9.1200000000000003E-2</c:v>
                </c:pt>
                <c:pt idx="149">
                  <c:v>9.5200000000000007E-2</c:v>
                </c:pt>
                <c:pt idx="150">
                  <c:v>9.5200000000000007E-2</c:v>
                </c:pt>
                <c:pt idx="151">
                  <c:v>9.5200000000000007E-2</c:v>
                </c:pt>
                <c:pt idx="152">
                  <c:v>9.5200000000000007E-2</c:v>
                </c:pt>
                <c:pt idx="153">
                  <c:v>9.5600000000000004E-2</c:v>
                </c:pt>
                <c:pt idx="154">
                  <c:v>9.5600000000000004E-2</c:v>
                </c:pt>
                <c:pt idx="155">
                  <c:v>9.5600000000000004E-2</c:v>
                </c:pt>
                <c:pt idx="156">
                  <c:v>9.5600000000000004E-2</c:v>
                </c:pt>
                <c:pt idx="157">
                  <c:v>9.6000000000000002E-2</c:v>
                </c:pt>
                <c:pt idx="158">
                  <c:v>9.6000000000000002E-2</c:v>
                </c:pt>
                <c:pt idx="159">
                  <c:v>9.6000000000000002E-2</c:v>
                </c:pt>
                <c:pt idx="160">
                  <c:v>9.6000000000000002E-2</c:v>
                </c:pt>
                <c:pt idx="161">
                  <c:v>9.6000000000000002E-2</c:v>
                </c:pt>
                <c:pt idx="162">
                  <c:v>9.6000000000000002E-2</c:v>
                </c:pt>
                <c:pt idx="163">
                  <c:v>9.6000000000000002E-2</c:v>
                </c:pt>
                <c:pt idx="164">
                  <c:v>9.6000000000000002E-2</c:v>
                </c:pt>
                <c:pt idx="165">
                  <c:v>9.7199999999999995E-2</c:v>
                </c:pt>
                <c:pt idx="166">
                  <c:v>9.7199999999999995E-2</c:v>
                </c:pt>
                <c:pt idx="167">
                  <c:v>9.7199999999999995E-2</c:v>
                </c:pt>
                <c:pt idx="168">
                  <c:v>9.7199999999999995E-2</c:v>
                </c:pt>
                <c:pt idx="169">
                  <c:v>9.7199999999999995E-2</c:v>
                </c:pt>
                <c:pt idx="170">
                  <c:v>9.7199999999999995E-2</c:v>
                </c:pt>
                <c:pt idx="171">
                  <c:v>0.1012</c:v>
                </c:pt>
                <c:pt idx="172">
                  <c:v>0.1012</c:v>
                </c:pt>
                <c:pt idx="173">
                  <c:v>0.10199999999999999</c:v>
                </c:pt>
                <c:pt idx="174">
                  <c:v>0.10199999999999999</c:v>
                </c:pt>
                <c:pt idx="175">
                  <c:v>0.1024</c:v>
                </c:pt>
                <c:pt idx="176">
                  <c:v>0.1024</c:v>
                </c:pt>
                <c:pt idx="177">
                  <c:v>0.1032</c:v>
                </c:pt>
                <c:pt idx="178">
                  <c:v>0.1032</c:v>
                </c:pt>
                <c:pt idx="179">
                  <c:v>0.1036</c:v>
                </c:pt>
                <c:pt idx="180">
                  <c:v>0.1036</c:v>
                </c:pt>
                <c:pt idx="181">
                  <c:v>0.10440000000000001</c:v>
                </c:pt>
                <c:pt idx="182">
                  <c:v>0.10440000000000001</c:v>
                </c:pt>
                <c:pt idx="183">
                  <c:v>0.10440000000000001</c:v>
                </c:pt>
                <c:pt idx="184">
                  <c:v>0.10440000000000001</c:v>
                </c:pt>
                <c:pt idx="185">
                  <c:v>0.1048</c:v>
                </c:pt>
                <c:pt idx="186">
                  <c:v>0.1048</c:v>
                </c:pt>
                <c:pt idx="187">
                  <c:v>0.1056</c:v>
                </c:pt>
                <c:pt idx="188">
                  <c:v>0.1056</c:v>
                </c:pt>
                <c:pt idx="189">
                  <c:v>0.1056</c:v>
                </c:pt>
                <c:pt idx="190">
                  <c:v>0.10639999999999999</c:v>
                </c:pt>
                <c:pt idx="191">
                  <c:v>0.1076</c:v>
                </c:pt>
                <c:pt idx="192">
                  <c:v>0.1076</c:v>
                </c:pt>
                <c:pt idx="193">
                  <c:v>0.108</c:v>
                </c:pt>
                <c:pt idx="194">
                  <c:v>0.108</c:v>
                </c:pt>
                <c:pt idx="195">
                  <c:v>0.108</c:v>
                </c:pt>
                <c:pt idx="196">
                  <c:v>0.108</c:v>
                </c:pt>
                <c:pt idx="197">
                  <c:v>0.10920000000000001</c:v>
                </c:pt>
                <c:pt idx="198">
                  <c:v>0.10920000000000001</c:v>
                </c:pt>
                <c:pt idx="199">
                  <c:v>0.1096</c:v>
                </c:pt>
                <c:pt idx="200">
                  <c:v>0.1096</c:v>
                </c:pt>
                <c:pt idx="201">
                  <c:v>0.1096</c:v>
                </c:pt>
                <c:pt idx="202">
                  <c:v>0.1096</c:v>
                </c:pt>
                <c:pt idx="203">
                  <c:v>0.11</c:v>
                </c:pt>
                <c:pt idx="204">
                  <c:v>0.11</c:v>
                </c:pt>
                <c:pt idx="205">
                  <c:v>0.11119999999999999</c:v>
                </c:pt>
                <c:pt idx="206">
                  <c:v>0.11119999999999999</c:v>
                </c:pt>
                <c:pt idx="207">
                  <c:v>0.11119999999999999</c:v>
                </c:pt>
                <c:pt idx="208">
                  <c:v>0.11119999999999999</c:v>
                </c:pt>
                <c:pt idx="209">
                  <c:v>0.112</c:v>
                </c:pt>
                <c:pt idx="210">
                  <c:v>0.112</c:v>
                </c:pt>
                <c:pt idx="211">
                  <c:v>0.1124</c:v>
                </c:pt>
                <c:pt idx="212">
                  <c:v>0.1124</c:v>
                </c:pt>
                <c:pt idx="213">
                  <c:v>0.1148</c:v>
                </c:pt>
                <c:pt idx="214">
                  <c:v>0.1148</c:v>
                </c:pt>
                <c:pt idx="215">
                  <c:v>0.1148</c:v>
                </c:pt>
                <c:pt idx="216">
                  <c:v>0.1148</c:v>
                </c:pt>
                <c:pt idx="217">
                  <c:v>0.1148</c:v>
                </c:pt>
                <c:pt idx="218">
                  <c:v>0.1148</c:v>
                </c:pt>
                <c:pt idx="219">
                  <c:v>0.1148</c:v>
                </c:pt>
                <c:pt idx="220">
                  <c:v>0.1148</c:v>
                </c:pt>
                <c:pt idx="221">
                  <c:v>0.1152</c:v>
                </c:pt>
                <c:pt idx="222">
                  <c:v>0.1152</c:v>
                </c:pt>
                <c:pt idx="223">
                  <c:v>0.11559999999999999</c:v>
                </c:pt>
                <c:pt idx="224">
                  <c:v>0.11559999999999999</c:v>
                </c:pt>
                <c:pt idx="225">
                  <c:v>0.11600000000000001</c:v>
                </c:pt>
                <c:pt idx="226">
                  <c:v>0.11600000000000001</c:v>
                </c:pt>
                <c:pt idx="227">
                  <c:v>0.11600000000000001</c:v>
                </c:pt>
                <c:pt idx="228">
                  <c:v>0.11600000000000001</c:v>
                </c:pt>
                <c:pt idx="229">
                  <c:v>0.1168</c:v>
                </c:pt>
                <c:pt idx="230">
                  <c:v>0.1168</c:v>
                </c:pt>
                <c:pt idx="231">
                  <c:v>0.11799999999999999</c:v>
                </c:pt>
                <c:pt idx="232">
                  <c:v>0.11799999999999999</c:v>
                </c:pt>
                <c:pt idx="233">
                  <c:v>0.1192</c:v>
                </c:pt>
                <c:pt idx="234">
                  <c:v>0.1192</c:v>
                </c:pt>
                <c:pt idx="235">
                  <c:v>0.1192</c:v>
                </c:pt>
                <c:pt idx="236">
                  <c:v>0.1192</c:v>
                </c:pt>
                <c:pt idx="237">
                  <c:v>0.12039999999999999</c:v>
                </c:pt>
                <c:pt idx="238">
                  <c:v>0.12039999999999999</c:v>
                </c:pt>
                <c:pt idx="239">
                  <c:v>0.1208</c:v>
                </c:pt>
                <c:pt idx="240">
                  <c:v>0.1208</c:v>
                </c:pt>
                <c:pt idx="241">
                  <c:v>0.1208</c:v>
                </c:pt>
                <c:pt idx="242">
                  <c:v>0.1208</c:v>
                </c:pt>
                <c:pt idx="243">
                  <c:v>0.1216</c:v>
                </c:pt>
                <c:pt idx="244">
                  <c:v>0.1216</c:v>
                </c:pt>
                <c:pt idx="245">
                  <c:v>0.122</c:v>
                </c:pt>
                <c:pt idx="246">
                  <c:v>0.122</c:v>
                </c:pt>
                <c:pt idx="247">
                  <c:v>0.12280000000000001</c:v>
                </c:pt>
                <c:pt idx="248">
                  <c:v>0.12280000000000001</c:v>
                </c:pt>
                <c:pt idx="249">
                  <c:v>0.12280000000000001</c:v>
                </c:pt>
                <c:pt idx="250">
                  <c:v>0.12280000000000001</c:v>
                </c:pt>
                <c:pt idx="251">
                  <c:v>0.12280000000000001</c:v>
                </c:pt>
                <c:pt idx="252">
                  <c:v>0.12280000000000001</c:v>
                </c:pt>
                <c:pt idx="253">
                  <c:v>0.1236</c:v>
                </c:pt>
                <c:pt idx="254">
                  <c:v>0.1236</c:v>
                </c:pt>
                <c:pt idx="255">
                  <c:v>0.12759999999999999</c:v>
                </c:pt>
                <c:pt idx="256">
                  <c:v>0.12759999999999999</c:v>
                </c:pt>
                <c:pt idx="257">
                  <c:v>0.12839999999999999</c:v>
                </c:pt>
                <c:pt idx="258">
                  <c:v>0.12839999999999999</c:v>
                </c:pt>
                <c:pt idx="259">
                  <c:v>0.1288</c:v>
                </c:pt>
                <c:pt idx="260">
                  <c:v>0.1288</c:v>
                </c:pt>
                <c:pt idx="261">
                  <c:v>0.1288</c:v>
                </c:pt>
                <c:pt idx="262">
                  <c:v>0.1288</c:v>
                </c:pt>
                <c:pt idx="263">
                  <c:v>0.12959999999999999</c:v>
                </c:pt>
                <c:pt idx="264">
                  <c:v>0.12959999999999999</c:v>
                </c:pt>
                <c:pt idx="265">
                  <c:v>0.13</c:v>
                </c:pt>
                <c:pt idx="266">
                  <c:v>0.13</c:v>
                </c:pt>
                <c:pt idx="267">
                  <c:v>0.1308</c:v>
                </c:pt>
                <c:pt idx="268">
                  <c:v>0.1308</c:v>
                </c:pt>
                <c:pt idx="269">
                  <c:v>0.1308</c:v>
                </c:pt>
                <c:pt idx="270">
                  <c:v>0.1308</c:v>
                </c:pt>
                <c:pt idx="271">
                  <c:v>0.13159999999999999</c:v>
                </c:pt>
                <c:pt idx="272">
                  <c:v>0.13159999999999999</c:v>
                </c:pt>
                <c:pt idx="273">
                  <c:v>0.13200000000000001</c:v>
                </c:pt>
                <c:pt idx="274">
                  <c:v>0.13200000000000001</c:v>
                </c:pt>
                <c:pt idx="275">
                  <c:v>0.13400000000000001</c:v>
                </c:pt>
                <c:pt idx="276">
                  <c:v>0.13400000000000001</c:v>
                </c:pt>
                <c:pt idx="277">
                  <c:v>0.13400000000000001</c:v>
                </c:pt>
                <c:pt idx="278">
                  <c:v>0.13400000000000001</c:v>
                </c:pt>
                <c:pt idx="279">
                  <c:v>0.13439999999999999</c:v>
                </c:pt>
                <c:pt idx="280">
                  <c:v>0.13439999999999999</c:v>
                </c:pt>
                <c:pt idx="281">
                  <c:v>0.1348</c:v>
                </c:pt>
                <c:pt idx="282">
                  <c:v>0.1348</c:v>
                </c:pt>
                <c:pt idx="283">
                  <c:v>0.1356</c:v>
                </c:pt>
                <c:pt idx="284">
                  <c:v>0.1356</c:v>
                </c:pt>
                <c:pt idx="285">
                  <c:v>0.13639999999999999</c:v>
                </c:pt>
                <c:pt idx="286">
                  <c:v>0.13639999999999999</c:v>
                </c:pt>
                <c:pt idx="287">
                  <c:v>0.13719999999999999</c:v>
                </c:pt>
                <c:pt idx="288">
                  <c:v>0.13719999999999999</c:v>
                </c:pt>
                <c:pt idx="289">
                  <c:v>0.13719999999999999</c:v>
                </c:pt>
                <c:pt idx="290">
                  <c:v>0.13719999999999999</c:v>
                </c:pt>
                <c:pt idx="291">
                  <c:v>0.13719999999999999</c:v>
                </c:pt>
                <c:pt idx="292">
                  <c:v>0.13719999999999999</c:v>
                </c:pt>
                <c:pt idx="293">
                  <c:v>0.13719999999999999</c:v>
                </c:pt>
                <c:pt idx="294">
                  <c:v>0.13719999999999999</c:v>
                </c:pt>
                <c:pt idx="295">
                  <c:v>0.13719999999999999</c:v>
                </c:pt>
                <c:pt idx="296">
                  <c:v>0.13719999999999999</c:v>
                </c:pt>
                <c:pt idx="297">
                  <c:v>0.13919999999999999</c:v>
                </c:pt>
                <c:pt idx="298">
                  <c:v>0.13919999999999999</c:v>
                </c:pt>
                <c:pt idx="299">
                  <c:v>0.13919999999999999</c:v>
                </c:pt>
                <c:pt idx="300">
                  <c:v>0.13919999999999999</c:v>
                </c:pt>
                <c:pt idx="301">
                  <c:v>0.13919999999999999</c:v>
                </c:pt>
                <c:pt idx="302">
                  <c:v>0.13919999999999999</c:v>
                </c:pt>
                <c:pt idx="303">
                  <c:v>0.13919999999999999</c:v>
                </c:pt>
                <c:pt idx="304">
                  <c:v>0.13919999999999999</c:v>
                </c:pt>
                <c:pt idx="305">
                  <c:v>0.13919999999999999</c:v>
                </c:pt>
                <c:pt idx="306">
                  <c:v>0.13919999999999999</c:v>
                </c:pt>
                <c:pt idx="307">
                  <c:v>0.13919999999999999</c:v>
                </c:pt>
                <c:pt idx="308">
                  <c:v>0.13919999999999999</c:v>
                </c:pt>
                <c:pt idx="309">
                  <c:v>0.13919999999999999</c:v>
                </c:pt>
                <c:pt idx="310">
                  <c:v>0.13919999999999999</c:v>
                </c:pt>
                <c:pt idx="311">
                  <c:v>0.13919999999999999</c:v>
                </c:pt>
                <c:pt idx="312">
                  <c:v>0.13919999999999999</c:v>
                </c:pt>
                <c:pt idx="313">
                  <c:v>0.13919999999999999</c:v>
                </c:pt>
                <c:pt idx="314">
                  <c:v>0.13919999999999999</c:v>
                </c:pt>
                <c:pt idx="315">
                  <c:v>0.13919999999999999</c:v>
                </c:pt>
                <c:pt idx="316">
                  <c:v>0.13919999999999999</c:v>
                </c:pt>
                <c:pt idx="317">
                  <c:v>0.1416</c:v>
                </c:pt>
                <c:pt idx="318">
                  <c:v>0.1416</c:v>
                </c:pt>
                <c:pt idx="319">
                  <c:v>0.1416</c:v>
                </c:pt>
                <c:pt idx="320">
                  <c:v>0.1416</c:v>
                </c:pt>
                <c:pt idx="321">
                  <c:v>0.1416</c:v>
                </c:pt>
                <c:pt idx="322">
                  <c:v>0.1416</c:v>
                </c:pt>
                <c:pt idx="323">
                  <c:v>0.14319999999999999</c:v>
                </c:pt>
                <c:pt idx="324">
                  <c:v>0.14319999999999999</c:v>
                </c:pt>
                <c:pt idx="325">
                  <c:v>0.14399999999999999</c:v>
                </c:pt>
                <c:pt idx="326">
                  <c:v>0.14399999999999999</c:v>
                </c:pt>
                <c:pt idx="327">
                  <c:v>0.1452</c:v>
                </c:pt>
                <c:pt idx="328">
                  <c:v>0.1452</c:v>
                </c:pt>
                <c:pt idx="329">
                  <c:v>0.1452</c:v>
                </c:pt>
                <c:pt idx="330">
                  <c:v>0.1452</c:v>
                </c:pt>
                <c:pt idx="331">
                  <c:v>0.1452</c:v>
                </c:pt>
                <c:pt idx="332">
                  <c:v>0.1452</c:v>
                </c:pt>
                <c:pt idx="333">
                  <c:v>0.1452</c:v>
                </c:pt>
                <c:pt idx="334">
                  <c:v>0.1452</c:v>
                </c:pt>
                <c:pt idx="335">
                  <c:v>0.1452</c:v>
                </c:pt>
                <c:pt idx="336">
                  <c:v>0.1452</c:v>
                </c:pt>
                <c:pt idx="337">
                  <c:v>0.14560000000000001</c:v>
                </c:pt>
                <c:pt idx="338">
                  <c:v>0.14560000000000001</c:v>
                </c:pt>
                <c:pt idx="339">
                  <c:v>0.1484</c:v>
                </c:pt>
                <c:pt idx="340">
                  <c:v>0.1484</c:v>
                </c:pt>
                <c:pt idx="341">
                  <c:v>0.14879999999999999</c:v>
                </c:pt>
                <c:pt idx="342">
                  <c:v>0.14879999999999999</c:v>
                </c:pt>
                <c:pt idx="343">
                  <c:v>0.14879999999999999</c:v>
                </c:pt>
                <c:pt idx="344">
                  <c:v>0.14879999999999999</c:v>
                </c:pt>
                <c:pt idx="345">
                  <c:v>0.14879999999999999</c:v>
                </c:pt>
                <c:pt idx="346">
                  <c:v>0.14879999999999999</c:v>
                </c:pt>
                <c:pt idx="347">
                  <c:v>0.14879999999999999</c:v>
                </c:pt>
                <c:pt idx="348">
                  <c:v>0.14879999999999999</c:v>
                </c:pt>
                <c:pt idx="349">
                  <c:v>0.14879999999999999</c:v>
                </c:pt>
                <c:pt idx="350">
                  <c:v>0.14879999999999999</c:v>
                </c:pt>
                <c:pt idx="351">
                  <c:v>0.14879999999999999</c:v>
                </c:pt>
                <c:pt idx="352">
                  <c:v>0.14879999999999999</c:v>
                </c:pt>
                <c:pt idx="353">
                  <c:v>0.14879999999999999</c:v>
                </c:pt>
                <c:pt idx="354">
                  <c:v>0.14879999999999999</c:v>
                </c:pt>
                <c:pt idx="355">
                  <c:v>0.14879999999999999</c:v>
                </c:pt>
                <c:pt idx="356">
                  <c:v>0.14879999999999999</c:v>
                </c:pt>
                <c:pt idx="357">
                  <c:v>0.14879999999999999</c:v>
                </c:pt>
                <c:pt idx="358">
                  <c:v>0.14879999999999999</c:v>
                </c:pt>
                <c:pt idx="359">
                  <c:v>0.152</c:v>
                </c:pt>
                <c:pt idx="360">
                  <c:v>0.152</c:v>
                </c:pt>
                <c:pt idx="361">
                  <c:v>0.15279999999999999</c:v>
                </c:pt>
                <c:pt idx="362">
                  <c:v>0.15279999999999999</c:v>
                </c:pt>
                <c:pt idx="363">
                  <c:v>0.15359999999999999</c:v>
                </c:pt>
                <c:pt idx="364">
                  <c:v>0.15359999999999999</c:v>
                </c:pt>
                <c:pt idx="365">
                  <c:v>0.154</c:v>
                </c:pt>
                <c:pt idx="366">
                  <c:v>0.154</c:v>
                </c:pt>
                <c:pt idx="367">
                  <c:v>0.154</c:v>
                </c:pt>
                <c:pt idx="368">
                  <c:v>0.154</c:v>
                </c:pt>
                <c:pt idx="369">
                  <c:v>0.154</c:v>
                </c:pt>
                <c:pt idx="370">
                  <c:v>0.154</c:v>
                </c:pt>
                <c:pt idx="371">
                  <c:v>0.154</c:v>
                </c:pt>
                <c:pt idx="372">
                  <c:v>0.154</c:v>
                </c:pt>
                <c:pt idx="373">
                  <c:v>0.154</c:v>
                </c:pt>
                <c:pt idx="374">
                  <c:v>0.154</c:v>
                </c:pt>
                <c:pt idx="375">
                  <c:v>0.15440000000000001</c:v>
                </c:pt>
                <c:pt idx="376">
                  <c:v>0.15440000000000001</c:v>
                </c:pt>
                <c:pt idx="377">
                  <c:v>0.15440000000000001</c:v>
                </c:pt>
                <c:pt idx="378">
                  <c:v>0.15440000000000001</c:v>
                </c:pt>
                <c:pt idx="379">
                  <c:v>0.15440000000000001</c:v>
                </c:pt>
                <c:pt idx="380">
                  <c:v>0.15440000000000001</c:v>
                </c:pt>
                <c:pt idx="381">
                  <c:v>0.15640000000000001</c:v>
                </c:pt>
                <c:pt idx="382">
                  <c:v>0.15640000000000001</c:v>
                </c:pt>
                <c:pt idx="383">
                  <c:v>0.15640000000000001</c:v>
                </c:pt>
                <c:pt idx="384">
                  <c:v>0.15640000000000001</c:v>
                </c:pt>
                <c:pt idx="385">
                  <c:v>0.15679999999999999</c:v>
                </c:pt>
                <c:pt idx="386">
                  <c:v>0.15679999999999999</c:v>
                </c:pt>
                <c:pt idx="387">
                  <c:v>0.15720000000000001</c:v>
                </c:pt>
                <c:pt idx="388">
                  <c:v>0.15720000000000001</c:v>
                </c:pt>
                <c:pt idx="389">
                  <c:v>0.15759999999999999</c:v>
                </c:pt>
                <c:pt idx="390">
                  <c:v>0.15759999999999999</c:v>
                </c:pt>
                <c:pt idx="391">
                  <c:v>0.15759999999999999</c:v>
                </c:pt>
                <c:pt idx="392">
                  <c:v>0.15759999999999999</c:v>
                </c:pt>
                <c:pt idx="393">
                  <c:v>0.15759999999999999</c:v>
                </c:pt>
                <c:pt idx="394">
                  <c:v>0.15759999999999999</c:v>
                </c:pt>
                <c:pt idx="395">
                  <c:v>0.15759999999999999</c:v>
                </c:pt>
                <c:pt idx="396">
                  <c:v>0.15759999999999999</c:v>
                </c:pt>
                <c:pt idx="397">
                  <c:v>0.1588</c:v>
                </c:pt>
                <c:pt idx="398">
                  <c:v>0.1588</c:v>
                </c:pt>
                <c:pt idx="399">
                  <c:v>0.15920000000000001</c:v>
                </c:pt>
                <c:pt idx="400">
                  <c:v>0.16</c:v>
                </c:pt>
                <c:pt idx="401">
                  <c:v>0.16200000000000001</c:v>
                </c:pt>
                <c:pt idx="402">
                  <c:v>0.16200000000000001</c:v>
                </c:pt>
                <c:pt idx="403">
                  <c:v>0.16239999999999999</c:v>
                </c:pt>
                <c:pt idx="404">
                  <c:v>0.16239999999999999</c:v>
                </c:pt>
                <c:pt idx="405">
                  <c:v>0.1628</c:v>
                </c:pt>
                <c:pt idx="406">
                  <c:v>0.1628</c:v>
                </c:pt>
                <c:pt idx="407">
                  <c:v>0.1628</c:v>
                </c:pt>
                <c:pt idx="408">
                  <c:v>0.1628</c:v>
                </c:pt>
                <c:pt idx="409">
                  <c:v>0.16320000000000001</c:v>
                </c:pt>
                <c:pt idx="410">
                  <c:v>0.16320000000000001</c:v>
                </c:pt>
                <c:pt idx="411">
                  <c:v>0.16320000000000001</c:v>
                </c:pt>
                <c:pt idx="412">
                  <c:v>0.16320000000000001</c:v>
                </c:pt>
                <c:pt idx="413">
                  <c:v>0.1636</c:v>
                </c:pt>
                <c:pt idx="414">
                  <c:v>0.1636</c:v>
                </c:pt>
                <c:pt idx="415">
                  <c:v>0.1636</c:v>
                </c:pt>
                <c:pt idx="416">
                  <c:v>0.1636</c:v>
                </c:pt>
                <c:pt idx="417">
                  <c:v>0.1636</c:v>
                </c:pt>
                <c:pt idx="418">
                  <c:v>0.1636</c:v>
                </c:pt>
                <c:pt idx="419">
                  <c:v>0.16400000000000001</c:v>
                </c:pt>
                <c:pt idx="420">
                  <c:v>0.16400000000000001</c:v>
                </c:pt>
                <c:pt idx="421">
                  <c:v>0.16400000000000001</c:v>
                </c:pt>
                <c:pt idx="422">
                  <c:v>0.16400000000000001</c:v>
                </c:pt>
                <c:pt idx="423">
                  <c:v>0.16800000000000001</c:v>
                </c:pt>
                <c:pt idx="424">
                  <c:v>0.16800000000000001</c:v>
                </c:pt>
                <c:pt idx="425">
                  <c:v>0.16839999999999999</c:v>
                </c:pt>
                <c:pt idx="426">
                  <c:v>0.16839999999999999</c:v>
                </c:pt>
                <c:pt idx="427">
                  <c:v>0.16839999999999999</c:v>
                </c:pt>
                <c:pt idx="428">
                  <c:v>0.16839999999999999</c:v>
                </c:pt>
                <c:pt idx="429">
                  <c:v>0.16880000000000001</c:v>
                </c:pt>
                <c:pt idx="430">
                  <c:v>0.16880000000000001</c:v>
                </c:pt>
                <c:pt idx="431">
                  <c:v>0.16919999999999999</c:v>
                </c:pt>
                <c:pt idx="432">
                  <c:v>0.16919999999999999</c:v>
                </c:pt>
                <c:pt idx="433">
                  <c:v>0.1696</c:v>
                </c:pt>
                <c:pt idx="434">
                  <c:v>0.1696</c:v>
                </c:pt>
                <c:pt idx="435">
                  <c:v>0.17</c:v>
                </c:pt>
                <c:pt idx="436">
                  <c:v>0.17</c:v>
                </c:pt>
                <c:pt idx="437">
                  <c:v>0.1704</c:v>
                </c:pt>
                <c:pt idx="438">
                  <c:v>0.1704</c:v>
                </c:pt>
                <c:pt idx="439">
                  <c:v>0.1704</c:v>
                </c:pt>
                <c:pt idx="440">
                  <c:v>0.1704</c:v>
                </c:pt>
                <c:pt idx="441">
                  <c:v>0.1704</c:v>
                </c:pt>
                <c:pt idx="442">
                  <c:v>0.17080000000000001</c:v>
                </c:pt>
                <c:pt idx="443">
                  <c:v>0.17319999999999999</c:v>
                </c:pt>
                <c:pt idx="444">
                  <c:v>0.17319999999999999</c:v>
                </c:pt>
                <c:pt idx="445">
                  <c:v>0.1736</c:v>
                </c:pt>
                <c:pt idx="446">
                  <c:v>0.1736</c:v>
                </c:pt>
                <c:pt idx="447">
                  <c:v>0.1736</c:v>
                </c:pt>
                <c:pt idx="448">
                  <c:v>0.1736</c:v>
                </c:pt>
                <c:pt idx="449">
                  <c:v>0.17399999999999999</c:v>
                </c:pt>
                <c:pt idx="450">
                  <c:v>0.17399999999999999</c:v>
                </c:pt>
                <c:pt idx="451">
                  <c:v>0.17399999999999999</c:v>
                </c:pt>
                <c:pt idx="452">
                  <c:v>0.17399999999999999</c:v>
                </c:pt>
                <c:pt idx="453">
                  <c:v>0.1744</c:v>
                </c:pt>
                <c:pt idx="454">
                  <c:v>0.1744</c:v>
                </c:pt>
                <c:pt idx="455">
                  <c:v>0.17480000000000001</c:v>
                </c:pt>
                <c:pt idx="456">
                  <c:v>0.17480000000000001</c:v>
                </c:pt>
                <c:pt idx="457">
                  <c:v>0.17480000000000001</c:v>
                </c:pt>
                <c:pt idx="458">
                  <c:v>0.17480000000000001</c:v>
                </c:pt>
                <c:pt idx="459">
                  <c:v>0.17519999999999999</c:v>
                </c:pt>
                <c:pt idx="460">
                  <c:v>0.17519999999999999</c:v>
                </c:pt>
                <c:pt idx="461">
                  <c:v>0.17519999999999999</c:v>
                </c:pt>
                <c:pt idx="462">
                  <c:v>0.17519999999999999</c:v>
                </c:pt>
                <c:pt idx="463">
                  <c:v>0.17560000000000001</c:v>
                </c:pt>
                <c:pt idx="464">
                  <c:v>0.17560000000000001</c:v>
                </c:pt>
                <c:pt idx="465">
                  <c:v>0.17799999999999999</c:v>
                </c:pt>
                <c:pt idx="466">
                  <c:v>0.17799999999999999</c:v>
                </c:pt>
                <c:pt idx="467">
                  <c:v>0.17799999999999999</c:v>
                </c:pt>
                <c:pt idx="468">
                  <c:v>0.17799999999999999</c:v>
                </c:pt>
                <c:pt idx="469">
                  <c:v>0.1784</c:v>
                </c:pt>
                <c:pt idx="470">
                  <c:v>0.1784</c:v>
                </c:pt>
                <c:pt idx="471">
                  <c:v>0.1784</c:v>
                </c:pt>
                <c:pt idx="472">
                  <c:v>0.1784</c:v>
                </c:pt>
                <c:pt idx="473">
                  <c:v>0.17879999999999999</c:v>
                </c:pt>
                <c:pt idx="474">
                  <c:v>0.17879999999999999</c:v>
                </c:pt>
                <c:pt idx="475">
                  <c:v>0.17879999999999999</c:v>
                </c:pt>
                <c:pt idx="476">
                  <c:v>0.17879999999999999</c:v>
                </c:pt>
                <c:pt idx="477">
                  <c:v>0.1792</c:v>
                </c:pt>
                <c:pt idx="478">
                  <c:v>0.1792</c:v>
                </c:pt>
                <c:pt idx="479">
                  <c:v>0.17960000000000001</c:v>
                </c:pt>
                <c:pt idx="480">
                  <c:v>0.17960000000000001</c:v>
                </c:pt>
                <c:pt idx="481">
                  <c:v>0.17960000000000001</c:v>
                </c:pt>
                <c:pt idx="482">
                  <c:v>0.17960000000000001</c:v>
                </c:pt>
                <c:pt idx="483">
                  <c:v>0.1804</c:v>
                </c:pt>
                <c:pt idx="484">
                  <c:v>0.1804</c:v>
                </c:pt>
                <c:pt idx="485">
                  <c:v>0.18240000000000001</c:v>
                </c:pt>
                <c:pt idx="486">
                  <c:v>0.18240000000000001</c:v>
                </c:pt>
                <c:pt idx="487">
                  <c:v>0.18240000000000001</c:v>
                </c:pt>
                <c:pt idx="488">
                  <c:v>0.18240000000000001</c:v>
                </c:pt>
                <c:pt idx="489">
                  <c:v>0.18279999999999999</c:v>
                </c:pt>
                <c:pt idx="490">
                  <c:v>0.18279999999999999</c:v>
                </c:pt>
                <c:pt idx="491">
                  <c:v>0.1832</c:v>
                </c:pt>
                <c:pt idx="492">
                  <c:v>0.1832</c:v>
                </c:pt>
                <c:pt idx="493">
                  <c:v>0.1832</c:v>
                </c:pt>
                <c:pt idx="494">
                  <c:v>0.1832</c:v>
                </c:pt>
                <c:pt idx="495">
                  <c:v>0.1832</c:v>
                </c:pt>
                <c:pt idx="496">
                  <c:v>0.1832</c:v>
                </c:pt>
                <c:pt idx="497">
                  <c:v>0.1832</c:v>
                </c:pt>
                <c:pt idx="498">
                  <c:v>0.1832</c:v>
                </c:pt>
                <c:pt idx="499">
                  <c:v>0.18360000000000001</c:v>
                </c:pt>
                <c:pt idx="500">
                  <c:v>0.18360000000000001</c:v>
                </c:pt>
                <c:pt idx="501">
                  <c:v>0.18360000000000001</c:v>
                </c:pt>
                <c:pt idx="502">
                  <c:v>0.18360000000000001</c:v>
                </c:pt>
                <c:pt idx="503">
                  <c:v>0.18360000000000001</c:v>
                </c:pt>
                <c:pt idx="504">
                  <c:v>0.18360000000000001</c:v>
                </c:pt>
                <c:pt idx="505">
                  <c:v>0.18360000000000001</c:v>
                </c:pt>
                <c:pt idx="506">
                  <c:v>0.18360000000000001</c:v>
                </c:pt>
                <c:pt idx="507">
                  <c:v>0.18479999999999999</c:v>
                </c:pt>
                <c:pt idx="508">
                  <c:v>0.18479999999999999</c:v>
                </c:pt>
                <c:pt idx="509">
                  <c:v>0.1852</c:v>
                </c:pt>
                <c:pt idx="510">
                  <c:v>0.1852</c:v>
                </c:pt>
                <c:pt idx="511">
                  <c:v>0.1852</c:v>
                </c:pt>
                <c:pt idx="512">
                  <c:v>0.1852</c:v>
                </c:pt>
                <c:pt idx="513">
                  <c:v>0.1852</c:v>
                </c:pt>
                <c:pt idx="514">
                  <c:v>0.1852</c:v>
                </c:pt>
                <c:pt idx="515">
                  <c:v>0.1852</c:v>
                </c:pt>
                <c:pt idx="516">
                  <c:v>0.1852</c:v>
                </c:pt>
                <c:pt idx="517">
                  <c:v>0.1852</c:v>
                </c:pt>
                <c:pt idx="518">
                  <c:v>0.1852</c:v>
                </c:pt>
                <c:pt idx="519">
                  <c:v>0.18559999999999999</c:v>
                </c:pt>
                <c:pt idx="520">
                  <c:v>0.18559999999999999</c:v>
                </c:pt>
                <c:pt idx="521">
                  <c:v>0.186</c:v>
                </c:pt>
                <c:pt idx="522">
                  <c:v>0.186</c:v>
                </c:pt>
                <c:pt idx="523">
                  <c:v>0.18640000000000001</c:v>
                </c:pt>
                <c:pt idx="524">
                  <c:v>0.18640000000000001</c:v>
                </c:pt>
                <c:pt idx="525">
                  <c:v>0.18640000000000001</c:v>
                </c:pt>
                <c:pt idx="526">
                  <c:v>0.18679999999999999</c:v>
                </c:pt>
                <c:pt idx="527">
                  <c:v>0.188</c:v>
                </c:pt>
                <c:pt idx="528">
                  <c:v>0.188</c:v>
                </c:pt>
                <c:pt idx="529">
                  <c:v>0.188</c:v>
                </c:pt>
                <c:pt idx="530">
                  <c:v>0.188</c:v>
                </c:pt>
                <c:pt idx="531">
                  <c:v>0.188</c:v>
                </c:pt>
                <c:pt idx="532">
                  <c:v>0.188</c:v>
                </c:pt>
                <c:pt idx="533">
                  <c:v>0.18840000000000001</c:v>
                </c:pt>
                <c:pt idx="534">
                  <c:v>0.18840000000000001</c:v>
                </c:pt>
                <c:pt idx="535">
                  <c:v>0.1888</c:v>
                </c:pt>
                <c:pt idx="536">
                  <c:v>0.1888</c:v>
                </c:pt>
                <c:pt idx="537">
                  <c:v>0.18920000000000001</c:v>
                </c:pt>
                <c:pt idx="538">
                  <c:v>0.18920000000000001</c:v>
                </c:pt>
                <c:pt idx="539">
                  <c:v>0.18920000000000001</c:v>
                </c:pt>
                <c:pt idx="540">
                  <c:v>0.18920000000000001</c:v>
                </c:pt>
                <c:pt idx="541">
                  <c:v>0.18920000000000001</c:v>
                </c:pt>
                <c:pt idx="542">
                  <c:v>0.18920000000000001</c:v>
                </c:pt>
                <c:pt idx="543">
                  <c:v>0.18920000000000001</c:v>
                </c:pt>
                <c:pt idx="544">
                  <c:v>0.18920000000000001</c:v>
                </c:pt>
                <c:pt idx="545">
                  <c:v>0.18959999999999999</c:v>
                </c:pt>
                <c:pt idx="546">
                  <c:v>0.18959999999999999</c:v>
                </c:pt>
                <c:pt idx="547">
                  <c:v>0.18959999999999999</c:v>
                </c:pt>
                <c:pt idx="548">
                  <c:v>0.18959999999999999</c:v>
                </c:pt>
                <c:pt idx="549">
                  <c:v>0.19239999999999999</c:v>
                </c:pt>
                <c:pt idx="550">
                  <c:v>0.19239999999999999</c:v>
                </c:pt>
                <c:pt idx="551">
                  <c:v>0.1928</c:v>
                </c:pt>
                <c:pt idx="552">
                  <c:v>0.1928</c:v>
                </c:pt>
                <c:pt idx="553">
                  <c:v>0.19320000000000001</c:v>
                </c:pt>
                <c:pt idx="554">
                  <c:v>0.19320000000000001</c:v>
                </c:pt>
                <c:pt idx="555">
                  <c:v>0.19320000000000001</c:v>
                </c:pt>
                <c:pt idx="556">
                  <c:v>0.19320000000000001</c:v>
                </c:pt>
                <c:pt idx="557">
                  <c:v>0.19359999999999999</c:v>
                </c:pt>
                <c:pt idx="558">
                  <c:v>0.19359999999999999</c:v>
                </c:pt>
                <c:pt idx="559">
                  <c:v>0.19359999999999999</c:v>
                </c:pt>
                <c:pt idx="560">
                  <c:v>0.19359999999999999</c:v>
                </c:pt>
                <c:pt idx="561">
                  <c:v>0.19359999999999999</c:v>
                </c:pt>
                <c:pt idx="562">
                  <c:v>0.19359999999999999</c:v>
                </c:pt>
                <c:pt idx="563">
                  <c:v>0.19359999999999999</c:v>
                </c:pt>
                <c:pt idx="564">
                  <c:v>0.19359999999999999</c:v>
                </c:pt>
                <c:pt idx="565">
                  <c:v>0.19359999999999999</c:v>
                </c:pt>
                <c:pt idx="566">
                  <c:v>0.19359999999999999</c:v>
                </c:pt>
                <c:pt idx="567">
                  <c:v>0.19359999999999999</c:v>
                </c:pt>
                <c:pt idx="568">
                  <c:v>0.19439999999999999</c:v>
                </c:pt>
                <c:pt idx="569">
                  <c:v>0.1956</c:v>
                </c:pt>
                <c:pt idx="570">
                  <c:v>0.1956</c:v>
                </c:pt>
                <c:pt idx="571">
                  <c:v>0.19600000000000001</c:v>
                </c:pt>
                <c:pt idx="572">
                  <c:v>0.19600000000000001</c:v>
                </c:pt>
                <c:pt idx="573">
                  <c:v>0.19600000000000001</c:v>
                </c:pt>
                <c:pt idx="574">
                  <c:v>0.19600000000000001</c:v>
                </c:pt>
                <c:pt idx="575">
                  <c:v>0.19600000000000001</c:v>
                </c:pt>
                <c:pt idx="576">
                  <c:v>0.19600000000000001</c:v>
                </c:pt>
                <c:pt idx="577">
                  <c:v>0.19639999999999999</c:v>
                </c:pt>
                <c:pt idx="578">
                  <c:v>0.19639999999999999</c:v>
                </c:pt>
                <c:pt idx="579">
                  <c:v>0.19639999999999999</c:v>
                </c:pt>
                <c:pt idx="580">
                  <c:v>0.19639999999999999</c:v>
                </c:pt>
                <c:pt idx="581">
                  <c:v>0.19719999999999999</c:v>
                </c:pt>
                <c:pt idx="582">
                  <c:v>0.19719999999999999</c:v>
                </c:pt>
                <c:pt idx="583">
                  <c:v>0.19719999999999999</c:v>
                </c:pt>
                <c:pt idx="584">
                  <c:v>0.19719999999999999</c:v>
                </c:pt>
                <c:pt idx="585">
                  <c:v>0.19719999999999999</c:v>
                </c:pt>
                <c:pt idx="586">
                  <c:v>0.19719999999999999</c:v>
                </c:pt>
                <c:pt idx="587">
                  <c:v>0.19719999999999999</c:v>
                </c:pt>
                <c:pt idx="588">
                  <c:v>0.19719999999999999</c:v>
                </c:pt>
                <c:pt idx="589">
                  <c:v>0.1976</c:v>
                </c:pt>
                <c:pt idx="590">
                  <c:v>0.1976</c:v>
                </c:pt>
                <c:pt idx="591">
                  <c:v>0.1996</c:v>
                </c:pt>
                <c:pt idx="592">
                  <c:v>0.1996</c:v>
                </c:pt>
                <c:pt idx="593">
                  <c:v>0.1996</c:v>
                </c:pt>
                <c:pt idx="594">
                  <c:v>0.1996</c:v>
                </c:pt>
                <c:pt idx="595">
                  <c:v>0.1996</c:v>
                </c:pt>
                <c:pt idx="596">
                  <c:v>0.1996</c:v>
                </c:pt>
                <c:pt idx="597">
                  <c:v>0.1996</c:v>
                </c:pt>
                <c:pt idx="598">
                  <c:v>0.1996</c:v>
                </c:pt>
                <c:pt idx="599">
                  <c:v>0.1996</c:v>
                </c:pt>
                <c:pt idx="600">
                  <c:v>0.1996</c:v>
                </c:pt>
                <c:pt idx="601">
                  <c:v>0.1996</c:v>
                </c:pt>
                <c:pt idx="602">
                  <c:v>0.1996</c:v>
                </c:pt>
                <c:pt idx="603">
                  <c:v>0.1996</c:v>
                </c:pt>
                <c:pt idx="604">
                  <c:v>0.1996</c:v>
                </c:pt>
                <c:pt idx="605">
                  <c:v>0.2</c:v>
                </c:pt>
                <c:pt idx="606">
                  <c:v>0.2</c:v>
                </c:pt>
                <c:pt idx="607">
                  <c:v>0.2</c:v>
                </c:pt>
                <c:pt idx="608">
                  <c:v>0.2</c:v>
                </c:pt>
                <c:pt idx="609">
                  <c:v>0.2</c:v>
                </c:pt>
                <c:pt idx="610">
                  <c:v>0.20039999999999999</c:v>
                </c:pt>
                <c:pt idx="611">
                  <c:v>0.20080000000000001</c:v>
                </c:pt>
                <c:pt idx="612">
                  <c:v>0.20080000000000001</c:v>
                </c:pt>
                <c:pt idx="613">
                  <c:v>0.20119999999999999</c:v>
                </c:pt>
                <c:pt idx="614">
                  <c:v>0.20119999999999999</c:v>
                </c:pt>
                <c:pt idx="615">
                  <c:v>0.20119999999999999</c:v>
                </c:pt>
                <c:pt idx="616">
                  <c:v>0.20119999999999999</c:v>
                </c:pt>
                <c:pt idx="617">
                  <c:v>0.20119999999999999</c:v>
                </c:pt>
                <c:pt idx="618">
                  <c:v>0.20119999999999999</c:v>
                </c:pt>
                <c:pt idx="619">
                  <c:v>0.2016</c:v>
                </c:pt>
                <c:pt idx="620">
                  <c:v>0.2016</c:v>
                </c:pt>
                <c:pt idx="621">
                  <c:v>0.2024</c:v>
                </c:pt>
                <c:pt idx="622">
                  <c:v>0.2024</c:v>
                </c:pt>
                <c:pt idx="623">
                  <c:v>0.20280000000000001</c:v>
                </c:pt>
                <c:pt idx="624">
                  <c:v>0.20280000000000001</c:v>
                </c:pt>
                <c:pt idx="625">
                  <c:v>0.2036</c:v>
                </c:pt>
                <c:pt idx="626">
                  <c:v>0.2036</c:v>
                </c:pt>
                <c:pt idx="627">
                  <c:v>0.2036</c:v>
                </c:pt>
                <c:pt idx="628">
                  <c:v>0.2036</c:v>
                </c:pt>
                <c:pt idx="629">
                  <c:v>0.20399999999999999</c:v>
                </c:pt>
                <c:pt idx="630">
                  <c:v>0.20399999999999999</c:v>
                </c:pt>
                <c:pt idx="631">
                  <c:v>0.2044</c:v>
                </c:pt>
                <c:pt idx="632">
                  <c:v>0.2044</c:v>
                </c:pt>
                <c:pt idx="633">
                  <c:v>0.2064</c:v>
                </c:pt>
                <c:pt idx="634">
                  <c:v>0.2064</c:v>
                </c:pt>
                <c:pt idx="635">
                  <c:v>0.20680000000000001</c:v>
                </c:pt>
                <c:pt idx="636">
                  <c:v>0.20680000000000001</c:v>
                </c:pt>
                <c:pt idx="637">
                  <c:v>0.20680000000000001</c:v>
                </c:pt>
                <c:pt idx="638">
                  <c:v>0.20680000000000001</c:v>
                </c:pt>
                <c:pt idx="639">
                  <c:v>0.20680000000000001</c:v>
                </c:pt>
                <c:pt idx="640">
                  <c:v>0.20680000000000001</c:v>
                </c:pt>
                <c:pt idx="641">
                  <c:v>0.2072</c:v>
                </c:pt>
                <c:pt idx="642">
                  <c:v>0.2072</c:v>
                </c:pt>
                <c:pt idx="643">
                  <c:v>0.2072</c:v>
                </c:pt>
                <c:pt idx="644">
                  <c:v>0.2072</c:v>
                </c:pt>
                <c:pt idx="645">
                  <c:v>0.20799999999999999</c:v>
                </c:pt>
                <c:pt idx="646">
                  <c:v>0.20799999999999999</c:v>
                </c:pt>
                <c:pt idx="647">
                  <c:v>0.20799999999999999</c:v>
                </c:pt>
                <c:pt idx="648">
                  <c:v>0.20799999999999999</c:v>
                </c:pt>
                <c:pt idx="649">
                  <c:v>0.20799999999999999</c:v>
                </c:pt>
                <c:pt idx="650">
                  <c:v>0.20799999999999999</c:v>
                </c:pt>
                <c:pt idx="651">
                  <c:v>0.20799999999999999</c:v>
                </c:pt>
                <c:pt idx="652">
                  <c:v>0.20799999999999999</c:v>
                </c:pt>
                <c:pt idx="653">
                  <c:v>0.2092</c:v>
                </c:pt>
                <c:pt idx="654">
                  <c:v>0.2092</c:v>
                </c:pt>
                <c:pt idx="655">
                  <c:v>0.2092</c:v>
                </c:pt>
                <c:pt idx="656">
                  <c:v>0.2092</c:v>
                </c:pt>
                <c:pt idx="657">
                  <c:v>0.20960000000000001</c:v>
                </c:pt>
                <c:pt idx="658">
                  <c:v>0.20960000000000001</c:v>
                </c:pt>
                <c:pt idx="659">
                  <c:v>0.20960000000000001</c:v>
                </c:pt>
                <c:pt idx="660">
                  <c:v>0.20960000000000001</c:v>
                </c:pt>
                <c:pt idx="661">
                  <c:v>0.20960000000000001</c:v>
                </c:pt>
                <c:pt idx="662">
                  <c:v>0.20960000000000001</c:v>
                </c:pt>
                <c:pt idx="663">
                  <c:v>0.20960000000000001</c:v>
                </c:pt>
                <c:pt idx="664">
                  <c:v>0.20960000000000001</c:v>
                </c:pt>
                <c:pt idx="665">
                  <c:v>0.20960000000000001</c:v>
                </c:pt>
                <c:pt idx="666">
                  <c:v>0.20960000000000001</c:v>
                </c:pt>
                <c:pt idx="667">
                  <c:v>0.20960000000000001</c:v>
                </c:pt>
                <c:pt idx="668">
                  <c:v>0.20960000000000001</c:v>
                </c:pt>
                <c:pt idx="669">
                  <c:v>0.20960000000000001</c:v>
                </c:pt>
                <c:pt idx="670">
                  <c:v>0.20960000000000001</c:v>
                </c:pt>
                <c:pt idx="671">
                  <c:v>0.20960000000000001</c:v>
                </c:pt>
                <c:pt idx="672">
                  <c:v>0.20960000000000001</c:v>
                </c:pt>
                <c:pt idx="673">
                  <c:v>0.21</c:v>
                </c:pt>
                <c:pt idx="674">
                  <c:v>0.21</c:v>
                </c:pt>
                <c:pt idx="675">
                  <c:v>0.2112</c:v>
                </c:pt>
                <c:pt idx="676">
                  <c:v>0.2112</c:v>
                </c:pt>
                <c:pt idx="677">
                  <c:v>0.2112</c:v>
                </c:pt>
                <c:pt idx="678">
                  <c:v>0.2112</c:v>
                </c:pt>
                <c:pt idx="679">
                  <c:v>0.2112</c:v>
                </c:pt>
                <c:pt idx="680">
                  <c:v>0.2112</c:v>
                </c:pt>
                <c:pt idx="681">
                  <c:v>0.2112</c:v>
                </c:pt>
                <c:pt idx="682">
                  <c:v>0.2112</c:v>
                </c:pt>
                <c:pt idx="683">
                  <c:v>0.2112</c:v>
                </c:pt>
                <c:pt idx="684">
                  <c:v>0.2112</c:v>
                </c:pt>
                <c:pt idx="685">
                  <c:v>0.21240000000000001</c:v>
                </c:pt>
                <c:pt idx="686">
                  <c:v>0.21240000000000001</c:v>
                </c:pt>
                <c:pt idx="687">
                  <c:v>0.21279999999999999</c:v>
                </c:pt>
                <c:pt idx="688">
                  <c:v>0.21279999999999999</c:v>
                </c:pt>
                <c:pt idx="689">
                  <c:v>0.21279999999999999</c:v>
                </c:pt>
                <c:pt idx="690">
                  <c:v>0.21279999999999999</c:v>
                </c:pt>
                <c:pt idx="691">
                  <c:v>0.21279999999999999</c:v>
                </c:pt>
                <c:pt idx="692">
                  <c:v>0.21279999999999999</c:v>
                </c:pt>
                <c:pt idx="693">
                  <c:v>0.21279999999999999</c:v>
                </c:pt>
                <c:pt idx="694">
                  <c:v>0.21279999999999999</c:v>
                </c:pt>
                <c:pt idx="695">
                  <c:v>0.214</c:v>
                </c:pt>
                <c:pt idx="696">
                  <c:v>0.214</c:v>
                </c:pt>
                <c:pt idx="697">
                  <c:v>0.214</c:v>
                </c:pt>
                <c:pt idx="698">
                  <c:v>0.214</c:v>
                </c:pt>
                <c:pt idx="699">
                  <c:v>0.214</c:v>
                </c:pt>
                <c:pt idx="700">
                  <c:v>0.214</c:v>
                </c:pt>
                <c:pt idx="701">
                  <c:v>0.214</c:v>
                </c:pt>
                <c:pt idx="702">
                  <c:v>0.214</c:v>
                </c:pt>
                <c:pt idx="703">
                  <c:v>0.214</c:v>
                </c:pt>
                <c:pt idx="704">
                  <c:v>0.214</c:v>
                </c:pt>
                <c:pt idx="705">
                  <c:v>0.21479999999999999</c:v>
                </c:pt>
                <c:pt idx="706">
                  <c:v>0.21479999999999999</c:v>
                </c:pt>
                <c:pt idx="707">
                  <c:v>0.2152</c:v>
                </c:pt>
                <c:pt idx="708">
                  <c:v>0.2152</c:v>
                </c:pt>
                <c:pt idx="709">
                  <c:v>0.2152</c:v>
                </c:pt>
                <c:pt idx="710">
                  <c:v>0.2152</c:v>
                </c:pt>
                <c:pt idx="711">
                  <c:v>0.2152</c:v>
                </c:pt>
                <c:pt idx="712">
                  <c:v>0.2152</c:v>
                </c:pt>
                <c:pt idx="713">
                  <c:v>0.2152</c:v>
                </c:pt>
                <c:pt idx="714">
                  <c:v>0.2152</c:v>
                </c:pt>
                <c:pt idx="715">
                  <c:v>0.2152</c:v>
                </c:pt>
                <c:pt idx="716">
                  <c:v>0.2152</c:v>
                </c:pt>
                <c:pt idx="717">
                  <c:v>0.21640000000000001</c:v>
                </c:pt>
                <c:pt idx="718">
                  <c:v>0.21640000000000001</c:v>
                </c:pt>
                <c:pt idx="719">
                  <c:v>0.21640000000000001</c:v>
                </c:pt>
                <c:pt idx="720">
                  <c:v>0.21640000000000001</c:v>
                </c:pt>
                <c:pt idx="721">
                  <c:v>0.21640000000000001</c:v>
                </c:pt>
                <c:pt idx="722">
                  <c:v>0.21640000000000001</c:v>
                </c:pt>
                <c:pt idx="723">
                  <c:v>0.21759999999999999</c:v>
                </c:pt>
                <c:pt idx="724">
                  <c:v>0.21759999999999999</c:v>
                </c:pt>
                <c:pt idx="725">
                  <c:v>0.218</c:v>
                </c:pt>
                <c:pt idx="726">
                  <c:v>0.218</c:v>
                </c:pt>
                <c:pt idx="727">
                  <c:v>0.218</c:v>
                </c:pt>
                <c:pt idx="728">
                  <c:v>0.218</c:v>
                </c:pt>
                <c:pt idx="729">
                  <c:v>0.218</c:v>
                </c:pt>
                <c:pt idx="730">
                  <c:v>0.218</c:v>
                </c:pt>
                <c:pt idx="731">
                  <c:v>0.218</c:v>
                </c:pt>
                <c:pt idx="732">
                  <c:v>0.218</c:v>
                </c:pt>
                <c:pt idx="733">
                  <c:v>0.21840000000000001</c:v>
                </c:pt>
                <c:pt idx="734">
                  <c:v>0.21840000000000001</c:v>
                </c:pt>
                <c:pt idx="735">
                  <c:v>0.21879999999999999</c:v>
                </c:pt>
                <c:pt idx="736">
                  <c:v>0.21920000000000001</c:v>
                </c:pt>
                <c:pt idx="737">
                  <c:v>0.22040000000000001</c:v>
                </c:pt>
                <c:pt idx="738">
                  <c:v>0.22040000000000001</c:v>
                </c:pt>
                <c:pt idx="739">
                  <c:v>0.22040000000000001</c:v>
                </c:pt>
                <c:pt idx="740">
                  <c:v>0.22040000000000001</c:v>
                </c:pt>
                <c:pt idx="741">
                  <c:v>0.22040000000000001</c:v>
                </c:pt>
                <c:pt idx="742">
                  <c:v>0.22040000000000001</c:v>
                </c:pt>
                <c:pt idx="743">
                  <c:v>0.22040000000000001</c:v>
                </c:pt>
                <c:pt idx="744">
                  <c:v>0.22040000000000001</c:v>
                </c:pt>
                <c:pt idx="745">
                  <c:v>0.2208</c:v>
                </c:pt>
                <c:pt idx="746">
                  <c:v>0.2208</c:v>
                </c:pt>
                <c:pt idx="747">
                  <c:v>0.2208</c:v>
                </c:pt>
                <c:pt idx="748">
                  <c:v>0.2208</c:v>
                </c:pt>
                <c:pt idx="749">
                  <c:v>0.2208</c:v>
                </c:pt>
                <c:pt idx="750">
                  <c:v>0.2208</c:v>
                </c:pt>
                <c:pt idx="751">
                  <c:v>0.22120000000000001</c:v>
                </c:pt>
                <c:pt idx="752">
                  <c:v>0.22120000000000001</c:v>
                </c:pt>
                <c:pt idx="753">
                  <c:v>0.222</c:v>
                </c:pt>
                <c:pt idx="754">
                  <c:v>0.222</c:v>
                </c:pt>
                <c:pt idx="755">
                  <c:v>0.22239999999999999</c:v>
                </c:pt>
                <c:pt idx="756">
                  <c:v>0.22239999999999999</c:v>
                </c:pt>
                <c:pt idx="757">
                  <c:v>0.22239999999999999</c:v>
                </c:pt>
                <c:pt idx="758">
                  <c:v>0.22239999999999999</c:v>
                </c:pt>
                <c:pt idx="759">
                  <c:v>0.22320000000000001</c:v>
                </c:pt>
                <c:pt idx="760">
                  <c:v>0.22320000000000001</c:v>
                </c:pt>
                <c:pt idx="761">
                  <c:v>0.22320000000000001</c:v>
                </c:pt>
                <c:pt idx="762">
                  <c:v>0.22320000000000001</c:v>
                </c:pt>
                <c:pt idx="763">
                  <c:v>0.22359999999999999</c:v>
                </c:pt>
                <c:pt idx="764">
                  <c:v>0.22359999999999999</c:v>
                </c:pt>
                <c:pt idx="765">
                  <c:v>0.22359999999999999</c:v>
                </c:pt>
                <c:pt idx="766">
                  <c:v>0.22359999999999999</c:v>
                </c:pt>
                <c:pt idx="767">
                  <c:v>0.22359999999999999</c:v>
                </c:pt>
                <c:pt idx="768">
                  <c:v>0.22359999999999999</c:v>
                </c:pt>
                <c:pt idx="769">
                  <c:v>0.22359999999999999</c:v>
                </c:pt>
                <c:pt idx="770">
                  <c:v>0.22359999999999999</c:v>
                </c:pt>
                <c:pt idx="771">
                  <c:v>0.22359999999999999</c:v>
                </c:pt>
                <c:pt idx="772">
                  <c:v>0.22359999999999999</c:v>
                </c:pt>
                <c:pt idx="773">
                  <c:v>0.224</c:v>
                </c:pt>
                <c:pt idx="774">
                  <c:v>0.224</c:v>
                </c:pt>
                <c:pt idx="775">
                  <c:v>0.22439999999999999</c:v>
                </c:pt>
                <c:pt idx="776">
                  <c:v>0.22439999999999999</c:v>
                </c:pt>
                <c:pt idx="777">
                  <c:v>0.22439999999999999</c:v>
                </c:pt>
                <c:pt idx="778">
                  <c:v>0.22439999999999999</c:v>
                </c:pt>
                <c:pt idx="779">
                  <c:v>0.2248</c:v>
                </c:pt>
                <c:pt idx="780">
                  <c:v>0.2248</c:v>
                </c:pt>
                <c:pt idx="781">
                  <c:v>0.2248</c:v>
                </c:pt>
                <c:pt idx="782">
                  <c:v>0.2248</c:v>
                </c:pt>
                <c:pt idx="783">
                  <c:v>0.2248</c:v>
                </c:pt>
                <c:pt idx="784">
                  <c:v>0.2248</c:v>
                </c:pt>
                <c:pt idx="785">
                  <c:v>0.2248</c:v>
                </c:pt>
                <c:pt idx="786">
                  <c:v>0.2248</c:v>
                </c:pt>
                <c:pt idx="787">
                  <c:v>0.22520000000000001</c:v>
                </c:pt>
                <c:pt idx="788">
                  <c:v>0.22520000000000001</c:v>
                </c:pt>
                <c:pt idx="789">
                  <c:v>0.22520000000000001</c:v>
                </c:pt>
                <c:pt idx="790">
                  <c:v>0.22520000000000001</c:v>
                </c:pt>
                <c:pt idx="791">
                  <c:v>0.22520000000000001</c:v>
                </c:pt>
                <c:pt idx="792">
                  <c:v>0.22520000000000001</c:v>
                </c:pt>
                <c:pt idx="793">
                  <c:v>0.22520000000000001</c:v>
                </c:pt>
                <c:pt idx="794">
                  <c:v>0.22520000000000001</c:v>
                </c:pt>
                <c:pt idx="795">
                  <c:v>0.22520000000000001</c:v>
                </c:pt>
                <c:pt idx="796">
                  <c:v>0.22520000000000001</c:v>
                </c:pt>
                <c:pt idx="797">
                  <c:v>0.22520000000000001</c:v>
                </c:pt>
                <c:pt idx="798">
                  <c:v>0.22520000000000001</c:v>
                </c:pt>
                <c:pt idx="799">
                  <c:v>0.22520000000000001</c:v>
                </c:pt>
                <c:pt idx="800">
                  <c:v>0.22520000000000001</c:v>
                </c:pt>
                <c:pt idx="801">
                  <c:v>0.22639999999999999</c:v>
                </c:pt>
                <c:pt idx="802">
                  <c:v>0.22639999999999999</c:v>
                </c:pt>
                <c:pt idx="803">
                  <c:v>0.2268</c:v>
                </c:pt>
                <c:pt idx="804">
                  <c:v>0.2268</c:v>
                </c:pt>
                <c:pt idx="805">
                  <c:v>0.22720000000000001</c:v>
                </c:pt>
                <c:pt idx="806">
                  <c:v>0.22720000000000001</c:v>
                </c:pt>
                <c:pt idx="807">
                  <c:v>0.22720000000000001</c:v>
                </c:pt>
                <c:pt idx="808">
                  <c:v>0.22720000000000001</c:v>
                </c:pt>
                <c:pt idx="809">
                  <c:v>0.22720000000000001</c:v>
                </c:pt>
                <c:pt idx="810">
                  <c:v>0.22720000000000001</c:v>
                </c:pt>
                <c:pt idx="811">
                  <c:v>0.22720000000000001</c:v>
                </c:pt>
                <c:pt idx="812">
                  <c:v>0.22720000000000001</c:v>
                </c:pt>
                <c:pt idx="813">
                  <c:v>0.22720000000000001</c:v>
                </c:pt>
                <c:pt idx="814">
                  <c:v>0.22720000000000001</c:v>
                </c:pt>
                <c:pt idx="815">
                  <c:v>0.22720000000000001</c:v>
                </c:pt>
                <c:pt idx="816">
                  <c:v>0.22720000000000001</c:v>
                </c:pt>
                <c:pt idx="817">
                  <c:v>0.22720000000000001</c:v>
                </c:pt>
                <c:pt idx="818">
                  <c:v>0.22720000000000001</c:v>
                </c:pt>
                <c:pt idx="819">
                  <c:v>0.22720000000000001</c:v>
                </c:pt>
                <c:pt idx="820">
                  <c:v>0.2276</c:v>
                </c:pt>
                <c:pt idx="821">
                  <c:v>0.22800000000000001</c:v>
                </c:pt>
                <c:pt idx="822">
                  <c:v>0.22800000000000001</c:v>
                </c:pt>
                <c:pt idx="823">
                  <c:v>0.22800000000000001</c:v>
                </c:pt>
                <c:pt idx="824">
                  <c:v>0.22800000000000001</c:v>
                </c:pt>
                <c:pt idx="825">
                  <c:v>0.22800000000000001</c:v>
                </c:pt>
                <c:pt idx="826">
                  <c:v>0.22800000000000001</c:v>
                </c:pt>
                <c:pt idx="827">
                  <c:v>0.22839999999999999</c:v>
                </c:pt>
                <c:pt idx="828">
                  <c:v>0.22839999999999999</c:v>
                </c:pt>
                <c:pt idx="829">
                  <c:v>0.22839999999999999</c:v>
                </c:pt>
                <c:pt idx="830">
                  <c:v>0.22839999999999999</c:v>
                </c:pt>
                <c:pt idx="831">
                  <c:v>0.22839999999999999</c:v>
                </c:pt>
                <c:pt idx="832">
                  <c:v>0.22839999999999999</c:v>
                </c:pt>
                <c:pt idx="833">
                  <c:v>0.22839999999999999</c:v>
                </c:pt>
                <c:pt idx="834">
                  <c:v>0.22839999999999999</c:v>
                </c:pt>
                <c:pt idx="835">
                  <c:v>0.22839999999999999</c:v>
                </c:pt>
                <c:pt idx="836">
                  <c:v>0.22839999999999999</c:v>
                </c:pt>
                <c:pt idx="837">
                  <c:v>0.22839999999999999</c:v>
                </c:pt>
                <c:pt idx="838">
                  <c:v>0.22839999999999999</c:v>
                </c:pt>
                <c:pt idx="839">
                  <c:v>0.22839999999999999</c:v>
                </c:pt>
                <c:pt idx="840">
                  <c:v>0.22839999999999999</c:v>
                </c:pt>
                <c:pt idx="841">
                  <c:v>0.22839999999999999</c:v>
                </c:pt>
                <c:pt idx="842">
                  <c:v>0.22839999999999999</c:v>
                </c:pt>
                <c:pt idx="843">
                  <c:v>0.23</c:v>
                </c:pt>
                <c:pt idx="844">
                  <c:v>0.23</c:v>
                </c:pt>
                <c:pt idx="845">
                  <c:v>0.23039999999999999</c:v>
                </c:pt>
                <c:pt idx="846">
                  <c:v>0.23039999999999999</c:v>
                </c:pt>
                <c:pt idx="847">
                  <c:v>0.23080000000000001</c:v>
                </c:pt>
                <c:pt idx="848">
                  <c:v>0.23080000000000001</c:v>
                </c:pt>
                <c:pt idx="849">
                  <c:v>0.23080000000000001</c:v>
                </c:pt>
                <c:pt idx="850">
                  <c:v>0.23080000000000001</c:v>
                </c:pt>
                <c:pt idx="851">
                  <c:v>0.23080000000000001</c:v>
                </c:pt>
                <c:pt idx="852">
                  <c:v>0.23080000000000001</c:v>
                </c:pt>
                <c:pt idx="853">
                  <c:v>0.23080000000000001</c:v>
                </c:pt>
                <c:pt idx="854">
                  <c:v>0.23080000000000001</c:v>
                </c:pt>
                <c:pt idx="855">
                  <c:v>0.23080000000000001</c:v>
                </c:pt>
                <c:pt idx="856">
                  <c:v>0.23080000000000001</c:v>
                </c:pt>
                <c:pt idx="857">
                  <c:v>0.23080000000000001</c:v>
                </c:pt>
                <c:pt idx="858">
                  <c:v>0.23080000000000001</c:v>
                </c:pt>
                <c:pt idx="859">
                  <c:v>0.23119999999999999</c:v>
                </c:pt>
                <c:pt idx="860">
                  <c:v>0.23119999999999999</c:v>
                </c:pt>
                <c:pt idx="861">
                  <c:v>0.23119999999999999</c:v>
                </c:pt>
                <c:pt idx="862">
                  <c:v>0.23119999999999999</c:v>
                </c:pt>
                <c:pt idx="863">
                  <c:v>0.2324</c:v>
                </c:pt>
                <c:pt idx="864">
                  <c:v>0.2324</c:v>
                </c:pt>
                <c:pt idx="865">
                  <c:v>0.2324</c:v>
                </c:pt>
                <c:pt idx="866">
                  <c:v>0.2324</c:v>
                </c:pt>
                <c:pt idx="867">
                  <c:v>0.2324</c:v>
                </c:pt>
                <c:pt idx="868">
                  <c:v>0.2324</c:v>
                </c:pt>
                <c:pt idx="869">
                  <c:v>0.2324</c:v>
                </c:pt>
                <c:pt idx="870">
                  <c:v>0.2324</c:v>
                </c:pt>
                <c:pt idx="871">
                  <c:v>0.2324</c:v>
                </c:pt>
                <c:pt idx="872">
                  <c:v>0.2324</c:v>
                </c:pt>
                <c:pt idx="873">
                  <c:v>0.2324</c:v>
                </c:pt>
                <c:pt idx="874">
                  <c:v>0.2324</c:v>
                </c:pt>
                <c:pt idx="875">
                  <c:v>0.23319999999999999</c:v>
                </c:pt>
                <c:pt idx="876">
                  <c:v>0.23319999999999999</c:v>
                </c:pt>
                <c:pt idx="877">
                  <c:v>0.23319999999999999</c:v>
                </c:pt>
                <c:pt idx="878">
                  <c:v>0.23319999999999999</c:v>
                </c:pt>
                <c:pt idx="879">
                  <c:v>0.2336</c:v>
                </c:pt>
                <c:pt idx="880">
                  <c:v>0.2336</c:v>
                </c:pt>
                <c:pt idx="881">
                  <c:v>0.2336</c:v>
                </c:pt>
                <c:pt idx="882">
                  <c:v>0.2336</c:v>
                </c:pt>
                <c:pt idx="883">
                  <c:v>0.23400000000000001</c:v>
                </c:pt>
                <c:pt idx="884">
                  <c:v>0.23400000000000001</c:v>
                </c:pt>
                <c:pt idx="885">
                  <c:v>0.2364</c:v>
                </c:pt>
                <c:pt idx="886">
                  <c:v>0.2364</c:v>
                </c:pt>
                <c:pt idx="887">
                  <c:v>0.2364</c:v>
                </c:pt>
                <c:pt idx="888">
                  <c:v>0.2364</c:v>
                </c:pt>
                <c:pt idx="889">
                  <c:v>0.2364</c:v>
                </c:pt>
                <c:pt idx="890">
                  <c:v>0.2364</c:v>
                </c:pt>
                <c:pt idx="891">
                  <c:v>0.23680000000000001</c:v>
                </c:pt>
                <c:pt idx="892">
                  <c:v>0.23680000000000001</c:v>
                </c:pt>
                <c:pt idx="893">
                  <c:v>0.23760000000000001</c:v>
                </c:pt>
                <c:pt idx="894">
                  <c:v>0.23760000000000001</c:v>
                </c:pt>
                <c:pt idx="895">
                  <c:v>0.23760000000000001</c:v>
                </c:pt>
                <c:pt idx="896">
                  <c:v>0.23760000000000001</c:v>
                </c:pt>
                <c:pt idx="897">
                  <c:v>0.23760000000000001</c:v>
                </c:pt>
                <c:pt idx="898">
                  <c:v>0.23760000000000001</c:v>
                </c:pt>
                <c:pt idx="899">
                  <c:v>0.23799999999999999</c:v>
                </c:pt>
                <c:pt idx="900">
                  <c:v>0.23799999999999999</c:v>
                </c:pt>
                <c:pt idx="901">
                  <c:v>0.23799999999999999</c:v>
                </c:pt>
                <c:pt idx="902">
                  <c:v>0.23799999999999999</c:v>
                </c:pt>
                <c:pt idx="903">
                  <c:v>0.23799999999999999</c:v>
                </c:pt>
                <c:pt idx="904">
                  <c:v>0.23799999999999999</c:v>
                </c:pt>
                <c:pt idx="905">
                  <c:v>0.2384</c:v>
                </c:pt>
                <c:pt idx="906">
                  <c:v>0.2384</c:v>
                </c:pt>
                <c:pt idx="907">
                  <c:v>0.2384</c:v>
                </c:pt>
                <c:pt idx="908">
                  <c:v>0.2384</c:v>
                </c:pt>
                <c:pt idx="909">
                  <c:v>0.2384</c:v>
                </c:pt>
                <c:pt idx="910">
                  <c:v>0.2384</c:v>
                </c:pt>
                <c:pt idx="911">
                  <c:v>0.2384</c:v>
                </c:pt>
                <c:pt idx="912">
                  <c:v>0.2384</c:v>
                </c:pt>
                <c:pt idx="913">
                  <c:v>0.23880000000000001</c:v>
                </c:pt>
                <c:pt idx="914">
                  <c:v>0.23880000000000001</c:v>
                </c:pt>
                <c:pt idx="915">
                  <c:v>0.23880000000000001</c:v>
                </c:pt>
                <c:pt idx="916">
                  <c:v>0.23880000000000001</c:v>
                </c:pt>
                <c:pt idx="917">
                  <c:v>0.23880000000000001</c:v>
                </c:pt>
                <c:pt idx="918">
                  <c:v>0.23880000000000001</c:v>
                </c:pt>
                <c:pt idx="919">
                  <c:v>0.23880000000000001</c:v>
                </c:pt>
                <c:pt idx="920">
                  <c:v>0.23880000000000001</c:v>
                </c:pt>
                <c:pt idx="921">
                  <c:v>0.23880000000000001</c:v>
                </c:pt>
                <c:pt idx="922">
                  <c:v>0.23880000000000001</c:v>
                </c:pt>
                <c:pt idx="923">
                  <c:v>0.23880000000000001</c:v>
                </c:pt>
                <c:pt idx="924">
                  <c:v>0.23880000000000001</c:v>
                </c:pt>
                <c:pt idx="925">
                  <c:v>0.2392</c:v>
                </c:pt>
                <c:pt idx="926">
                  <c:v>0.2392</c:v>
                </c:pt>
                <c:pt idx="927">
                  <c:v>0.24</c:v>
                </c:pt>
                <c:pt idx="928">
                  <c:v>0.24</c:v>
                </c:pt>
                <c:pt idx="929">
                  <c:v>0.24</c:v>
                </c:pt>
                <c:pt idx="930">
                  <c:v>0.24</c:v>
                </c:pt>
                <c:pt idx="931">
                  <c:v>0.24</c:v>
                </c:pt>
                <c:pt idx="932">
                  <c:v>0.24</c:v>
                </c:pt>
                <c:pt idx="933">
                  <c:v>0.24</c:v>
                </c:pt>
                <c:pt idx="934">
                  <c:v>0.24</c:v>
                </c:pt>
                <c:pt idx="935">
                  <c:v>0.24</c:v>
                </c:pt>
                <c:pt idx="936">
                  <c:v>0.24</c:v>
                </c:pt>
                <c:pt idx="937">
                  <c:v>0.24</c:v>
                </c:pt>
                <c:pt idx="938">
                  <c:v>0.24</c:v>
                </c:pt>
                <c:pt idx="939">
                  <c:v>0.2404</c:v>
                </c:pt>
                <c:pt idx="940">
                  <c:v>0.2404</c:v>
                </c:pt>
                <c:pt idx="941">
                  <c:v>0.2404</c:v>
                </c:pt>
                <c:pt idx="942">
                  <c:v>0.2404</c:v>
                </c:pt>
                <c:pt idx="943">
                  <c:v>0.2404</c:v>
                </c:pt>
                <c:pt idx="944">
                  <c:v>0.2404</c:v>
                </c:pt>
                <c:pt idx="945">
                  <c:v>0.2404</c:v>
                </c:pt>
                <c:pt idx="946">
                  <c:v>0.2404</c:v>
                </c:pt>
                <c:pt idx="947">
                  <c:v>0.2404</c:v>
                </c:pt>
                <c:pt idx="948">
                  <c:v>0.2404</c:v>
                </c:pt>
                <c:pt idx="949">
                  <c:v>0.2404</c:v>
                </c:pt>
                <c:pt idx="950">
                  <c:v>0.2404</c:v>
                </c:pt>
                <c:pt idx="951">
                  <c:v>0.2404</c:v>
                </c:pt>
                <c:pt idx="952">
                  <c:v>0.2404</c:v>
                </c:pt>
                <c:pt idx="953">
                  <c:v>0.24079999999999999</c:v>
                </c:pt>
                <c:pt idx="954">
                  <c:v>0.24079999999999999</c:v>
                </c:pt>
                <c:pt idx="955">
                  <c:v>0.24079999999999999</c:v>
                </c:pt>
                <c:pt idx="956">
                  <c:v>0.24079999999999999</c:v>
                </c:pt>
                <c:pt idx="957">
                  <c:v>0.24079999999999999</c:v>
                </c:pt>
                <c:pt idx="958">
                  <c:v>0.24079999999999999</c:v>
                </c:pt>
                <c:pt idx="959">
                  <c:v>0.24079999999999999</c:v>
                </c:pt>
                <c:pt idx="960">
                  <c:v>0.24079999999999999</c:v>
                </c:pt>
                <c:pt idx="961">
                  <c:v>0.24079999999999999</c:v>
                </c:pt>
                <c:pt idx="962">
                  <c:v>0.24079999999999999</c:v>
                </c:pt>
                <c:pt idx="963">
                  <c:v>0.24079999999999999</c:v>
                </c:pt>
                <c:pt idx="964">
                  <c:v>0.24079999999999999</c:v>
                </c:pt>
                <c:pt idx="965">
                  <c:v>0.2412</c:v>
                </c:pt>
                <c:pt idx="966">
                  <c:v>0.2412</c:v>
                </c:pt>
                <c:pt idx="967">
                  <c:v>0.2412</c:v>
                </c:pt>
                <c:pt idx="968">
                  <c:v>0.2412</c:v>
                </c:pt>
                <c:pt idx="969">
                  <c:v>0.24199999999999999</c:v>
                </c:pt>
                <c:pt idx="970">
                  <c:v>0.24199999999999999</c:v>
                </c:pt>
                <c:pt idx="971">
                  <c:v>0.24199999999999999</c:v>
                </c:pt>
                <c:pt idx="972">
                  <c:v>0.24199999999999999</c:v>
                </c:pt>
                <c:pt idx="973">
                  <c:v>0.24199999999999999</c:v>
                </c:pt>
                <c:pt idx="974">
                  <c:v>0.24199999999999999</c:v>
                </c:pt>
                <c:pt idx="975">
                  <c:v>0.24199999999999999</c:v>
                </c:pt>
                <c:pt idx="976">
                  <c:v>0.24199999999999999</c:v>
                </c:pt>
                <c:pt idx="977">
                  <c:v>0.24199999999999999</c:v>
                </c:pt>
                <c:pt idx="978">
                  <c:v>0.24199999999999999</c:v>
                </c:pt>
                <c:pt idx="979">
                  <c:v>0.24199999999999999</c:v>
                </c:pt>
                <c:pt idx="980">
                  <c:v>0.24199999999999999</c:v>
                </c:pt>
                <c:pt idx="981">
                  <c:v>0.24199999999999999</c:v>
                </c:pt>
                <c:pt idx="982">
                  <c:v>0.24199999999999999</c:v>
                </c:pt>
                <c:pt idx="983">
                  <c:v>0.24199999999999999</c:v>
                </c:pt>
                <c:pt idx="984">
                  <c:v>0.24199999999999999</c:v>
                </c:pt>
                <c:pt idx="985">
                  <c:v>0.24199999999999999</c:v>
                </c:pt>
                <c:pt idx="986">
                  <c:v>0.24199999999999999</c:v>
                </c:pt>
                <c:pt idx="987">
                  <c:v>0.24199999999999999</c:v>
                </c:pt>
                <c:pt idx="988">
                  <c:v>0.2424</c:v>
                </c:pt>
                <c:pt idx="989">
                  <c:v>0.24440000000000001</c:v>
                </c:pt>
                <c:pt idx="990">
                  <c:v>0.24440000000000001</c:v>
                </c:pt>
                <c:pt idx="991">
                  <c:v>0.24440000000000001</c:v>
                </c:pt>
                <c:pt idx="992">
                  <c:v>0.24440000000000001</c:v>
                </c:pt>
                <c:pt idx="993">
                  <c:v>0.24479999999999999</c:v>
                </c:pt>
                <c:pt idx="994">
                  <c:v>0.24479999999999999</c:v>
                </c:pt>
                <c:pt idx="995">
                  <c:v>0.24479999999999999</c:v>
                </c:pt>
                <c:pt idx="996">
                  <c:v>0.24479999999999999</c:v>
                </c:pt>
                <c:pt idx="997">
                  <c:v>0.24560000000000001</c:v>
                </c:pt>
                <c:pt idx="998">
                  <c:v>0.24560000000000001</c:v>
                </c:pt>
                <c:pt idx="999">
                  <c:v>0.24560000000000001</c:v>
                </c:pt>
                <c:pt idx="1000">
                  <c:v>0.24560000000000001</c:v>
                </c:pt>
                <c:pt idx="1001">
                  <c:v>0.24560000000000001</c:v>
                </c:pt>
                <c:pt idx="1002">
                  <c:v>0.24560000000000001</c:v>
                </c:pt>
                <c:pt idx="1003">
                  <c:v>0.24560000000000001</c:v>
                </c:pt>
                <c:pt idx="1004">
                  <c:v>0.24560000000000001</c:v>
                </c:pt>
                <c:pt idx="1005">
                  <c:v>0.246</c:v>
                </c:pt>
                <c:pt idx="1006">
                  <c:v>0.246</c:v>
                </c:pt>
                <c:pt idx="1007">
                  <c:v>0.24640000000000001</c:v>
                </c:pt>
                <c:pt idx="1008">
                  <c:v>0.24640000000000001</c:v>
                </c:pt>
                <c:pt idx="1009">
                  <c:v>0.24640000000000001</c:v>
                </c:pt>
                <c:pt idx="1010">
                  <c:v>0.24640000000000001</c:v>
                </c:pt>
                <c:pt idx="1011">
                  <c:v>0.2472</c:v>
                </c:pt>
                <c:pt idx="1012">
                  <c:v>0.2472</c:v>
                </c:pt>
                <c:pt idx="1013">
                  <c:v>0.2472</c:v>
                </c:pt>
                <c:pt idx="1014">
                  <c:v>0.2472</c:v>
                </c:pt>
                <c:pt idx="1015">
                  <c:v>0.2472</c:v>
                </c:pt>
                <c:pt idx="1016">
                  <c:v>0.2472</c:v>
                </c:pt>
                <c:pt idx="1017">
                  <c:v>0.2472</c:v>
                </c:pt>
                <c:pt idx="1018">
                  <c:v>0.2472</c:v>
                </c:pt>
                <c:pt idx="1019">
                  <c:v>0.2472</c:v>
                </c:pt>
                <c:pt idx="1020">
                  <c:v>0.2472</c:v>
                </c:pt>
                <c:pt idx="1021">
                  <c:v>0.2472</c:v>
                </c:pt>
                <c:pt idx="1022">
                  <c:v>0.2472</c:v>
                </c:pt>
                <c:pt idx="1023">
                  <c:v>0.2472</c:v>
                </c:pt>
                <c:pt idx="1024">
                  <c:v>0.2472</c:v>
                </c:pt>
                <c:pt idx="1025">
                  <c:v>0.2472</c:v>
                </c:pt>
                <c:pt idx="1026">
                  <c:v>0.2472</c:v>
                </c:pt>
                <c:pt idx="1027">
                  <c:v>0.24759999999999999</c:v>
                </c:pt>
                <c:pt idx="1028">
                  <c:v>0.24759999999999999</c:v>
                </c:pt>
                <c:pt idx="1029">
                  <c:v>0.24759999999999999</c:v>
                </c:pt>
                <c:pt idx="1030">
                  <c:v>0.248</c:v>
                </c:pt>
                <c:pt idx="1031">
                  <c:v>0.24959999999999999</c:v>
                </c:pt>
                <c:pt idx="1032">
                  <c:v>0.24959999999999999</c:v>
                </c:pt>
                <c:pt idx="1033">
                  <c:v>0.24959999999999999</c:v>
                </c:pt>
                <c:pt idx="1034">
                  <c:v>0.24959999999999999</c:v>
                </c:pt>
                <c:pt idx="1035">
                  <c:v>0.24959999999999999</c:v>
                </c:pt>
                <c:pt idx="1036">
                  <c:v>0.24959999999999999</c:v>
                </c:pt>
                <c:pt idx="1037">
                  <c:v>0.24959999999999999</c:v>
                </c:pt>
                <c:pt idx="1038">
                  <c:v>0.24959999999999999</c:v>
                </c:pt>
                <c:pt idx="1039">
                  <c:v>0.25</c:v>
                </c:pt>
                <c:pt idx="1040">
                  <c:v>0.25</c:v>
                </c:pt>
                <c:pt idx="1041">
                  <c:v>0.25040000000000001</c:v>
                </c:pt>
                <c:pt idx="1042">
                  <c:v>0.25040000000000001</c:v>
                </c:pt>
                <c:pt idx="1043">
                  <c:v>0.25040000000000001</c:v>
                </c:pt>
                <c:pt idx="1044">
                  <c:v>0.25040000000000001</c:v>
                </c:pt>
                <c:pt idx="1045">
                  <c:v>0.25040000000000001</c:v>
                </c:pt>
                <c:pt idx="1046">
                  <c:v>0.25040000000000001</c:v>
                </c:pt>
                <c:pt idx="1047">
                  <c:v>0.25040000000000001</c:v>
                </c:pt>
                <c:pt idx="1048">
                  <c:v>0.25040000000000001</c:v>
                </c:pt>
                <c:pt idx="1049">
                  <c:v>0.25040000000000001</c:v>
                </c:pt>
                <c:pt idx="1050">
                  <c:v>0.25040000000000001</c:v>
                </c:pt>
                <c:pt idx="1051">
                  <c:v>0.25080000000000002</c:v>
                </c:pt>
                <c:pt idx="1052">
                  <c:v>0.25080000000000002</c:v>
                </c:pt>
                <c:pt idx="1053">
                  <c:v>0.25240000000000001</c:v>
                </c:pt>
                <c:pt idx="1054">
                  <c:v>0.25240000000000001</c:v>
                </c:pt>
                <c:pt idx="1055">
                  <c:v>0.25240000000000001</c:v>
                </c:pt>
                <c:pt idx="1056">
                  <c:v>0.25240000000000001</c:v>
                </c:pt>
                <c:pt idx="1057">
                  <c:v>0.25240000000000001</c:v>
                </c:pt>
                <c:pt idx="1058">
                  <c:v>0.25240000000000001</c:v>
                </c:pt>
                <c:pt idx="1059">
                  <c:v>0.25240000000000001</c:v>
                </c:pt>
                <c:pt idx="1060">
                  <c:v>0.25240000000000001</c:v>
                </c:pt>
                <c:pt idx="1061">
                  <c:v>0.25280000000000002</c:v>
                </c:pt>
                <c:pt idx="1062">
                  <c:v>0.25280000000000002</c:v>
                </c:pt>
                <c:pt idx="1063">
                  <c:v>0.25280000000000002</c:v>
                </c:pt>
                <c:pt idx="1064">
                  <c:v>0.25280000000000002</c:v>
                </c:pt>
                <c:pt idx="1065">
                  <c:v>0.25319999999999998</c:v>
                </c:pt>
                <c:pt idx="1066">
                  <c:v>0.25319999999999998</c:v>
                </c:pt>
                <c:pt idx="1067">
                  <c:v>0.25319999999999998</c:v>
                </c:pt>
                <c:pt idx="1068">
                  <c:v>0.25319999999999998</c:v>
                </c:pt>
                <c:pt idx="1069">
                  <c:v>0.25319999999999998</c:v>
                </c:pt>
                <c:pt idx="1070">
                  <c:v>0.25319999999999998</c:v>
                </c:pt>
                <c:pt idx="1071">
                  <c:v>0.25319999999999998</c:v>
                </c:pt>
                <c:pt idx="1072">
                  <c:v>0.25319999999999998</c:v>
                </c:pt>
                <c:pt idx="1073">
                  <c:v>0.254</c:v>
                </c:pt>
                <c:pt idx="1074">
                  <c:v>0.254</c:v>
                </c:pt>
                <c:pt idx="1075">
                  <c:v>0.254</c:v>
                </c:pt>
                <c:pt idx="1076">
                  <c:v>0.254</c:v>
                </c:pt>
                <c:pt idx="1077">
                  <c:v>0.254</c:v>
                </c:pt>
                <c:pt idx="1078">
                  <c:v>0.254</c:v>
                </c:pt>
                <c:pt idx="1079">
                  <c:v>0.254</c:v>
                </c:pt>
                <c:pt idx="1080">
                  <c:v>0.254</c:v>
                </c:pt>
                <c:pt idx="1081">
                  <c:v>0.254</c:v>
                </c:pt>
                <c:pt idx="1082">
                  <c:v>0.254</c:v>
                </c:pt>
                <c:pt idx="1083">
                  <c:v>0.254</c:v>
                </c:pt>
                <c:pt idx="1084">
                  <c:v>0.254</c:v>
                </c:pt>
                <c:pt idx="1085">
                  <c:v>0.254</c:v>
                </c:pt>
                <c:pt idx="1086">
                  <c:v>0.254</c:v>
                </c:pt>
                <c:pt idx="1087">
                  <c:v>0.254</c:v>
                </c:pt>
                <c:pt idx="1088">
                  <c:v>0.254</c:v>
                </c:pt>
                <c:pt idx="1089">
                  <c:v>0.254</c:v>
                </c:pt>
                <c:pt idx="1090">
                  <c:v>0.254</c:v>
                </c:pt>
                <c:pt idx="1091">
                  <c:v>0.254</c:v>
                </c:pt>
                <c:pt idx="1092">
                  <c:v>0.254</c:v>
                </c:pt>
                <c:pt idx="1093">
                  <c:v>0.254</c:v>
                </c:pt>
                <c:pt idx="1094">
                  <c:v>0.254</c:v>
                </c:pt>
                <c:pt idx="1095">
                  <c:v>0.25480000000000003</c:v>
                </c:pt>
                <c:pt idx="1096">
                  <c:v>0.25480000000000003</c:v>
                </c:pt>
                <c:pt idx="1097">
                  <c:v>0.25480000000000003</c:v>
                </c:pt>
                <c:pt idx="1098">
                  <c:v>0.25480000000000003</c:v>
                </c:pt>
                <c:pt idx="1099">
                  <c:v>0.25480000000000003</c:v>
                </c:pt>
                <c:pt idx="1100">
                  <c:v>0.25480000000000003</c:v>
                </c:pt>
                <c:pt idx="1101">
                  <c:v>0.25480000000000003</c:v>
                </c:pt>
                <c:pt idx="1102">
                  <c:v>0.25480000000000003</c:v>
                </c:pt>
                <c:pt idx="1103">
                  <c:v>0.25480000000000003</c:v>
                </c:pt>
                <c:pt idx="1104">
                  <c:v>0.25480000000000003</c:v>
                </c:pt>
                <c:pt idx="1105">
                  <c:v>0.25480000000000003</c:v>
                </c:pt>
                <c:pt idx="1106">
                  <c:v>0.25480000000000003</c:v>
                </c:pt>
                <c:pt idx="1107">
                  <c:v>0.25480000000000003</c:v>
                </c:pt>
                <c:pt idx="1108">
                  <c:v>0.25480000000000003</c:v>
                </c:pt>
                <c:pt idx="1109">
                  <c:v>0.25480000000000003</c:v>
                </c:pt>
                <c:pt idx="1110">
                  <c:v>0.25480000000000003</c:v>
                </c:pt>
                <c:pt idx="1111">
                  <c:v>0.25519999999999998</c:v>
                </c:pt>
                <c:pt idx="1112">
                  <c:v>0.25519999999999998</c:v>
                </c:pt>
                <c:pt idx="1113">
                  <c:v>0.25519999999999998</c:v>
                </c:pt>
                <c:pt idx="1114">
                  <c:v>0.25519999999999998</c:v>
                </c:pt>
                <c:pt idx="1115">
                  <c:v>0.25600000000000001</c:v>
                </c:pt>
                <c:pt idx="1116">
                  <c:v>0.25600000000000001</c:v>
                </c:pt>
                <c:pt idx="1117">
                  <c:v>0.25600000000000001</c:v>
                </c:pt>
                <c:pt idx="1118">
                  <c:v>0.25600000000000001</c:v>
                </c:pt>
                <c:pt idx="1119">
                  <c:v>0.25600000000000001</c:v>
                </c:pt>
                <c:pt idx="1120">
                  <c:v>0.25600000000000001</c:v>
                </c:pt>
                <c:pt idx="1121">
                  <c:v>0.25600000000000001</c:v>
                </c:pt>
                <c:pt idx="1122">
                  <c:v>0.25600000000000001</c:v>
                </c:pt>
                <c:pt idx="1123">
                  <c:v>0.25600000000000001</c:v>
                </c:pt>
                <c:pt idx="1124">
                  <c:v>0.25600000000000001</c:v>
                </c:pt>
                <c:pt idx="1125">
                  <c:v>0.25600000000000001</c:v>
                </c:pt>
                <c:pt idx="1126">
                  <c:v>0.25600000000000001</c:v>
                </c:pt>
                <c:pt idx="1127">
                  <c:v>0.25600000000000001</c:v>
                </c:pt>
                <c:pt idx="1128">
                  <c:v>0.25600000000000001</c:v>
                </c:pt>
                <c:pt idx="1129">
                  <c:v>0.25600000000000001</c:v>
                </c:pt>
                <c:pt idx="1130">
                  <c:v>0.25600000000000001</c:v>
                </c:pt>
                <c:pt idx="1131">
                  <c:v>0.25600000000000001</c:v>
                </c:pt>
                <c:pt idx="1132">
                  <c:v>0.25600000000000001</c:v>
                </c:pt>
                <c:pt idx="1133">
                  <c:v>0.25600000000000001</c:v>
                </c:pt>
                <c:pt idx="1134">
                  <c:v>0.25600000000000001</c:v>
                </c:pt>
                <c:pt idx="1135">
                  <c:v>0.25640000000000002</c:v>
                </c:pt>
                <c:pt idx="1136">
                  <c:v>0.25640000000000002</c:v>
                </c:pt>
                <c:pt idx="1137">
                  <c:v>0.25719999999999998</c:v>
                </c:pt>
                <c:pt idx="1138">
                  <c:v>0.25719999999999998</c:v>
                </c:pt>
                <c:pt idx="1139">
                  <c:v>0.25719999999999998</c:v>
                </c:pt>
                <c:pt idx="1140">
                  <c:v>0.25719999999999998</c:v>
                </c:pt>
                <c:pt idx="1141">
                  <c:v>0.25719999999999998</c:v>
                </c:pt>
                <c:pt idx="1142">
                  <c:v>0.25719999999999998</c:v>
                </c:pt>
                <c:pt idx="1143">
                  <c:v>0.25719999999999998</c:v>
                </c:pt>
                <c:pt idx="1144">
                  <c:v>0.25719999999999998</c:v>
                </c:pt>
                <c:pt idx="1145">
                  <c:v>0.25719999999999998</c:v>
                </c:pt>
                <c:pt idx="1146">
                  <c:v>0.25719999999999998</c:v>
                </c:pt>
                <c:pt idx="1147">
                  <c:v>0.25719999999999998</c:v>
                </c:pt>
                <c:pt idx="1148">
                  <c:v>0.25719999999999998</c:v>
                </c:pt>
                <c:pt idx="1149">
                  <c:v>0.2576</c:v>
                </c:pt>
                <c:pt idx="1150">
                  <c:v>0.2576</c:v>
                </c:pt>
                <c:pt idx="1151">
                  <c:v>0.2576</c:v>
                </c:pt>
                <c:pt idx="1152">
                  <c:v>0.2576</c:v>
                </c:pt>
                <c:pt idx="1153">
                  <c:v>0.2576</c:v>
                </c:pt>
                <c:pt idx="1154">
                  <c:v>0.2576</c:v>
                </c:pt>
                <c:pt idx="1155">
                  <c:v>0.25800000000000001</c:v>
                </c:pt>
                <c:pt idx="1156">
                  <c:v>0.25800000000000001</c:v>
                </c:pt>
                <c:pt idx="1157">
                  <c:v>0.25919999999999999</c:v>
                </c:pt>
                <c:pt idx="1158">
                  <c:v>0.25919999999999999</c:v>
                </c:pt>
                <c:pt idx="1159">
                  <c:v>0.25919999999999999</c:v>
                </c:pt>
                <c:pt idx="1160">
                  <c:v>0.25919999999999999</c:v>
                </c:pt>
                <c:pt idx="1161">
                  <c:v>0.25919999999999999</c:v>
                </c:pt>
                <c:pt idx="1162">
                  <c:v>0.25919999999999999</c:v>
                </c:pt>
                <c:pt idx="1163">
                  <c:v>0.2596</c:v>
                </c:pt>
                <c:pt idx="1164">
                  <c:v>0.2596</c:v>
                </c:pt>
                <c:pt idx="1165">
                  <c:v>0.2596</c:v>
                </c:pt>
                <c:pt idx="1166">
                  <c:v>0.2596</c:v>
                </c:pt>
                <c:pt idx="1167">
                  <c:v>0.26</c:v>
                </c:pt>
                <c:pt idx="1168">
                  <c:v>0.26</c:v>
                </c:pt>
                <c:pt idx="1169">
                  <c:v>0.26</c:v>
                </c:pt>
                <c:pt idx="1170">
                  <c:v>0.26</c:v>
                </c:pt>
                <c:pt idx="1171">
                  <c:v>0.26</c:v>
                </c:pt>
                <c:pt idx="1172">
                  <c:v>0.26</c:v>
                </c:pt>
                <c:pt idx="1173">
                  <c:v>0.26</c:v>
                </c:pt>
                <c:pt idx="1174">
                  <c:v>0.26</c:v>
                </c:pt>
                <c:pt idx="1175">
                  <c:v>0.26040000000000002</c:v>
                </c:pt>
                <c:pt idx="1176">
                  <c:v>0.26040000000000002</c:v>
                </c:pt>
                <c:pt idx="1177">
                  <c:v>0.26040000000000002</c:v>
                </c:pt>
                <c:pt idx="1178">
                  <c:v>0.26040000000000002</c:v>
                </c:pt>
                <c:pt idx="1179">
                  <c:v>0.2616</c:v>
                </c:pt>
                <c:pt idx="1180">
                  <c:v>0.2616</c:v>
                </c:pt>
                <c:pt idx="1181">
                  <c:v>0.2616</c:v>
                </c:pt>
                <c:pt idx="1182">
                  <c:v>0.2616</c:v>
                </c:pt>
                <c:pt idx="1183">
                  <c:v>0.2616</c:v>
                </c:pt>
                <c:pt idx="1184">
                  <c:v>0.2616</c:v>
                </c:pt>
                <c:pt idx="1185">
                  <c:v>0.2616</c:v>
                </c:pt>
                <c:pt idx="1186">
                  <c:v>0.2616</c:v>
                </c:pt>
                <c:pt idx="1187">
                  <c:v>0.2616</c:v>
                </c:pt>
                <c:pt idx="1188">
                  <c:v>0.2616</c:v>
                </c:pt>
                <c:pt idx="1189">
                  <c:v>0.2616</c:v>
                </c:pt>
                <c:pt idx="1190">
                  <c:v>0.2616</c:v>
                </c:pt>
                <c:pt idx="1191">
                  <c:v>0.2616</c:v>
                </c:pt>
                <c:pt idx="1192">
                  <c:v>0.2616</c:v>
                </c:pt>
                <c:pt idx="1193">
                  <c:v>0.2616</c:v>
                </c:pt>
                <c:pt idx="1194">
                  <c:v>0.2616</c:v>
                </c:pt>
                <c:pt idx="1195">
                  <c:v>0.2616</c:v>
                </c:pt>
                <c:pt idx="1196">
                  <c:v>0.2616</c:v>
                </c:pt>
                <c:pt idx="1197">
                  <c:v>0.26200000000000001</c:v>
                </c:pt>
                <c:pt idx="1198">
                  <c:v>0.26200000000000001</c:v>
                </c:pt>
                <c:pt idx="1199">
                  <c:v>0.26200000000000001</c:v>
                </c:pt>
                <c:pt idx="1200">
                  <c:v>0.26200000000000001</c:v>
                </c:pt>
                <c:pt idx="1201">
                  <c:v>0.26200000000000001</c:v>
                </c:pt>
                <c:pt idx="1202">
                  <c:v>0.26200000000000001</c:v>
                </c:pt>
                <c:pt idx="1203">
                  <c:v>0.26200000000000001</c:v>
                </c:pt>
                <c:pt idx="1204">
                  <c:v>0.26200000000000001</c:v>
                </c:pt>
                <c:pt idx="1205">
                  <c:v>0.26200000000000001</c:v>
                </c:pt>
                <c:pt idx="1206">
                  <c:v>0.26200000000000001</c:v>
                </c:pt>
                <c:pt idx="1207">
                  <c:v>0.26200000000000001</c:v>
                </c:pt>
                <c:pt idx="1208">
                  <c:v>0.26200000000000001</c:v>
                </c:pt>
                <c:pt idx="1209">
                  <c:v>0.26200000000000001</c:v>
                </c:pt>
                <c:pt idx="1210">
                  <c:v>0.26200000000000001</c:v>
                </c:pt>
                <c:pt idx="1211">
                  <c:v>0.26200000000000001</c:v>
                </c:pt>
                <c:pt idx="1212">
                  <c:v>0.26200000000000001</c:v>
                </c:pt>
                <c:pt idx="1213">
                  <c:v>0.26200000000000001</c:v>
                </c:pt>
                <c:pt idx="1214">
                  <c:v>0.26200000000000001</c:v>
                </c:pt>
                <c:pt idx="1215">
                  <c:v>0.26200000000000001</c:v>
                </c:pt>
                <c:pt idx="1216">
                  <c:v>0.26200000000000001</c:v>
                </c:pt>
                <c:pt idx="1217">
                  <c:v>0.26200000000000001</c:v>
                </c:pt>
                <c:pt idx="1218">
                  <c:v>0.26200000000000001</c:v>
                </c:pt>
                <c:pt idx="1219">
                  <c:v>0.26200000000000001</c:v>
                </c:pt>
                <c:pt idx="1220">
                  <c:v>0.26200000000000001</c:v>
                </c:pt>
                <c:pt idx="1221">
                  <c:v>0.26279999999999998</c:v>
                </c:pt>
                <c:pt idx="1222">
                  <c:v>0.26279999999999998</c:v>
                </c:pt>
                <c:pt idx="1223">
                  <c:v>0.26279999999999998</c:v>
                </c:pt>
                <c:pt idx="1224">
                  <c:v>0.26279999999999998</c:v>
                </c:pt>
                <c:pt idx="1225">
                  <c:v>0.26319999999999999</c:v>
                </c:pt>
                <c:pt idx="1226">
                  <c:v>0.26319999999999999</c:v>
                </c:pt>
                <c:pt idx="1227">
                  <c:v>0.2636</c:v>
                </c:pt>
                <c:pt idx="1228">
                  <c:v>0.2636</c:v>
                </c:pt>
                <c:pt idx="1229">
                  <c:v>0.2636</c:v>
                </c:pt>
                <c:pt idx="1230">
                  <c:v>0.2636</c:v>
                </c:pt>
                <c:pt idx="1231">
                  <c:v>0.2636</c:v>
                </c:pt>
                <c:pt idx="1232">
                  <c:v>0.2636</c:v>
                </c:pt>
                <c:pt idx="1233">
                  <c:v>0.2636</c:v>
                </c:pt>
                <c:pt idx="1234">
                  <c:v>0.2636</c:v>
                </c:pt>
                <c:pt idx="1235">
                  <c:v>0.2636</c:v>
                </c:pt>
                <c:pt idx="1236">
                  <c:v>0.2636</c:v>
                </c:pt>
                <c:pt idx="1237">
                  <c:v>0.2636</c:v>
                </c:pt>
                <c:pt idx="1238">
                  <c:v>0.2636</c:v>
                </c:pt>
                <c:pt idx="1239">
                  <c:v>0.2636</c:v>
                </c:pt>
                <c:pt idx="1240">
                  <c:v>0.2636</c:v>
                </c:pt>
                <c:pt idx="1241">
                  <c:v>0.2636</c:v>
                </c:pt>
                <c:pt idx="1242">
                  <c:v>0.2636</c:v>
                </c:pt>
                <c:pt idx="1243">
                  <c:v>0.2636</c:v>
                </c:pt>
                <c:pt idx="1244">
                  <c:v>0.2636</c:v>
                </c:pt>
                <c:pt idx="1245">
                  <c:v>0.2636</c:v>
                </c:pt>
                <c:pt idx="1246">
                  <c:v>0.2636</c:v>
                </c:pt>
                <c:pt idx="1247">
                  <c:v>0.2636</c:v>
                </c:pt>
                <c:pt idx="1248">
                  <c:v>0.2636</c:v>
                </c:pt>
                <c:pt idx="1249">
                  <c:v>0.2636</c:v>
                </c:pt>
                <c:pt idx="1250">
                  <c:v>0.2636</c:v>
                </c:pt>
                <c:pt idx="1251">
                  <c:v>0.2636</c:v>
                </c:pt>
                <c:pt idx="1252">
                  <c:v>0.2636</c:v>
                </c:pt>
                <c:pt idx="1253">
                  <c:v>0.2636</c:v>
                </c:pt>
                <c:pt idx="1254">
                  <c:v>0.2636</c:v>
                </c:pt>
                <c:pt idx="1255">
                  <c:v>0.2636</c:v>
                </c:pt>
                <c:pt idx="1256">
                  <c:v>0.2636</c:v>
                </c:pt>
                <c:pt idx="1257">
                  <c:v>0.2636</c:v>
                </c:pt>
                <c:pt idx="1258">
                  <c:v>0.2636</c:v>
                </c:pt>
                <c:pt idx="1259">
                  <c:v>0.2636</c:v>
                </c:pt>
                <c:pt idx="1260">
                  <c:v>0.2636</c:v>
                </c:pt>
                <c:pt idx="1261">
                  <c:v>0.2636</c:v>
                </c:pt>
                <c:pt idx="1262">
                  <c:v>0.2636</c:v>
                </c:pt>
                <c:pt idx="1263">
                  <c:v>0.2636</c:v>
                </c:pt>
                <c:pt idx="1264">
                  <c:v>0.2636</c:v>
                </c:pt>
                <c:pt idx="1265">
                  <c:v>0.2636</c:v>
                </c:pt>
                <c:pt idx="1266">
                  <c:v>0.2636</c:v>
                </c:pt>
                <c:pt idx="1267">
                  <c:v>0.26440000000000002</c:v>
                </c:pt>
                <c:pt idx="1268">
                  <c:v>0.26440000000000002</c:v>
                </c:pt>
                <c:pt idx="1269">
                  <c:v>0.26440000000000002</c:v>
                </c:pt>
                <c:pt idx="1270">
                  <c:v>0.26440000000000002</c:v>
                </c:pt>
                <c:pt idx="1271">
                  <c:v>0.26440000000000002</c:v>
                </c:pt>
                <c:pt idx="1272">
                  <c:v>0.26440000000000002</c:v>
                </c:pt>
                <c:pt idx="1273">
                  <c:v>0.26440000000000002</c:v>
                </c:pt>
                <c:pt idx="1274">
                  <c:v>0.26440000000000002</c:v>
                </c:pt>
                <c:pt idx="1275">
                  <c:v>0.26440000000000002</c:v>
                </c:pt>
                <c:pt idx="1276">
                  <c:v>0.26440000000000002</c:v>
                </c:pt>
                <c:pt idx="1277">
                  <c:v>0.26440000000000002</c:v>
                </c:pt>
                <c:pt idx="1278">
                  <c:v>0.26440000000000002</c:v>
                </c:pt>
                <c:pt idx="1279">
                  <c:v>0.26440000000000002</c:v>
                </c:pt>
                <c:pt idx="1280">
                  <c:v>0.26440000000000002</c:v>
                </c:pt>
                <c:pt idx="1281">
                  <c:v>0.26440000000000002</c:v>
                </c:pt>
                <c:pt idx="1282">
                  <c:v>0.26440000000000002</c:v>
                </c:pt>
                <c:pt idx="1283">
                  <c:v>0.26479999999999998</c:v>
                </c:pt>
                <c:pt idx="1284">
                  <c:v>0.26479999999999998</c:v>
                </c:pt>
                <c:pt idx="1285">
                  <c:v>0.26479999999999998</c:v>
                </c:pt>
                <c:pt idx="1286">
                  <c:v>0.26479999999999998</c:v>
                </c:pt>
                <c:pt idx="1287">
                  <c:v>0.26479999999999998</c:v>
                </c:pt>
                <c:pt idx="1288">
                  <c:v>0.26479999999999998</c:v>
                </c:pt>
                <c:pt idx="1289">
                  <c:v>0.26479999999999998</c:v>
                </c:pt>
                <c:pt idx="1290">
                  <c:v>0.26479999999999998</c:v>
                </c:pt>
                <c:pt idx="1291">
                  <c:v>0.26479999999999998</c:v>
                </c:pt>
                <c:pt idx="1292">
                  <c:v>0.26479999999999998</c:v>
                </c:pt>
                <c:pt idx="1293">
                  <c:v>0.26479999999999998</c:v>
                </c:pt>
                <c:pt idx="1294">
                  <c:v>0.26479999999999998</c:v>
                </c:pt>
                <c:pt idx="1295">
                  <c:v>0.26479999999999998</c:v>
                </c:pt>
                <c:pt idx="1296">
                  <c:v>0.26479999999999998</c:v>
                </c:pt>
                <c:pt idx="1297">
                  <c:v>0.26479999999999998</c:v>
                </c:pt>
                <c:pt idx="1298">
                  <c:v>0.26479999999999998</c:v>
                </c:pt>
                <c:pt idx="1299">
                  <c:v>0.26479999999999998</c:v>
                </c:pt>
                <c:pt idx="1300">
                  <c:v>0.26479999999999998</c:v>
                </c:pt>
                <c:pt idx="1301">
                  <c:v>0.26479999999999998</c:v>
                </c:pt>
                <c:pt idx="1302">
                  <c:v>0.26479999999999998</c:v>
                </c:pt>
                <c:pt idx="1303">
                  <c:v>0.26479999999999998</c:v>
                </c:pt>
                <c:pt idx="1304">
                  <c:v>0.26479999999999998</c:v>
                </c:pt>
                <c:pt idx="1305">
                  <c:v>0.26519999999999999</c:v>
                </c:pt>
                <c:pt idx="1306">
                  <c:v>0.26519999999999999</c:v>
                </c:pt>
                <c:pt idx="1307">
                  <c:v>0.26519999999999999</c:v>
                </c:pt>
                <c:pt idx="1308">
                  <c:v>0.26519999999999999</c:v>
                </c:pt>
                <c:pt idx="1309">
                  <c:v>0.26519999999999999</c:v>
                </c:pt>
                <c:pt idx="1310">
                  <c:v>0.26519999999999999</c:v>
                </c:pt>
                <c:pt idx="1311">
                  <c:v>0.26519999999999999</c:v>
                </c:pt>
                <c:pt idx="1312">
                  <c:v>0.26519999999999999</c:v>
                </c:pt>
                <c:pt idx="1313">
                  <c:v>0.26519999999999999</c:v>
                </c:pt>
                <c:pt idx="1314">
                  <c:v>0.26519999999999999</c:v>
                </c:pt>
                <c:pt idx="1315">
                  <c:v>0.26519999999999999</c:v>
                </c:pt>
                <c:pt idx="1316">
                  <c:v>0.26519999999999999</c:v>
                </c:pt>
                <c:pt idx="1317">
                  <c:v>0.26519999999999999</c:v>
                </c:pt>
                <c:pt idx="1318">
                  <c:v>0.26519999999999999</c:v>
                </c:pt>
                <c:pt idx="1319">
                  <c:v>0.26519999999999999</c:v>
                </c:pt>
                <c:pt idx="1320">
                  <c:v>0.26519999999999999</c:v>
                </c:pt>
                <c:pt idx="1321">
                  <c:v>0.26519999999999999</c:v>
                </c:pt>
                <c:pt idx="1322">
                  <c:v>0.26519999999999999</c:v>
                </c:pt>
                <c:pt idx="1323">
                  <c:v>0.26519999999999999</c:v>
                </c:pt>
                <c:pt idx="1324">
                  <c:v>0.26519999999999999</c:v>
                </c:pt>
                <c:pt idx="1325">
                  <c:v>0.2656</c:v>
                </c:pt>
                <c:pt idx="1326">
                  <c:v>0.2656</c:v>
                </c:pt>
                <c:pt idx="1327">
                  <c:v>0.2656</c:v>
                </c:pt>
                <c:pt idx="1328">
                  <c:v>0.2656</c:v>
                </c:pt>
                <c:pt idx="1329">
                  <c:v>0.2656</c:v>
                </c:pt>
                <c:pt idx="1330">
                  <c:v>0.2656</c:v>
                </c:pt>
                <c:pt idx="1331">
                  <c:v>0.2656</c:v>
                </c:pt>
                <c:pt idx="1332">
                  <c:v>0.2656</c:v>
                </c:pt>
                <c:pt idx="1333">
                  <c:v>0.2656</c:v>
                </c:pt>
                <c:pt idx="1334">
                  <c:v>0.2656</c:v>
                </c:pt>
                <c:pt idx="1335">
                  <c:v>0.2656</c:v>
                </c:pt>
                <c:pt idx="1336">
                  <c:v>0.2656</c:v>
                </c:pt>
                <c:pt idx="1337">
                  <c:v>0.2656</c:v>
                </c:pt>
                <c:pt idx="1338">
                  <c:v>0.2656</c:v>
                </c:pt>
                <c:pt idx="1339">
                  <c:v>0.2656</c:v>
                </c:pt>
                <c:pt idx="1340">
                  <c:v>0.2656</c:v>
                </c:pt>
                <c:pt idx="1341">
                  <c:v>0.26600000000000001</c:v>
                </c:pt>
                <c:pt idx="1342">
                  <c:v>0.26600000000000001</c:v>
                </c:pt>
                <c:pt idx="1343">
                  <c:v>0.26600000000000001</c:v>
                </c:pt>
                <c:pt idx="1344">
                  <c:v>0.26600000000000001</c:v>
                </c:pt>
                <c:pt idx="1345">
                  <c:v>0.26600000000000001</c:v>
                </c:pt>
                <c:pt idx="1346">
                  <c:v>0.26600000000000001</c:v>
                </c:pt>
                <c:pt idx="1347">
                  <c:v>0.26679999999999998</c:v>
                </c:pt>
                <c:pt idx="1348">
                  <c:v>0.26679999999999998</c:v>
                </c:pt>
                <c:pt idx="1349">
                  <c:v>0.26679999999999998</c:v>
                </c:pt>
                <c:pt idx="1350">
                  <c:v>0.26679999999999998</c:v>
                </c:pt>
                <c:pt idx="1351">
                  <c:v>0.26679999999999998</c:v>
                </c:pt>
                <c:pt idx="1352">
                  <c:v>0.26679999999999998</c:v>
                </c:pt>
                <c:pt idx="1353">
                  <c:v>0.26679999999999998</c:v>
                </c:pt>
                <c:pt idx="1354">
                  <c:v>0.26679999999999998</c:v>
                </c:pt>
                <c:pt idx="1355">
                  <c:v>0.26679999999999998</c:v>
                </c:pt>
                <c:pt idx="1356">
                  <c:v>0.26679999999999998</c:v>
                </c:pt>
                <c:pt idx="1357">
                  <c:v>0.26679999999999998</c:v>
                </c:pt>
                <c:pt idx="1358">
                  <c:v>0.26679999999999998</c:v>
                </c:pt>
                <c:pt idx="1359">
                  <c:v>0.26679999999999998</c:v>
                </c:pt>
                <c:pt idx="1360">
                  <c:v>0.26679999999999998</c:v>
                </c:pt>
                <c:pt idx="1361">
                  <c:v>0.26679999999999998</c:v>
                </c:pt>
                <c:pt idx="1362">
                  <c:v>0.26679999999999998</c:v>
                </c:pt>
                <c:pt idx="1363">
                  <c:v>0.26679999999999998</c:v>
                </c:pt>
                <c:pt idx="1364">
                  <c:v>0.26679999999999998</c:v>
                </c:pt>
                <c:pt idx="1365">
                  <c:v>0.26679999999999998</c:v>
                </c:pt>
                <c:pt idx="1366">
                  <c:v>0.26679999999999998</c:v>
                </c:pt>
                <c:pt idx="1367">
                  <c:v>0.2676</c:v>
                </c:pt>
                <c:pt idx="1368">
                  <c:v>0.2676</c:v>
                </c:pt>
                <c:pt idx="1369">
                  <c:v>0.2676</c:v>
                </c:pt>
                <c:pt idx="1370">
                  <c:v>0.2676</c:v>
                </c:pt>
                <c:pt idx="1371">
                  <c:v>0.2676</c:v>
                </c:pt>
                <c:pt idx="1372">
                  <c:v>0.2676</c:v>
                </c:pt>
                <c:pt idx="1373">
                  <c:v>0.2676</c:v>
                </c:pt>
                <c:pt idx="1374">
                  <c:v>0.2676</c:v>
                </c:pt>
                <c:pt idx="1375">
                  <c:v>0.2676</c:v>
                </c:pt>
                <c:pt idx="1376">
                  <c:v>0.2676</c:v>
                </c:pt>
                <c:pt idx="1377">
                  <c:v>0.2676</c:v>
                </c:pt>
                <c:pt idx="1378">
                  <c:v>0.2676</c:v>
                </c:pt>
                <c:pt idx="1379">
                  <c:v>0.2676</c:v>
                </c:pt>
                <c:pt idx="1380">
                  <c:v>0.2676</c:v>
                </c:pt>
                <c:pt idx="1381">
                  <c:v>0.2676</c:v>
                </c:pt>
                <c:pt idx="1382">
                  <c:v>0.2676</c:v>
                </c:pt>
                <c:pt idx="1383">
                  <c:v>0.2676</c:v>
                </c:pt>
                <c:pt idx="1384">
                  <c:v>0.2676</c:v>
                </c:pt>
                <c:pt idx="1385">
                  <c:v>0.2676</c:v>
                </c:pt>
                <c:pt idx="1386">
                  <c:v>0.2676</c:v>
                </c:pt>
                <c:pt idx="1387">
                  <c:v>0.2676</c:v>
                </c:pt>
                <c:pt idx="1388">
                  <c:v>0.2676</c:v>
                </c:pt>
                <c:pt idx="1389">
                  <c:v>0.26879999999999998</c:v>
                </c:pt>
                <c:pt idx="1390">
                  <c:v>0.26879999999999998</c:v>
                </c:pt>
                <c:pt idx="1391">
                  <c:v>0.26919999999999999</c:v>
                </c:pt>
                <c:pt idx="1392">
                  <c:v>0.26919999999999999</c:v>
                </c:pt>
                <c:pt idx="1393">
                  <c:v>0.26919999999999999</c:v>
                </c:pt>
                <c:pt idx="1394">
                  <c:v>0.26919999999999999</c:v>
                </c:pt>
                <c:pt idx="1395">
                  <c:v>0.26919999999999999</c:v>
                </c:pt>
                <c:pt idx="1396">
                  <c:v>0.26919999999999999</c:v>
                </c:pt>
                <c:pt idx="1397">
                  <c:v>0.26919999999999999</c:v>
                </c:pt>
                <c:pt idx="1398">
                  <c:v>0.26919999999999999</c:v>
                </c:pt>
                <c:pt idx="1399">
                  <c:v>0.26919999999999999</c:v>
                </c:pt>
                <c:pt idx="1400">
                  <c:v>0.26919999999999999</c:v>
                </c:pt>
                <c:pt idx="1401">
                  <c:v>0.26919999999999999</c:v>
                </c:pt>
                <c:pt idx="1402">
                  <c:v>0.26919999999999999</c:v>
                </c:pt>
                <c:pt idx="1403">
                  <c:v>0.26919999999999999</c:v>
                </c:pt>
                <c:pt idx="1404">
                  <c:v>0.26919999999999999</c:v>
                </c:pt>
                <c:pt idx="1405">
                  <c:v>0.26919999999999999</c:v>
                </c:pt>
                <c:pt idx="1406">
                  <c:v>0.26919999999999999</c:v>
                </c:pt>
                <c:pt idx="1407">
                  <c:v>0.26919999999999999</c:v>
                </c:pt>
                <c:pt idx="1408">
                  <c:v>0.26919999999999999</c:v>
                </c:pt>
                <c:pt idx="1409">
                  <c:v>0.26919999999999999</c:v>
                </c:pt>
                <c:pt idx="1410">
                  <c:v>0.26919999999999999</c:v>
                </c:pt>
                <c:pt idx="1411">
                  <c:v>0.26919999999999999</c:v>
                </c:pt>
                <c:pt idx="1412">
                  <c:v>0.26919999999999999</c:v>
                </c:pt>
                <c:pt idx="1413">
                  <c:v>0.26919999999999999</c:v>
                </c:pt>
                <c:pt idx="1414">
                  <c:v>0.26919999999999999</c:v>
                </c:pt>
                <c:pt idx="1415">
                  <c:v>0.26919999999999999</c:v>
                </c:pt>
                <c:pt idx="1416">
                  <c:v>0.26919999999999999</c:v>
                </c:pt>
                <c:pt idx="1417">
                  <c:v>0.26919999999999999</c:v>
                </c:pt>
                <c:pt idx="1418">
                  <c:v>0.26919999999999999</c:v>
                </c:pt>
                <c:pt idx="1419">
                  <c:v>0.26919999999999999</c:v>
                </c:pt>
                <c:pt idx="1420">
                  <c:v>0.26919999999999999</c:v>
                </c:pt>
                <c:pt idx="1421">
                  <c:v>0.26919999999999999</c:v>
                </c:pt>
                <c:pt idx="1422">
                  <c:v>0.26919999999999999</c:v>
                </c:pt>
                <c:pt idx="1423">
                  <c:v>0.26919999999999999</c:v>
                </c:pt>
                <c:pt idx="1424">
                  <c:v>0.26919999999999999</c:v>
                </c:pt>
                <c:pt idx="1425">
                  <c:v>0.26919999999999999</c:v>
                </c:pt>
                <c:pt idx="1426">
                  <c:v>0.26919999999999999</c:v>
                </c:pt>
                <c:pt idx="1427">
                  <c:v>0.26919999999999999</c:v>
                </c:pt>
                <c:pt idx="1428">
                  <c:v>0.26919999999999999</c:v>
                </c:pt>
                <c:pt idx="1429">
                  <c:v>0.26919999999999999</c:v>
                </c:pt>
                <c:pt idx="1430">
                  <c:v>0.26919999999999999</c:v>
                </c:pt>
                <c:pt idx="1431">
                  <c:v>0.26919999999999999</c:v>
                </c:pt>
                <c:pt idx="1432">
                  <c:v>0.26919999999999999</c:v>
                </c:pt>
                <c:pt idx="1433">
                  <c:v>0.26919999999999999</c:v>
                </c:pt>
                <c:pt idx="1434">
                  <c:v>0.26919999999999999</c:v>
                </c:pt>
                <c:pt idx="1435">
                  <c:v>0.26919999999999999</c:v>
                </c:pt>
                <c:pt idx="1436">
                  <c:v>0.26919999999999999</c:v>
                </c:pt>
                <c:pt idx="1437">
                  <c:v>0.26919999999999999</c:v>
                </c:pt>
                <c:pt idx="1438">
                  <c:v>0.26919999999999999</c:v>
                </c:pt>
                <c:pt idx="1439">
                  <c:v>0.26919999999999999</c:v>
                </c:pt>
                <c:pt idx="1440">
                  <c:v>0.26919999999999999</c:v>
                </c:pt>
                <c:pt idx="1441">
                  <c:v>0.26919999999999999</c:v>
                </c:pt>
                <c:pt idx="1442">
                  <c:v>0.26919999999999999</c:v>
                </c:pt>
                <c:pt idx="1443">
                  <c:v>0.26919999999999999</c:v>
                </c:pt>
                <c:pt idx="1444">
                  <c:v>0.26919999999999999</c:v>
                </c:pt>
                <c:pt idx="1445">
                  <c:v>0.26919999999999999</c:v>
                </c:pt>
                <c:pt idx="1446">
                  <c:v>0.26919999999999999</c:v>
                </c:pt>
                <c:pt idx="1447">
                  <c:v>0.26919999999999999</c:v>
                </c:pt>
                <c:pt idx="1448">
                  <c:v>0.26919999999999999</c:v>
                </c:pt>
                <c:pt idx="1449">
                  <c:v>0.26919999999999999</c:v>
                </c:pt>
                <c:pt idx="1450">
                  <c:v>0.26960000000000001</c:v>
                </c:pt>
                <c:pt idx="1451">
                  <c:v>0.27160000000000001</c:v>
                </c:pt>
                <c:pt idx="1452">
                  <c:v>0.27160000000000001</c:v>
                </c:pt>
                <c:pt idx="1453">
                  <c:v>0.27160000000000001</c:v>
                </c:pt>
                <c:pt idx="1454">
                  <c:v>0.27160000000000001</c:v>
                </c:pt>
                <c:pt idx="1455">
                  <c:v>0.27160000000000001</c:v>
                </c:pt>
                <c:pt idx="1456">
                  <c:v>0.27160000000000001</c:v>
                </c:pt>
                <c:pt idx="1457">
                  <c:v>0.27160000000000001</c:v>
                </c:pt>
                <c:pt idx="1458">
                  <c:v>0.27160000000000001</c:v>
                </c:pt>
                <c:pt idx="1459">
                  <c:v>0.27160000000000001</c:v>
                </c:pt>
                <c:pt idx="1460">
                  <c:v>0.27160000000000001</c:v>
                </c:pt>
                <c:pt idx="1461">
                  <c:v>0.27160000000000001</c:v>
                </c:pt>
                <c:pt idx="1462">
                  <c:v>0.27160000000000001</c:v>
                </c:pt>
                <c:pt idx="1463">
                  <c:v>0.27160000000000001</c:v>
                </c:pt>
                <c:pt idx="1464">
                  <c:v>0.27160000000000001</c:v>
                </c:pt>
                <c:pt idx="1465">
                  <c:v>0.27160000000000001</c:v>
                </c:pt>
                <c:pt idx="1466">
                  <c:v>0.27160000000000001</c:v>
                </c:pt>
                <c:pt idx="1467">
                  <c:v>0.27160000000000001</c:v>
                </c:pt>
                <c:pt idx="1468">
                  <c:v>0.27160000000000001</c:v>
                </c:pt>
                <c:pt idx="1469">
                  <c:v>0.27160000000000001</c:v>
                </c:pt>
                <c:pt idx="1470">
                  <c:v>0.27160000000000001</c:v>
                </c:pt>
                <c:pt idx="1471">
                  <c:v>0.27160000000000001</c:v>
                </c:pt>
                <c:pt idx="1472">
                  <c:v>0.27160000000000001</c:v>
                </c:pt>
                <c:pt idx="1473">
                  <c:v>0.27160000000000001</c:v>
                </c:pt>
                <c:pt idx="1474">
                  <c:v>0.27160000000000001</c:v>
                </c:pt>
                <c:pt idx="1475">
                  <c:v>0.27160000000000001</c:v>
                </c:pt>
                <c:pt idx="1476">
                  <c:v>0.27160000000000001</c:v>
                </c:pt>
                <c:pt idx="1477">
                  <c:v>0.27200000000000002</c:v>
                </c:pt>
                <c:pt idx="1478">
                  <c:v>0.27200000000000002</c:v>
                </c:pt>
                <c:pt idx="1479">
                  <c:v>0.27239999999999998</c:v>
                </c:pt>
                <c:pt idx="1480">
                  <c:v>0.27239999999999998</c:v>
                </c:pt>
                <c:pt idx="1481">
                  <c:v>0.27239999999999998</c:v>
                </c:pt>
                <c:pt idx="1482">
                  <c:v>0.27239999999999998</c:v>
                </c:pt>
                <c:pt idx="1483">
                  <c:v>0.27279999999999999</c:v>
                </c:pt>
                <c:pt idx="1484">
                  <c:v>0.27279999999999999</c:v>
                </c:pt>
                <c:pt idx="1485">
                  <c:v>0.27279999999999999</c:v>
                </c:pt>
                <c:pt idx="1486">
                  <c:v>0.27279999999999999</c:v>
                </c:pt>
                <c:pt idx="1487">
                  <c:v>0.27279999999999999</c:v>
                </c:pt>
                <c:pt idx="1488">
                  <c:v>0.27279999999999999</c:v>
                </c:pt>
                <c:pt idx="1489">
                  <c:v>0.2732</c:v>
                </c:pt>
                <c:pt idx="1490">
                  <c:v>0.2732</c:v>
                </c:pt>
                <c:pt idx="1491">
                  <c:v>0.2732</c:v>
                </c:pt>
                <c:pt idx="1492">
                  <c:v>0.2732</c:v>
                </c:pt>
                <c:pt idx="1493">
                  <c:v>0.2752</c:v>
                </c:pt>
                <c:pt idx="1494">
                  <c:v>0.2752</c:v>
                </c:pt>
                <c:pt idx="1495">
                  <c:v>0.2752</c:v>
                </c:pt>
                <c:pt idx="1496">
                  <c:v>0.2752</c:v>
                </c:pt>
                <c:pt idx="1497">
                  <c:v>0.2752</c:v>
                </c:pt>
                <c:pt idx="1498">
                  <c:v>0.2752</c:v>
                </c:pt>
                <c:pt idx="1499">
                  <c:v>0.27600000000000002</c:v>
                </c:pt>
                <c:pt idx="1500">
                  <c:v>0.27600000000000002</c:v>
                </c:pt>
                <c:pt idx="1501">
                  <c:v>0.27639999999999998</c:v>
                </c:pt>
                <c:pt idx="1502">
                  <c:v>0.27639999999999998</c:v>
                </c:pt>
                <c:pt idx="1503">
                  <c:v>0.27639999999999998</c:v>
                </c:pt>
                <c:pt idx="1504">
                  <c:v>0.27639999999999998</c:v>
                </c:pt>
                <c:pt idx="1505">
                  <c:v>0.27639999999999998</c:v>
                </c:pt>
                <c:pt idx="1506">
                  <c:v>0.27639999999999998</c:v>
                </c:pt>
                <c:pt idx="1507">
                  <c:v>0.27639999999999998</c:v>
                </c:pt>
                <c:pt idx="1508">
                  <c:v>0.27639999999999998</c:v>
                </c:pt>
                <c:pt idx="1509">
                  <c:v>0.27639999999999998</c:v>
                </c:pt>
                <c:pt idx="1510">
                  <c:v>0.27639999999999998</c:v>
                </c:pt>
                <c:pt idx="1511">
                  <c:v>0.27639999999999998</c:v>
                </c:pt>
                <c:pt idx="1512">
                  <c:v>0.27639999999999998</c:v>
                </c:pt>
                <c:pt idx="1513">
                  <c:v>0.27639999999999998</c:v>
                </c:pt>
                <c:pt idx="1514">
                  <c:v>0.27639999999999998</c:v>
                </c:pt>
                <c:pt idx="1515">
                  <c:v>0.2772</c:v>
                </c:pt>
                <c:pt idx="1516">
                  <c:v>0.2772</c:v>
                </c:pt>
                <c:pt idx="1517">
                  <c:v>0.27760000000000001</c:v>
                </c:pt>
                <c:pt idx="1518">
                  <c:v>0.27760000000000001</c:v>
                </c:pt>
                <c:pt idx="1519">
                  <c:v>0.27760000000000001</c:v>
                </c:pt>
                <c:pt idx="1520">
                  <c:v>0.27760000000000001</c:v>
                </c:pt>
                <c:pt idx="1521">
                  <c:v>0.27800000000000002</c:v>
                </c:pt>
                <c:pt idx="1522">
                  <c:v>0.27800000000000002</c:v>
                </c:pt>
                <c:pt idx="1523">
                  <c:v>0.27800000000000002</c:v>
                </c:pt>
                <c:pt idx="1524">
                  <c:v>0.27800000000000002</c:v>
                </c:pt>
                <c:pt idx="1525">
                  <c:v>0.27800000000000002</c:v>
                </c:pt>
                <c:pt idx="1526">
                  <c:v>0.27800000000000002</c:v>
                </c:pt>
                <c:pt idx="1527">
                  <c:v>0.27800000000000002</c:v>
                </c:pt>
                <c:pt idx="1528">
                  <c:v>0.27800000000000002</c:v>
                </c:pt>
                <c:pt idx="1529">
                  <c:v>0.27800000000000002</c:v>
                </c:pt>
                <c:pt idx="1530">
                  <c:v>0.27800000000000002</c:v>
                </c:pt>
                <c:pt idx="1531">
                  <c:v>0.27800000000000002</c:v>
                </c:pt>
                <c:pt idx="1532">
                  <c:v>0.27800000000000002</c:v>
                </c:pt>
                <c:pt idx="1533">
                  <c:v>0.27839999999999998</c:v>
                </c:pt>
                <c:pt idx="1534">
                  <c:v>0.27839999999999998</c:v>
                </c:pt>
                <c:pt idx="1535">
                  <c:v>0.27879999999999999</c:v>
                </c:pt>
                <c:pt idx="1536">
                  <c:v>0.27879999999999999</c:v>
                </c:pt>
                <c:pt idx="1537">
                  <c:v>0.2792</c:v>
                </c:pt>
                <c:pt idx="1538">
                  <c:v>0.2792</c:v>
                </c:pt>
                <c:pt idx="1539">
                  <c:v>0.2792</c:v>
                </c:pt>
                <c:pt idx="1540">
                  <c:v>0.2792</c:v>
                </c:pt>
                <c:pt idx="1541">
                  <c:v>0.2792</c:v>
                </c:pt>
                <c:pt idx="1542">
                  <c:v>0.2792</c:v>
                </c:pt>
                <c:pt idx="1543">
                  <c:v>0.2792</c:v>
                </c:pt>
                <c:pt idx="1544">
                  <c:v>0.2792</c:v>
                </c:pt>
                <c:pt idx="1545">
                  <c:v>0.2792</c:v>
                </c:pt>
                <c:pt idx="1546">
                  <c:v>0.2792</c:v>
                </c:pt>
                <c:pt idx="1547">
                  <c:v>0.2792</c:v>
                </c:pt>
                <c:pt idx="1548">
                  <c:v>0.2792</c:v>
                </c:pt>
                <c:pt idx="1549">
                  <c:v>0.2792</c:v>
                </c:pt>
                <c:pt idx="1550">
                  <c:v>0.2792</c:v>
                </c:pt>
                <c:pt idx="1551">
                  <c:v>0.2792</c:v>
                </c:pt>
                <c:pt idx="1552">
                  <c:v>0.2792</c:v>
                </c:pt>
                <c:pt idx="1553">
                  <c:v>0.2792</c:v>
                </c:pt>
                <c:pt idx="1554">
                  <c:v>0.2792</c:v>
                </c:pt>
                <c:pt idx="1555">
                  <c:v>0.2792</c:v>
                </c:pt>
                <c:pt idx="1556">
                  <c:v>0.2792</c:v>
                </c:pt>
                <c:pt idx="1557">
                  <c:v>0.2792</c:v>
                </c:pt>
                <c:pt idx="1558">
                  <c:v>0.2792</c:v>
                </c:pt>
                <c:pt idx="1559">
                  <c:v>0.2792</c:v>
                </c:pt>
                <c:pt idx="1560">
                  <c:v>0.2792</c:v>
                </c:pt>
                <c:pt idx="1561">
                  <c:v>0.2792</c:v>
                </c:pt>
                <c:pt idx="1562">
                  <c:v>0.2792</c:v>
                </c:pt>
                <c:pt idx="1563">
                  <c:v>0.27960000000000002</c:v>
                </c:pt>
                <c:pt idx="1564">
                  <c:v>0.27960000000000002</c:v>
                </c:pt>
                <c:pt idx="1565">
                  <c:v>0.27960000000000002</c:v>
                </c:pt>
                <c:pt idx="1566">
                  <c:v>0.27960000000000002</c:v>
                </c:pt>
                <c:pt idx="1567">
                  <c:v>0.27960000000000002</c:v>
                </c:pt>
                <c:pt idx="1568">
                  <c:v>0.27960000000000002</c:v>
                </c:pt>
                <c:pt idx="1569">
                  <c:v>0.27960000000000002</c:v>
                </c:pt>
                <c:pt idx="1570">
                  <c:v>0.27960000000000002</c:v>
                </c:pt>
                <c:pt idx="1571">
                  <c:v>0.27960000000000002</c:v>
                </c:pt>
                <c:pt idx="1572">
                  <c:v>0.27960000000000002</c:v>
                </c:pt>
                <c:pt idx="1573">
                  <c:v>0.27960000000000002</c:v>
                </c:pt>
                <c:pt idx="1574">
                  <c:v>0.27960000000000002</c:v>
                </c:pt>
                <c:pt idx="1575">
                  <c:v>0.27960000000000002</c:v>
                </c:pt>
                <c:pt idx="1576">
                  <c:v>0.27960000000000002</c:v>
                </c:pt>
                <c:pt idx="1577">
                  <c:v>0.27960000000000002</c:v>
                </c:pt>
                <c:pt idx="1578">
                  <c:v>0.27960000000000002</c:v>
                </c:pt>
                <c:pt idx="1579">
                  <c:v>0.27960000000000002</c:v>
                </c:pt>
                <c:pt idx="1580">
                  <c:v>0.27960000000000002</c:v>
                </c:pt>
                <c:pt idx="1581">
                  <c:v>0.27960000000000002</c:v>
                </c:pt>
                <c:pt idx="1582">
                  <c:v>0.27960000000000002</c:v>
                </c:pt>
                <c:pt idx="1583">
                  <c:v>0.27960000000000002</c:v>
                </c:pt>
                <c:pt idx="1584">
                  <c:v>0.27960000000000002</c:v>
                </c:pt>
                <c:pt idx="1585">
                  <c:v>0.27960000000000002</c:v>
                </c:pt>
                <c:pt idx="1586">
                  <c:v>0.27960000000000002</c:v>
                </c:pt>
                <c:pt idx="1587">
                  <c:v>0.27960000000000002</c:v>
                </c:pt>
                <c:pt idx="1588">
                  <c:v>0.27960000000000002</c:v>
                </c:pt>
                <c:pt idx="1589">
                  <c:v>0.27960000000000002</c:v>
                </c:pt>
                <c:pt idx="1590">
                  <c:v>0.27960000000000002</c:v>
                </c:pt>
                <c:pt idx="1591">
                  <c:v>0.27960000000000002</c:v>
                </c:pt>
                <c:pt idx="1592">
                  <c:v>0.27960000000000002</c:v>
                </c:pt>
                <c:pt idx="1593">
                  <c:v>0.27960000000000002</c:v>
                </c:pt>
                <c:pt idx="1594">
                  <c:v>0.27960000000000002</c:v>
                </c:pt>
                <c:pt idx="1595">
                  <c:v>0.27960000000000002</c:v>
                </c:pt>
                <c:pt idx="1596">
                  <c:v>0.27960000000000002</c:v>
                </c:pt>
                <c:pt idx="1597">
                  <c:v>0.27960000000000002</c:v>
                </c:pt>
                <c:pt idx="1598">
                  <c:v>0.27960000000000002</c:v>
                </c:pt>
                <c:pt idx="1599">
                  <c:v>0.27960000000000002</c:v>
                </c:pt>
                <c:pt idx="1600">
                  <c:v>0.27960000000000002</c:v>
                </c:pt>
                <c:pt idx="1601">
                  <c:v>0.28000000000000003</c:v>
                </c:pt>
                <c:pt idx="1602">
                  <c:v>0.28000000000000003</c:v>
                </c:pt>
                <c:pt idx="1603">
                  <c:v>0.28000000000000003</c:v>
                </c:pt>
                <c:pt idx="1604">
                  <c:v>0.28000000000000003</c:v>
                </c:pt>
                <c:pt idx="1605">
                  <c:v>0.28000000000000003</c:v>
                </c:pt>
                <c:pt idx="1606">
                  <c:v>0.28000000000000003</c:v>
                </c:pt>
                <c:pt idx="1607">
                  <c:v>0.28000000000000003</c:v>
                </c:pt>
                <c:pt idx="1608">
                  <c:v>0.28000000000000003</c:v>
                </c:pt>
                <c:pt idx="1609">
                  <c:v>0.28000000000000003</c:v>
                </c:pt>
                <c:pt idx="1610">
                  <c:v>0.28000000000000003</c:v>
                </c:pt>
                <c:pt idx="1611">
                  <c:v>0.28000000000000003</c:v>
                </c:pt>
                <c:pt idx="1612">
                  <c:v>0.28000000000000003</c:v>
                </c:pt>
                <c:pt idx="1613">
                  <c:v>0.28000000000000003</c:v>
                </c:pt>
                <c:pt idx="1614">
                  <c:v>0.28000000000000003</c:v>
                </c:pt>
                <c:pt idx="1615">
                  <c:v>0.28000000000000003</c:v>
                </c:pt>
                <c:pt idx="1616">
                  <c:v>0.28000000000000003</c:v>
                </c:pt>
                <c:pt idx="1617">
                  <c:v>0.28000000000000003</c:v>
                </c:pt>
                <c:pt idx="1618">
                  <c:v>0.28039999999999998</c:v>
                </c:pt>
                <c:pt idx="1619">
                  <c:v>0.28079999999999999</c:v>
                </c:pt>
                <c:pt idx="1620">
                  <c:v>0.28079999999999999</c:v>
                </c:pt>
                <c:pt idx="1621">
                  <c:v>0.28079999999999999</c:v>
                </c:pt>
                <c:pt idx="1622">
                  <c:v>0.28079999999999999</c:v>
                </c:pt>
                <c:pt idx="1623">
                  <c:v>0.28079999999999999</c:v>
                </c:pt>
                <c:pt idx="1624">
                  <c:v>0.28079999999999999</c:v>
                </c:pt>
                <c:pt idx="1625">
                  <c:v>0.28120000000000001</c:v>
                </c:pt>
                <c:pt idx="1626">
                  <c:v>0.28120000000000001</c:v>
                </c:pt>
                <c:pt idx="1627">
                  <c:v>0.28120000000000001</c:v>
                </c:pt>
                <c:pt idx="1628">
                  <c:v>0.28120000000000001</c:v>
                </c:pt>
                <c:pt idx="1629">
                  <c:v>0.28120000000000001</c:v>
                </c:pt>
                <c:pt idx="1630">
                  <c:v>0.28120000000000001</c:v>
                </c:pt>
                <c:pt idx="1631">
                  <c:v>0.28120000000000001</c:v>
                </c:pt>
                <c:pt idx="1632">
                  <c:v>0.28120000000000001</c:v>
                </c:pt>
                <c:pt idx="1633">
                  <c:v>0.28120000000000001</c:v>
                </c:pt>
                <c:pt idx="1634">
                  <c:v>0.28120000000000001</c:v>
                </c:pt>
                <c:pt idx="1635">
                  <c:v>0.28160000000000002</c:v>
                </c:pt>
                <c:pt idx="1636">
                  <c:v>0.28160000000000002</c:v>
                </c:pt>
                <c:pt idx="1637">
                  <c:v>0.28160000000000002</c:v>
                </c:pt>
                <c:pt idx="1638">
                  <c:v>0.28160000000000002</c:v>
                </c:pt>
                <c:pt idx="1639">
                  <c:v>0.28160000000000002</c:v>
                </c:pt>
                <c:pt idx="1640">
                  <c:v>0.28160000000000002</c:v>
                </c:pt>
                <c:pt idx="1641">
                  <c:v>0.28239999999999998</c:v>
                </c:pt>
                <c:pt idx="1642">
                  <c:v>0.28239999999999998</c:v>
                </c:pt>
                <c:pt idx="1643">
                  <c:v>0.28239999999999998</c:v>
                </c:pt>
                <c:pt idx="1644">
                  <c:v>0.28239999999999998</c:v>
                </c:pt>
                <c:pt idx="1645">
                  <c:v>0.28239999999999998</c:v>
                </c:pt>
                <c:pt idx="1646">
                  <c:v>0.28239999999999998</c:v>
                </c:pt>
                <c:pt idx="1647">
                  <c:v>0.28239999999999998</c:v>
                </c:pt>
                <c:pt idx="1648">
                  <c:v>0.28239999999999998</c:v>
                </c:pt>
                <c:pt idx="1649">
                  <c:v>0.28239999999999998</c:v>
                </c:pt>
                <c:pt idx="1650">
                  <c:v>0.28239999999999998</c:v>
                </c:pt>
                <c:pt idx="1651">
                  <c:v>0.28239999999999998</c:v>
                </c:pt>
                <c:pt idx="1652">
                  <c:v>0.28239999999999998</c:v>
                </c:pt>
                <c:pt idx="1653">
                  <c:v>0.2828</c:v>
                </c:pt>
                <c:pt idx="1654">
                  <c:v>0.2828</c:v>
                </c:pt>
                <c:pt idx="1655">
                  <c:v>0.2828</c:v>
                </c:pt>
                <c:pt idx="1656">
                  <c:v>0.2828</c:v>
                </c:pt>
                <c:pt idx="1657">
                  <c:v>0.2828</c:v>
                </c:pt>
                <c:pt idx="1658">
                  <c:v>0.2828</c:v>
                </c:pt>
                <c:pt idx="1659">
                  <c:v>0.2828</c:v>
                </c:pt>
                <c:pt idx="1660">
                  <c:v>0.2828</c:v>
                </c:pt>
                <c:pt idx="1661">
                  <c:v>0.28320000000000001</c:v>
                </c:pt>
                <c:pt idx="1662">
                  <c:v>0.28320000000000001</c:v>
                </c:pt>
                <c:pt idx="1663">
                  <c:v>0.28320000000000001</c:v>
                </c:pt>
                <c:pt idx="1664">
                  <c:v>0.28320000000000001</c:v>
                </c:pt>
                <c:pt idx="1665">
                  <c:v>0.28320000000000001</c:v>
                </c:pt>
                <c:pt idx="1666">
                  <c:v>0.28320000000000001</c:v>
                </c:pt>
                <c:pt idx="1667">
                  <c:v>0.28320000000000001</c:v>
                </c:pt>
                <c:pt idx="1668">
                  <c:v>0.28320000000000001</c:v>
                </c:pt>
                <c:pt idx="1669">
                  <c:v>0.28320000000000001</c:v>
                </c:pt>
                <c:pt idx="1670">
                  <c:v>0.28320000000000001</c:v>
                </c:pt>
                <c:pt idx="1671">
                  <c:v>0.28320000000000001</c:v>
                </c:pt>
                <c:pt idx="1672">
                  <c:v>0.28320000000000001</c:v>
                </c:pt>
                <c:pt idx="1673">
                  <c:v>0.28360000000000002</c:v>
                </c:pt>
                <c:pt idx="1674">
                  <c:v>0.28360000000000002</c:v>
                </c:pt>
                <c:pt idx="1675">
                  <c:v>0.28360000000000002</c:v>
                </c:pt>
                <c:pt idx="1676">
                  <c:v>0.28360000000000002</c:v>
                </c:pt>
                <c:pt idx="1677">
                  <c:v>0.28399999999999997</c:v>
                </c:pt>
                <c:pt idx="1678">
                  <c:v>0.28399999999999997</c:v>
                </c:pt>
                <c:pt idx="1679">
                  <c:v>0.28399999999999997</c:v>
                </c:pt>
                <c:pt idx="1680">
                  <c:v>0.28399999999999997</c:v>
                </c:pt>
                <c:pt idx="1681">
                  <c:v>0.28399999999999997</c:v>
                </c:pt>
                <c:pt idx="1682">
                  <c:v>0.28399999999999997</c:v>
                </c:pt>
                <c:pt idx="1683">
                  <c:v>0.28399999999999997</c:v>
                </c:pt>
                <c:pt idx="1684">
                  <c:v>0.28399999999999997</c:v>
                </c:pt>
                <c:pt idx="1685">
                  <c:v>0.28399999999999997</c:v>
                </c:pt>
                <c:pt idx="1686">
                  <c:v>0.28399999999999997</c:v>
                </c:pt>
                <c:pt idx="1687">
                  <c:v>0.28399999999999997</c:v>
                </c:pt>
                <c:pt idx="1688">
                  <c:v>0.28399999999999997</c:v>
                </c:pt>
                <c:pt idx="1689">
                  <c:v>0.28399999999999997</c:v>
                </c:pt>
                <c:pt idx="1690">
                  <c:v>0.28399999999999997</c:v>
                </c:pt>
                <c:pt idx="1691">
                  <c:v>0.28399999999999997</c:v>
                </c:pt>
                <c:pt idx="1692">
                  <c:v>0.28399999999999997</c:v>
                </c:pt>
                <c:pt idx="1693">
                  <c:v>0.28399999999999997</c:v>
                </c:pt>
                <c:pt idx="1694">
                  <c:v>0.28399999999999997</c:v>
                </c:pt>
                <c:pt idx="1695">
                  <c:v>0.28399999999999997</c:v>
                </c:pt>
                <c:pt idx="1696">
                  <c:v>0.28399999999999997</c:v>
                </c:pt>
                <c:pt idx="1697">
                  <c:v>0.28399999999999997</c:v>
                </c:pt>
                <c:pt idx="1698">
                  <c:v>0.28399999999999997</c:v>
                </c:pt>
                <c:pt idx="1699">
                  <c:v>0.28399999999999997</c:v>
                </c:pt>
                <c:pt idx="1700">
                  <c:v>0.28399999999999997</c:v>
                </c:pt>
                <c:pt idx="1701">
                  <c:v>0.28399999999999997</c:v>
                </c:pt>
                <c:pt idx="1702">
                  <c:v>0.28399999999999997</c:v>
                </c:pt>
                <c:pt idx="1703">
                  <c:v>0.2848</c:v>
                </c:pt>
                <c:pt idx="1704">
                  <c:v>0.2848</c:v>
                </c:pt>
                <c:pt idx="1705">
                  <c:v>0.2848</c:v>
                </c:pt>
                <c:pt idx="1706">
                  <c:v>0.2848</c:v>
                </c:pt>
                <c:pt idx="1707">
                  <c:v>0.2848</c:v>
                </c:pt>
                <c:pt idx="1708">
                  <c:v>0.2848</c:v>
                </c:pt>
                <c:pt idx="1709">
                  <c:v>0.2848</c:v>
                </c:pt>
                <c:pt idx="1710">
                  <c:v>0.2848</c:v>
                </c:pt>
                <c:pt idx="1711">
                  <c:v>0.2848</c:v>
                </c:pt>
                <c:pt idx="1712">
                  <c:v>0.2848</c:v>
                </c:pt>
                <c:pt idx="1713">
                  <c:v>0.2848</c:v>
                </c:pt>
                <c:pt idx="1714">
                  <c:v>0.2848</c:v>
                </c:pt>
                <c:pt idx="1715">
                  <c:v>0.2848</c:v>
                </c:pt>
                <c:pt idx="1716">
                  <c:v>0.2848</c:v>
                </c:pt>
                <c:pt idx="1717">
                  <c:v>0.2848</c:v>
                </c:pt>
                <c:pt idx="1718">
                  <c:v>0.2848</c:v>
                </c:pt>
                <c:pt idx="1719">
                  <c:v>0.2848</c:v>
                </c:pt>
                <c:pt idx="1720">
                  <c:v>0.2848</c:v>
                </c:pt>
                <c:pt idx="1721">
                  <c:v>0.2848</c:v>
                </c:pt>
                <c:pt idx="1722">
                  <c:v>0.2848</c:v>
                </c:pt>
                <c:pt idx="1723">
                  <c:v>0.2848</c:v>
                </c:pt>
                <c:pt idx="1724">
                  <c:v>0.2848</c:v>
                </c:pt>
                <c:pt idx="1725">
                  <c:v>0.28520000000000001</c:v>
                </c:pt>
                <c:pt idx="1726">
                  <c:v>0.28520000000000001</c:v>
                </c:pt>
                <c:pt idx="1727">
                  <c:v>0.28520000000000001</c:v>
                </c:pt>
                <c:pt idx="1728">
                  <c:v>0.28520000000000001</c:v>
                </c:pt>
                <c:pt idx="1729">
                  <c:v>0.28520000000000001</c:v>
                </c:pt>
                <c:pt idx="1730">
                  <c:v>0.28520000000000001</c:v>
                </c:pt>
                <c:pt idx="1731">
                  <c:v>0.28520000000000001</c:v>
                </c:pt>
                <c:pt idx="1732">
                  <c:v>0.28520000000000001</c:v>
                </c:pt>
                <c:pt idx="1733">
                  <c:v>0.28520000000000001</c:v>
                </c:pt>
                <c:pt idx="1734">
                  <c:v>0.28520000000000001</c:v>
                </c:pt>
                <c:pt idx="1735">
                  <c:v>0.28520000000000001</c:v>
                </c:pt>
                <c:pt idx="1736">
                  <c:v>0.28520000000000001</c:v>
                </c:pt>
                <c:pt idx="1737">
                  <c:v>0.28520000000000001</c:v>
                </c:pt>
                <c:pt idx="1738">
                  <c:v>0.28520000000000001</c:v>
                </c:pt>
                <c:pt idx="1739">
                  <c:v>0.28520000000000001</c:v>
                </c:pt>
                <c:pt idx="1740">
                  <c:v>0.28520000000000001</c:v>
                </c:pt>
                <c:pt idx="1741">
                  <c:v>0.28520000000000001</c:v>
                </c:pt>
                <c:pt idx="1742">
                  <c:v>0.28520000000000001</c:v>
                </c:pt>
                <c:pt idx="1743">
                  <c:v>0.28520000000000001</c:v>
                </c:pt>
                <c:pt idx="1744">
                  <c:v>0.28520000000000001</c:v>
                </c:pt>
                <c:pt idx="1745">
                  <c:v>0.28560000000000002</c:v>
                </c:pt>
                <c:pt idx="1746">
                  <c:v>0.28560000000000002</c:v>
                </c:pt>
                <c:pt idx="1747">
                  <c:v>0.28560000000000002</c:v>
                </c:pt>
                <c:pt idx="1748">
                  <c:v>0.28560000000000002</c:v>
                </c:pt>
                <c:pt idx="1749">
                  <c:v>0.28560000000000002</c:v>
                </c:pt>
                <c:pt idx="1750">
                  <c:v>0.28560000000000002</c:v>
                </c:pt>
                <c:pt idx="1751">
                  <c:v>0.28560000000000002</c:v>
                </c:pt>
                <c:pt idx="1752">
                  <c:v>0.28560000000000002</c:v>
                </c:pt>
                <c:pt idx="1753">
                  <c:v>0.28560000000000002</c:v>
                </c:pt>
                <c:pt idx="1754">
                  <c:v>0.28560000000000002</c:v>
                </c:pt>
                <c:pt idx="1755">
                  <c:v>0.28560000000000002</c:v>
                </c:pt>
                <c:pt idx="1756">
                  <c:v>0.28560000000000002</c:v>
                </c:pt>
                <c:pt idx="1757">
                  <c:v>0.28560000000000002</c:v>
                </c:pt>
                <c:pt idx="1758">
                  <c:v>0.28560000000000002</c:v>
                </c:pt>
                <c:pt idx="1759">
                  <c:v>0.28599999999999998</c:v>
                </c:pt>
                <c:pt idx="1760">
                  <c:v>0.28599999999999998</c:v>
                </c:pt>
                <c:pt idx="1761">
                  <c:v>0.28599999999999998</c:v>
                </c:pt>
                <c:pt idx="1762">
                  <c:v>0.28599999999999998</c:v>
                </c:pt>
                <c:pt idx="1763">
                  <c:v>0.28599999999999998</c:v>
                </c:pt>
                <c:pt idx="1764">
                  <c:v>0.28599999999999998</c:v>
                </c:pt>
                <c:pt idx="1765">
                  <c:v>0.28599999999999998</c:v>
                </c:pt>
                <c:pt idx="1766">
                  <c:v>0.28599999999999998</c:v>
                </c:pt>
                <c:pt idx="1767">
                  <c:v>0.28599999999999998</c:v>
                </c:pt>
                <c:pt idx="1768">
                  <c:v>0.28599999999999998</c:v>
                </c:pt>
                <c:pt idx="1769">
                  <c:v>0.28599999999999998</c:v>
                </c:pt>
                <c:pt idx="1770">
                  <c:v>0.28599999999999998</c:v>
                </c:pt>
                <c:pt idx="1771">
                  <c:v>0.28599999999999998</c:v>
                </c:pt>
                <c:pt idx="1772">
                  <c:v>0.28599999999999998</c:v>
                </c:pt>
                <c:pt idx="1773">
                  <c:v>0.28599999999999998</c:v>
                </c:pt>
                <c:pt idx="1774">
                  <c:v>0.28599999999999998</c:v>
                </c:pt>
                <c:pt idx="1775">
                  <c:v>0.28639999999999999</c:v>
                </c:pt>
                <c:pt idx="1776">
                  <c:v>0.28639999999999999</c:v>
                </c:pt>
                <c:pt idx="1777">
                  <c:v>0.28639999999999999</c:v>
                </c:pt>
                <c:pt idx="1778">
                  <c:v>0.28639999999999999</c:v>
                </c:pt>
                <c:pt idx="1779">
                  <c:v>0.28639999999999999</c:v>
                </c:pt>
                <c:pt idx="1780">
                  <c:v>0.28639999999999999</c:v>
                </c:pt>
                <c:pt idx="1781">
                  <c:v>0.28639999999999999</c:v>
                </c:pt>
                <c:pt idx="1782">
                  <c:v>0.28639999999999999</c:v>
                </c:pt>
                <c:pt idx="1783">
                  <c:v>0.28639999999999999</c:v>
                </c:pt>
                <c:pt idx="1784">
                  <c:v>0.28639999999999999</c:v>
                </c:pt>
                <c:pt idx="1785">
                  <c:v>0.28639999999999999</c:v>
                </c:pt>
                <c:pt idx="1786">
                  <c:v>0.28639999999999999</c:v>
                </c:pt>
                <c:pt idx="1787">
                  <c:v>0.28639999999999999</c:v>
                </c:pt>
                <c:pt idx="1788">
                  <c:v>0.28639999999999999</c:v>
                </c:pt>
                <c:pt idx="1789">
                  <c:v>0.28639999999999999</c:v>
                </c:pt>
                <c:pt idx="1790">
                  <c:v>0.28639999999999999</c:v>
                </c:pt>
                <c:pt idx="1791">
                  <c:v>0.28639999999999999</c:v>
                </c:pt>
                <c:pt idx="1792">
                  <c:v>0.28639999999999999</c:v>
                </c:pt>
                <c:pt idx="1793">
                  <c:v>0.28639999999999999</c:v>
                </c:pt>
                <c:pt idx="1794">
                  <c:v>0.28639999999999999</c:v>
                </c:pt>
                <c:pt idx="1795">
                  <c:v>0.28639999999999999</c:v>
                </c:pt>
                <c:pt idx="1796">
                  <c:v>0.28639999999999999</c:v>
                </c:pt>
                <c:pt idx="1797">
                  <c:v>0.28639999999999999</c:v>
                </c:pt>
                <c:pt idx="1798">
                  <c:v>0.28639999999999999</c:v>
                </c:pt>
                <c:pt idx="1799">
                  <c:v>0.28639999999999999</c:v>
                </c:pt>
                <c:pt idx="1800">
                  <c:v>0.28639999999999999</c:v>
                </c:pt>
                <c:pt idx="1801">
                  <c:v>0.28639999999999999</c:v>
                </c:pt>
                <c:pt idx="1802">
                  <c:v>0.28639999999999999</c:v>
                </c:pt>
                <c:pt idx="1803">
                  <c:v>0.28639999999999999</c:v>
                </c:pt>
                <c:pt idx="1804">
                  <c:v>0.28639999999999999</c:v>
                </c:pt>
                <c:pt idx="1805">
                  <c:v>0.28639999999999999</c:v>
                </c:pt>
                <c:pt idx="1806">
                  <c:v>0.28639999999999999</c:v>
                </c:pt>
                <c:pt idx="1807">
                  <c:v>0.28639999999999999</c:v>
                </c:pt>
                <c:pt idx="1808">
                  <c:v>0.28639999999999999</c:v>
                </c:pt>
                <c:pt idx="1809">
                  <c:v>0.28760000000000002</c:v>
                </c:pt>
                <c:pt idx="1810">
                  <c:v>0.28760000000000002</c:v>
                </c:pt>
                <c:pt idx="1811">
                  <c:v>0.28760000000000002</c:v>
                </c:pt>
                <c:pt idx="1812">
                  <c:v>0.28760000000000002</c:v>
                </c:pt>
                <c:pt idx="1813">
                  <c:v>0.28760000000000002</c:v>
                </c:pt>
                <c:pt idx="1814">
                  <c:v>0.28760000000000002</c:v>
                </c:pt>
                <c:pt idx="1815">
                  <c:v>0.28760000000000002</c:v>
                </c:pt>
                <c:pt idx="1816">
                  <c:v>0.28760000000000002</c:v>
                </c:pt>
                <c:pt idx="1817">
                  <c:v>0.28760000000000002</c:v>
                </c:pt>
                <c:pt idx="1818">
                  <c:v>0.28760000000000002</c:v>
                </c:pt>
                <c:pt idx="1819">
                  <c:v>0.28760000000000002</c:v>
                </c:pt>
                <c:pt idx="1820">
                  <c:v>0.28760000000000002</c:v>
                </c:pt>
                <c:pt idx="1821">
                  <c:v>0.28760000000000002</c:v>
                </c:pt>
                <c:pt idx="1822">
                  <c:v>0.28760000000000002</c:v>
                </c:pt>
                <c:pt idx="1823">
                  <c:v>0.28799999999999998</c:v>
                </c:pt>
                <c:pt idx="1824">
                  <c:v>0.28799999999999998</c:v>
                </c:pt>
                <c:pt idx="1825">
                  <c:v>0.28799999999999998</c:v>
                </c:pt>
              </c:numCache>
            </c:numRef>
          </c:yVal>
          <c:smooth val="1"/>
          <c:extLst>
            <c:ext xmlns:c16="http://schemas.microsoft.com/office/drawing/2014/chart" uri="{C3380CC4-5D6E-409C-BE32-E72D297353CC}">
              <c16:uniqueId val="{00000001-4800-4108-8F11-AB75C142DF6E}"/>
            </c:ext>
          </c:extLst>
        </c:ser>
        <c:ser>
          <c:idx val="3"/>
          <c:order val="2"/>
          <c:tx>
            <c:v>Vis/Vis/Tir/Tir</c:v>
          </c:tx>
          <c:spPr>
            <a:ln w="19050" cap="rnd">
              <a:solidFill>
                <a:schemeClr val="accent3"/>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payload!$L$2:$L$1827</c:f>
              <c:numCache>
                <c:formatCode>0%</c:formatCode>
                <c:ptCount val="1826"/>
                <c:pt idx="0">
                  <c:v>0</c:v>
                </c:pt>
                <c:pt idx="1">
                  <c:v>0</c:v>
                </c:pt>
                <c:pt idx="2">
                  <c:v>0</c:v>
                </c:pt>
                <c:pt idx="3">
                  <c:v>0</c:v>
                </c:pt>
                <c:pt idx="4">
                  <c:v>0</c:v>
                </c:pt>
                <c:pt idx="5">
                  <c:v>0</c:v>
                </c:pt>
                <c:pt idx="6">
                  <c:v>0</c:v>
                </c:pt>
                <c:pt idx="7">
                  <c:v>4.7999999999999996E-3</c:v>
                </c:pt>
                <c:pt idx="8">
                  <c:v>4.7999999999999996E-3</c:v>
                </c:pt>
                <c:pt idx="9">
                  <c:v>1.1599999999999999E-2</c:v>
                </c:pt>
                <c:pt idx="10">
                  <c:v>1.1599999999999999E-2</c:v>
                </c:pt>
                <c:pt idx="11">
                  <c:v>1.2800000000000001E-2</c:v>
                </c:pt>
                <c:pt idx="12">
                  <c:v>1.2800000000000001E-2</c:v>
                </c:pt>
                <c:pt idx="13">
                  <c:v>1.4E-2</c:v>
                </c:pt>
                <c:pt idx="14">
                  <c:v>1.4E-2</c:v>
                </c:pt>
                <c:pt idx="15">
                  <c:v>1.44E-2</c:v>
                </c:pt>
                <c:pt idx="16">
                  <c:v>1.44E-2</c:v>
                </c:pt>
                <c:pt idx="17">
                  <c:v>1.4800000000000001E-2</c:v>
                </c:pt>
                <c:pt idx="18">
                  <c:v>1.4800000000000001E-2</c:v>
                </c:pt>
                <c:pt idx="19">
                  <c:v>1.5599999999999999E-2</c:v>
                </c:pt>
                <c:pt idx="20">
                  <c:v>1.5599999999999999E-2</c:v>
                </c:pt>
                <c:pt idx="21">
                  <c:v>1.6400000000000001E-2</c:v>
                </c:pt>
                <c:pt idx="22">
                  <c:v>1.72E-2</c:v>
                </c:pt>
                <c:pt idx="23">
                  <c:v>0.02</c:v>
                </c:pt>
                <c:pt idx="24">
                  <c:v>0.02</c:v>
                </c:pt>
                <c:pt idx="25">
                  <c:v>2.0400000000000001E-2</c:v>
                </c:pt>
                <c:pt idx="26">
                  <c:v>2.0400000000000001E-2</c:v>
                </c:pt>
                <c:pt idx="27">
                  <c:v>2.0799999999999999E-2</c:v>
                </c:pt>
                <c:pt idx="28">
                  <c:v>2.0799999999999999E-2</c:v>
                </c:pt>
                <c:pt idx="29">
                  <c:v>2.0799999999999999E-2</c:v>
                </c:pt>
                <c:pt idx="30">
                  <c:v>2.0799999999999999E-2</c:v>
                </c:pt>
                <c:pt idx="31">
                  <c:v>2.1600000000000001E-2</c:v>
                </c:pt>
                <c:pt idx="32">
                  <c:v>2.1600000000000001E-2</c:v>
                </c:pt>
                <c:pt idx="33">
                  <c:v>2.1999999999999999E-2</c:v>
                </c:pt>
                <c:pt idx="34">
                  <c:v>2.1999999999999999E-2</c:v>
                </c:pt>
                <c:pt idx="35">
                  <c:v>2.24E-2</c:v>
                </c:pt>
                <c:pt idx="36">
                  <c:v>2.24E-2</c:v>
                </c:pt>
                <c:pt idx="37">
                  <c:v>2.3199999999999998E-2</c:v>
                </c:pt>
                <c:pt idx="38">
                  <c:v>2.3199999999999998E-2</c:v>
                </c:pt>
                <c:pt idx="39">
                  <c:v>2.4E-2</c:v>
                </c:pt>
                <c:pt idx="40">
                  <c:v>2.4E-2</c:v>
                </c:pt>
                <c:pt idx="41">
                  <c:v>2.4E-2</c:v>
                </c:pt>
                <c:pt idx="42">
                  <c:v>2.4E-2</c:v>
                </c:pt>
                <c:pt idx="43">
                  <c:v>2.4400000000000002E-2</c:v>
                </c:pt>
                <c:pt idx="44">
                  <c:v>2.4400000000000002E-2</c:v>
                </c:pt>
                <c:pt idx="45">
                  <c:v>4.8800000000000003E-2</c:v>
                </c:pt>
                <c:pt idx="46">
                  <c:v>4.8800000000000003E-2</c:v>
                </c:pt>
                <c:pt idx="47">
                  <c:v>4.9200000000000001E-2</c:v>
                </c:pt>
                <c:pt idx="48">
                  <c:v>4.9200000000000001E-2</c:v>
                </c:pt>
                <c:pt idx="49">
                  <c:v>0.05</c:v>
                </c:pt>
                <c:pt idx="50">
                  <c:v>0.05</c:v>
                </c:pt>
                <c:pt idx="51">
                  <c:v>5.1200000000000002E-2</c:v>
                </c:pt>
                <c:pt idx="52">
                  <c:v>5.1200000000000002E-2</c:v>
                </c:pt>
                <c:pt idx="53">
                  <c:v>5.1200000000000002E-2</c:v>
                </c:pt>
                <c:pt idx="54">
                  <c:v>5.1200000000000002E-2</c:v>
                </c:pt>
                <c:pt idx="55">
                  <c:v>5.1200000000000002E-2</c:v>
                </c:pt>
                <c:pt idx="56">
                  <c:v>5.1200000000000002E-2</c:v>
                </c:pt>
                <c:pt idx="57">
                  <c:v>5.1999999999999998E-2</c:v>
                </c:pt>
                <c:pt idx="58">
                  <c:v>5.1999999999999998E-2</c:v>
                </c:pt>
                <c:pt idx="59">
                  <c:v>5.2400000000000002E-2</c:v>
                </c:pt>
                <c:pt idx="60">
                  <c:v>5.2400000000000002E-2</c:v>
                </c:pt>
                <c:pt idx="61">
                  <c:v>5.2400000000000002E-2</c:v>
                </c:pt>
                <c:pt idx="62">
                  <c:v>5.2400000000000002E-2</c:v>
                </c:pt>
                <c:pt idx="63">
                  <c:v>5.28E-2</c:v>
                </c:pt>
                <c:pt idx="64">
                  <c:v>5.3600000000000002E-2</c:v>
                </c:pt>
                <c:pt idx="65">
                  <c:v>6.7599999999999993E-2</c:v>
                </c:pt>
                <c:pt idx="66">
                  <c:v>6.7599999999999993E-2</c:v>
                </c:pt>
                <c:pt idx="67">
                  <c:v>6.8000000000000005E-2</c:v>
                </c:pt>
                <c:pt idx="68">
                  <c:v>6.8000000000000005E-2</c:v>
                </c:pt>
                <c:pt idx="69">
                  <c:v>6.88E-2</c:v>
                </c:pt>
                <c:pt idx="70">
                  <c:v>6.88E-2</c:v>
                </c:pt>
                <c:pt idx="71">
                  <c:v>6.88E-2</c:v>
                </c:pt>
                <c:pt idx="72">
                  <c:v>6.88E-2</c:v>
                </c:pt>
                <c:pt idx="73">
                  <c:v>6.88E-2</c:v>
                </c:pt>
                <c:pt idx="74">
                  <c:v>6.88E-2</c:v>
                </c:pt>
                <c:pt idx="75">
                  <c:v>6.88E-2</c:v>
                </c:pt>
                <c:pt idx="76">
                  <c:v>6.88E-2</c:v>
                </c:pt>
                <c:pt idx="77">
                  <c:v>6.9599999999999995E-2</c:v>
                </c:pt>
                <c:pt idx="78">
                  <c:v>6.9599999999999995E-2</c:v>
                </c:pt>
                <c:pt idx="79">
                  <c:v>7.0000000000000007E-2</c:v>
                </c:pt>
                <c:pt idx="80">
                  <c:v>7.0000000000000007E-2</c:v>
                </c:pt>
                <c:pt idx="81">
                  <c:v>7.0400000000000004E-2</c:v>
                </c:pt>
                <c:pt idx="82">
                  <c:v>7.0400000000000004E-2</c:v>
                </c:pt>
                <c:pt idx="83">
                  <c:v>7.0400000000000004E-2</c:v>
                </c:pt>
                <c:pt idx="84">
                  <c:v>7.0400000000000004E-2</c:v>
                </c:pt>
                <c:pt idx="85">
                  <c:v>7.0800000000000002E-2</c:v>
                </c:pt>
                <c:pt idx="86">
                  <c:v>7.0800000000000002E-2</c:v>
                </c:pt>
                <c:pt idx="87">
                  <c:v>0.09</c:v>
                </c:pt>
                <c:pt idx="88">
                  <c:v>0.09</c:v>
                </c:pt>
                <c:pt idx="89">
                  <c:v>9.0399999999999994E-2</c:v>
                </c:pt>
                <c:pt idx="90">
                  <c:v>9.0399999999999994E-2</c:v>
                </c:pt>
                <c:pt idx="91">
                  <c:v>9.0399999999999994E-2</c:v>
                </c:pt>
                <c:pt idx="92">
                  <c:v>9.0399999999999994E-2</c:v>
                </c:pt>
                <c:pt idx="93">
                  <c:v>9.0800000000000006E-2</c:v>
                </c:pt>
                <c:pt idx="94">
                  <c:v>9.0800000000000006E-2</c:v>
                </c:pt>
                <c:pt idx="95">
                  <c:v>9.1200000000000003E-2</c:v>
                </c:pt>
                <c:pt idx="96">
                  <c:v>9.1200000000000003E-2</c:v>
                </c:pt>
                <c:pt idx="97">
                  <c:v>9.1200000000000003E-2</c:v>
                </c:pt>
                <c:pt idx="98">
                  <c:v>9.1200000000000003E-2</c:v>
                </c:pt>
                <c:pt idx="99">
                  <c:v>9.1600000000000001E-2</c:v>
                </c:pt>
                <c:pt idx="100">
                  <c:v>9.1600000000000001E-2</c:v>
                </c:pt>
                <c:pt idx="101">
                  <c:v>9.1999999999999998E-2</c:v>
                </c:pt>
                <c:pt idx="102">
                  <c:v>9.1999999999999998E-2</c:v>
                </c:pt>
                <c:pt idx="103">
                  <c:v>9.1999999999999998E-2</c:v>
                </c:pt>
                <c:pt idx="104">
                  <c:v>9.1999999999999998E-2</c:v>
                </c:pt>
                <c:pt idx="105">
                  <c:v>9.1999999999999998E-2</c:v>
                </c:pt>
                <c:pt idx="106">
                  <c:v>9.1999999999999998E-2</c:v>
                </c:pt>
                <c:pt idx="107">
                  <c:v>0.104</c:v>
                </c:pt>
                <c:pt idx="108">
                  <c:v>0.104</c:v>
                </c:pt>
                <c:pt idx="109">
                  <c:v>0.104</c:v>
                </c:pt>
                <c:pt idx="110">
                  <c:v>0.104</c:v>
                </c:pt>
                <c:pt idx="111">
                  <c:v>0.104</c:v>
                </c:pt>
                <c:pt idx="112">
                  <c:v>0.104</c:v>
                </c:pt>
                <c:pt idx="113">
                  <c:v>0.104</c:v>
                </c:pt>
                <c:pt idx="114">
                  <c:v>0.104</c:v>
                </c:pt>
                <c:pt idx="115">
                  <c:v>0.104</c:v>
                </c:pt>
                <c:pt idx="116">
                  <c:v>0.104</c:v>
                </c:pt>
                <c:pt idx="117">
                  <c:v>0.104</c:v>
                </c:pt>
                <c:pt idx="118">
                  <c:v>0.104</c:v>
                </c:pt>
                <c:pt idx="119">
                  <c:v>0.104</c:v>
                </c:pt>
                <c:pt idx="120">
                  <c:v>0.104</c:v>
                </c:pt>
                <c:pt idx="121">
                  <c:v>0.10440000000000001</c:v>
                </c:pt>
                <c:pt idx="122">
                  <c:v>0.10440000000000001</c:v>
                </c:pt>
                <c:pt idx="123">
                  <c:v>0.1052</c:v>
                </c:pt>
                <c:pt idx="124">
                  <c:v>0.1052</c:v>
                </c:pt>
                <c:pt idx="125">
                  <c:v>0.1052</c:v>
                </c:pt>
                <c:pt idx="126">
                  <c:v>0.1052</c:v>
                </c:pt>
                <c:pt idx="127">
                  <c:v>0.1052</c:v>
                </c:pt>
                <c:pt idx="128">
                  <c:v>0.1052</c:v>
                </c:pt>
                <c:pt idx="129">
                  <c:v>0.1132</c:v>
                </c:pt>
                <c:pt idx="130">
                  <c:v>0.1132</c:v>
                </c:pt>
                <c:pt idx="131">
                  <c:v>0.11360000000000001</c:v>
                </c:pt>
                <c:pt idx="132">
                  <c:v>0.11360000000000001</c:v>
                </c:pt>
                <c:pt idx="133">
                  <c:v>0.1148</c:v>
                </c:pt>
                <c:pt idx="134">
                  <c:v>0.1148</c:v>
                </c:pt>
                <c:pt idx="135">
                  <c:v>0.1148</c:v>
                </c:pt>
                <c:pt idx="136">
                  <c:v>0.1148</c:v>
                </c:pt>
                <c:pt idx="137">
                  <c:v>0.1152</c:v>
                </c:pt>
                <c:pt idx="138">
                  <c:v>0.1152</c:v>
                </c:pt>
                <c:pt idx="139">
                  <c:v>0.1152</c:v>
                </c:pt>
                <c:pt idx="140">
                  <c:v>0.1152</c:v>
                </c:pt>
                <c:pt idx="141">
                  <c:v>0.11559999999999999</c:v>
                </c:pt>
                <c:pt idx="142">
                  <c:v>0.11559999999999999</c:v>
                </c:pt>
                <c:pt idx="143">
                  <c:v>0.11559999999999999</c:v>
                </c:pt>
                <c:pt idx="144">
                  <c:v>0.11559999999999999</c:v>
                </c:pt>
                <c:pt idx="145">
                  <c:v>0.1164</c:v>
                </c:pt>
                <c:pt idx="146">
                  <c:v>0.1164</c:v>
                </c:pt>
                <c:pt idx="147">
                  <c:v>0.1168</c:v>
                </c:pt>
                <c:pt idx="148">
                  <c:v>0.1172</c:v>
                </c:pt>
                <c:pt idx="149">
                  <c:v>0.12559999999999999</c:v>
                </c:pt>
                <c:pt idx="150">
                  <c:v>0.12559999999999999</c:v>
                </c:pt>
                <c:pt idx="151">
                  <c:v>0.12559999999999999</c:v>
                </c:pt>
                <c:pt idx="152">
                  <c:v>0.12559999999999999</c:v>
                </c:pt>
                <c:pt idx="153">
                  <c:v>0.12559999999999999</c:v>
                </c:pt>
                <c:pt idx="154">
                  <c:v>0.12559999999999999</c:v>
                </c:pt>
                <c:pt idx="155">
                  <c:v>0.12640000000000001</c:v>
                </c:pt>
                <c:pt idx="156">
                  <c:v>0.12640000000000001</c:v>
                </c:pt>
                <c:pt idx="157">
                  <c:v>0.1268</c:v>
                </c:pt>
                <c:pt idx="158">
                  <c:v>0.1268</c:v>
                </c:pt>
                <c:pt idx="159">
                  <c:v>0.12759999999999999</c:v>
                </c:pt>
                <c:pt idx="160">
                  <c:v>0.12759999999999999</c:v>
                </c:pt>
                <c:pt idx="161">
                  <c:v>0.12759999999999999</c:v>
                </c:pt>
                <c:pt idx="162">
                  <c:v>0.12759999999999999</c:v>
                </c:pt>
                <c:pt idx="163">
                  <c:v>0.12759999999999999</c:v>
                </c:pt>
                <c:pt idx="164">
                  <c:v>0.12759999999999999</c:v>
                </c:pt>
                <c:pt idx="165">
                  <c:v>0.128</c:v>
                </c:pt>
                <c:pt idx="166">
                  <c:v>0.128</c:v>
                </c:pt>
                <c:pt idx="167">
                  <c:v>0.128</c:v>
                </c:pt>
                <c:pt idx="168">
                  <c:v>0.128</c:v>
                </c:pt>
                <c:pt idx="169">
                  <c:v>0.12839999999999999</c:v>
                </c:pt>
                <c:pt idx="170">
                  <c:v>0.12839999999999999</c:v>
                </c:pt>
                <c:pt idx="171">
                  <c:v>0.13519999999999999</c:v>
                </c:pt>
                <c:pt idx="172">
                  <c:v>0.13519999999999999</c:v>
                </c:pt>
                <c:pt idx="173">
                  <c:v>0.1356</c:v>
                </c:pt>
                <c:pt idx="174">
                  <c:v>0.1356</c:v>
                </c:pt>
                <c:pt idx="175">
                  <c:v>0.1356</c:v>
                </c:pt>
                <c:pt idx="176">
                  <c:v>0.1356</c:v>
                </c:pt>
                <c:pt idx="177">
                  <c:v>0.13600000000000001</c:v>
                </c:pt>
                <c:pt idx="178">
                  <c:v>0.13600000000000001</c:v>
                </c:pt>
                <c:pt idx="179">
                  <c:v>0.13639999999999999</c:v>
                </c:pt>
                <c:pt idx="180">
                  <c:v>0.13639999999999999</c:v>
                </c:pt>
                <c:pt idx="181">
                  <c:v>0.1368</c:v>
                </c:pt>
                <c:pt idx="182">
                  <c:v>0.1368</c:v>
                </c:pt>
                <c:pt idx="183">
                  <c:v>0.13719999999999999</c:v>
                </c:pt>
                <c:pt idx="184">
                  <c:v>0.13719999999999999</c:v>
                </c:pt>
                <c:pt idx="185">
                  <c:v>0.1376</c:v>
                </c:pt>
                <c:pt idx="186">
                  <c:v>0.1376</c:v>
                </c:pt>
                <c:pt idx="187">
                  <c:v>0.1384</c:v>
                </c:pt>
                <c:pt idx="188">
                  <c:v>0.1384</c:v>
                </c:pt>
                <c:pt idx="189">
                  <c:v>0.13880000000000001</c:v>
                </c:pt>
                <c:pt idx="190">
                  <c:v>0.13880000000000001</c:v>
                </c:pt>
                <c:pt idx="191">
                  <c:v>0.1464</c:v>
                </c:pt>
                <c:pt idx="192">
                  <c:v>0.1464</c:v>
                </c:pt>
                <c:pt idx="193">
                  <c:v>0.14680000000000001</c:v>
                </c:pt>
                <c:pt idx="194">
                  <c:v>0.14680000000000001</c:v>
                </c:pt>
                <c:pt idx="195">
                  <c:v>0.14680000000000001</c:v>
                </c:pt>
                <c:pt idx="196">
                  <c:v>0.14680000000000001</c:v>
                </c:pt>
                <c:pt idx="197">
                  <c:v>0.1472</c:v>
                </c:pt>
                <c:pt idx="198">
                  <c:v>0.1472</c:v>
                </c:pt>
                <c:pt idx="199">
                  <c:v>0.1472</c:v>
                </c:pt>
                <c:pt idx="200">
                  <c:v>0.1472</c:v>
                </c:pt>
                <c:pt idx="201">
                  <c:v>0.14799999999999999</c:v>
                </c:pt>
                <c:pt idx="202">
                  <c:v>0.14799999999999999</c:v>
                </c:pt>
                <c:pt idx="203">
                  <c:v>0.14799999999999999</c:v>
                </c:pt>
                <c:pt idx="204">
                  <c:v>0.14799999999999999</c:v>
                </c:pt>
                <c:pt idx="205">
                  <c:v>0.14799999999999999</c:v>
                </c:pt>
                <c:pt idx="206">
                  <c:v>0.14799999999999999</c:v>
                </c:pt>
                <c:pt idx="207">
                  <c:v>0.14799999999999999</c:v>
                </c:pt>
                <c:pt idx="208">
                  <c:v>0.14799999999999999</c:v>
                </c:pt>
                <c:pt idx="209">
                  <c:v>0.14879999999999999</c:v>
                </c:pt>
                <c:pt idx="210">
                  <c:v>0.14879999999999999</c:v>
                </c:pt>
                <c:pt idx="211">
                  <c:v>0.14879999999999999</c:v>
                </c:pt>
                <c:pt idx="212">
                  <c:v>0.14879999999999999</c:v>
                </c:pt>
                <c:pt idx="213">
                  <c:v>0.15440000000000001</c:v>
                </c:pt>
                <c:pt idx="214">
                  <c:v>0.15440000000000001</c:v>
                </c:pt>
                <c:pt idx="215">
                  <c:v>0.15440000000000001</c:v>
                </c:pt>
                <c:pt idx="216">
                  <c:v>0.15440000000000001</c:v>
                </c:pt>
                <c:pt idx="217">
                  <c:v>0.15440000000000001</c:v>
                </c:pt>
                <c:pt idx="218">
                  <c:v>0.15440000000000001</c:v>
                </c:pt>
                <c:pt idx="219">
                  <c:v>0.1552</c:v>
                </c:pt>
                <c:pt idx="220">
                  <c:v>0.1552</c:v>
                </c:pt>
                <c:pt idx="221">
                  <c:v>0.15559999999999999</c:v>
                </c:pt>
                <c:pt idx="222">
                  <c:v>0.15559999999999999</c:v>
                </c:pt>
                <c:pt idx="223">
                  <c:v>0.156</c:v>
                </c:pt>
                <c:pt idx="224">
                  <c:v>0.156</c:v>
                </c:pt>
                <c:pt idx="225">
                  <c:v>0.156</c:v>
                </c:pt>
                <c:pt idx="226">
                  <c:v>0.156</c:v>
                </c:pt>
                <c:pt idx="227">
                  <c:v>0.156</c:v>
                </c:pt>
                <c:pt idx="228">
                  <c:v>0.156</c:v>
                </c:pt>
                <c:pt idx="229">
                  <c:v>0.156</c:v>
                </c:pt>
                <c:pt idx="230">
                  <c:v>0.156</c:v>
                </c:pt>
                <c:pt idx="231">
                  <c:v>0.156</c:v>
                </c:pt>
                <c:pt idx="232">
                  <c:v>0.15640000000000001</c:v>
                </c:pt>
                <c:pt idx="233">
                  <c:v>0.1648</c:v>
                </c:pt>
                <c:pt idx="234">
                  <c:v>0.1648</c:v>
                </c:pt>
                <c:pt idx="235">
                  <c:v>0.1648</c:v>
                </c:pt>
                <c:pt idx="236">
                  <c:v>0.1648</c:v>
                </c:pt>
                <c:pt idx="237">
                  <c:v>0.1656</c:v>
                </c:pt>
                <c:pt idx="238">
                  <c:v>0.1656</c:v>
                </c:pt>
                <c:pt idx="239">
                  <c:v>0.1656</c:v>
                </c:pt>
                <c:pt idx="240">
                  <c:v>0.1656</c:v>
                </c:pt>
                <c:pt idx="241">
                  <c:v>0.1656</c:v>
                </c:pt>
                <c:pt idx="242">
                  <c:v>0.1656</c:v>
                </c:pt>
                <c:pt idx="243">
                  <c:v>0.1656</c:v>
                </c:pt>
                <c:pt idx="244">
                  <c:v>0.1656</c:v>
                </c:pt>
                <c:pt idx="245">
                  <c:v>0.1656</c:v>
                </c:pt>
                <c:pt idx="246">
                  <c:v>0.1656</c:v>
                </c:pt>
                <c:pt idx="247">
                  <c:v>0.1656</c:v>
                </c:pt>
                <c:pt idx="248">
                  <c:v>0.1656</c:v>
                </c:pt>
                <c:pt idx="249">
                  <c:v>0.16639999999999999</c:v>
                </c:pt>
                <c:pt idx="250">
                  <c:v>0.16639999999999999</c:v>
                </c:pt>
                <c:pt idx="251">
                  <c:v>0.1668</c:v>
                </c:pt>
                <c:pt idx="252">
                  <c:v>0.1668</c:v>
                </c:pt>
                <c:pt idx="253">
                  <c:v>0.16719999999999999</c:v>
                </c:pt>
                <c:pt idx="254">
                  <c:v>0.16719999999999999</c:v>
                </c:pt>
                <c:pt idx="255">
                  <c:v>0.17480000000000001</c:v>
                </c:pt>
                <c:pt idx="256">
                  <c:v>0.17480000000000001</c:v>
                </c:pt>
                <c:pt idx="257">
                  <c:v>0.17519999999999999</c:v>
                </c:pt>
                <c:pt idx="258">
                  <c:v>0.17519999999999999</c:v>
                </c:pt>
                <c:pt idx="259">
                  <c:v>0.17599999999999999</c:v>
                </c:pt>
                <c:pt idx="260">
                  <c:v>0.17599999999999999</c:v>
                </c:pt>
                <c:pt idx="261">
                  <c:v>0.17599999999999999</c:v>
                </c:pt>
                <c:pt idx="262">
                  <c:v>0.17599999999999999</c:v>
                </c:pt>
                <c:pt idx="263">
                  <c:v>0.17599999999999999</c:v>
                </c:pt>
                <c:pt idx="264">
                  <c:v>0.17599999999999999</c:v>
                </c:pt>
                <c:pt idx="265">
                  <c:v>0.17599999999999999</c:v>
                </c:pt>
                <c:pt idx="266">
                  <c:v>0.17599999999999999</c:v>
                </c:pt>
                <c:pt idx="267">
                  <c:v>0.17599999999999999</c:v>
                </c:pt>
                <c:pt idx="268">
                  <c:v>0.17599999999999999</c:v>
                </c:pt>
                <c:pt idx="269">
                  <c:v>0.1764</c:v>
                </c:pt>
                <c:pt idx="270">
                  <c:v>0.1764</c:v>
                </c:pt>
                <c:pt idx="271">
                  <c:v>0.1764</c:v>
                </c:pt>
                <c:pt idx="272">
                  <c:v>0.1764</c:v>
                </c:pt>
                <c:pt idx="273">
                  <c:v>0.1764</c:v>
                </c:pt>
                <c:pt idx="274">
                  <c:v>0.1764</c:v>
                </c:pt>
                <c:pt idx="275">
                  <c:v>0.1804</c:v>
                </c:pt>
                <c:pt idx="276">
                  <c:v>0.1804</c:v>
                </c:pt>
                <c:pt idx="277">
                  <c:v>0.18079999999999999</c:v>
                </c:pt>
                <c:pt idx="278">
                  <c:v>0.18079999999999999</c:v>
                </c:pt>
                <c:pt idx="279">
                  <c:v>0.18079999999999999</c:v>
                </c:pt>
                <c:pt idx="280">
                  <c:v>0.18079999999999999</c:v>
                </c:pt>
                <c:pt idx="281">
                  <c:v>0.18079999999999999</c:v>
                </c:pt>
                <c:pt idx="282">
                  <c:v>0.18079999999999999</c:v>
                </c:pt>
                <c:pt idx="283">
                  <c:v>0.18079999999999999</c:v>
                </c:pt>
                <c:pt idx="284">
                  <c:v>0.18079999999999999</c:v>
                </c:pt>
                <c:pt idx="285">
                  <c:v>0.18079999999999999</c:v>
                </c:pt>
                <c:pt idx="286">
                  <c:v>0.18079999999999999</c:v>
                </c:pt>
                <c:pt idx="287">
                  <c:v>0.18079999999999999</c:v>
                </c:pt>
                <c:pt idx="288">
                  <c:v>0.18079999999999999</c:v>
                </c:pt>
                <c:pt idx="289">
                  <c:v>0.1812</c:v>
                </c:pt>
                <c:pt idx="290">
                  <c:v>0.1812</c:v>
                </c:pt>
                <c:pt idx="291">
                  <c:v>0.1812</c:v>
                </c:pt>
                <c:pt idx="292">
                  <c:v>0.1812</c:v>
                </c:pt>
                <c:pt idx="293">
                  <c:v>0.1812</c:v>
                </c:pt>
                <c:pt idx="294">
                  <c:v>0.1812</c:v>
                </c:pt>
                <c:pt idx="295">
                  <c:v>0.1812</c:v>
                </c:pt>
                <c:pt idx="296">
                  <c:v>0.1812</c:v>
                </c:pt>
                <c:pt idx="297">
                  <c:v>0.18640000000000001</c:v>
                </c:pt>
                <c:pt idx="298">
                  <c:v>0.18640000000000001</c:v>
                </c:pt>
                <c:pt idx="299">
                  <c:v>0.18640000000000001</c:v>
                </c:pt>
                <c:pt idx="300">
                  <c:v>0.18640000000000001</c:v>
                </c:pt>
                <c:pt idx="301">
                  <c:v>0.18640000000000001</c:v>
                </c:pt>
                <c:pt idx="302">
                  <c:v>0.18640000000000001</c:v>
                </c:pt>
                <c:pt idx="303">
                  <c:v>0.18640000000000001</c:v>
                </c:pt>
                <c:pt idx="304">
                  <c:v>0.18640000000000001</c:v>
                </c:pt>
                <c:pt idx="305">
                  <c:v>0.18720000000000001</c:v>
                </c:pt>
                <c:pt idx="306">
                  <c:v>0.18720000000000001</c:v>
                </c:pt>
                <c:pt idx="307">
                  <c:v>0.18720000000000001</c:v>
                </c:pt>
                <c:pt idx="308">
                  <c:v>0.18720000000000001</c:v>
                </c:pt>
                <c:pt idx="309">
                  <c:v>0.188</c:v>
                </c:pt>
                <c:pt idx="310">
                  <c:v>0.188</c:v>
                </c:pt>
                <c:pt idx="311">
                  <c:v>0.188</c:v>
                </c:pt>
                <c:pt idx="312">
                  <c:v>0.188</c:v>
                </c:pt>
                <c:pt idx="313">
                  <c:v>0.188</c:v>
                </c:pt>
                <c:pt idx="314">
                  <c:v>0.188</c:v>
                </c:pt>
                <c:pt idx="315">
                  <c:v>0.188</c:v>
                </c:pt>
                <c:pt idx="316">
                  <c:v>0.188</c:v>
                </c:pt>
                <c:pt idx="317">
                  <c:v>0.19359999999999999</c:v>
                </c:pt>
                <c:pt idx="318">
                  <c:v>0.19359999999999999</c:v>
                </c:pt>
                <c:pt idx="319">
                  <c:v>0.19359999999999999</c:v>
                </c:pt>
                <c:pt idx="320">
                  <c:v>0.19359999999999999</c:v>
                </c:pt>
                <c:pt idx="321">
                  <c:v>0.19359999999999999</c:v>
                </c:pt>
                <c:pt idx="322">
                  <c:v>0.19359999999999999</c:v>
                </c:pt>
                <c:pt idx="323">
                  <c:v>0.19359999999999999</c:v>
                </c:pt>
                <c:pt idx="324">
                  <c:v>0.19359999999999999</c:v>
                </c:pt>
                <c:pt idx="325">
                  <c:v>0.19400000000000001</c:v>
                </c:pt>
                <c:pt idx="326">
                  <c:v>0.19400000000000001</c:v>
                </c:pt>
                <c:pt idx="327">
                  <c:v>0.19400000000000001</c:v>
                </c:pt>
                <c:pt idx="328">
                  <c:v>0.19400000000000001</c:v>
                </c:pt>
                <c:pt idx="329">
                  <c:v>0.19400000000000001</c:v>
                </c:pt>
                <c:pt idx="330">
                  <c:v>0.19400000000000001</c:v>
                </c:pt>
                <c:pt idx="331">
                  <c:v>0.19400000000000001</c:v>
                </c:pt>
                <c:pt idx="332">
                  <c:v>0.19400000000000001</c:v>
                </c:pt>
                <c:pt idx="333">
                  <c:v>0.19400000000000001</c:v>
                </c:pt>
                <c:pt idx="334">
                  <c:v>0.19400000000000001</c:v>
                </c:pt>
                <c:pt idx="335">
                  <c:v>0.19400000000000001</c:v>
                </c:pt>
                <c:pt idx="336">
                  <c:v>0.19400000000000001</c:v>
                </c:pt>
                <c:pt idx="337">
                  <c:v>0.19439999999999999</c:v>
                </c:pt>
                <c:pt idx="338">
                  <c:v>0.19439999999999999</c:v>
                </c:pt>
                <c:pt idx="339">
                  <c:v>0.19800000000000001</c:v>
                </c:pt>
                <c:pt idx="340">
                  <c:v>0.19800000000000001</c:v>
                </c:pt>
                <c:pt idx="341">
                  <c:v>0.19800000000000001</c:v>
                </c:pt>
                <c:pt idx="342">
                  <c:v>0.19800000000000001</c:v>
                </c:pt>
                <c:pt idx="343">
                  <c:v>0.19839999999999999</c:v>
                </c:pt>
                <c:pt idx="344">
                  <c:v>0.19839999999999999</c:v>
                </c:pt>
                <c:pt idx="345">
                  <c:v>0.19839999999999999</c:v>
                </c:pt>
                <c:pt idx="346">
                  <c:v>0.19839999999999999</c:v>
                </c:pt>
                <c:pt idx="347">
                  <c:v>0.1988</c:v>
                </c:pt>
                <c:pt idx="348">
                  <c:v>0.1988</c:v>
                </c:pt>
                <c:pt idx="349">
                  <c:v>0.19919999999999999</c:v>
                </c:pt>
                <c:pt idx="350">
                  <c:v>0.19919999999999999</c:v>
                </c:pt>
                <c:pt idx="351">
                  <c:v>0.19919999999999999</c:v>
                </c:pt>
                <c:pt idx="352">
                  <c:v>0.19919999999999999</c:v>
                </c:pt>
                <c:pt idx="353">
                  <c:v>0.19919999999999999</c:v>
                </c:pt>
                <c:pt idx="354">
                  <c:v>0.19919999999999999</c:v>
                </c:pt>
                <c:pt idx="355">
                  <c:v>0.19919999999999999</c:v>
                </c:pt>
                <c:pt idx="356">
                  <c:v>0.19919999999999999</c:v>
                </c:pt>
                <c:pt idx="357">
                  <c:v>0.19919999999999999</c:v>
                </c:pt>
                <c:pt idx="358">
                  <c:v>0.19919999999999999</c:v>
                </c:pt>
                <c:pt idx="359">
                  <c:v>0.2036</c:v>
                </c:pt>
                <c:pt idx="360">
                  <c:v>0.2036</c:v>
                </c:pt>
                <c:pt idx="361">
                  <c:v>0.2036</c:v>
                </c:pt>
                <c:pt idx="362">
                  <c:v>0.2036</c:v>
                </c:pt>
                <c:pt idx="363">
                  <c:v>0.20399999999999999</c:v>
                </c:pt>
                <c:pt idx="364">
                  <c:v>0.20399999999999999</c:v>
                </c:pt>
                <c:pt idx="365">
                  <c:v>0.20399999999999999</c:v>
                </c:pt>
                <c:pt idx="366">
                  <c:v>0.20399999999999999</c:v>
                </c:pt>
                <c:pt idx="367">
                  <c:v>0.2044</c:v>
                </c:pt>
                <c:pt idx="368">
                  <c:v>0.2044</c:v>
                </c:pt>
                <c:pt idx="369">
                  <c:v>0.2044</c:v>
                </c:pt>
                <c:pt idx="370">
                  <c:v>0.2044</c:v>
                </c:pt>
                <c:pt idx="371">
                  <c:v>0.2044</c:v>
                </c:pt>
                <c:pt idx="372">
                  <c:v>0.2044</c:v>
                </c:pt>
                <c:pt idx="373">
                  <c:v>0.20480000000000001</c:v>
                </c:pt>
                <c:pt idx="374">
                  <c:v>0.20480000000000001</c:v>
                </c:pt>
                <c:pt idx="375">
                  <c:v>0.20480000000000001</c:v>
                </c:pt>
                <c:pt idx="376">
                  <c:v>0.20480000000000001</c:v>
                </c:pt>
                <c:pt idx="377">
                  <c:v>0.20519999999999999</c:v>
                </c:pt>
                <c:pt idx="378">
                  <c:v>0.20519999999999999</c:v>
                </c:pt>
                <c:pt idx="379">
                  <c:v>0.20519999999999999</c:v>
                </c:pt>
                <c:pt idx="380">
                  <c:v>0.20519999999999999</c:v>
                </c:pt>
                <c:pt idx="381">
                  <c:v>0.2092</c:v>
                </c:pt>
                <c:pt idx="382">
                  <c:v>0.2092</c:v>
                </c:pt>
                <c:pt idx="383">
                  <c:v>0.20960000000000001</c:v>
                </c:pt>
                <c:pt idx="384">
                  <c:v>0.20960000000000001</c:v>
                </c:pt>
                <c:pt idx="385">
                  <c:v>0.20960000000000001</c:v>
                </c:pt>
                <c:pt idx="386">
                  <c:v>0.20960000000000001</c:v>
                </c:pt>
                <c:pt idx="387">
                  <c:v>0.20960000000000001</c:v>
                </c:pt>
                <c:pt idx="388">
                  <c:v>0.20960000000000001</c:v>
                </c:pt>
                <c:pt idx="389">
                  <c:v>0.20960000000000001</c:v>
                </c:pt>
                <c:pt idx="390">
                  <c:v>0.20960000000000001</c:v>
                </c:pt>
                <c:pt idx="391">
                  <c:v>0.20960000000000001</c:v>
                </c:pt>
                <c:pt idx="392">
                  <c:v>0.20960000000000001</c:v>
                </c:pt>
                <c:pt idx="393">
                  <c:v>0.21</c:v>
                </c:pt>
                <c:pt idx="394">
                  <c:v>0.21</c:v>
                </c:pt>
                <c:pt idx="395">
                  <c:v>0.21</c:v>
                </c:pt>
                <c:pt idx="396">
                  <c:v>0.21</c:v>
                </c:pt>
                <c:pt idx="397">
                  <c:v>0.21</c:v>
                </c:pt>
                <c:pt idx="398">
                  <c:v>0.21</c:v>
                </c:pt>
                <c:pt idx="399">
                  <c:v>0.21</c:v>
                </c:pt>
                <c:pt idx="400">
                  <c:v>0.21</c:v>
                </c:pt>
                <c:pt idx="401">
                  <c:v>0.2132</c:v>
                </c:pt>
                <c:pt idx="402">
                  <c:v>0.2132</c:v>
                </c:pt>
                <c:pt idx="403">
                  <c:v>0.2132</c:v>
                </c:pt>
                <c:pt idx="404">
                  <c:v>0.2132</c:v>
                </c:pt>
                <c:pt idx="405">
                  <c:v>0.2132</c:v>
                </c:pt>
                <c:pt idx="406">
                  <c:v>0.2132</c:v>
                </c:pt>
                <c:pt idx="407">
                  <c:v>0.2132</c:v>
                </c:pt>
                <c:pt idx="408">
                  <c:v>0.2132</c:v>
                </c:pt>
                <c:pt idx="409">
                  <c:v>0.2132</c:v>
                </c:pt>
                <c:pt idx="410">
                  <c:v>0.2132</c:v>
                </c:pt>
                <c:pt idx="411">
                  <c:v>0.2132</c:v>
                </c:pt>
                <c:pt idx="412">
                  <c:v>0.2132</c:v>
                </c:pt>
                <c:pt idx="413">
                  <c:v>0.2132</c:v>
                </c:pt>
                <c:pt idx="414">
                  <c:v>0.2132</c:v>
                </c:pt>
                <c:pt idx="415">
                  <c:v>0.2132</c:v>
                </c:pt>
                <c:pt idx="416">
                  <c:v>0.2132</c:v>
                </c:pt>
                <c:pt idx="417">
                  <c:v>0.2132</c:v>
                </c:pt>
                <c:pt idx="418">
                  <c:v>0.2132</c:v>
                </c:pt>
                <c:pt idx="419">
                  <c:v>0.21360000000000001</c:v>
                </c:pt>
                <c:pt idx="420">
                  <c:v>0.21360000000000001</c:v>
                </c:pt>
                <c:pt idx="421">
                  <c:v>0.21360000000000001</c:v>
                </c:pt>
                <c:pt idx="422">
                  <c:v>0.21360000000000001</c:v>
                </c:pt>
                <c:pt idx="423">
                  <c:v>0.2172</c:v>
                </c:pt>
                <c:pt idx="424">
                  <c:v>0.2172</c:v>
                </c:pt>
                <c:pt idx="425">
                  <c:v>0.2172</c:v>
                </c:pt>
                <c:pt idx="426">
                  <c:v>0.2172</c:v>
                </c:pt>
                <c:pt idx="427">
                  <c:v>0.2172</c:v>
                </c:pt>
                <c:pt idx="428">
                  <c:v>0.2172</c:v>
                </c:pt>
                <c:pt idx="429">
                  <c:v>0.21759999999999999</c:v>
                </c:pt>
                <c:pt idx="430">
                  <c:v>0.21759999999999999</c:v>
                </c:pt>
                <c:pt idx="431">
                  <c:v>0.218</c:v>
                </c:pt>
                <c:pt idx="432">
                  <c:v>0.218</c:v>
                </c:pt>
                <c:pt idx="433">
                  <c:v>0.218</c:v>
                </c:pt>
                <c:pt idx="434">
                  <c:v>0.218</c:v>
                </c:pt>
                <c:pt idx="435">
                  <c:v>0.21840000000000001</c:v>
                </c:pt>
                <c:pt idx="436">
                  <c:v>0.21840000000000001</c:v>
                </c:pt>
                <c:pt idx="437">
                  <c:v>0.21840000000000001</c:v>
                </c:pt>
                <c:pt idx="438">
                  <c:v>0.21840000000000001</c:v>
                </c:pt>
                <c:pt idx="439">
                  <c:v>0.21879999999999999</c:v>
                </c:pt>
                <c:pt idx="440">
                  <c:v>0.21879999999999999</c:v>
                </c:pt>
                <c:pt idx="441">
                  <c:v>0.21879999999999999</c:v>
                </c:pt>
                <c:pt idx="442">
                  <c:v>0.21920000000000001</c:v>
                </c:pt>
                <c:pt idx="443">
                  <c:v>0.2228</c:v>
                </c:pt>
                <c:pt idx="444">
                  <c:v>0.2228</c:v>
                </c:pt>
                <c:pt idx="445">
                  <c:v>0.2228</c:v>
                </c:pt>
                <c:pt idx="446">
                  <c:v>0.2228</c:v>
                </c:pt>
                <c:pt idx="447">
                  <c:v>0.22359999999999999</c:v>
                </c:pt>
                <c:pt idx="448">
                  <c:v>0.22359999999999999</c:v>
                </c:pt>
                <c:pt idx="449">
                  <c:v>0.224</c:v>
                </c:pt>
                <c:pt idx="450">
                  <c:v>0.224</c:v>
                </c:pt>
                <c:pt idx="451">
                  <c:v>0.224</c:v>
                </c:pt>
                <c:pt idx="452">
                  <c:v>0.224</c:v>
                </c:pt>
                <c:pt idx="453">
                  <c:v>0.224</c:v>
                </c:pt>
                <c:pt idx="454">
                  <c:v>0.224</c:v>
                </c:pt>
                <c:pt idx="455">
                  <c:v>0.224</c:v>
                </c:pt>
                <c:pt idx="456">
                  <c:v>0.224</c:v>
                </c:pt>
                <c:pt idx="457">
                  <c:v>0.224</c:v>
                </c:pt>
                <c:pt idx="458">
                  <c:v>0.224</c:v>
                </c:pt>
                <c:pt idx="459">
                  <c:v>0.22439999999999999</c:v>
                </c:pt>
                <c:pt idx="460">
                  <c:v>0.22439999999999999</c:v>
                </c:pt>
                <c:pt idx="461">
                  <c:v>0.22439999999999999</c:v>
                </c:pt>
                <c:pt idx="462">
                  <c:v>0.22439999999999999</c:v>
                </c:pt>
                <c:pt idx="463">
                  <c:v>0.22439999999999999</c:v>
                </c:pt>
                <c:pt idx="464">
                  <c:v>0.22439999999999999</c:v>
                </c:pt>
                <c:pt idx="465">
                  <c:v>0.22720000000000001</c:v>
                </c:pt>
                <c:pt idx="466">
                  <c:v>0.22720000000000001</c:v>
                </c:pt>
                <c:pt idx="467">
                  <c:v>0.22720000000000001</c:v>
                </c:pt>
                <c:pt idx="468">
                  <c:v>0.22720000000000001</c:v>
                </c:pt>
                <c:pt idx="469">
                  <c:v>0.2276</c:v>
                </c:pt>
                <c:pt idx="470">
                  <c:v>0.2276</c:v>
                </c:pt>
                <c:pt idx="471">
                  <c:v>0.2276</c:v>
                </c:pt>
                <c:pt idx="472">
                  <c:v>0.2276</c:v>
                </c:pt>
                <c:pt idx="473">
                  <c:v>0.2276</c:v>
                </c:pt>
                <c:pt idx="474">
                  <c:v>0.2276</c:v>
                </c:pt>
                <c:pt idx="475">
                  <c:v>0.22800000000000001</c:v>
                </c:pt>
                <c:pt idx="476">
                  <c:v>0.22800000000000001</c:v>
                </c:pt>
                <c:pt idx="477">
                  <c:v>0.22800000000000001</c:v>
                </c:pt>
                <c:pt idx="478">
                  <c:v>0.22800000000000001</c:v>
                </c:pt>
                <c:pt idx="479">
                  <c:v>0.22839999999999999</c:v>
                </c:pt>
                <c:pt idx="480">
                  <c:v>0.22839999999999999</c:v>
                </c:pt>
                <c:pt idx="481">
                  <c:v>0.2288</c:v>
                </c:pt>
                <c:pt idx="482">
                  <c:v>0.2288</c:v>
                </c:pt>
                <c:pt idx="483">
                  <c:v>0.2288</c:v>
                </c:pt>
                <c:pt idx="484">
                  <c:v>0.2288</c:v>
                </c:pt>
                <c:pt idx="485">
                  <c:v>0.23280000000000001</c:v>
                </c:pt>
                <c:pt idx="486">
                  <c:v>0.23280000000000001</c:v>
                </c:pt>
                <c:pt idx="487">
                  <c:v>0.23319999999999999</c:v>
                </c:pt>
                <c:pt idx="488">
                  <c:v>0.23319999999999999</c:v>
                </c:pt>
                <c:pt idx="489">
                  <c:v>0.23400000000000001</c:v>
                </c:pt>
                <c:pt idx="490">
                  <c:v>0.23400000000000001</c:v>
                </c:pt>
                <c:pt idx="491">
                  <c:v>0.2344</c:v>
                </c:pt>
                <c:pt idx="492">
                  <c:v>0.2344</c:v>
                </c:pt>
                <c:pt idx="493">
                  <c:v>0.23480000000000001</c:v>
                </c:pt>
                <c:pt idx="494">
                  <c:v>0.23480000000000001</c:v>
                </c:pt>
                <c:pt idx="495">
                  <c:v>0.23480000000000001</c:v>
                </c:pt>
                <c:pt idx="496">
                  <c:v>0.23480000000000001</c:v>
                </c:pt>
                <c:pt idx="497">
                  <c:v>0.23519999999999999</c:v>
                </c:pt>
                <c:pt idx="498">
                  <c:v>0.23519999999999999</c:v>
                </c:pt>
                <c:pt idx="499">
                  <c:v>0.2356</c:v>
                </c:pt>
                <c:pt idx="500">
                  <c:v>0.2356</c:v>
                </c:pt>
                <c:pt idx="501">
                  <c:v>0.2356</c:v>
                </c:pt>
                <c:pt idx="502">
                  <c:v>0.2356</c:v>
                </c:pt>
                <c:pt idx="503">
                  <c:v>0.2356</c:v>
                </c:pt>
                <c:pt idx="504">
                  <c:v>0.2356</c:v>
                </c:pt>
                <c:pt idx="505">
                  <c:v>0.2356</c:v>
                </c:pt>
                <c:pt idx="506">
                  <c:v>0.2356</c:v>
                </c:pt>
                <c:pt idx="507">
                  <c:v>0.2384</c:v>
                </c:pt>
                <c:pt idx="508">
                  <c:v>0.2384</c:v>
                </c:pt>
                <c:pt idx="509">
                  <c:v>0.2384</c:v>
                </c:pt>
                <c:pt idx="510">
                  <c:v>0.2384</c:v>
                </c:pt>
                <c:pt idx="511">
                  <c:v>0.2384</c:v>
                </c:pt>
                <c:pt idx="512">
                  <c:v>0.2384</c:v>
                </c:pt>
                <c:pt idx="513">
                  <c:v>0.2384</c:v>
                </c:pt>
                <c:pt idx="514">
                  <c:v>0.2384</c:v>
                </c:pt>
                <c:pt idx="515">
                  <c:v>0.23880000000000001</c:v>
                </c:pt>
                <c:pt idx="516">
                  <c:v>0.23880000000000001</c:v>
                </c:pt>
                <c:pt idx="517">
                  <c:v>0.2392</c:v>
                </c:pt>
                <c:pt idx="518">
                  <c:v>0.2392</c:v>
                </c:pt>
                <c:pt idx="519">
                  <c:v>0.2392</c:v>
                </c:pt>
                <c:pt idx="520">
                  <c:v>0.2392</c:v>
                </c:pt>
                <c:pt idx="521">
                  <c:v>0.2392</c:v>
                </c:pt>
                <c:pt idx="522">
                  <c:v>0.2392</c:v>
                </c:pt>
                <c:pt idx="523">
                  <c:v>0.2392</c:v>
                </c:pt>
                <c:pt idx="524">
                  <c:v>0.2392</c:v>
                </c:pt>
                <c:pt idx="525">
                  <c:v>0.2392</c:v>
                </c:pt>
                <c:pt idx="526">
                  <c:v>0.2392</c:v>
                </c:pt>
                <c:pt idx="527">
                  <c:v>0.24399999999999999</c:v>
                </c:pt>
                <c:pt idx="528">
                  <c:v>0.24399999999999999</c:v>
                </c:pt>
                <c:pt idx="529">
                  <c:v>0.24399999999999999</c:v>
                </c:pt>
                <c:pt idx="530">
                  <c:v>0.24399999999999999</c:v>
                </c:pt>
                <c:pt idx="531">
                  <c:v>0.24479999999999999</c:v>
                </c:pt>
                <c:pt idx="532">
                  <c:v>0.24479999999999999</c:v>
                </c:pt>
                <c:pt idx="533">
                  <c:v>0.24479999999999999</c:v>
                </c:pt>
                <c:pt idx="534">
                  <c:v>0.24479999999999999</c:v>
                </c:pt>
                <c:pt idx="535">
                  <c:v>0.24479999999999999</c:v>
                </c:pt>
                <c:pt idx="536">
                  <c:v>0.24479999999999999</c:v>
                </c:pt>
                <c:pt idx="537">
                  <c:v>0.2452</c:v>
                </c:pt>
                <c:pt idx="538">
                  <c:v>0.2452</c:v>
                </c:pt>
                <c:pt idx="539">
                  <c:v>0.24560000000000001</c:v>
                </c:pt>
                <c:pt idx="540">
                  <c:v>0.24560000000000001</c:v>
                </c:pt>
                <c:pt idx="541">
                  <c:v>0.24560000000000001</c:v>
                </c:pt>
                <c:pt idx="542">
                  <c:v>0.24560000000000001</c:v>
                </c:pt>
                <c:pt idx="543">
                  <c:v>0.246</c:v>
                </c:pt>
                <c:pt idx="544">
                  <c:v>0.246</c:v>
                </c:pt>
                <c:pt idx="545">
                  <c:v>0.246</c:v>
                </c:pt>
                <c:pt idx="546">
                  <c:v>0.246</c:v>
                </c:pt>
                <c:pt idx="547">
                  <c:v>0.246</c:v>
                </c:pt>
                <c:pt idx="548">
                  <c:v>0.246</c:v>
                </c:pt>
                <c:pt idx="549">
                  <c:v>0.24840000000000001</c:v>
                </c:pt>
                <c:pt idx="550">
                  <c:v>0.24840000000000001</c:v>
                </c:pt>
                <c:pt idx="551">
                  <c:v>0.24840000000000001</c:v>
                </c:pt>
                <c:pt idx="552">
                  <c:v>0.24840000000000001</c:v>
                </c:pt>
                <c:pt idx="553">
                  <c:v>0.24840000000000001</c:v>
                </c:pt>
                <c:pt idx="554">
                  <c:v>0.24840000000000001</c:v>
                </c:pt>
                <c:pt idx="555">
                  <c:v>0.24840000000000001</c:v>
                </c:pt>
                <c:pt idx="556">
                  <c:v>0.24840000000000001</c:v>
                </c:pt>
                <c:pt idx="557">
                  <c:v>0.24840000000000001</c:v>
                </c:pt>
                <c:pt idx="558">
                  <c:v>0.24840000000000001</c:v>
                </c:pt>
                <c:pt idx="559">
                  <c:v>0.24840000000000001</c:v>
                </c:pt>
                <c:pt idx="560">
                  <c:v>0.24840000000000001</c:v>
                </c:pt>
                <c:pt idx="561">
                  <c:v>0.24840000000000001</c:v>
                </c:pt>
                <c:pt idx="562">
                  <c:v>0.24840000000000001</c:v>
                </c:pt>
                <c:pt idx="563">
                  <c:v>0.24840000000000001</c:v>
                </c:pt>
                <c:pt idx="564">
                  <c:v>0.24840000000000001</c:v>
                </c:pt>
                <c:pt idx="565">
                  <c:v>0.24879999999999999</c:v>
                </c:pt>
                <c:pt idx="566">
                  <c:v>0.24879999999999999</c:v>
                </c:pt>
                <c:pt idx="567">
                  <c:v>0.24879999999999999</c:v>
                </c:pt>
                <c:pt idx="568">
                  <c:v>0.24879999999999999</c:v>
                </c:pt>
                <c:pt idx="569">
                  <c:v>0.25159999999999999</c:v>
                </c:pt>
                <c:pt idx="570">
                  <c:v>0.25159999999999999</c:v>
                </c:pt>
                <c:pt idx="571">
                  <c:v>0.25159999999999999</c:v>
                </c:pt>
                <c:pt idx="572">
                  <c:v>0.25159999999999999</c:v>
                </c:pt>
                <c:pt idx="573">
                  <c:v>0.25159999999999999</c:v>
                </c:pt>
                <c:pt idx="574">
                  <c:v>0.25159999999999999</c:v>
                </c:pt>
                <c:pt idx="575">
                  <c:v>0.25280000000000002</c:v>
                </c:pt>
                <c:pt idx="576">
                  <c:v>0.25280000000000002</c:v>
                </c:pt>
                <c:pt idx="577">
                  <c:v>0.25319999999999998</c:v>
                </c:pt>
                <c:pt idx="578">
                  <c:v>0.25319999999999998</c:v>
                </c:pt>
                <c:pt idx="579">
                  <c:v>0.25319999999999998</c:v>
                </c:pt>
                <c:pt idx="580">
                  <c:v>0.25319999999999998</c:v>
                </c:pt>
                <c:pt idx="581">
                  <c:v>0.25319999999999998</c:v>
                </c:pt>
                <c:pt idx="582">
                  <c:v>0.25319999999999998</c:v>
                </c:pt>
                <c:pt idx="583">
                  <c:v>0.25319999999999998</c:v>
                </c:pt>
                <c:pt idx="584">
                  <c:v>0.25319999999999998</c:v>
                </c:pt>
                <c:pt idx="585">
                  <c:v>0.25319999999999998</c:v>
                </c:pt>
                <c:pt idx="586">
                  <c:v>0.25319999999999998</c:v>
                </c:pt>
                <c:pt idx="587">
                  <c:v>0.25319999999999998</c:v>
                </c:pt>
                <c:pt idx="588">
                  <c:v>0.25319999999999998</c:v>
                </c:pt>
                <c:pt idx="589">
                  <c:v>0.25319999999999998</c:v>
                </c:pt>
                <c:pt idx="590">
                  <c:v>0.25319999999999998</c:v>
                </c:pt>
                <c:pt idx="591">
                  <c:v>0.25679999999999997</c:v>
                </c:pt>
                <c:pt idx="592">
                  <c:v>0.25679999999999997</c:v>
                </c:pt>
                <c:pt idx="593">
                  <c:v>0.25679999999999997</c:v>
                </c:pt>
                <c:pt idx="594">
                  <c:v>0.25679999999999997</c:v>
                </c:pt>
                <c:pt idx="595">
                  <c:v>0.25719999999999998</c:v>
                </c:pt>
                <c:pt idx="596">
                  <c:v>0.25719999999999998</c:v>
                </c:pt>
                <c:pt idx="597">
                  <c:v>0.25719999999999998</c:v>
                </c:pt>
                <c:pt idx="598">
                  <c:v>0.25719999999999998</c:v>
                </c:pt>
                <c:pt idx="599">
                  <c:v>0.25719999999999998</c:v>
                </c:pt>
                <c:pt idx="600">
                  <c:v>0.25719999999999998</c:v>
                </c:pt>
                <c:pt idx="601">
                  <c:v>0.25719999999999998</c:v>
                </c:pt>
                <c:pt idx="602">
                  <c:v>0.25719999999999998</c:v>
                </c:pt>
                <c:pt idx="603">
                  <c:v>0.25840000000000002</c:v>
                </c:pt>
                <c:pt idx="604">
                  <c:v>0.25840000000000002</c:v>
                </c:pt>
                <c:pt idx="605">
                  <c:v>0.25879999999999997</c:v>
                </c:pt>
                <c:pt idx="606">
                  <c:v>0.25879999999999997</c:v>
                </c:pt>
                <c:pt idx="607">
                  <c:v>0.25879999999999997</c:v>
                </c:pt>
                <c:pt idx="608">
                  <c:v>0.25879999999999997</c:v>
                </c:pt>
                <c:pt idx="609">
                  <c:v>0.25879999999999997</c:v>
                </c:pt>
                <c:pt idx="610">
                  <c:v>0.25879999999999997</c:v>
                </c:pt>
                <c:pt idx="611">
                  <c:v>0.26079999999999998</c:v>
                </c:pt>
                <c:pt idx="612">
                  <c:v>0.26079999999999998</c:v>
                </c:pt>
                <c:pt idx="613">
                  <c:v>0.26079999999999998</c:v>
                </c:pt>
                <c:pt idx="614">
                  <c:v>0.26079999999999998</c:v>
                </c:pt>
                <c:pt idx="615">
                  <c:v>0.26119999999999999</c:v>
                </c:pt>
                <c:pt idx="616">
                  <c:v>0.26119999999999999</c:v>
                </c:pt>
                <c:pt idx="617">
                  <c:v>0.26119999999999999</c:v>
                </c:pt>
                <c:pt idx="618">
                  <c:v>0.26119999999999999</c:v>
                </c:pt>
                <c:pt idx="619">
                  <c:v>0.26119999999999999</c:v>
                </c:pt>
                <c:pt idx="620">
                  <c:v>0.26119999999999999</c:v>
                </c:pt>
                <c:pt idx="621">
                  <c:v>0.26119999999999999</c:v>
                </c:pt>
                <c:pt idx="622">
                  <c:v>0.26119999999999999</c:v>
                </c:pt>
                <c:pt idx="623">
                  <c:v>0.26119999999999999</c:v>
                </c:pt>
                <c:pt idx="624">
                  <c:v>0.26119999999999999</c:v>
                </c:pt>
                <c:pt idx="625">
                  <c:v>0.26119999999999999</c:v>
                </c:pt>
                <c:pt idx="626">
                  <c:v>0.26119999999999999</c:v>
                </c:pt>
                <c:pt idx="627">
                  <c:v>0.26119999999999999</c:v>
                </c:pt>
                <c:pt idx="628">
                  <c:v>0.26119999999999999</c:v>
                </c:pt>
                <c:pt idx="629">
                  <c:v>0.26119999999999999</c:v>
                </c:pt>
                <c:pt idx="630">
                  <c:v>0.26119999999999999</c:v>
                </c:pt>
                <c:pt idx="631">
                  <c:v>0.26119999999999999</c:v>
                </c:pt>
                <c:pt idx="632">
                  <c:v>0.26119999999999999</c:v>
                </c:pt>
                <c:pt idx="633">
                  <c:v>0.26440000000000002</c:v>
                </c:pt>
                <c:pt idx="634">
                  <c:v>0.26440000000000002</c:v>
                </c:pt>
                <c:pt idx="635">
                  <c:v>0.26440000000000002</c:v>
                </c:pt>
                <c:pt idx="636">
                  <c:v>0.26440000000000002</c:v>
                </c:pt>
                <c:pt idx="637">
                  <c:v>0.26440000000000002</c:v>
                </c:pt>
                <c:pt idx="638">
                  <c:v>0.26440000000000002</c:v>
                </c:pt>
                <c:pt idx="639">
                  <c:v>0.26440000000000002</c:v>
                </c:pt>
                <c:pt idx="640">
                  <c:v>0.26440000000000002</c:v>
                </c:pt>
                <c:pt idx="641">
                  <c:v>0.26440000000000002</c:v>
                </c:pt>
                <c:pt idx="642">
                  <c:v>0.26440000000000002</c:v>
                </c:pt>
                <c:pt idx="643">
                  <c:v>0.26440000000000002</c:v>
                </c:pt>
                <c:pt idx="644">
                  <c:v>0.26440000000000002</c:v>
                </c:pt>
                <c:pt idx="645">
                  <c:v>0.26440000000000002</c:v>
                </c:pt>
                <c:pt idx="646">
                  <c:v>0.26440000000000002</c:v>
                </c:pt>
                <c:pt idx="647">
                  <c:v>0.26440000000000002</c:v>
                </c:pt>
                <c:pt idx="648">
                  <c:v>0.26440000000000002</c:v>
                </c:pt>
                <c:pt idx="649">
                  <c:v>0.26440000000000002</c:v>
                </c:pt>
                <c:pt idx="650">
                  <c:v>0.26440000000000002</c:v>
                </c:pt>
                <c:pt idx="651">
                  <c:v>0.26440000000000002</c:v>
                </c:pt>
                <c:pt idx="652">
                  <c:v>0.26479999999999998</c:v>
                </c:pt>
                <c:pt idx="653">
                  <c:v>0.2656</c:v>
                </c:pt>
                <c:pt idx="654">
                  <c:v>0.2656</c:v>
                </c:pt>
                <c:pt idx="655">
                  <c:v>0.2656</c:v>
                </c:pt>
                <c:pt idx="656">
                  <c:v>0.2656</c:v>
                </c:pt>
                <c:pt idx="657">
                  <c:v>0.2656</c:v>
                </c:pt>
                <c:pt idx="658">
                  <c:v>0.2656</c:v>
                </c:pt>
                <c:pt idx="659">
                  <c:v>0.2656</c:v>
                </c:pt>
                <c:pt idx="660">
                  <c:v>0.2656</c:v>
                </c:pt>
                <c:pt idx="661">
                  <c:v>0.2656</c:v>
                </c:pt>
                <c:pt idx="662">
                  <c:v>0.2656</c:v>
                </c:pt>
                <c:pt idx="663">
                  <c:v>0.2656</c:v>
                </c:pt>
                <c:pt idx="664">
                  <c:v>0.2656</c:v>
                </c:pt>
                <c:pt idx="665">
                  <c:v>0.2656</c:v>
                </c:pt>
                <c:pt idx="666">
                  <c:v>0.2656</c:v>
                </c:pt>
                <c:pt idx="667">
                  <c:v>0.2656</c:v>
                </c:pt>
                <c:pt idx="668">
                  <c:v>0.2656</c:v>
                </c:pt>
                <c:pt idx="669">
                  <c:v>0.26600000000000001</c:v>
                </c:pt>
                <c:pt idx="670">
                  <c:v>0.26600000000000001</c:v>
                </c:pt>
                <c:pt idx="671">
                  <c:v>0.26600000000000001</c:v>
                </c:pt>
                <c:pt idx="672">
                  <c:v>0.26600000000000001</c:v>
                </c:pt>
                <c:pt idx="673">
                  <c:v>0.26600000000000001</c:v>
                </c:pt>
                <c:pt idx="674">
                  <c:v>0.26600000000000001</c:v>
                </c:pt>
                <c:pt idx="675">
                  <c:v>0.26719999999999999</c:v>
                </c:pt>
                <c:pt idx="676">
                  <c:v>0.26719999999999999</c:v>
                </c:pt>
                <c:pt idx="677">
                  <c:v>0.26719999999999999</c:v>
                </c:pt>
                <c:pt idx="678">
                  <c:v>0.26719999999999999</c:v>
                </c:pt>
                <c:pt idx="679">
                  <c:v>0.2676</c:v>
                </c:pt>
                <c:pt idx="680">
                  <c:v>0.2676</c:v>
                </c:pt>
                <c:pt idx="681">
                  <c:v>0.2676</c:v>
                </c:pt>
                <c:pt idx="682">
                  <c:v>0.2676</c:v>
                </c:pt>
                <c:pt idx="683">
                  <c:v>0.2676</c:v>
                </c:pt>
                <c:pt idx="684">
                  <c:v>0.2676</c:v>
                </c:pt>
                <c:pt idx="685">
                  <c:v>0.2676</c:v>
                </c:pt>
                <c:pt idx="686">
                  <c:v>0.2676</c:v>
                </c:pt>
                <c:pt idx="687">
                  <c:v>0.2676</c:v>
                </c:pt>
                <c:pt idx="688">
                  <c:v>0.2676</c:v>
                </c:pt>
                <c:pt idx="689">
                  <c:v>0.2676</c:v>
                </c:pt>
                <c:pt idx="690">
                  <c:v>0.2676</c:v>
                </c:pt>
                <c:pt idx="691">
                  <c:v>0.2676</c:v>
                </c:pt>
                <c:pt idx="692">
                  <c:v>0.2676</c:v>
                </c:pt>
                <c:pt idx="693">
                  <c:v>0.2676</c:v>
                </c:pt>
                <c:pt idx="694">
                  <c:v>0.2676</c:v>
                </c:pt>
                <c:pt idx="695">
                  <c:v>0.26840000000000003</c:v>
                </c:pt>
                <c:pt idx="696">
                  <c:v>0.26840000000000003</c:v>
                </c:pt>
                <c:pt idx="697">
                  <c:v>0.26840000000000003</c:v>
                </c:pt>
                <c:pt idx="698">
                  <c:v>0.26840000000000003</c:v>
                </c:pt>
                <c:pt idx="699">
                  <c:v>0.26840000000000003</c:v>
                </c:pt>
                <c:pt idx="700">
                  <c:v>0.26840000000000003</c:v>
                </c:pt>
                <c:pt idx="701">
                  <c:v>0.26840000000000003</c:v>
                </c:pt>
                <c:pt idx="702">
                  <c:v>0.26840000000000003</c:v>
                </c:pt>
                <c:pt idx="703">
                  <c:v>0.26840000000000003</c:v>
                </c:pt>
                <c:pt idx="704">
                  <c:v>0.26840000000000003</c:v>
                </c:pt>
                <c:pt idx="705">
                  <c:v>0.26840000000000003</c:v>
                </c:pt>
                <c:pt idx="706">
                  <c:v>0.26840000000000003</c:v>
                </c:pt>
                <c:pt idx="707">
                  <c:v>0.26840000000000003</c:v>
                </c:pt>
                <c:pt idx="708">
                  <c:v>0.26840000000000003</c:v>
                </c:pt>
                <c:pt idx="709">
                  <c:v>0.26840000000000003</c:v>
                </c:pt>
                <c:pt idx="710">
                  <c:v>0.26840000000000003</c:v>
                </c:pt>
                <c:pt idx="711">
                  <c:v>0.26840000000000003</c:v>
                </c:pt>
                <c:pt idx="712">
                  <c:v>0.26840000000000003</c:v>
                </c:pt>
                <c:pt idx="713">
                  <c:v>0.26840000000000003</c:v>
                </c:pt>
                <c:pt idx="714">
                  <c:v>0.26840000000000003</c:v>
                </c:pt>
                <c:pt idx="715">
                  <c:v>0.26879999999999998</c:v>
                </c:pt>
                <c:pt idx="716">
                  <c:v>0.26879999999999998</c:v>
                </c:pt>
                <c:pt idx="717">
                  <c:v>0.2732</c:v>
                </c:pt>
                <c:pt idx="718">
                  <c:v>0.2732</c:v>
                </c:pt>
                <c:pt idx="719">
                  <c:v>0.2732</c:v>
                </c:pt>
                <c:pt idx="720">
                  <c:v>0.2732</c:v>
                </c:pt>
                <c:pt idx="721">
                  <c:v>0.2732</c:v>
                </c:pt>
                <c:pt idx="722">
                  <c:v>0.2732</c:v>
                </c:pt>
                <c:pt idx="723">
                  <c:v>0.2732</c:v>
                </c:pt>
                <c:pt idx="724">
                  <c:v>0.2732</c:v>
                </c:pt>
                <c:pt idx="725">
                  <c:v>0.2732</c:v>
                </c:pt>
                <c:pt idx="726">
                  <c:v>0.2732</c:v>
                </c:pt>
                <c:pt idx="727">
                  <c:v>0.27360000000000001</c:v>
                </c:pt>
                <c:pt idx="728">
                  <c:v>0.27360000000000001</c:v>
                </c:pt>
                <c:pt idx="729">
                  <c:v>0.27360000000000001</c:v>
                </c:pt>
                <c:pt idx="730">
                  <c:v>0.27360000000000001</c:v>
                </c:pt>
                <c:pt idx="731">
                  <c:v>0.27400000000000002</c:v>
                </c:pt>
                <c:pt idx="732">
                  <c:v>0.27400000000000002</c:v>
                </c:pt>
                <c:pt idx="733">
                  <c:v>0.27400000000000002</c:v>
                </c:pt>
                <c:pt idx="734">
                  <c:v>0.27400000000000002</c:v>
                </c:pt>
                <c:pt idx="735">
                  <c:v>0.27400000000000002</c:v>
                </c:pt>
                <c:pt idx="736">
                  <c:v>0.27400000000000002</c:v>
                </c:pt>
                <c:pt idx="737">
                  <c:v>0.27600000000000002</c:v>
                </c:pt>
                <c:pt idx="738">
                  <c:v>0.27600000000000002</c:v>
                </c:pt>
                <c:pt idx="739">
                  <c:v>0.27600000000000002</c:v>
                </c:pt>
                <c:pt idx="740">
                  <c:v>0.27600000000000002</c:v>
                </c:pt>
                <c:pt idx="741">
                  <c:v>0.27600000000000002</c:v>
                </c:pt>
                <c:pt idx="742">
                  <c:v>0.27600000000000002</c:v>
                </c:pt>
                <c:pt idx="743">
                  <c:v>0.27600000000000002</c:v>
                </c:pt>
                <c:pt idx="744">
                  <c:v>0.27600000000000002</c:v>
                </c:pt>
                <c:pt idx="745">
                  <c:v>0.27600000000000002</c:v>
                </c:pt>
                <c:pt idx="746">
                  <c:v>0.27600000000000002</c:v>
                </c:pt>
                <c:pt idx="747">
                  <c:v>0.27600000000000002</c:v>
                </c:pt>
                <c:pt idx="748">
                  <c:v>0.27600000000000002</c:v>
                </c:pt>
                <c:pt idx="749">
                  <c:v>0.27600000000000002</c:v>
                </c:pt>
                <c:pt idx="750">
                  <c:v>0.27600000000000002</c:v>
                </c:pt>
                <c:pt idx="751">
                  <c:v>0.27600000000000002</c:v>
                </c:pt>
                <c:pt idx="752">
                  <c:v>0.27600000000000002</c:v>
                </c:pt>
                <c:pt idx="753">
                  <c:v>0.27600000000000002</c:v>
                </c:pt>
                <c:pt idx="754">
                  <c:v>0.27600000000000002</c:v>
                </c:pt>
                <c:pt idx="755">
                  <c:v>0.27600000000000002</c:v>
                </c:pt>
                <c:pt idx="756">
                  <c:v>0.27600000000000002</c:v>
                </c:pt>
                <c:pt idx="757">
                  <c:v>0.27600000000000002</c:v>
                </c:pt>
                <c:pt idx="758">
                  <c:v>0.27600000000000002</c:v>
                </c:pt>
                <c:pt idx="759">
                  <c:v>0.27839999999999998</c:v>
                </c:pt>
                <c:pt idx="760">
                  <c:v>0.27839999999999998</c:v>
                </c:pt>
                <c:pt idx="761">
                  <c:v>0.27839999999999998</c:v>
                </c:pt>
                <c:pt idx="762">
                  <c:v>0.27839999999999998</c:v>
                </c:pt>
                <c:pt idx="763">
                  <c:v>0.27839999999999998</c:v>
                </c:pt>
                <c:pt idx="764">
                  <c:v>0.27839999999999998</c:v>
                </c:pt>
                <c:pt idx="765">
                  <c:v>0.27839999999999998</c:v>
                </c:pt>
                <c:pt idx="766">
                  <c:v>0.27839999999999998</c:v>
                </c:pt>
                <c:pt idx="767">
                  <c:v>0.27879999999999999</c:v>
                </c:pt>
                <c:pt idx="768">
                  <c:v>0.27879999999999999</c:v>
                </c:pt>
                <c:pt idx="769">
                  <c:v>0.27879999999999999</c:v>
                </c:pt>
                <c:pt idx="770">
                  <c:v>0.27879999999999999</c:v>
                </c:pt>
                <c:pt idx="771">
                  <c:v>0.2792</c:v>
                </c:pt>
                <c:pt idx="772">
                  <c:v>0.2792</c:v>
                </c:pt>
                <c:pt idx="773">
                  <c:v>0.2792</c:v>
                </c:pt>
                <c:pt idx="774">
                  <c:v>0.2792</c:v>
                </c:pt>
                <c:pt idx="775">
                  <c:v>0.2792</c:v>
                </c:pt>
                <c:pt idx="776">
                  <c:v>0.2792</c:v>
                </c:pt>
                <c:pt idx="777">
                  <c:v>0.2792</c:v>
                </c:pt>
                <c:pt idx="778">
                  <c:v>0.2792</c:v>
                </c:pt>
                <c:pt idx="779">
                  <c:v>0.28120000000000001</c:v>
                </c:pt>
                <c:pt idx="780">
                  <c:v>0.28120000000000001</c:v>
                </c:pt>
                <c:pt idx="781">
                  <c:v>0.28120000000000001</c:v>
                </c:pt>
                <c:pt idx="782">
                  <c:v>0.28120000000000001</c:v>
                </c:pt>
                <c:pt idx="783">
                  <c:v>0.28120000000000001</c:v>
                </c:pt>
                <c:pt idx="784">
                  <c:v>0.28120000000000001</c:v>
                </c:pt>
                <c:pt idx="785">
                  <c:v>0.28120000000000001</c:v>
                </c:pt>
                <c:pt idx="786">
                  <c:v>0.28120000000000001</c:v>
                </c:pt>
                <c:pt idx="787">
                  <c:v>0.28120000000000001</c:v>
                </c:pt>
                <c:pt idx="788">
                  <c:v>0.28120000000000001</c:v>
                </c:pt>
                <c:pt idx="789">
                  <c:v>0.28120000000000001</c:v>
                </c:pt>
                <c:pt idx="790">
                  <c:v>0.28120000000000001</c:v>
                </c:pt>
                <c:pt idx="791">
                  <c:v>0.28160000000000002</c:v>
                </c:pt>
                <c:pt idx="792">
                  <c:v>0.28160000000000002</c:v>
                </c:pt>
                <c:pt idx="793">
                  <c:v>0.28160000000000002</c:v>
                </c:pt>
                <c:pt idx="794">
                  <c:v>0.28160000000000002</c:v>
                </c:pt>
                <c:pt idx="795">
                  <c:v>0.28160000000000002</c:v>
                </c:pt>
                <c:pt idx="796">
                  <c:v>0.28160000000000002</c:v>
                </c:pt>
                <c:pt idx="797">
                  <c:v>0.28160000000000002</c:v>
                </c:pt>
                <c:pt idx="798">
                  <c:v>0.28160000000000002</c:v>
                </c:pt>
                <c:pt idx="799">
                  <c:v>0.28160000000000002</c:v>
                </c:pt>
                <c:pt idx="800">
                  <c:v>0.28160000000000002</c:v>
                </c:pt>
                <c:pt idx="801">
                  <c:v>0.28320000000000001</c:v>
                </c:pt>
                <c:pt idx="802">
                  <c:v>0.28320000000000001</c:v>
                </c:pt>
                <c:pt idx="803">
                  <c:v>0.28320000000000001</c:v>
                </c:pt>
                <c:pt idx="804">
                  <c:v>0.28320000000000001</c:v>
                </c:pt>
                <c:pt idx="805">
                  <c:v>0.28320000000000001</c:v>
                </c:pt>
                <c:pt idx="806">
                  <c:v>0.28320000000000001</c:v>
                </c:pt>
                <c:pt idx="807">
                  <c:v>0.28320000000000001</c:v>
                </c:pt>
                <c:pt idx="808">
                  <c:v>0.28320000000000001</c:v>
                </c:pt>
                <c:pt idx="809">
                  <c:v>0.28320000000000001</c:v>
                </c:pt>
                <c:pt idx="810">
                  <c:v>0.28320000000000001</c:v>
                </c:pt>
                <c:pt idx="811">
                  <c:v>0.28320000000000001</c:v>
                </c:pt>
                <c:pt idx="812">
                  <c:v>0.28320000000000001</c:v>
                </c:pt>
                <c:pt idx="813">
                  <c:v>0.28320000000000001</c:v>
                </c:pt>
                <c:pt idx="814">
                  <c:v>0.28320000000000001</c:v>
                </c:pt>
                <c:pt idx="815">
                  <c:v>0.28320000000000001</c:v>
                </c:pt>
                <c:pt idx="816">
                  <c:v>0.28320000000000001</c:v>
                </c:pt>
                <c:pt idx="817">
                  <c:v>0.28320000000000001</c:v>
                </c:pt>
                <c:pt idx="818">
                  <c:v>0.28320000000000001</c:v>
                </c:pt>
                <c:pt idx="819">
                  <c:v>0.28320000000000001</c:v>
                </c:pt>
                <c:pt idx="820">
                  <c:v>0.28320000000000001</c:v>
                </c:pt>
                <c:pt idx="821">
                  <c:v>0.2848</c:v>
                </c:pt>
                <c:pt idx="822">
                  <c:v>0.2848</c:v>
                </c:pt>
                <c:pt idx="823">
                  <c:v>0.2848</c:v>
                </c:pt>
                <c:pt idx="824">
                  <c:v>0.2848</c:v>
                </c:pt>
                <c:pt idx="825">
                  <c:v>0.2848</c:v>
                </c:pt>
                <c:pt idx="826">
                  <c:v>0.2848</c:v>
                </c:pt>
                <c:pt idx="827">
                  <c:v>0.2848</c:v>
                </c:pt>
                <c:pt idx="828">
                  <c:v>0.2848</c:v>
                </c:pt>
                <c:pt idx="829">
                  <c:v>0.2848</c:v>
                </c:pt>
                <c:pt idx="830">
                  <c:v>0.2848</c:v>
                </c:pt>
                <c:pt idx="831">
                  <c:v>0.28520000000000001</c:v>
                </c:pt>
                <c:pt idx="832">
                  <c:v>0.28520000000000001</c:v>
                </c:pt>
                <c:pt idx="833">
                  <c:v>0.28520000000000001</c:v>
                </c:pt>
                <c:pt idx="834">
                  <c:v>0.28520000000000001</c:v>
                </c:pt>
                <c:pt idx="835">
                  <c:v>0.28520000000000001</c:v>
                </c:pt>
                <c:pt idx="836">
                  <c:v>0.28520000000000001</c:v>
                </c:pt>
                <c:pt idx="837">
                  <c:v>0.28520000000000001</c:v>
                </c:pt>
                <c:pt idx="838">
                  <c:v>0.28520000000000001</c:v>
                </c:pt>
                <c:pt idx="839">
                  <c:v>0.28520000000000001</c:v>
                </c:pt>
                <c:pt idx="840">
                  <c:v>0.28520000000000001</c:v>
                </c:pt>
                <c:pt idx="841">
                  <c:v>0.28520000000000001</c:v>
                </c:pt>
                <c:pt idx="842">
                  <c:v>0.28520000000000001</c:v>
                </c:pt>
                <c:pt idx="843">
                  <c:v>0.28520000000000001</c:v>
                </c:pt>
                <c:pt idx="844">
                  <c:v>0.28520000000000001</c:v>
                </c:pt>
                <c:pt idx="845">
                  <c:v>0.28520000000000001</c:v>
                </c:pt>
                <c:pt idx="846">
                  <c:v>0.28520000000000001</c:v>
                </c:pt>
                <c:pt idx="847">
                  <c:v>0.28520000000000001</c:v>
                </c:pt>
                <c:pt idx="848">
                  <c:v>0.28520000000000001</c:v>
                </c:pt>
                <c:pt idx="849">
                  <c:v>0.28520000000000001</c:v>
                </c:pt>
                <c:pt idx="850">
                  <c:v>0.28520000000000001</c:v>
                </c:pt>
                <c:pt idx="851">
                  <c:v>0.28520000000000001</c:v>
                </c:pt>
                <c:pt idx="852">
                  <c:v>0.28520000000000001</c:v>
                </c:pt>
                <c:pt idx="853">
                  <c:v>0.28520000000000001</c:v>
                </c:pt>
                <c:pt idx="854">
                  <c:v>0.28520000000000001</c:v>
                </c:pt>
                <c:pt idx="855">
                  <c:v>0.28520000000000001</c:v>
                </c:pt>
                <c:pt idx="856">
                  <c:v>0.28520000000000001</c:v>
                </c:pt>
                <c:pt idx="857">
                  <c:v>0.28520000000000001</c:v>
                </c:pt>
                <c:pt idx="858">
                  <c:v>0.28520000000000001</c:v>
                </c:pt>
                <c:pt idx="859">
                  <c:v>0.28560000000000002</c:v>
                </c:pt>
                <c:pt idx="860">
                  <c:v>0.28560000000000002</c:v>
                </c:pt>
                <c:pt idx="861">
                  <c:v>0.28599999999999998</c:v>
                </c:pt>
                <c:pt idx="862">
                  <c:v>0.28639999999999999</c:v>
                </c:pt>
                <c:pt idx="863">
                  <c:v>0.28839999999999999</c:v>
                </c:pt>
                <c:pt idx="864">
                  <c:v>0.28839999999999999</c:v>
                </c:pt>
                <c:pt idx="865">
                  <c:v>0.28839999999999999</c:v>
                </c:pt>
                <c:pt idx="866">
                  <c:v>0.28839999999999999</c:v>
                </c:pt>
                <c:pt idx="867">
                  <c:v>0.28839999999999999</c:v>
                </c:pt>
                <c:pt idx="868">
                  <c:v>0.28839999999999999</c:v>
                </c:pt>
                <c:pt idx="869">
                  <c:v>0.28839999999999999</c:v>
                </c:pt>
                <c:pt idx="870">
                  <c:v>0.28839999999999999</c:v>
                </c:pt>
                <c:pt idx="871">
                  <c:v>0.28839999999999999</c:v>
                </c:pt>
                <c:pt idx="872">
                  <c:v>0.28839999999999999</c:v>
                </c:pt>
                <c:pt idx="873">
                  <c:v>0.28839999999999999</c:v>
                </c:pt>
                <c:pt idx="874">
                  <c:v>0.28839999999999999</c:v>
                </c:pt>
                <c:pt idx="875">
                  <c:v>0.28839999999999999</c:v>
                </c:pt>
                <c:pt idx="876">
                  <c:v>0.28839999999999999</c:v>
                </c:pt>
                <c:pt idx="877">
                  <c:v>0.28839999999999999</c:v>
                </c:pt>
                <c:pt idx="878">
                  <c:v>0.28839999999999999</c:v>
                </c:pt>
                <c:pt idx="879">
                  <c:v>0.28839999999999999</c:v>
                </c:pt>
                <c:pt idx="880">
                  <c:v>0.28839999999999999</c:v>
                </c:pt>
                <c:pt idx="881">
                  <c:v>0.28839999999999999</c:v>
                </c:pt>
                <c:pt idx="882">
                  <c:v>0.28839999999999999</c:v>
                </c:pt>
                <c:pt idx="883">
                  <c:v>0.28839999999999999</c:v>
                </c:pt>
                <c:pt idx="884">
                  <c:v>0.28839999999999999</c:v>
                </c:pt>
                <c:pt idx="885">
                  <c:v>0.28920000000000001</c:v>
                </c:pt>
                <c:pt idx="886">
                  <c:v>0.28920000000000001</c:v>
                </c:pt>
                <c:pt idx="887">
                  <c:v>0.28920000000000001</c:v>
                </c:pt>
                <c:pt idx="888">
                  <c:v>0.28920000000000001</c:v>
                </c:pt>
                <c:pt idx="889">
                  <c:v>0.28920000000000001</c:v>
                </c:pt>
                <c:pt idx="890">
                  <c:v>0.28920000000000001</c:v>
                </c:pt>
                <c:pt idx="891">
                  <c:v>0.28920000000000001</c:v>
                </c:pt>
                <c:pt idx="892">
                  <c:v>0.28920000000000001</c:v>
                </c:pt>
                <c:pt idx="893">
                  <c:v>0.28960000000000002</c:v>
                </c:pt>
                <c:pt idx="894">
                  <c:v>0.28960000000000002</c:v>
                </c:pt>
                <c:pt idx="895">
                  <c:v>0.28960000000000002</c:v>
                </c:pt>
                <c:pt idx="896">
                  <c:v>0.28960000000000002</c:v>
                </c:pt>
                <c:pt idx="897">
                  <c:v>0.28960000000000002</c:v>
                </c:pt>
                <c:pt idx="898">
                  <c:v>0.28960000000000002</c:v>
                </c:pt>
                <c:pt idx="899">
                  <c:v>0.28960000000000002</c:v>
                </c:pt>
                <c:pt idx="900">
                  <c:v>0.28960000000000002</c:v>
                </c:pt>
                <c:pt idx="901">
                  <c:v>0.28960000000000002</c:v>
                </c:pt>
                <c:pt idx="902">
                  <c:v>0.28960000000000002</c:v>
                </c:pt>
                <c:pt idx="903">
                  <c:v>0.28960000000000002</c:v>
                </c:pt>
                <c:pt idx="904">
                  <c:v>0.28960000000000002</c:v>
                </c:pt>
                <c:pt idx="905">
                  <c:v>0.29160000000000003</c:v>
                </c:pt>
                <c:pt idx="906">
                  <c:v>0.29160000000000003</c:v>
                </c:pt>
                <c:pt idx="907">
                  <c:v>0.29160000000000003</c:v>
                </c:pt>
                <c:pt idx="908">
                  <c:v>0.29160000000000003</c:v>
                </c:pt>
                <c:pt idx="909">
                  <c:v>0.29160000000000003</c:v>
                </c:pt>
                <c:pt idx="910">
                  <c:v>0.29160000000000003</c:v>
                </c:pt>
                <c:pt idx="911">
                  <c:v>0.29160000000000003</c:v>
                </c:pt>
                <c:pt idx="912">
                  <c:v>0.29160000000000003</c:v>
                </c:pt>
                <c:pt idx="913">
                  <c:v>0.29160000000000003</c:v>
                </c:pt>
                <c:pt idx="914">
                  <c:v>0.29160000000000003</c:v>
                </c:pt>
                <c:pt idx="915">
                  <c:v>0.29160000000000003</c:v>
                </c:pt>
                <c:pt idx="916">
                  <c:v>0.29160000000000003</c:v>
                </c:pt>
                <c:pt idx="917">
                  <c:v>0.29199999999999998</c:v>
                </c:pt>
                <c:pt idx="918">
                  <c:v>0.29199999999999998</c:v>
                </c:pt>
                <c:pt idx="919">
                  <c:v>0.29199999999999998</c:v>
                </c:pt>
                <c:pt idx="920">
                  <c:v>0.29199999999999998</c:v>
                </c:pt>
                <c:pt idx="921">
                  <c:v>0.29199999999999998</c:v>
                </c:pt>
                <c:pt idx="922">
                  <c:v>0.29199999999999998</c:v>
                </c:pt>
                <c:pt idx="923">
                  <c:v>0.29199999999999998</c:v>
                </c:pt>
                <c:pt idx="924">
                  <c:v>0.29199999999999998</c:v>
                </c:pt>
                <c:pt idx="925">
                  <c:v>0.29199999999999998</c:v>
                </c:pt>
                <c:pt idx="926">
                  <c:v>0.29199999999999998</c:v>
                </c:pt>
                <c:pt idx="927">
                  <c:v>0.29360000000000003</c:v>
                </c:pt>
                <c:pt idx="928">
                  <c:v>0.29360000000000003</c:v>
                </c:pt>
                <c:pt idx="929">
                  <c:v>0.29360000000000003</c:v>
                </c:pt>
                <c:pt idx="930">
                  <c:v>0.29360000000000003</c:v>
                </c:pt>
                <c:pt idx="931">
                  <c:v>0.29360000000000003</c:v>
                </c:pt>
                <c:pt idx="932">
                  <c:v>0.29360000000000003</c:v>
                </c:pt>
                <c:pt idx="933">
                  <c:v>0.29360000000000003</c:v>
                </c:pt>
                <c:pt idx="934">
                  <c:v>0.29360000000000003</c:v>
                </c:pt>
                <c:pt idx="935">
                  <c:v>0.29360000000000003</c:v>
                </c:pt>
                <c:pt idx="936">
                  <c:v>0.29360000000000003</c:v>
                </c:pt>
                <c:pt idx="937">
                  <c:v>0.29360000000000003</c:v>
                </c:pt>
                <c:pt idx="938">
                  <c:v>0.29360000000000003</c:v>
                </c:pt>
                <c:pt idx="939">
                  <c:v>0.29360000000000003</c:v>
                </c:pt>
                <c:pt idx="940">
                  <c:v>0.29360000000000003</c:v>
                </c:pt>
                <c:pt idx="941">
                  <c:v>0.29360000000000003</c:v>
                </c:pt>
                <c:pt idx="942">
                  <c:v>0.29360000000000003</c:v>
                </c:pt>
                <c:pt idx="943">
                  <c:v>0.29360000000000003</c:v>
                </c:pt>
                <c:pt idx="944">
                  <c:v>0.29360000000000003</c:v>
                </c:pt>
                <c:pt idx="945">
                  <c:v>0.29360000000000003</c:v>
                </c:pt>
                <c:pt idx="946">
                  <c:v>0.29399999999999998</c:v>
                </c:pt>
                <c:pt idx="947">
                  <c:v>0.29559999999999997</c:v>
                </c:pt>
                <c:pt idx="948">
                  <c:v>0.29559999999999997</c:v>
                </c:pt>
                <c:pt idx="949">
                  <c:v>0.29559999999999997</c:v>
                </c:pt>
                <c:pt idx="950">
                  <c:v>0.29559999999999997</c:v>
                </c:pt>
                <c:pt idx="951">
                  <c:v>0.29559999999999997</c:v>
                </c:pt>
                <c:pt idx="952">
                  <c:v>0.29559999999999997</c:v>
                </c:pt>
                <c:pt idx="953">
                  <c:v>0.29559999999999997</c:v>
                </c:pt>
                <c:pt idx="954">
                  <c:v>0.29559999999999997</c:v>
                </c:pt>
                <c:pt idx="955">
                  <c:v>0.29599999999999999</c:v>
                </c:pt>
                <c:pt idx="956">
                  <c:v>0.29599999999999999</c:v>
                </c:pt>
                <c:pt idx="957">
                  <c:v>0.29599999999999999</c:v>
                </c:pt>
                <c:pt idx="958">
                  <c:v>0.29599999999999999</c:v>
                </c:pt>
                <c:pt idx="959">
                  <c:v>0.29599999999999999</c:v>
                </c:pt>
                <c:pt idx="960">
                  <c:v>0.29599999999999999</c:v>
                </c:pt>
                <c:pt idx="961">
                  <c:v>0.29599999999999999</c:v>
                </c:pt>
                <c:pt idx="962">
                  <c:v>0.29599999999999999</c:v>
                </c:pt>
                <c:pt idx="963">
                  <c:v>0.29599999999999999</c:v>
                </c:pt>
                <c:pt idx="964">
                  <c:v>0.29599999999999999</c:v>
                </c:pt>
                <c:pt idx="965">
                  <c:v>0.29599999999999999</c:v>
                </c:pt>
                <c:pt idx="966">
                  <c:v>0.29599999999999999</c:v>
                </c:pt>
                <c:pt idx="967">
                  <c:v>0.29599999999999999</c:v>
                </c:pt>
                <c:pt idx="968">
                  <c:v>0.29599999999999999</c:v>
                </c:pt>
                <c:pt idx="969">
                  <c:v>0.29759999999999998</c:v>
                </c:pt>
                <c:pt idx="970">
                  <c:v>0.29759999999999998</c:v>
                </c:pt>
                <c:pt idx="971">
                  <c:v>0.29759999999999998</c:v>
                </c:pt>
                <c:pt idx="972">
                  <c:v>0.29759999999999998</c:v>
                </c:pt>
                <c:pt idx="973">
                  <c:v>0.29759999999999998</c:v>
                </c:pt>
                <c:pt idx="974">
                  <c:v>0.29759999999999998</c:v>
                </c:pt>
                <c:pt idx="975">
                  <c:v>0.29759999999999998</c:v>
                </c:pt>
                <c:pt idx="976">
                  <c:v>0.29759999999999998</c:v>
                </c:pt>
                <c:pt idx="977">
                  <c:v>0.29759999999999998</c:v>
                </c:pt>
                <c:pt idx="978">
                  <c:v>0.29759999999999998</c:v>
                </c:pt>
                <c:pt idx="979">
                  <c:v>0.29759999999999998</c:v>
                </c:pt>
                <c:pt idx="980">
                  <c:v>0.29759999999999998</c:v>
                </c:pt>
                <c:pt idx="981">
                  <c:v>0.29759999999999998</c:v>
                </c:pt>
                <c:pt idx="982">
                  <c:v>0.29759999999999998</c:v>
                </c:pt>
                <c:pt idx="983">
                  <c:v>0.29759999999999998</c:v>
                </c:pt>
                <c:pt idx="984">
                  <c:v>0.29759999999999998</c:v>
                </c:pt>
                <c:pt idx="985">
                  <c:v>0.29759999999999998</c:v>
                </c:pt>
                <c:pt idx="986">
                  <c:v>0.29759999999999998</c:v>
                </c:pt>
                <c:pt idx="987">
                  <c:v>0.29759999999999998</c:v>
                </c:pt>
                <c:pt idx="988">
                  <c:v>0.29799999999999999</c:v>
                </c:pt>
                <c:pt idx="989">
                  <c:v>0.2984</c:v>
                </c:pt>
                <c:pt idx="990">
                  <c:v>0.2984</c:v>
                </c:pt>
                <c:pt idx="991">
                  <c:v>0.2984</c:v>
                </c:pt>
                <c:pt idx="992">
                  <c:v>0.2984</c:v>
                </c:pt>
                <c:pt idx="993">
                  <c:v>0.2984</c:v>
                </c:pt>
                <c:pt idx="994">
                  <c:v>0.2984</c:v>
                </c:pt>
                <c:pt idx="995">
                  <c:v>0.2984</c:v>
                </c:pt>
                <c:pt idx="996">
                  <c:v>0.2984</c:v>
                </c:pt>
                <c:pt idx="997">
                  <c:v>0.2984</c:v>
                </c:pt>
                <c:pt idx="998">
                  <c:v>0.2984</c:v>
                </c:pt>
                <c:pt idx="999">
                  <c:v>0.2984</c:v>
                </c:pt>
                <c:pt idx="1000">
                  <c:v>0.2984</c:v>
                </c:pt>
                <c:pt idx="1001">
                  <c:v>0.2984</c:v>
                </c:pt>
                <c:pt idx="1002">
                  <c:v>0.2984</c:v>
                </c:pt>
                <c:pt idx="1003">
                  <c:v>0.2984</c:v>
                </c:pt>
                <c:pt idx="1004">
                  <c:v>0.2984</c:v>
                </c:pt>
                <c:pt idx="1005">
                  <c:v>0.2984</c:v>
                </c:pt>
                <c:pt idx="1006">
                  <c:v>0.2984</c:v>
                </c:pt>
                <c:pt idx="1007">
                  <c:v>0.2984</c:v>
                </c:pt>
                <c:pt idx="1008">
                  <c:v>0.2984</c:v>
                </c:pt>
                <c:pt idx="1009">
                  <c:v>0.2984</c:v>
                </c:pt>
                <c:pt idx="1010">
                  <c:v>0.2984</c:v>
                </c:pt>
                <c:pt idx="1011">
                  <c:v>0.29920000000000002</c:v>
                </c:pt>
                <c:pt idx="1012">
                  <c:v>0.29920000000000002</c:v>
                </c:pt>
                <c:pt idx="1013">
                  <c:v>0.29920000000000002</c:v>
                </c:pt>
                <c:pt idx="1014">
                  <c:v>0.29920000000000002</c:v>
                </c:pt>
                <c:pt idx="1015">
                  <c:v>0.29959999999999998</c:v>
                </c:pt>
                <c:pt idx="1016">
                  <c:v>0.29959999999999998</c:v>
                </c:pt>
                <c:pt idx="1017">
                  <c:v>0.29959999999999998</c:v>
                </c:pt>
                <c:pt idx="1018">
                  <c:v>0.29959999999999998</c:v>
                </c:pt>
                <c:pt idx="1019">
                  <c:v>0.29959999999999998</c:v>
                </c:pt>
                <c:pt idx="1020">
                  <c:v>0.29959999999999998</c:v>
                </c:pt>
                <c:pt idx="1021">
                  <c:v>0.29959999999999998</c:v>
                </c:pt>
                <c:pt idx="1022">
                  <c:v>0.29959999999999998</c:v>
                </c:pt>
                <c:pt idx="1023">
                  <c:v>0.29959999999999998</c:v>
                </c:pt>
                <c:pt idx="1024">
                  <c:v>0.29959999999999998</c:v>
                </c:pt>
                <c:pt idx="1025">
                  <c:v>0.29959999999999998</c:v>
                </c:pt>
                <c:pt idx="1026">
                  <c:v>0.29959999999999998</c:v>
                </c:pt>
                <c:pt idx="1027">
                  <c:v>0.29959999999999998</c:v>
                </c:pt>
                <c:pt idx="1028">
                  <c:v>0.29959999999999998</c:v>
                </c:pt>
                <c:pt idx="1029">
                  <c:v>0.29959999999999998</c:v>
                </c:pt>
                <c:pt idx="1030">
                  <c:v>0.29959999999999998</c:v>
                </c:pt>
                <c:pt idx="1031">
                  <c:v>0.3</c:v>
                </c:pt>
                <c:pt idx="1032">
                  <c:v>0.3</c:v>
                </c:pt>
                <c:pt idx="1033">
                  <c:v>0.3</c:v>
                </c:pt>
                <c:pt idx="1034">
                  <c:v>0.3</c:v>
                </c:pt>
                <c:pt idx="1035">
                  <c:v>0.3</c:v>
                </c:pt>
                <c:pt idx="1036">
                  <c:v>0.3</c:v>
                </c:pt>
                <c:pt idx="1037">
                  <c:v>0.3</c:v>
                </c:pt>
                <c:pt idx="1038">
                  <c:v>0.3</c:v>
                </c:pt>
                <c:pt idx="1039">
                  <c:v>0.3004</c:v>
                </c:pt>
                <c:pt idx="1040">
                  <c:v>0.3004</c:v>
                </c:pt>
                <c:pt idx="1041">
                  <c:v>0.3004</c:v>
                </c:pt>
                <c:pt idx="1042">
                  <c:v>0.3004</c:v>
                </c:pt>
                <c:pt idx="1043">
                  <c:v>0.30080000000000001</c:v>
                </c:pt>
                <c:pt idx="1044">
                  <c:v>0.30080000000000001</c:v>
                </c:pt>
                <c:pt idx="1045">
                  <c:v>0.30080000000000001</c:v>
                </c:pt>
                <c:pt idx="1046">
                  <c:v>0.30080000000000001</c:v>
                </c:pt>
                <c:pt idx="1047">
                  <c:v>0.30080000000000001</c:v>
                </c:pt>
                <c:pt idx="1048">
                  <c:v>0.30080000000000001</c:v>
                </c:pt>
                <c:pt idx="1049">
                  <c:v>0.30080000000000001</c:v>
                </c:pt>
                <c:pt idx="1050">
                  <c:v>0.30080000000000001</c:v>
                </c:pt>
                <c:pt idx="1051">
                  <c:v>0.30080000000000001</c:v>
                </c:pt>
                <c:pt idx="1052">
                  <c:v>0.30080000000000001</c:v>
                </c:pt>
                <c:pt idx="1053">
                  <c:v>0.30080000000000001</c:v>
                </c:pt>
                <c:pt idx="1054">
                  <c:v>0.30080000000000001</c:v>
                </c:pt>
                <c:pt idx="1055">
                  <c:v>0.30120000000000002</c:v>
                </c:pt>
                <c:pt idx="1056">
                  <c:v>0.30120000000000002</c:v>
                </c:pt>
                <c:pt idx="1057">
                  <c:v>0.30120000000000002</c:v>
                </c:pt>
                <c:pt idx="1058">
                  <c:v>0.30120000000000002</c:v>
                </c:pt>
                <c:pt idx="1059">
                  <c:v>0.30120000000000002</c:v>
                </c:pt>
                <c:pt idx="1060">
                  <c:v>0.30120000000000002</c:v>
                </c:pt>
                <c:pt idx="1061">
                  <c:v>0.30120000000000002</c:v>
                </c:pt>
                <c:pt idx="1062">
                  <c:v>0.30120000000000002</c:v>
                </c:pt>
                <c:pt idx="1063">
                  <c:v>0.30159999999999998</c:v>
                </c:pt>
                <c:pt idx="1064">
                  <c:v>0.30159999999999998</c:v>
                </c:pt>
                <c:pt idx="1065">
                  <c:v>0.30159999999999998</c:v>
                </c:pt>
                <c:pt idx="1066">
                  <c:v>0.30159999999999998</c:v>
                </c:pt>
                <c:pt idx="1067">
                  <c:v>0.30159999999999998</c:v>
                </c:pt>
                <c:pt idx="1068">
                  <c:v>0.30159999999999998</c:v>
                </c:pt>
                <c:pt idx="1069">
                  <c:v>0.30159999999999998</c:v>
                </c:pt>
                <c:pt idx="1070">
                  <c:v>0.30159999999999998</c:v>
                </c:pt>
                <c:pt idx="1071">
                  <c:v>0.30159999999999998</c:v>
                </c:pt>
                <c:pt idx="1072">
                  <c:v>0.30159999999999998</c:v>
                </c:pt>
                <c:pt idx="1073">
                  <c:v>0.30159999999999998</c:v>
                </c:pt>
                <c:pt idx="1074">
                  <c:v>0.30159999999999998</c:v>
                </c:pt>
                <c:pt idx="1075">
                  <c:v>0.30159999999999998</c:v>
                </c:pt>
                <c:pt idx="1076">
                  <c:v>0.30159999999999998</c:v>
                </c:pt>
                <c:pt idx="1077">
                  <c:v>0.30159999999999998</c:v>
                </c:pt>
                <c:pt idx="1078">
                  <c:v>0.30159999999999998</c:v>
                </c:pt>
                <c:pt idx="1079">
                  <c:v>0.30159999999999998</c:v>
                </c:pt>
                <c:pt idx="1080">
                  <c:v>0.30159999999999998</c:v>
                </c:pt>
                <c:pt idx="1081">
                  <c:v>0.30199999999999999</c:v>
                </c:pt>
                <c:pt idx="1082">
                  <c:v>0.30199999999999999</c:v>
                </c:pt>
                <c:pt idx="1083">
                  <c:v>0.30199999999999999</c:v>
                </c:pt>
                <c:pt idx="1084">
                  <c:v>0.30199999999999999</c:v>
                </c:pt>
                <c:pt idx="1085">
                  <c:v>0.30199999999999999</c:v>
                </c:pt>
                <c:pt idx="1086">
                  <c:v>0.30199999999999999</c:v>
                </c:pt>
                <c:pt idx="1087">
                  <c:v>0.30199999999999999</c:v>
                </c:pt>
                <c:pt idx="1088">
                  <c:v>0.30199999999999999</c:v>
                </c:pt>
                <c:pt idx="1089">
                  <c:v>0.30199999999999999</c:v>
                </c:pt>
                <c:pt idx="1090">
                  <c:v>0.30199999999999999</c:v>
                </c:pt>
                <c:pt idx="1091">
                  <c:v>0.3024</c:v>
                </c:pt>
                <c:pt idx="1092">
                  <c:v>0.3024</c:v>
                </c:pt>
                <c:pt idx="1093">
                  <c:v>0.3024</c:v>
                </c:pt>
                <c:pt idx="1094">
                  <c:v>0.3024</c:v>
                </c:pt>
                <c:pt idx="1095">
                  <c:v>0.30280000000000001</c:v>
                </c:pt>
                <c:pt idx="1096">
                  <c:v>0.30280000000000001</c:v>
                </c:pt>
                <c:pt idx="1097">
                  <c:v>0.30280000000000001</c:v>
                </c:pt>
                <c:pt idx="1098">
                  <c:v>0.30280000000000001</c:v>
                </c:pt>
                <c:pt idx="1099">
                  <c:v>0.30280000000000001</c:v>
                </c:pt>
                <c:pt idx="1100">
                  <c:v>0.30280000000000001</c:v>
                </c:pt>
                <c:pt idx="1101">
                  <c:v>0.30280000000000001</c:v>
                </c:pt>
                <c:pt idx="1102">
                  <c:v>0.30280000000000001</c:v>
                </c:pt>
                <c:pt idx="1103">
                  <c:v>0.30280000000000001</c:v>
                </c:pt>
                <c:pt idx="1104">
                  <c:v>0.30280000000000001</c:v>
                </c:pt>
                <c:pt idx="1105">
                  <c:v>0.30280000000000001</c:v>
                </c:pt>
                <c:pt idx="1106">
                  <c:v>0.30280000000000001</c:v>
                </c:pt>
                <c:pt idx="1107">
                  <c:v>0.30280000000000001</c:v>
                </c:pt>
                <c:pt idx="1108">
                  <c:v>0.30280000000000001</c:v>
                </c:pt>
                <c:pt idx="1109">
                  <c:v>0.30280000000000001</c:v>
                </c:pt>
                <c:pt idx="1110">
                  <c:v>0.30280000000000001</c:v>
                </c:pt>
                <c:pt idx="1111">
                  <c:v>0.30280000000000001</c:v>
                </c:pt>
                <c:pt idx="1112">
                  <c:v>0.30280000000000001</c:v>
                </c:pt>
                <c:pt idx="1113">
                  <c:v>0.30280000000000001</c:v>
                </c:pt>
                <c:pt idx="1114">
                  <c:v>0.30280000000000001</c:v>
                </c:pt>
                <c:pt idx="1115">
                  <c:v>0.30320000000000003</c:v>
                </c:pt>
                <c:pt idx="1116">
                  <c:v>0.30320000000000003</c:v>
                </c:pt>
                <c:pt idx="1117">
                  <c:v>0.30320000000000003</c:v>
                </c:pt>
                <c:pt idx="1118">
                  <c:v>0.30320000000000003</c:v>
                </c:pt>
                <c:pt idx="1119">
                  <c:v>0.30320000000000003</c:v>
                </c:pt>
                <c:pt idx="1120">
                  <c:v>0.30320000000000003</c:v>
                </c:pt>
                <c:pt idx="1121">
                  <c:v>0.30320000000000003</c:v>
                </c:pt>
                <c:pt idx="1122">
                  <c:v>0.30320000000000003</c:v>
                </c:pt>
                <c:pt idx="1123">
                  <c:v>0.30320000000000003</c:v>
                </c:pt>
                <c:pt idx="1124">
                  <c:v>0.30320000000000003</c:v>
                </c:pt>
                <c:pt idx="1125">
                  <c:v>0.30320000000000003</c:v>
                </c:pt>
                <c:pt idx="1126">
                  <c:v>0.30320000000000003</c:v>
                </c:pt>
                <c:pt idx="1127">
                  <c:v>0.30320000000000003</c:v>
                </c:pt>
                <c:pt idx="1128">
                  <c:v>0.30320000000000003</c:v>
                </c:pt>
                <c:pt idx="1129">
                  <c:v>0.30320000000000003</c:v>
                </c:pt>
                <c:pt idx="1130">
                  <c:v>0.30320000000000003</c:v>
                </c:pt>
                <c:pt idx="1131">
                  <c:v>0.30320000000000003</c:v>
                </c:pt>
                <c:pt idx="1132">
                  <c:v>0.30320000000000003</c:v>
                </c:pt>
                <c:pt idx="1133">
                  <c:v>0.30320000000000003</c:v>
                </c:pt>
                <c:pt idx="1134">
                  <c:v>0.30320000000000003</c:v>
                </c:pt>
                <c:pt idx="1135">
                  <c:v>0.30320000000000003</c:v>
                </c:pt>
                <c:pt idx="1136">
                  <c:v>0.30320000000000003</c:v>
                </c:pt>
                <c:pt idx="1137">
                  <c:v>0.30399999999999999</c:v>
                </c:pt>
                <c:pt idx="1138">
                  <c:v>0.30399999999999999</c:v>
                </c:pt>
                <c:pt idx="1139">
                  <c:v>0.30399999999999999</c:v>
                </c:pt>
                <c:pt idx="1140">
                  <c:v>0.30399999999999999</c:v>
                </c:pt>
                <c:pt idx="1141">
                  <c:v>0.30399999999999999</c:v>
                </c:pt>
                <c:pt idx="1142">
                  <c:v>0.30399999999999999</c:v>
                </c:pt>
                <c:pt idx="1143">
                  <c:v>0.30399999999999999</c:v>
                </c:pt>
                <c:pt idx="1144">
                  <c:v>0.30399999999999999</c:v>
                </c:pt>
                <c:pt idx="1145">
                  <c:v>0.30399999999999999</c:v>
                </c:pt>
                <c:pt idx="1146">
                  <c:v>0.30399999999999999</c:v>
                </c:pt>
                <c:pt idx="1147">
                  <c:v>0.30399999999999999</c:v>
                </c:pt>
                <c:pt idx="1148">
                  <c:v>0.30399999999999999</c:v>
                </c:pt>
                <c:pt idx="1149">
                  <c:v>0.30399999999999999</c:v>
                </c:pt>
                <c:pt idx="1150">
                  <c:v>0.30399999999999999</c:v>
                </c:pt>
                <c:pt idx="1151">
                  <c:v>0.30399999999999999</c:v>
                </c:pt>
                <c:pt idx="1152">
                  <c:v>0.30399999999999999</c:v>
                </c:pt>
                <c:pt idx="1153">
                  <c:v>0.30399999999999999</c:v>
                </c:pt>
                <c:pt idx="1154">
                  <c:v>0.30399999999999999</c:v>
                </c:pt>
                <c:pt idx="1155">
                  <c:v>0.30399999999999999</c:v>
                </c:pt>
                <c:pt idx="1156">
                  <c:v>0.30399999999999999</c:v>
                </c:pt>
                <c:pt idx="1157">
                  <c:v>0.30559999999999998</c:v>
                </c:pt>
                <c:pt idx="1158">
                  <c:v>0.30559999999999998</c:v>
                </c:pt>
                <c:pt idx="1159">
                  <c:v>0.30559999999999998</c:v>
                </c:pt>
                <c:pt idx="1160">
                  <c:v>0.30559999999999998</c:v>
                </c:pt>
                <c:pt idx="1161">
                  <c:v>0.30559999999999998</c:v>
                </c:pt>
                <c:pt idx="1162">
                  <c:v>0.30559999999999998</c:v>
                </c:pt>
                <c:pt idx="1163">
                  <c:v>0.30559999999999998</c:v>
                </c:pt>
                <c:pt idx="1164">
                  <c:v>0.30559999999999998</c:v>
                </c:pt>
                <c:pt idx="1165">
                  <c:v>0.30559999999999998</c:v>
                </c:pt>
                <c:pt idx="1166">
                  <c:v>0.30559999999999998</c:v>
                </c:pt>
                <c:pt idx="1167">
                  <c:v>0.30599999999999999</c:v>
                </c:pt>
                <c:pt idx="1168">
                  <c:v>0.30599999999999999</c:v>
                </c:pt>
                <c:pt idx="1169">
                  <c:v>0.30599999999999999</c:v>
                </c:pt>
                <c:pt idx="1170">
                  <c:v>0.30599999999999999</c:v>
                </c:pt>
                <c:pt idx="1171">
                  <c:v>0.30680000000000002</c:v>
                </c:pt>
                <c:pt idx="1172">
                  <c:v>0.30680000000000002</c:v>
                </c:pt>
                <c:pt idx="1173">
                  <c:v>0.30680000000000002</c:v>
                </c:pt>
                <c:pt idx="1174">
                  <c:v>0.30680000000000002</c:v>
                </c:pt>
                <c:pt idx="1175">
                  <c:v>0.30680000000000002</c:v>
                </c:pt>
                <c:pt idx="1176">
                  <c:v>0.30680000000000002</c:v>
                </c:pt>
                <c:pt idx="1177">
                  <c:v>0.30680000000000002</c:v>
                </c:pt>
                <c:pt idx="1178">
                  <c:v>0.30680000000000002</c:v>
                </c:pt>
                <c:pt idx="1179">
                  <c:v>0.308</c:v>
                </c:pt>
                <c:pt idx="1180">
                  <c:v>0.308</c:v>
                </c:pt>
                <c:pt idx="1181">
                  <c:v>0.308</c:v>
                </c:pt>
                <c:pt idx="1182">
                  <c:v>0.308</c:v>
                </c:pt>
                <c:pt idx="1183">
                  <c:v>0.308</c:v>
                </c:pt>
                <c:pt idx="1184">
                  <c:v>0.308</c:v>
                </c:pt>
                <c:pt idx="1185">
                  <c:v>0.308</c:v>
                </c:pt>
                <c:pt idx="1186">
                  <c:v>0.308</c:v>
                </c:pt>
                <c:pt idx="1187">
                  <c:v>0.308</c:v>
                </c:pt>
                <c:pt idx="1188">
                  <c:v>0.308</c:v>
                </c:pt>
                <c:pt idx="1189">
                  <c:v>0.308</c:v>
                </c:pt>
                <c:pt idx="1190">
                  <c:v>0.308</c:v>
                </c:pt>
                <c:pt idx="1191">
                  <c:v>0.308</c:v>
                </c:pt>
                <c:pt idx="1192">
                  <c:v>0.308</c:v>
                </c:pt>
                <c:pt idx="1193">
                  <c:v>0.308</c:v>
                </c:pt>
                <c:pt idx="1194">
                  <c:v>0.308</c:v>
                </c:pt>
                <c:pt idx="1195">
                  <c:v>0.308</c:v>
                </c:pt>
                <c:pt idx="1196">
                  <c:v>0.308</c:v>
                </c:pt>
                <c:pt idx="1197">
                  <c:v>0.308</c:v>
                </c:pt>
                <c:pt idx="1198">
                  <c:v>0.30840000000000001</c:v>
                </c:pt>
                <c:pt idx="1199">
                  <c:v>0.30959999999999999</c:v>
                </c:pt>
                <c:pt idx="1200">
                  <c:v>0.30959999999999999</c:v>
                </c:pt>
                <c:pt idx="1201">
                  <c:v>0.30959999999999999</c:v>
                </c:pt>
                <c:pt idx="1202">
                  <c:v>0.30959999999999999</c:v>
                </c:pt>
                <c:pt idx="1203">
                  <c:v>0.30959999999999999</c:v>
                </c:pt>
                <c:pt idx="1204">
                  <c:v>0.30959999999999999</c:v>
                </c:pt>
                <c:pt idx="1205">
                  <c:v>0.30959999999999999</c:v>
                </c:pt>
                <c:pt idx="1206">
                  <c:v>0.30959999999999999</c:v>
                </c:pt>
                <c:pt idx="1207">
                  <c:v>0.30959999999999999</c:v>
                </c:pt>
                <c:pt idx="1208">
                  <c:v>0.30959999999999999</c:v>
                </c:pt>
                <c:pt idx="1209">
                  <c:v>0.30959999999999999</c:v>
                </c:pt>
                <c:pt idx="1210">
                  <c:v>0.30959999999999999</c:v>
                </c:pt>
                <c:pt idx="1211">
                  <c:v>0.30959999999999999</c:v>
                </c:pt>
                <c:pt idx="1212">
                  <c:v>0.30959999999999999</c:v>
                </c:pt>
                <c:pt idx="1213">
                  <c:v>0.30959999999999999</c:v>
                </c:pt>
                <c:pt idx="1214">
                  <c:v>0.30959999999999999</c:v>
                </c:pt>
                <c:pt idx="1215">
                  <c:v>0.30959999999999999</c:v>
                </c:pt>
                <c:pt idx="1216">
                  <c:v>0.30959999999999999</c:v>
                </c:pt>
                <c:pt idx="1217">
                  <c:v>0.30959999999999999</c:v>
                </c:pt>
                <c:pt idx="1218">
                  <c:v>0.30959999999999999</c:v>
                </c:pt>
                <c:pt idx="1219">
                  <c:v>0.30959999999999999</c:v>
                </c:pt>
                <c:pt idx="1220">
                  <c:v>0.30959999999999999</c:v>
                </c:pt>
                <c:pt idx="1221">
                  <c:v>0.31119999999999998</c:v>
                </c:pt>
                <c:pt idx="1222">
                  <c:v>0.31119999999999998</c:v>
                </c:pt>
                <c:pt idx="1223">
                  <c:v>0.31119999999999998</c:v>
                </c:pt>
                <c:pt idx="1224">
                  <c:v>0.31119999999999998</c:v>
                </c:pt>
                <c:pt idx="1225">
                  <c:v>0.31119999999999998</c:v>
                </c:pt>
                <c:pt idx="1226">
                  <c:v>0.31119999999999998</c:v>
                </c:pt>
                <c:pt idx="1227">
                  <c:v>0.31119999999999998</c:v>
                </c:pt>
                <c:pt idx="1228">
                  <c:v>0.31119999999999998</c:v>
                </c:pt>
                <c:pt idx="1229">
                  <c:v>0.31119999999999998</c:v>
                </c:pt>
                <c:pt idx="1230">
                  <c:v>0.31119999999999998</c:v>
                </c:pt>
                <c:pt idx="1231">
                  <c:v>0.31119999999999998</c:v>
                </c:pt>
                <c:pt idx="1232">
                  <c:v>0.31119999999999998</c:v>
                </c:pt>
                <c:pt idx="1233">
                  <c:v>0.31119999999999998</c:v>
                </c:pt>
                <c:pt idx="1234">
                  <c:v>0.31119999999999998</c:v>
                </c:pt>
                <c:pt idx="1235">
                  <c:v>0.31119999999999998</c:v>
                </c:pt>
                <c:pt idx="1236">
                  <c:v>0.31119999999999998</c:v>
                </c:pt>
                <c:pt idx="1237">
                  <c:v>0.31119999999999998</c:v>
                </c:pt>
                <c:pt idx="1238">
                  <c:v>0.31119999999999998</c:v>
                </c:pt>
                <c:pt idx="1239">
                  <c:v>0.31159999999999999</c:v>
                </c:pt>
                <c:pt idx="1240">
                  <c:v>0.31159999999999999</c:v>
                </c:pt>
                <c:pt idx="1241">
                  <c:v>0.31359999999999999</c:v>
                </c:pt>
                <c:pt idx="1242">
                  <c:v>0.31359999999999999</c:v>
                </c:pt>
                <c:pt idx="1243">
                  <c:v>0.31359999999999999</c:v>
                </c:pt>
                <c:pt idx="1244">
                  <c:v>0.31359999999999999</c:v>
                </c:pt>
                <c:pt idx="1245">
                  <c:v>0.31359999999999999</c:v>
                </c:pt>
                <c:pt idx="1246">
                  <c:v>0.31359999999999999</c:v>
                </c:pt>
                <c:pt idx="1247">
                  <c:v>0.31359999999999999</c:v>
                </c:pt>
                <c:pt idx="1248">
                  <c:v>0.31359999999999999</c:v>
                </c:pt>
                <c:pt idx="1249">
                  <c:v>0.31359999999999999</c:v>
                </c:pt>
                <c:pt idx="1250">
                  <c:v>0.31359999999999999</c:v>
                </c:pt>
                <c:pt idx="1251">
                  <c:v>0.31359999999999999</c:v>
                </c:pt>
                <c:pt idx="1252">
                  <c:v>0.31359999999999999</c:v>
                </c:pt>
                <c:pt idx="1253">
                  <c:v>0.31359999999999999</c:v>
                </c:pt>
                <c:pt idx="1254">
                  <c:v>0.31359999999999999</c:v>
                </c:pt>
                <c:pt idx="1255">
                  <c:v>0.31359999999999999</c:v>
                </c:pt>
                <c:pt idx="1256">
                  <c:v>0.31359999999999999</c:v>
                </c:pt>
                <c:pt idx="1257">
                  <c:v>0.31359999999999999</c:v>
                </c:pt>
                <c:pt idx="1258">
                  <c:v>0.31359999999999999</c:v>
                </c:pt>
                <c:pt idx="1259">
                  <c:v>0.31359999999999999</c:v>
                </c:pt>
                <c:pt idx="1260">
                  <c:v>0.31359999999999999</c:v>
                </c:pt>
                <c:pt idx="1261">
                  <c:v>0.31359999999999999</c:v>
                </c:pt>
                <c:pt idx="1262">
                  <c:v>0.31359999999999999</c:v>
                </c:pt>
                <c:pt idx="1263">
                  <c:v>0.31480000000000002</c:v>
                </c:pt>
                <c:pt idx="1264">
                  <c:v>0.31480000000000002</c:v>
                </c:pt>
                <c:pt idx="1265">
                  <c:v>0.31480000000000002</c:v>
                </c:pt>
                <c:pt idx="1266">
                  <c:v>0.31480000000000002</c:v>
                </c:pt>
                <c:pt idx="1267">
                  <c:v>0.31480000000000002</c:v>
                </c:pt>
                <c:pt idx="1268">
                  <c:v>0.31480000000000002</c:v>
                </c:pt>
                <c:pt idx="1269">
                  <c:v>0.31480000000000002</c:v>
                </c:pt>
                <c:pt idx="1270">
                  <c:v>0.31480000000000002</c:v>
                </c:pt>
                <c:pt idx="1271">
                  <c:v>0.31480000000000002</c:v>
                </c:pt>
                <c:pt idx="1272">
                  <c:v>0.31480000000000002</c:v>
                </c:pt>
                <c:pt idx="1273">
                  <c:v>0.31480000000000002</c:v>
                </c:pt>
                <c:pt idx="1274">
                  <c:v>0.31480000000000002</c:v>
                </c:pt>
                <c:pt idx="1275">
                  <c:v>0.31480000000000002</c:v>
                </c:pt>
                <c:pt idx="1276">
                  <c:v>0.31480000000000002</c:v>
                </c:pt>
                <c:pt idx="1277">
                  <c:v>0.31480000000000002</c:v>
                </c:pt>
                <c:pt idx="1278">
                  <c:v>0.31480000000000002</c:v>
                </c:pt>
                <c:pt idx="1279">
                  <c:v>0.31480000000000002</c:v>
                </c:pt>
                <c:pt idx="1280">
                  <c:v>0.31480000000000002</c:v>
                </c:pt>
                <c:pt idx="1281">
                  <c:v>0.31480000000000002</c:v>
                </c:pt>
                <c:pt idx="1282">
                  <c:v>0.31480000000000002</c:v>
                </c:pt>
                <c:pt idx="1283">
                  <c:v>0.31519999999999998</c:v>
                </c:pt>
                <c:pt idx="1284">
                  <c:v>0.31519999999999998</c:v>
                </c:pt>
                <c:pt idx="1285">
                  <c:v>0.31519999999999998</c:v>
                </c:pt>
                <c:pt idx="1286">
                  <c:v>0.31519999999999998</c:v>
                </c:pt>
                <c:pt idx="1287">
                  <c:v>0.31519999999999998</c:v>
                </c:pt>
                <c:pt idx="1288">
                  <c:v>0.31519999999999998</c:v>
                </c:pt>
                <c:pt idx="1289">
                  <c:v>0.31519999999999998</c:v>
                </c:pt>
                <c:pt idx="1290">
                  <c:v>0.31519999999999998</c:v>
                </c:pt>
                <c:pt idx="1291">
                  <c:v>0.31519999999999998</c:v>
                </c:pt>
                <c:pt idx="1292">
                  <c:v>0.31519999999999998</c:v>
                </c:pt>
                <c:pt idx="1293">
                  <c:v>0.31519999999999998</c:v>
                </c:pt>
                <c:pt idx="1294">
                  <c:v>0.31519999999999998</c:v>
                </c:pt>
                <c:pt idx="1295">
                  <c:v>0.31519999999999998</c:v>
                </c:pt>
                <c:pt idx="1296">
                  <c:v>0.31519999999999998</c:v>
                </c:pt>
                <c:pt idx="1297">
                  <c:v>0.31519999999999998</c:v>
                </c:pt>
                <c:pt idx="1298">
                  <c:v>0.31519999999999998</c:v>
                </c:pt>
                <c:pt idx="1299">
                  <c:v>0.31559999999999999</c:v>
                </c:pt>
                <c:pt idx="1300">
                  <c:v>0.31559999999999999</c:v>
                </c:pt>
                <c:pt idx="1301">
                  <c:v>0.31559999999999999</c:v>
                </c:pt>
                <c:pt idx="1302">
                  <c:v>0.31559999999999999</c:v>
                </c:pt>
                <c:pt idx="1303">
                  <c:v>0.31559999999999999</c:v>
                </c:pt>
                <c:pt idx="1304">
                  <c:v>0.31559999999999999</c:v>
                </c:pt>
                <c:pt idx="1305">
                  <c:v>0.31640000000000001</c:v>
                </c:pt>
                <c:pt idx="1306">
                  <c:v>0.31640000000000001</c:v>
                </c:pt>
                <c:pt idx="1307">
                  <c:v>0.31640000000000001</c:v>
                </c:pt>
                <c:pt idx="1308">
                  <c:v>0.31640000000000001</c:v>
                </c:pt>
                <c:pt idx="1309">
                  <c:v>0.31640000000000001</c:v>
                </c:pt>
                <c:pt idx="1310">
                  <c:v>0.31640000000000001</c:v>
                </c:pt>
                <c:pt idx="1311">
                  <c:v>0.31640000000000001</c:v>
                </c:pt>
                <c:pt idx="1312">
                  <c:v>0.31640000000000001</c:v>
                </c:pt>
                <c:pt idx="1313">
                  <c:v>0.31640000000000001</c:v>
                </c:pt>
                <c:pt idx="1314">
                  <c:v>0.31640000000000001</c:v>
                </c:pt>
                <c:pt idx="1315">
                  <c:v>0.31640000000000001</c:v>
                </c:pt>
                <c:pt idx="1316">
                  <c:v>0.31640000000000001</c:v>
                </c:pt>
                <c:pt idx="1317">
                  <c:v>0.31640000000000001</c:v>
                </c:pt>
                <c:pt idx="1318">
                  <c:v>0.31640000000000001</c:v>
                </c:pt>
                <c:pt idx="1319">
                  <c:v>0.31680000000000003</c:v>
                </c:pt>
                <c:pt idx="1320">
                  <c:v>0.31680000000000003</c:v>
                </c:pt>
                <c:pt idx="1321">
                  <c:v>0.31680000000000003</c:v>
                </c:pt>
                <c:pt idx="1322">
                  <c:v>0.31680000000000003</c:v>
                </c:pt>
                <c:pt idx="1323">
                  <c:v>0.31680000000000003</c:v>
                </c:pt>
                <c:pt idx="1324">
                  <c:v>0.31680000000000003</c:v>
                </c:pt>
                <c:pt idx="1325">
                  <c:v>0.31759999999999999</c:v>
                </c:pt>
                <c:pt idx="1326">
                  <c:v>0.31759999999999999</c:v>
                </c:pt>
                <c:pt idx="1327">
                  <c:v>0.31759999999999999</c:v>
                </c:pt>
                <c:pt idx="1328">
                  <c:v>0.31759999999999999</c:v>
                </c:pt>
                <c:pt idx="1329">
                  <c:v>0.318</c:v>
                </c:pt>
                <c:pt idx="1330">
                  <c:v>0.318</c:v>
                </c:pt>
                <c:pt idx="1331">
                  <c:v>0.31840000000000002</c:v>
                </c:pt>
                <c:pt idx="1332">
                  <c:v>0.31840000000000002</c:v>
                </c:pt>
                <c:pt idx="1333">
                  <c:v>0.31879999999999997</c:v>
                </c:pt>
                <c:pt idx="1334">
                  <c:v>0.31879999999999997</c:v>
                </c:pt>
                <c:pt idx="1335">
                  <c:v>0.31919999999999998</c:v>
                </c:pt>
                <c:pt idx="1336">
                  <c:v>0.31919999999999998</c:v>
                </c:pt>
                <c:pt idx="1337">
                  <c:v>0.31919999999999998</c:v>
                </c:pt>
                <c:pt idx="1338">
                  <c:v>0.31919999999999998</c:v>
                </c:pt>
                <c:pt idx="1339">
                  <c:v>0.31919999999999998</c:v>
                </c:pt>
                <c:pt idx="1340">
                  <c:v>0.31919999999999998</c:v>
                </c:pt>
                <c:pt idx="1341">
                  <c:v>0.31919999999999998</c:v>
                </c:pt>
                <c:pt idx="1342">
                  <c:v>0.31919999999999998</c:v>
                </c:pt>
                <c:pt idx="1343">
                  <c:v>0.31919999999999998</c:v>
                </c:pt>
                <c:pt idx="1344">
                  <c:v>0.31919999999999998</c:v>
                </c:pt>
                <c:pt idx="1345">
                  <c:v>0.31919999999999998</c:v>
                </c:pt>
                <c:pt idx="1346">
                  <c:v>0.31919999999999998</c:v>
                </c:pt>
                <c:pt idx="1347">
                  <c:v>0.32079999999999997</c:v>
                </c:pt>
                <c:pt idx="1348">
                  <c:v>0.32079999999999997</c:v>
                </c:pt>
                <c:pt idx="1349">
                  <c:v>0.32079999999999997</c:v>
                </c:pt>
                <c:pt idx="1350">
                  <c:v>0.32079999999999997</c:v>
                </c:pt>
                <c:pt idx="1351">
                  <c:v>0.32079999999999997</c:v>
                </c:pt>
                <c:pt idx="1352">
                  <c:v>0.32079999999999997</c:v>
                </c:pt>
                <c:pt idx="1353">
                  <c:v>0.32079999999999997</c:v>
                </c:pt>
                <c:pt idx="1354">
                  <c:v>0.32079999999999997</c:v>
                </c:pt>
                <c:pt idx="1355">
                  <c:v>0.32079999999999997</c:v>
                </c:pt>
                <c:pt idx="1356">
                  <c:v>0.32079999999999997</c:v>
                </c:pt>
                <c:pt idx="1357">
                  <c:v>0.32079999999999997</c:v>
                </c:pt>
                <c:pt idx="1358">
                  <c:v>0.32079999999999997</c:v>
                </c:pt>
                <c:pt idx="1359">
                  <c:v>0.32079999999999997</c:v>
                </c:pt>
                <c:pt idx="1360">
                  <c:v>0.32079999999999997</c:v>
                </c:pt>
                <c:pt idx="1361">
                  <c:v>0.32079999999999997</c:v>
                </c:pt>
                <c:pt idx="1362">
                  <c:v>0.32079999999999997</c:v>
                </c:pt>
                <c:pt idx="1363">
                  <c:v>0.32079999999999997</c:v>
                </c:pt>
                <c:pt idx="1364">
                  <c:v>0.32079999999999997</c:v>
                </c:pt>
                <c:pt idx="1365">
                  <c:v>0.32079999999999997</c:v>
                </c:pt>
                <c:pt idx="1366">
                  <c:v>0.32079999999999997</c:v>
                </c:pt>
                <c:pt idx="1367">
                  <c:v>0.3216</c:v>
                </c:pt>
                <c:pt idx="1368">
                  <c:v>0.3216</c:v>
                </c:pt>
                <c:pt idx="1369">
                  <c:v>0.3216</c:v>
                </c:pt>
                <c:pt idx="1370">
                  <c:v>0.3216</c:v>
                </c:pt>
                <c:pt idx="1371">
                  <c:v>0.3216</c:v>
                </c:pt>
                <c:pt idx="1372">
                  <c:v>0.3216</c:v>
                </c:pt>
                <c:pt idx="1373">
                  <c:v>0.3216</c:v>
                </c:pt>
                <c:pt idx="1374">
                  <c:v>0.3216</c:v>
                </c:pt>
                <c:pt idx="1375">
                  <c:v>0.3216</c:v>
                </c:pt>
                <c:pt idx="1376">
                  <c:v>0.3216</c:v>
                </c:pt>
                <c:pt idx="1377">
                  <c:v>0.3216</c:v>
                </c:pt>
                <c:pt idx="1378">
                  <c:v>0.3216</c:v>
                </c:pt>
                <c:pt idx="1379">
                  <c:v>0.3216</c:v>
                </c:pt>
                <c:pt idx="1380">
                  <c:v>0.3216</c:v>
                </c:pt>
                <c:pt idx="1381">
                  <c:v>0.3216</c:v>
                </c:pt>
                <c:pt idx="1382">
                  <c:v>0.3216</c:v>
                </c:pt>
                <c:pt idx="1383">
                  <c:v>0.3216</c:v>
                </c:pt>
                <c:pt idx="1384">
                  <c:v>0.3216</c:v>
                </c:pt>
                <c:pt idx="1385">
                  <c:v>0.3216</c:v>
                </c:pt>
                <c:pt idx="1386">
                  <c:v>0.3216</c:v>
                </c:pt>
                <c:pt idx="1387">
                  <c:v>0.3216</c:v>
                </c:pt>
                <c:pt idx="1388">
                  <c:v>0.3216</c:v>
                </c:pt>
                <c:pt idx="1389">
                  <c:v>0.32200000000000001</c:v>
                </c:pt>
                <c:pt idx="1390">
                  <c:v>0.32200000000000001</c:v>
                </c:pt>
                <c:pt idx="1391">
                  <c:v>0.32200000000000001</c:v>
                </c:pt>
                <c:pt idx="1392">
                  <c:v>0.32200000000000001</c:v>
                </c:pt>
                <c:pt idx="1393">
                  <c:v>0.32200000000000001</c:v>
                </c:pt>
                <c:pt idx="1394">
                  <c:v>0.32200000000000001</c:v>
                </c:pt>
                <c:pt idx="1395">
                  <c:v>0.32200000000000001</c:v>
                </c:pt>
                <c:pt idx="1396">
                  <c:v>0.32200000000000001</c:v>
                </c:pt>
                <c:pt idx="1397">
                  <c:v>0.32200000000000001</c:v>
                </c:pt>
                <c:pt idx="1398">
                  <c:v>0.32200000000000001</c:v>
                </c:pt>
                <c:pt idx="1399">
                  <c:v>0.32200000000000001</c:v>
                </c:pt>
                <c:pt idx="1400">
                  <c:v>0.32200000000000001</c:v>
                </c:pt>
                <c:pt idx="1401">
                  <c:v>0.32200000000000001</c:v>
                </c:pt>
                <c:pt idx="1402">
                  <c:v>0.32200000000000001</c:v>
                </c:pt>
                <c:pt idx="1403">
                  <c:v>0.32200000000000001</c:v>
                </c:pt>
                <c:pt idx="1404">
                  <c:v>0.32200000000000001</c:v>
                </c:pt>
                <c:pt idx="1405">
                  <c:v>0.32200000000000001</c:v>
                </c:pt>
                <c:pt idx="1406">
                  <c:v>0.32200000000000001</c:v>
                </c:pt>
                <c:pt idx="1407">
                  <c:v>0.32200000000000001</c:v>
                </c:pt>
                <c:pt idx="1408">
                  <c:v>0.32200000000000001</c:v>
                </c:pt>
                <c:pt idx="1409">
                  <c:v>0.32240000000000002</c:v>
                </c:pt>
                <c:pt idx="1410">
                  <c:v>0.32240000000000002</c:v>
                </c:pt>
                <c:pt idx="1411">
                  <c:v>0.32279999999999998</c:v>
                </c:pt>
                <c:pt idx="1412">
                  <c:v>0.32279999999999998</c:v>
                </c:pt>
                <c:pt idx="1413">
                  <c:v>0.32279999999999998</c:v>
                </c:pt>
                <c:pt idx="1414">
                  <c:v>0.32279999999999998</c:v>
                </c:pt>
                <c:pt idx="1415">
                  <c:v>0.32279999999999998</c:v>
                </c:pt>
                <c:pt idx="1416">
                  <c:v>0.32279999999999998</c:v>
                </c:pt>
                <c:pt idx="1417">
                  <c:v>0.32279999999999998</c:v>
                </c:pt>
                <c:pt idx="1418">
                  <c:v>0.32279999999999998</c:v>
                </c:pt>
                <c:pt idx="1419">
                  <c:v>0.32279999999999998</c:v>
                </c:pt>
                <c:pt idx="1420">
                  <c:v>0.32279999999999998</c:v>
                </c:pt>
                <c:pt idx="1421">
                  <c:v>0.32279999999999998</c:v>
                </c:pt>
                <c:pt idx="1422">
                  <c:v>0.32279999999999998</c:v>
                </c:pt>
                <c:pt idx="1423">
                  <c:v>0.32319999999999999</c:v>
                </c:pt>
                <c:pt idx="1424">
                  <c:v>0.32319999999999999</c:v>
                </c:pt>
                <c:pt idx="1425">
                  <c:v>0.32319999999999999</c:v>
                </c:pt>
                <c:pt idx="1426">
                  <c:v>0.32319999999999999</c:v>
                </c:pt>
                <c:pt idx="1427">
                  <c:v>0.32319999999999999</c:v>
                </c:pt>
                <c:pt idx="1428">
                  <c:v>0.32319999999999999</c:v>
                </c:pt>
                <c:pt idx="1429">
                  <c:v>0.32319999999999999</c:v>
                </c:pt>
                <c:pt idx="1430">
                  <c:v>0.32319999999999999</c:v>
                </c:pt>
                <c:pt idx="1431">
                  <c:v>0.3236</c:v>
                </c:pt>
                <c:pt idx="1432">
                  <c:v>0.3236</c:v>
                </c:pt>
                <c:pt idx="1433">
                  <c:v>0.3236</c:v>
                </c:pt>
                <c:pt idx="1434">
                  <c:v>0.3236</c:v>
                </c:pt>
                <c:pt idx="1435">
                  <c:v>0.3236</c:v>
                </c:pt>
                <c:pt idx="1436">
                  <c:v>0.3236</c:v>
                </c:pt>
                <c:pt idx="1437">
                  <c:v>0.3236</c:v>
                </c:pt>
                <c:pt idx="1438">
                  <c:v>0.3236</c:v>
                </c:pt>
                <c:pt idx="1439">
                  <c:v>0.3236</c:v>
                </c:pt>
                <c:pt idx="1440">
                  <c:v>0.3236</c:v>
                </c:pt>
                <c:pt idx="1441">
                  <c:v>0.3236</c:v>
                </c:pt>
                <c:pt idx="1442">
                  <c:v>0.3236</c:v>
                </c:pt>
                <c:pt idx="1443">
                  <c:v>0.3236</c:v>
                </c:pt>
                <c:pt idx="1444">
                  <c:v>0.3236</c:v>
                </c:pt>
                <c:pt idx="1445">
                  <c:v>0.3236</c:v>
                </c:pt>
                <c:pt idx="1446">
                  <c:v>0.3236</c:v>
                </c:pt>
                <c:pt idx="1447">
                  <c:v>0.3236</c:v>
                </c:pt>
                <c:pt idx="1448">
                  <c:v>0.3236</c:v>
                </c:pt>
                <c:pt idx="1449">
                  <c:v>0.3236</c:v>
                </c:pt>
                <c:pt idx="1450">
                  <c:v>0.3236</c:v>
                </c:pt>
                <c:pt idx="1451">
                  <c:v>0.3236</c:v>
                </c:pt>
                <c:pt idx="1452">
                  <c:v>0.3236</c:v>
                </c:pt>
                <c:pt idx="1453">
                  <c:v>0.3236</c:v>
                </c:pt>
                <c:pt idx="1454">
                  <c:v>0.3236</c:v>
                </c:pt>
                <c:pt idx="1455">
                  <c:v>0.3236</c:v>
                </c:pt>
                <c:pt idx="1456">
                  <c:v>0.3236</c:v>
                </c:pt>
                <c:pt idx="1457">
                  <c:v>0.3236</c:v>
                </c:pt>
                <c:pt idx="1458">
                  <c:v>0.3236</c:v>
                </c:pt>
                <c:pt idx="1459">
                  <c:v>0.3236</c:v>
                </c:pt>
                <c:pt idx="1460">
                  <c:v>0.3236</c:v>
                </c:pt>
                <c:pt idx="1461">
                  <c:v>0.32400000000000001</c:v>
                </c:pt>
                <c:pt idx="1462">
                  <c:v>0.32400000000000001</c:v>
                </c:pt>
                <c:pt idx="1463">
                  <c:v>0.32400000000000001</c:v>
                </c:pt>
                <c:pt idx="1464">
                  <c:v>0.32400000000000001</c:v>
                </c:pt>
                <c:pt idx="1465">
                  <c:v>0.32400000000000001</c:v>
                </c:pt>
                <c:pt idx="1466">
                  <c:v>0.32400000000000001</c:v>
                </c:pt>
                <c:pt idx="1467">
                  <c:v>0.32400000000000001</c:v>
                </c:pt>
                <c:pt idx="1468">
                  <c:v>0.32400000000000001</c:v>
                </c:pt>
                <c:pt idx="1469">
                  <c:v>0.32400000000000001</c:v>
                </c:pt>
                <c:pt idx="1470">
                  <c:v>0.32400000000000001</c:v>
                </c:pt>
                <c:pt idx="1471">
                  <c:v>0.32400000000000001</c:v>
                </c:pt>
                <c:pt idx="1472">
                  <c:v>0.32400000000000001</c:v>
                </c:pt>
                <c:pt idx="1473">
                  <c:v>0.32519999999999999</c:v>
                </c:pt>
                <c:pt idx="1474">
                  <c:v>0.32519999999999999</c:v>
                </c:pt>
                <c:pt idx="1475">
                  <c:v>0.32519999999999999</c:v>
                </c:pt>
                <c:pt idx="1476">
                  <c:v>0.32519999999999999</c:v>
                </c:pt>
                <c:pt idx="1477">
                  <c:v>0.32519999999999999</c:v>
                </c:pt>
                <c:pt idx="1478">
                  <c:v>0.32519999999999999</c:v>
                </c:pt>
                <c:pt idx="1479">
                  <c:v>0.32519999999999999</c:v>
                </c:pt>
                <c:pt idx="1480">
                  <c:v>0.32519999999999999</c:v>
                </c:pt>
                <c:pt idx="1481">
                  <c:v>0.32519999999999999</c:v>
                </c:pt>
                <c:pt idx="1482">
                  <c:v>0.32519999999999999</c:v>
                </c:pt>
                <c:pt idx="1483">
                  <c:v>0.32519999999999999</c:v>
                </c:pt>
                <c:pt idx="1484">
                  <c:v>0.32519999999999999</c:v>
                </c:pt>
                <c:pt idx="1485">
                  <c:v>0.32519999999999999</c:v>
                </c:pt>
                <c:pt idx="1486">
                  <c:v>0.32519999999999999</c:v>
                </c:pt>
                <c:pt idx="1487">
                  <c:v>0.32519999999999999</c:v>
                </c:pt>
                <c:pt idx="1488">
                  <c:v>0.32519999999999999</c:v>
                </c:pt>
                <c:pt idx="1489">
                  <c:v>0.32519999999999999</c:v>
                </c:pt>
                <c:pt idx="1490">
                  <c:v>0.32519999999999999</c:v>
                </c:pt>
                <c:pt idx="1491">
                  <c:v>0.32519999999999999</c:v>
                </c:pt>
                <c:pt idx="1492">
                  <c:v>0.32519999999999999</c:v>
                </c:pt>
                <c:pt idx="1493">
                  <c:v>0.32640000000000002</c:v>
                </c:pt>
                <c:pt idx="1494">
                  <c:v>0.32640000000000002</c:v>
                </c:pt>
                <c:pt idx="1495">
                  <c:v>0.32640000000000002</c:v>
                </c:pt>
                <c:pt idx="1496">
                  <c:v>0.32640000000000002</c:v>
                </c:pt>
                <c:pt idx="1497">
                  <c:v>0.32640000000000002</c:v>
                </c:pt>
                <c:pt idx="1498">
                  <c:v>0.32640000000000002</c:v>
                </c:pt>
                <c:pt idx="1499">
                  <c:v>0.32640000000000002</c:v>
                </c:pt>
                <c:pt idx="1500">
                  <c:v>0.32640000000000002</c:v>
                </c:pt>
                <c:pt idx="1501">
                  <c:v>0.32640000000000002</c:v>
                </c:pt>
                <c:pt idx="1502">
                  <c:v>0.32640000000000002</c:v>
                </c:pt>
                <c:pt idx="1503">
                  <c:v>0.32640000000000002</c:v>
                </c:pt>
                <c:pt idx="1504">
                  <c:v>0.32640000000000002</c:v>
                </c:pt>
                <c:pt idx="1505">
                  <c:v>0.32640000000000002</c:v>
                </c:pt>
                <c:pt idx="1506">
                  <c:v>0.32640000000000002</c:v>
                </c:pt>
                <c:pt idx="1507">
                  <c:v>0.32640000000000002</c:v>
                </c:pt>
                <c:pt idx="1508">
                  <c:v>0.32640000000000002</c:v>
                </c:pt>
                <c:pt idx="1509">
                  <c:v>0.32640000000000002</c:v>
                </c:pt>
                <c:pt idx="1510">
                  <c:v>0.32640000000000002</c:v>
                </c:pt>
                <c:pt idx="1511">
                  <c:v>0.32640000000000002</c:v>
                </c:pt>
                <c:pt idx="1512">
                  <c:v>0.32640000000000002</c:v>
                </c:pt>
                <c:pt idx="1513">
                  <c:v>0.32640000000000002</c:v>
                </c:pt>
                <c:pt idx="1514">
                  <c:v>0.32640000000000002</c:v>
                </c:pt>
                <c:pt idx="1515">
                  <c:v>0.3276</c:v>
                </c:pt>
                <c:pt idx="1516">
                  <c:v>0.3276</c:v>
                </c:pt>
                <c:pt idx="1517">
                  <c:v>0.3276</c:v>
                </c:pt>
                <c:pt idx="1518">
                  <c:v>0.3276</c:v>
                </c:pt>
                <c:pt idx="1519">
                  <c:v>0.32800000000000001</c:v>
                </c:pt>
                <c:pt idx="1520">
                  <c:v>0.32800000000000001</c:v>
                </c:pt>
                <c:pt idx="1521">
                  <c:v>0.32800000000000001</c:v>
                </c:pt>
                <c:pt idx="1522">
                  <c:v>0.32800000000000001</c:v>
                </c:pt>
                <c:pt idx="1523">
                  <c:v>0.32800000000000001</c:v>
                </c:pt>
                <c:pt idx="1524">
                  <c:v>0.32800000000000001</c:v>
                </c:pt>
                <c:pt idx="1525">
                  <c:v>0.32800000000000001</c:v>
                </c:pt>
                <c:pt idx="1526">
                  <c:v>0.32800000000000001</c:v>
                </c:pt>
                <c:pt idx="1527">
                  <c:v>0.32800000000000001</c:v>
                </c:pt>
                <c:pt idx="1528">
                  <c:v>0.32800000000000001</c:v>
                </c:pt>
                <c:pt idx="1529">
                  <c:v>0.32800000000000001</c:v>
                </c:pt>
                <c:pt idx="1530">
                  <c:v>0.32800000000000001</c:v>
                </c:pt>
                <c:pt idx="1531">
                  <c:v>0.32800000000000001</c:v>
                </c:pt>
                <c:pt idx="1532">
                  <c:v>0.32800000000000001</c:v>
                </c:pt>
                <c:pt idx="1533">
                  <c:v>0.32800000000000001</c:v>
                </c:pt>
                <c:pt idx="1534">
                  <c:v>0.32800000000000001</c:v>
                </c:pt>
                <c:pt idx="1535">
                  <c:v>0.32800000000000001</c:v>
                </c:pt>
                <c:pt idx="1536">
                  <c:v>0.32800000000000001</c:v>
                </c:pt>
                <c:pt idx="1537">
                  <c:v>0.32800000000000001</c:v>
                </c:pt>
                <c:pt idx="1538">
                  <c:v>0.32800000000000001</c:v>
                </c:pt>
                <c:pt idx="1539">
                  <c:v>0.32800000000000001</c:v>
                </c:pt>
                <c:pt idx="1540">
                  <c:v>0.32800000000000001</c:v>
                </c:pt>
                <c:pt idx="1541">
                  <c:v>0.32800000000000001</c:v>
                </c:pt>
                <c:pt idx="1542">
                  <c:v>0.32800000000000001</c:v>
                </c:pt>
                <c:pt idx="1543">
                  <c:v>0.32800000000000001</c:v>
                </c:pt>
                <c:pt idx="1544">
                  <c:v>0.32800000000000001</c:v>
                </c:pt>
                <c:pt idx="1545">
                  <c:v>0.32800000000000001</c:v>
                </c:pt>
                <c:pt idx="1546">
                  <c:v>0.32800000000000001</c:v>
                </c:pt>
                <c:pt idx="1547">
                  <c:v>0.32800000000000001</c:v>
                </c:pt>
                <c:pt idx="1548">
                  <c:v>0.32800000000000001</c:v>
                </c:pt>
                <c:pt idx="1549">
                  <c:v>0.32800000000000001</c:v>
                </c:pt>
                <c:pt idx="1550">
                  <c:v>0.32800000000000001</c:v>
                </c:pt>
                <c:pt idx="1551">
                  <c:v>0.32800000000000001</c:v>
                </c:pt>
                <c:pt idx="1552">
                  <c:v>0.32800000000000001</c:v>
                </c:pt>
                <c:pt idx="1553">
                  <c:v>0.32800000000000001</c:v>
                </c:pt>
                <c:pt idx="1554">
                  <c:v>0.32800000000000001</c:v>
                </c:pt>
                <c:pt idx="1555">
                  <c:v>0.32800000000000001</c:v>
                </c:pt>
                <c:pt idx="1556">
                  <c:v>0.32800000000000001</c:v>
                </c:pt>
                <c:pt idx="1557">
                  <c:v>0.32840000000000003</c:v>
                </c:pt>
                <c:pt idx="1558">
                  <c:v>0.32840000000000003</c:v>
                </c:pt>
                <c:pt idx="1559">
                  <c:v>0.32840000000000003</c:v>
                </c:pt>
                <c:pt idx="1560">
                  <c:v>0.32840000000000003</c:v>
                </c:pt>
                <c:pt idx="1561">
                  <c:v>0.32840000000000003</c:v>
                </c:pt>
                <c:pt idx="1562">
                  <c:v>0.32840000000000003</c:v>
                </c:pt>
                <c:pt idx="1563">
                  <c:v>0.32840000000000003</c:v>
                </c:pt>
                <c:pt idx="1564">
                  <c:v>0.32840000000000003</c:v>
                </c:pt>
                <c:pt idx="1565">
                  <c:v>0.32840000000000003</c:v>
                </c:pt>
                <c:pt idx="1566">
                  <c:v>0.32840000000000003</c:v>
                </c:pt>
                <c:pt idx="1567">
                  <c:v>0.32840000000000003</c:v>
                </c:pt>
                <c:pt idx="1568">
                  <c:v>0.32840000000000003</c:v>
                </c:pt>
                <c:pt idx="1569">
                  <c:v>0.32840000000000003</c:v>
                </c:pt>
                <c:pt idx="1570">
                  <c:v>0.32840000000000003</c:v>
                </c:pt>
                <c:pt idx="1571">
                  <c:v>0.32840000000000003</c:v>
                </c:pt>
                <c:pt idx="1572">
                  <c:v>0.32840000000000003</c:v>
                </c:pt>
                <c:pt idx="1573">
                  <c:v>0.32840000000000003</c:v>
                </c:pt>
                <c:pt idx="1574">
                  <c:v>0.32840000000000003</c:v>
                </c:pt>
                <c:pt idx="1575">
                  <c:v>0.32840000000000003</c:v>
                </c:pt>
                <c:pt idx="1576">
                  <c:v>0.32840000000000003</c:v>
                </c:pt>
                <c:pt idx="1577">
                  <c:v>0.32840000000000003</c:v>
                </c:pt>
                <c:pt idx="1578">
                  <c:v>0.32840000000000003</c:v>
                </c:pt>
                <c:pt idx="1579">
                  <c:v>0.32840000000000003</c:v>
                </c:pt>
                <c:pt idx="1580">
                  <c:v>0.32840000000000003</c:v>
                </c:pt>
                <c:pt idx="1581">
                  <c:v>0.32840000000000003</c:v>
                </c:pt>
                <c:pt idx="1582">
                  <c:v>0.32840000000000003</c:v>
                </c:pt>
                <c:pt idx="1583">
                  <c:v>0.32840000000000003</c:v>
                </c:pt>
                <c:pt idx="1584">
                  <c:v>0.32840000000000003</c:v>
                </c:pt>
                <c:pt idx="1585">
                  <c:v>0.32840000000000003</c:v>
                </c:pt>
                <c:pt idx="1586">
                  <c:v>0.32840000000000003</c:v>
                </c:pt>
                <c:pt idx="1587">
                  <c:v>0.32840000000000003</c:v>
                </c:pt>
                <c:pt idx="1588">
                  <c:v>0.32840000000000003</c:v>
                </c:pt>
                <c:pt idx="1589">
                  <c:v>0.32840000000000003</c:v>
                </c:pt>
                <c:pt idx="1590">
                  <c:v>0.32840000000000003</c:v>
                </c:pt>
                <c:pt idx="1591">
                  <c:v>0.32840000000000003</c:v>
                </c:pt>
                <c:pt idx="1592">
                  <c:v>0.32840000000000003</c:v>
                </c:pt>
                <c:pt idx="1593">
                  <c:v>0.32840000000000003</c:v>
                </c:pt>
                <c:pt idx="1594">
                  <c:v>0.32840000000000003</c:v>
                </c:pt>
                <c:pt idx="1595">
                  <c:v>0.32840000000000003</c:v>
                </c:pt>
                <c:pt idx="1596">
                  <c:v>0.32840000000000003</c:v>
                </c:pt>
                <c:pt idx="1597">
                  <c:v>0.32840000000000003</c:v>
                </c:pt>
                <c:pt idx="1598">
                  <c:v>0.32840000000000003</c:v>
                </c:pt>
                <c:pt idx="1599">
                  <c:v>0.32919999999999999</c:v>
                </c:pt>
                <c:pt idx="1600">
                  <c:v>0.32919999999999999</c:v>
                </c:pt>
                <c:pt idx="1601">
                  <c:v>0.32919999999999999</c:v>
                </c:pt>
                <c:pt idx="1602">
                  <c:v>0.32919999999999999</c:v>
                </c:pt>
                <c:pt idx="1603">
                  <c:v>0.32919999999999999</c:v>
                </c:pt>
                <c:pt idx="1604">
                  <c:v>0.32919999999999999</c:v>
                </c:pt>
                <c:pt idx="1605">
                  <c:v>0.32919999999999999</c:v>
                </c:pt>
                <c:pt idx="1606">
                  <c:v>0.32919999999999999</c:v>
                </c:pt>
                <c:pt idx="1607">
                  <c:v>0.32919999999999999</c:v>
                </c:pt>
                <c:pt idx="1608">
                  <c:v>0.32919999999999999</c:v>
                </c:pt>
                <c:pt idx="1609">
                  <c:v>0.32919999999999999</c:v>
                </c:pt>
                <c:pt idx="1610">
                  <c:v>0.32919999999999999</c:v>
                </c:pt>
                <c:pt idx="1611">
                  <c:v>0.32919999999999999</c:v>
                </c:pt>
                <c:pt idx="1612">
                  <c:v>0.32919999999999999</c:v>
                </c:pt>
                <c:pt idx="1613">
                  <c:v>0.32919999999999999</c:v>
                </c:pt>
                <c:pt idx="1614">
                  <c:v>0.32919999999999999</c:v>
                </c:pt>
                <c:pt idx="1615">
                  <c:v>0.32919999999999999</c:v>
                </c:pt>
                <c:pt idx="1616">
                  <c:v>0.32919999999999999</c:v>
                </c:pt>
                <c:pt idx="1617">
                  <c:v>0.32919999999999999</c:v>
                </c:pt>
                <c:pt idx="1618">
                  <c:v>0.32919999999999999</c:v>
                </c:pt>
                <c:pt idx="1619">
                  <c:v>0.33</c:v>
                </c:pt>
                <c:pt idx="1620">
                  <c:v>0.33</c:v>
                </c:pt>
                <c:pt idx="1621">
                  <c:v>0.33</c:v>
                </c:pt>
                <c:pt idx="1622">
                  <c:v>0.33</c:v>
                </c:pt>
                <c:pt idx="1623">
                  <c:v>0.33</c:v>
                </c:pt>
                <c:pt idx="1624">
                  <c:v>0.33</c:v>
                </c:pt>
                <c:pt idx="1625">
                  <c:v>0.33</c:v>
                </c:pt>
                <c:pt idx="1626">
                  <c:v>0.33</c:v>
                </c:pt>
                <c:pt idx="1627">
                  <c:v>0.33</c:v>
                </c:pt>
                <c:pt idx="1628">
                  <c:v>0.33</c:v>
                </c:pt>
                <c:pt idx="1629">
                  <c:v>0.33</c:v>
                </c:pt>
                <c:pt idx="1630">
                  <c:v>0.33</c:v>
                </c:pt>
                <c:pt idx="1631">
                  <c:v>0.33</c:v>
                </c:pt>
                <c:pt idx="1632">
                  <c:v>0.33</c:v>
                </c:pt>
                <c:pt idx="1633">
                  <c:v>0.33</c:v>
                </c:pt>
                <c:pt idx="1634">
                  <c:v>0.33</c:v>
                </c:pt>
                <c:pt idx="1635">
                  <c:v>0.33</c:v>
                </c:pt>
                <c:pt idx="1636">
                  <c:v>0.33</c:v>
                </c:pt>
                <c:pt idx="1637">
                  <c:v>0.33</c:v>
                </c:pt>
                <c:pt idx="1638">
                  <c:v>0.33</c:v>
                </c:pt>
                <c:pt idx="1639">
                  <c:v>0.33</c:v>
                </c:pt>
                <c:pt idx="1640">
                  <c:v>0.33</c:v>
                </c:pt>
                <c:pt idx="1641">
                  <c:v>0.33079999999999998</c:v>
                </c:pt>
                <c:pt idx="1642">
                  <c:v>0.33079999999999998</c:v>
                </c:pt>
                <c:pt idx="1643">
                  <c:v>0.33079999999999998</c:v>
                </c:pt>
                <c:pt idx="1644">
                  <c:v>0.33079999999999998</c:v>
                </c:pt>
                <c:pt idx="1645">
                  <c:v>0.33079999999999998</c:v>
                </c:pt>
                <c:pt idx="1646">
                  <c:v>0.33079999999999998</c:v>
                </c:pt>
                <c:pt idx="1647">
                  <c:v>0.33079999999999998</c:v>
                </c:pt>
                <c:pt idx="1648">
                  <c:v>0.33079999999999998</c:v>
                </c:pt>
                <c:pt idx="1649">
                  <c:v>0.33079999999999998</c:v>
                </c:pt>
                <c:pt idx="1650">
                  <c:v>0.33079999999999998</c:v>
                </c:pt>
                <c:pt idx="1651">
                  <c:v>0.33079999999999998</c:v>
                </c:pt>
                <c:pt idx="1652">
                  <c:v>0.33079999999999998</c:v>
                </c:pt>
                <c:pt idx="1653">
                  <c:v>0.33079999999999998</c:v>
                </c:pt>
                <c:pt idx="1654">
                  <c:v>0.33079999999999998</c:v>
                </c:pt>
                <c:pt idx="1655">
                  <c:v>0.33079999999999998</c:v>
                </c:pt>
                <c:pt idx="1656">
                  <c:v>0.33079999999999998</c:v>
                </c:pt>
                <c:pt idx="1657">
                  <c:v>0.33079999999999998</c:v>
                </c:pt>
                <c:pt idx="1658">
                  <c:v>0.33079999999999998</c:v>
                </c:pt>
                <c:pt idx="1659">
                  <c:v>0.33079999999999998</c:v>
                </c:pt>
                <c:pt idx="1660">
                  <c:v>0.33079999999999998</c:v>
                </c:pt>
                <c:pt idx="1661">
                  <c:v>0.33119999999999999</c:v>
                </c:pt>
                <c:pt idx="1662">
                  <c:v>0.33119999999999999</c:v>
                </c:pt>
                <c:pt idx="1663">
                  <c:v>0.33119999999999999</c:v>
                </c:pt>
                <c:pt idx="1664">
                  <c:v>0.33119999999999999</c:v>
                </c:pt>
                <c:pt idx="1665">
                  <c:v>0.33119999999999999</c:v>
                </c:pt>
                <c:pt idx="1666">
                  <c:v>0.33119999999999999</c:v>
                </c:pt>
                <c:pt idx="1667">
                  <c:v>0.33119999999999999</c:v>
                </c:pt>
                <c:pt idx="1668">
                  <c:v>0.33119999999999999</c:v>
                </c:pt>
                <c:pt idx="1669">
                  <c:v>0.33119999999999999</c:v>
                </c:pt>
                <c:pt idx="1670">
                  <c:v>0.33119999999999999</c:v>
                </c:pt>
                <c:pt idx="1671">
                  <c:v>0.33119999999999999</c:v>
                </c:pt>
                <c:pt idx="1672">
                  <c:v>0.33119999999999999</c:v>
                </c:pt>
                <c:pt idx="1673">
                  <c:v>0.33119999999999999</c:v>
                </c:pt>
                <c:pt idx="1674">
                  <c:v>0.33119999999999999</c:v>
                </c:pt>
                <c:pt idx="1675">
                  <c:v>0.33119999999999999</c:v>
                </c:pt>
                <c:pt idx="1676">
                  <c:v>0.33119999999999999</c:v>
                </c:pt>
                <c:pt idx="1677">
                  <c:v>0.33119999999999999</c:v>
                </c:pt>
                <c:pt idx="1678">
                  <c:v>0.33119999999999999</c:v>
                </c:pt>
                <c:pt idx="1679">
                  <c:v>0.33119999999999999</c:v>
                </c:pt>
                <c:pt idx="1680">
                  <c:v>0.33119999999999999</c:v>
                </c:pt>
                <c:pt idx="1681">
                  <c:v>0.33119999999999999</c:v>
                </c:pt>
                <c:pt idx="1682">
                  <c:v>0.33119999999999999</c:v>
                </c:pt>
                <c:pt idx="1683">
                  <c:v>0.33119999999999999</c:v>
                </c:pt>
                <c:pt idx="1684">
                  <c:v>0.33119999999999999</c:v>
                </c:pt>
                <c:pt idx="1685">
                  <c:v>0.33119999999999999</c:v>
                </c:pt>
                <c:pt idx="1686">
                  <c:v>0.33119999999999999</c:v>
                </c:pt>
                <c:pt idx="1687">
                  <c:v>0.33119999999999999</c:v>
                </c:pt>
                <c:pt idx="1688">
                  <c:v>0.33119999999999999</c:v>
                </c:pt>
                <c:pt idx="1689">
                  <c:v>0.33119999999999999</c:v>
                </c:pt>
                <c:pt idx="1690">
                  <c:v>0.33119999999999999</c:v>
                </c:pt>
                <c:pt idx="1691">
                  <c:v>0.33119999999999999</c:v>
                </c:pt>
                <c:pt idx="1692">
                  <c:v>0.33119999999999999</c:v>
                </c:pt>
                <c:pt idx="1693">
                  <c:v>0.33119999999999999</c:v>
                </c:pt>
                <c:pt idx="1694">
                  <c:v>0.33119999999999999</c:v>
                </c:pt>
                <c:pt idx="1695">
                  <c:v>0.33119999999999999</c:v>
                </c:pt>
                <c:pt idx="1696">
                  <c:v>0.33119999999999999</c:v>
                </c:pt>
                <c:pt idx="1697">
                  <c:v>0.33119999999999999</c:v>
                </c:pt>
                <c:pt idx="1698">
                  <c:v>0.33119999999999999</c:v>
                </c:pt>
                <c:pt idx="1699">
                  <c:v>0.33119999999999999</c:v>
                </c:pt>
                <c:pt idx="1700">
                  <c:v>0.33119999999999999</c:v>
                </c:pt>
                <c:pt idx="1701">
                  <c:v>0.33119999999999999</c:v>
                </c:pt>
                <c:pt idx="1702">
                  <c:v>0.33119999999999999</c:v>
                </c:pt>
                <c:pt idx="1703">
                  <c:v>0.33160000000000001</c:v>
                </c:pt>
                <c:pt idx="1704">
                  <c:v>0.33160000000000001</c:v>
                </c:pt>
                <c:pt idx="1705">
                  <c:v>0.33160000000000001</c:v>
                </c:pt>
                <c:pt idx="1706">
                  <c:v>0.33160000000000001</c:v>
                </c:pt>
                <c:pt idx="1707">
                  <c:v>0.33160000000000001</c:v>
                </c:pt>
                <c:pt idx="1708">
                  <c:v>0.33160000000000001</c:v>
                </c:pt>
                <c:pt idx="1709">
                  <c:v>0.33160000000000001</c:v>
                </c:pt>
                <c:pt idx="1710">
                  <c:v>0.33160000000000001</c:v>
                </c:pt>
                <c:pt idx="1711">
                  <c:v>0.33160000000000001</c:v>
                </c:pt>
                <c:pt idx="1712">
                  <c:v>0.33160000000000001</c:v>
                </c:pt>
                <c:pt idx="1713">
                  <c:v>0.33160000000000001</c:v>
                </c:pt>
                <c:pt idx="1714">
                  <c:v>0.33160000000000001</c:v>
                </c:pt>
                <c:pt idx="1715">
                  <c:v>0.33160000000000001</c:v>
                </c:pt>
                <c:pt idx="1716">
                  <c:v>0.33160000000000001</c:v>
                </c:pt>
                <c:pt idx="1717">
                  <c:v>0.33160000000000001</c:v>
                </c:pt>
                <c:pt idx="1718">
                  <c:v>0.33160000000000001</c:v>
                </c:pt>
                <c:pt idx="1719">
                  <c:v>0.33160000000000001</c:v>
                </c:pt>
                <c:pt idx="1720">
                  <c:v>0.33160000000000001</c:v>
                </c:pt>
                <c:pt idx="1721">
                  <c:v>0.33160000000000001</c:v>
                </c:pt>
                <c:pt idx="1722">
                  <c:v>0.33160000000000001</c:v>
                </c:pt>
                <c:pt idx="1723">
                  <c:v>0.33160000000000001</c:v>
                </c:pt>
                <c:pt idx="1724">
                  <c:v>0.33160000000000001</c:v>
                </c:pt>
                <c:pt idx="1725">
                  <c:v>0.33239999999999997</c:v>
                </c:pt>
                <c:pt idx="1726">
                  <c:v>0.33239999999999997</c:v>
                </c:pt>
                <c:pt idx="1727">
                  <c:v>0.33239999999999997</c:v>
                </c:pt>
                <c:pt idx="1728">
                  <c:v>0.33239999999999997</c:v>
                </c:pt>
                <c:pt idx="1729">
                  <c:v>0.33239999999999997</c:v>
                </c:pt>
                <c:pt idx="1730">
                  <c:v>0.33239999999999997</c:v>
                </c:pt>
                <c:pt idx="1731">
                  <c:v>0.33239999999999997</c:v>
                </c:pt>
                <c:pt idx="1732">
                  <c:v>0.33239999999999997</c:v>
                </c:pt>
                <c:pt idx="1733">
                  <c:v>0.33239999999999997</c:v>
                </c:pt>
                <c:pt idx="1734">
                  <c:v>0.33239999999999997</c:v>
                </c:pt>
                <c:pt idx="1735">
                  <c:v>0.33239999999999997</c:v>
                </c:pt>
                <c:pt idx="1736">
                  <c:v>0.33239999999999997</c:v>
                </c:pt>
                <c:pt idx="1737">
                  <c:v>0.33239999999999997</c:v>
                </c:pt>
                <c:pt idx="1738">
                  <c:v>0.33239999999999997</c:v>
                </c:pt>
                <c:pt idx="1739">
                  <c:v>0.33239999999999997</c:v>
                </c:pt>
                <c:pt idx="1740">
                  <c:v>0.33239999999999997</c:v>
                </c:pt>
                <c:pt idx="1741">
                  <c:v>0.33239999999999997</c:v>
                </c:pt>
                <c:pt idx="1742">
                  <c:v>0.33239999999999997</c:v>
                </c:pt>
                <c:pt idx="1743">
                  <c:v>0.33239999999999997</c:v>
                </c:pt>
                <c:pt idx="1744">
                  <c:v>0.33239999999999997</c:v>
                </c:pt>
                <c:pt idx="1745">
                  <c:v>0.33279999999999998</c:v>
                </c:pt>
                <c:pt idx="1746">
                  <c:v>0.33279999999999998</c:v>
                </c:pt>
                <c:pt idx="1747">
                  <c:v>0.33279999999999998</c:v>
                </c:pt>
                <c:pt idx="1748">
                  <c:v>0.33279999999999998</c:v>
                </c:pt>
                <c:pt idx="1749">
                  <c:v>0.33279999999999998</c:v>
                </c:pt>
                <c:pt idx="1750">
                  <c:v>0.33279999999999998</c:v>
                </c:pt>
                <c:pt idx="1751">
                  <c:v>0.33279999999999998</c:v>
                </c:pt>
                <c:pt idx="1752">
                  <c:v>0.33279999999999998</c:v>
                </c:pt>
                <c:pt idx="1753">
                  <c:v>0.33279999999999998</c:v>
                </c:pt>
                <c:pt idx="1754">
                  <c:v>0.33279999999999998</c:v>
                </c:pt>
                <c:pt idx="1755">
                  <c:v>0.33279999999999998</c:v>
                </c:pt>
                <c:pt idx="1756">
                  <c:v>0.33279999999999998</c:v>
                </c:pt>
                <c:pt idx="1757">
                  <c:v>0.33279999999999998</c:v>
                </c:pt>
                <c:pt idx="1758">
                  <c:v>0.33279999999999998</c:v>
                </c:pt>
                <c:pt idx="1759">
                  <c:v>0.33279999999999998</c:v>
                </c:pt>
                <c:pt idx="1760">
                  <c:v>0.33279999999999998</c:v>
                </c:pt>
                <c:pt idx="1761">
                  <c:v>0.33279999999999998</c:v>
                </c:pt>
                <c:pt idx="1762">
                  <c:v>0.33279999999999998</c:v>
                </c:pt>
                <c:pt idx="1763">
                  <c:v>0.33279999999999998</c:v>
                </c:pt>
                <c:pt idx="1764">
                  <c:v>0.33279999999999998</c:v>
                </c:pt>
                <c:pt idx="1765">
                  <c:v>0.33279999999999998</c:v>
                </c:pt>
                <c:pt idx="1766">
                  <c:v>0.33279999999999998</c:v>
                </c:pt>
                <c:pt idx="1767">
                  <c:v>0.33279999999999998</c:v>
                </c:pt>
                <c:pt idx="1768">
                  <c:v>0.33279999999999998</c:v>
                </c:pt>
                <c:pt idx="1769">
                  <c:v>0.33279999999999998</c:v>
                </c:pt>
                <c:pt idx="1770">
                  <c:v>0.33279999999999998</c:v>
                </c:pt>
                <c:pt idx="1771">
                  <c:v>0.33279999999999998</c:v>
                </c:pt>
                <c:pt idx="1772">
                  <c:v>0.33279999999999998</c:v>
                </c:pt>
                <c:pt idx="1773">
                  <c:v>0.33279999999999998</c:v>
                </c:pt>
                <c:pt idx="1774">
                  <c:v>0.33279999999999998</c:v>
                </c:pt>
                <c:pt idx="1775">
                  <c:v>0.33279999999999998</c:v>
                </c:pt>
                <c:pt idx="1776">
                  <c:v>0.33279999999999998</c:v>
                </c:pt>
                <c:pt idx="1777">
                  <c:v>0.33279999999999998</c:v>
                </c:pt>
                <c:pt idx="1778">
                  <c:v>0.33279999999999998</c:v>
                </c:pt>
                <c:pt idx="1779">
                  <c:v>0.33279999999999998</c:v>
                </c:pt>
                <c:pt idx="1780">
                  <c:v>0.33279999999999998</c:v>
                </c:pt>
                <c:pt idx="1781">
                  <c:v>0.33279999999999998</c:v>
                </c:pt>
                <c:pt idx="1782">
                  <c:v>0.33279999999999998</c:v>
                </c:pt>
                <c:pt idx="1783">
                  <c:v>0.3332</c:v>
                </c:pt>
                <c:pt idx="1784">
                  <c:v>0.3332</c:v>
                </c:pt>
                <c:pt idx="1785">
                  <c:v>0.3332</c:v>
                </c:pt>
                <c:pt idx="1786">
                  <c:v>0.3332</c:v>
                </c:pt>
                <c:pt idx="1787">
                  <c:v>0.33400000000000002</c:v>
                </c:pt>
                <c:pt idx="1788">
                  <c:v>0.33400000000000002</c:v>
                </c:pt>
                <c:pt idx="1789">
                  <c:v>0.33400000000000002</c:v>
                </c:pt>
                <c:pt idx="1790">
                  <c:v>0.33400000000000002</c:v>
                </c:pt>
                <c:pt idx="1791">
                  <c:v>0.33400000000000002</c:v>
                </c:pt>
                <c:pt idx="1792">
                  <c:v>0.33400000000000002</c:v>
                </c:pt>
                <c:pt idx="1793">
                  <c:v>0.33400000000000002</c:v>
                </c:pt>
                <c:pt idx="1794">
                  <c:v>0.33400000000000002</c:v>
                </c:pt>
                <c:pt idx="1795">
                  <c:v>0.33400000000000002</c:v>
                </c:pt>
                <c:pt idx="1796">
                  <c:v>0.33400000000000002</c:v>
                </c:pt>
                <c:pt idx="1797">
                  <c:v>0.33400000000000002</c:v>
                </c:pt>
                <c:pt idx="1798">
                  <c:v>0.33400000000000002</c:v>
                </c:pt>
                <c:pt idx="1799">
                  <c:v>0.33400000000000002</c:v>
                </c:pt>
                <c:pt idx="1800">
                  <c:v>0.33400000000000002</c:v>
                </c:pt>
                <c:pt idx="1801">
                  <c:v>0.33400000000000002</c:v>
                </c:pt>
                <c:pt idx="1802">
                  <c:v>0.33400000000000002</c:v>
                </c:pt>
                <c:pt idx="1803">
                  <c:v>0.33400000000000002</c:v>
                </c:pt>
                <c:pt idx="1804">
                  <c:v>0.33400000000000002</c:v>
                </c:pt>
                <c:pt idx="1805">
                  <c:v>0.33400000000000002</c:v>
                </c:pt>
                <c:pt idx="1806">
                  <c:v>0.33400000000000002</c:v>
                </c:pt>
                <c:pt idx="1807">
                  <c:v>0.33400000000000002</c:v>
                </c:pt>
                <c:pt idx="1808">
                  <c:v>0.33400000000000002</c:v>
                </c:pt>
                <c:pt idx="1809">
                  <c:v>0.33439999999999998</c:v>
                </c:pt>
                <c:pt idx="1810">
                  <c:v>0.33439999999999998</c:v>
                </c:pt>
                <c:pt idx="1811">
                  <c:v>0.33439999999999998</c:v>
                </c:pt>
                <c:pt idx="1812">
                  <c:v>0.33439999999999998</c:v>
                </c:pt>
                <c:pt idx="1813">
                  <c:v>0.33439999999999998</c:v>
                </c:pt>
                <c:pt idx="1814">
                  <c:v>0.33439999999999998</c:v>
                </c:pt>
                <c:pt idx="1815">
                  <c:v>0.33439999999999998</c:v>
                </c:pt>
                <c:pt idx="1816">
                  <c:v>0.33439999999999998</c:v>
                </c:pt>
                <c:pt idx="1817">
                  <c:v>0.33439999999999998</c:v>
                </c:pt>
                <c:pt idx="1818">
                  <c:v>0.33439999999999998</c:v>
                </c:pt>
                <c:pt idx="1819">
                  <c:v>0.33439999999999998</c:v>
                </c:pt>
                <c:pt idx="1820">
                  <c:v>0.33439999999999998</c:v>
                </c:pt>
                <c:pt idx="1821">
                  <c:v>0.33439999999999998</c:v>
                </c:pt>
                <c:pt idx="1822">
                  <c:v>0.33439999999999998</c:v>
                </c:pt>
                <c:pt idx="1823">
                  <c:v>0.33439999999999998</c:v>
                </c:pt>
                <c:pt idx="1824">
                  <c:v>0.33439999999999998</c:v>
                </c:pt>
                <c:pt idx="1825">
                  <c:v>0.33439999999999998</c:v>
                </c:pt>
              </c:numCache>
            </c:numRef>
          </c:yVal>
          <c:smooth val="1"/>
          <c:extLst>
            <c:ext xmlns:c16="http://schemas.microsoft.com/office/drawing/2014/chart" uri="{C3380CC4-5D6E-409C-BE32-E72D297353CC}">
              <c16:uniqueId val="{00000002-4800-4108-8F11-AB75C142DF6E}"/>
            </c:ext>
          </c:extLst>
        </c:ser>
        <c:ser>
          <c:idx val="4"/>
          <c:order val="3"/>
          <c:tx>
            <c:v>Vis/Tir/Tir/Tir</c:v>
          </c:tx>
          <c:spPr>
            <a:ln w="19050" cap="rnd">
              <a:solidFill>
                <a:schemeClr val="accent5"/>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payload!$K$2:$K$1827</c:f>
              <c:numCache>
                <c:formatCode>0%</c:formatCode>
                <c:ptCount val="1826"/>
                <c:pt idx="0">
                  <c:v>0</c:v>
                </c:pt>
                <c:pt idx="1">
                  <c:v>0</c:v>
                </c:pt>
                <c:pt idx="2">
                  <c:v>0</c:v>
                </c:pt>
                <c:pt idx="3">
                  <c:v>0</c:v>
                </c:pt>
                <c:pt idx="4">
                  <c:v>0</c:v>
                </c:pt>
                <c:pt idx="5">
                  <c:v>0</c:v>
                </c:pt>
                <c:pt idx="6">
                  <c:v>0</c:v>
                </c:pt>
                <c:pt idx="7">
                  <c:v>0</c:v>
                </c:pt>
                <c:pt idx="8">
                  <c:v>0</c:v>
                </c:pt>
                <c:pt idx="9">
                  <c:v>5.1999999999999998E-3</c:v>
                </c:pt>
                <c:pt idx="10">
                  <c:v>5.1999999999999998E-3</c:v>
                </c:pt>
                <c:pt idx="11">
                  <c:v>7.1999999999999998E-3</c:v>
                </c:pt>
                <c:pt idx="12">
                  <c:v>7.1999999999999998E-3</c:v>
                </c:pt>
                <c:pt idx="13">
                  <c:v>7.6E-3</c:v>
                </c:pt>
                <c:pt idx="14">
                  <c:v>7.6E-3</c:v>
                </c:pt>
                <c:pt idx="15">
                  <c:v>8.8000000000000005E-3</c:v>
                </c:pt>
                <c:pt idx="16">
                  <c:v>8.8000000000000005E-3</c:v>
                </c:pt>
                <c:pt idx="17">
                  <c:v>8.8000000000000005E-3</c:v>
                </c:pt>
                <c:pt idx="18">
                  <c:v>8.8000000000000005E-3</c:v>
                </c:pt>
                <c:pt idx="19">
                  <c:v>9.1999999999999998E-3</c:v>
                </c:pt>
                <c:pt idx="20">
                  <c:v>9.1999999999999998E-3</c:v>
                </c:pt>
                <c:pt idx="21">
                  <c:v>9.5999999999999992E-3</c:v>
                </c:pt>
                <c:pt idx="22">
                  <c:v>1.04E-2</c:v>
                </c:pt>
                <c:pt idx="23">
                  <c:v>1.32E-2</c:v>
                </c:pt>
                <c:pt idx="24">
                  <c:v>1.32E-2</c:v>
                </c:pt>
                <c:pt idx="25">
                  <c:v>1.3599999999999999E-2</c:v>
                </c:pt>
                <c:pt idx="26">
                  <c:v>1.3599999999999999E-2</c:v>
                </c:pt>
                <c:pt idx="27">
                  <c:v>1.44E-2</c:v>
                </c:pt>
                <c:pt idx="28">
                  <c:v>1.44E-2</c:v>
                </c:pt>
                <c:pt idx="29">
                  <c:v>1.4800000000000001E-2</c:v>
                </c:pt>
                <c:pt idx="30">
                  <c:v>1.4800000000000001E-2</c:v>
                </c:pt>
                <c:pt idx="31">
                  <c:v>1.52E-2</c:v>
                </c:pt>
                <c:pt idx="32">
                  <c:v>1.52E-2</c:v>
                </c:pt>
                <c:pt idx="33">
                  <c:v>1.5599999999999999E-2</c:v>
                </c:pt>
                <c:pt idx="34">
                  <c:v>1.5599999999999999E-2</c:v>
                </c:pt>
                <c:pt idx="35">
                  <c:v>1.5599999999999999E-2</c:v>
                </c:pt>
                <c:pt idx="36">
                  <c:v>1.5599999999999999E-2</c:v>
                </c:pt>
                <c:pt idx="37">
                  <c:v>1.5599999999999999E-2</c:v>
                </c:pt>
                <c:pt idx="38">
                  <c:v>1.5599999999999999E-2</c:v>
                </c:pt>
                <c:pt idx="39">
                  <c:v>1.6E-2</c:v>
                </c:pt>
                <c:pt idx="40">
                  <c:v>1.6E-2</c:v>
                </c:pt>
                <c:pt idx="41">
                  <c:v>1.6E-2</c:v>
                </c:pt>
                <c:pt idx="42">
                  <c:v>1.6E-2</c:v>
                </c:pt>
                <c:pt idx="43">
                  <c:v>1.72E-2</c:v>
                </c:pt>
                <c:pt idx="44">
                  <c:v>1.72E-2</c:v>
                </c:pt>
                <c:pt idx="45">
                  <c:v>5.7599999999999998E-2</c:v>
                </c:pt>
                <c:pt idx="46">
                  <c:v>5.7599999999999998E-2</c:v>
                </c:pt>
                <c:pt idx="47">
                  <c:v>5.7599999999999998E-2</c:v>
                </c:pt>
                <c:pt idx="48">
                  <c:v>5.7599999999999998E-2</c:v>
                </c:pt>
                <c:pt idx="49">
                  <c:v>5.7599999999999998E-2</c:v>
                </c:pt>
                <c:pt idx="50">
                  <c:v>5.7599999999999998E-2</c:v>
                </c:pt>
                <c:pt idx="51">
                  <c:v>5.7599999999999998E-2</c:v>
                </c:pt>
                <c:pt idx="52">
                  <c:v>5.7599999999999998E-2</c:v>
                </c:pt>
                <c:pt idx="53">
                  <c:v>5.7599999999999998E-2</c:v>
                </c:pt>
                <c:pt idx="54">
                  <c:v>5.7599999999999998E-2</c:v>
                </c:pt>
                <c:pt idx="55">
                  <c:v>5.7599999999999998E-2</c:v>
                </c:pt>
                <c:pt idx="56">
                  <c:v>5.7599999999999998E-2</c:v>
                </c:pt>
                <c:pt idx="57">
                  <c:v>5.8000000000000003E-2</c:v>
                </c:pt>
                <c:pt idx="58">
                  <c:v>5.8000000000000003E-2</c:v>
                </c:pt>
                <c:pt idx="59">
                  <c:v>5.8000000000000003E-2</c:v>
                </c:pt>
                <c:pt idx="60">
                  <c:v>5.8000000000000003E-2</c:v>
                </c:pt>
                <c:pt idx="61">
                  <c:v>5.8000000000000003E-2</c:v>
                </c:pt>
                <c:pt idx="62">
                  <c:v>5.8000000000000003E-2</c:v>
                </c:pt>
                <c:pt idx="63">
                  <c:v>5.8400000000000001E-2</c:v>
                </c:pt>
                <c:pt idx="64">
                  <c:v>5.9200000000000003E-2</c:v>
                </c:pt>
                <c:pt idx="65">
                  <c:v>0.08</c:v>
                </c:pt>
                <c:pt idx="66">
                  <c:v>0.08</c:v>
                </c:pt>
                <c:pt idx="67">
                  <c:v>8.0399999999999999E-2</c:v>
                </c:pt>
                <c:pt idx="68">
                  <c:v>8.0399999999999999E-2</c:v>
                </c:pt>
                <c:pt idx="69">
                  <c:v>8.0399999999999999E-2</c:v>
                </c:pt>
                <c:pt idx="70">
                  <c:v>8.0399999999999999E-2</c:v>
                </c:pt>
                <c:pt idx="71">
                  <c:v>8.0799999999999997E-2</c:v>
                </c:pt>
                <c:pt idx="72">
                  <c:v>8.0799999999999997E-2</c:v>
                </c:pt>
                <c:pt idx="73">
                  <c:v>8.0799999999999997E-2</c:v>
                </c:pt>
                <c:pt idx="74">
                  <c:v>8.0799999999999997E-2</c:v>
                </c:pt>
                <c:pt idx="75">
                  <c:v>8.0799999999999997E-2</c:v>
                </c:pt>
                <c:pt idx="76">
                  <c:v>8.0799999999999997E-2</c:v>
                </c:pt>
                <c:pt idx="77">
                  <c:v>8.0799999999999997E-2</c:v>
                </c:pt>
                <c:pt idx="78">
                  <c:v>8.0799999999999997E-2</c:v>
                </c:pt>
                <c:pt idx="79">
                  <c:v>8.0799999999999997E-2</c:v>
                </c:pt>
                <c:pt idx="80">
                  <c:v>8.0799999999999997E-2</c:v>
                </c:pt>
                <c:pt idx="81">
                  <c:v>8.0799999999999997E-2</c:v>
                </c:pt>
                <c:pt idx="82">
                  <c:v>8.0799999999999997E-2</c:v>
                </c:pt>
                <c:pt idx="83">
                  <c:v>8.0799999999999997E-2</c:v>
                </c:pt>
                <c:pt idx="84">
                  <c:v>8.0799999999999997E-2</c:v>
                </c:pt>
                <c:pt idx="85">
                  <c:v>8.0799999999999997E-2</c:v>
                </c:pt>
                <c:pt idx="86">
                  <c:v>8.0799999999999997E-2</c:v>
                </c:pt>
                <c:pt idx="87">
                  <c:v>0.1036</c:v>
                </c:pt>
                <c:pt idx="88">
                  <c:v>0.1036</c:v>
                </c:pt>
                <c:pt idx="89">
                  <c:v>0.1036</c:v>
                </c:pt>
                <c:pt idx="90">
                  <c:v>0.1036</c:v>
                </c:pt>
                <c:pt idx="91">
                  <c:v>0.1036</c:v>
                </c:pt>
                <c:pt idx="92">
                  <c:v>0.1036</c:v>
                </c:pt>
                <c:pt idx="93">
                  <c:v>0.1036</c:v>
                </c:pt>
                <c:pt idx="94">
                  <c:v>0.1036</c:v>
                </c:pt>
                <c:pt idx="95">
                  <c:v>0.104</c:v>
                </c:pt>
                <c:pt idx="96">
                  <c:v>0.104</c:v>
                </c:pt>
                <c:pt idx="97">
                  <c:v>0.104</c:v>
                </c:pt>
                <c:pt idx="98">
                  <c:v>0.104</c:v>
                </c:pt>
                <c:pt idx="99">
                  <c:v>0.10440000000000001</c:v>
                </c:pt>
                <c:pt idx="100">
                  <c:v>0.10440000000000001</c:v>
                </c:pt>
                <c:pt idx="101">
                  <c:v>0.10440000000000001</c:v>
                </c:pt>
                <c:pt idx="102">
                  <c:v>0.10440000000000001</c:v>
                </c:pt>
                <c:pt idx="103">
                  <c:v>0.10440000000000001</c:v>
                </c:pt>
                <c:pt idx="104">
                  <c:v>0.10440000000000001</c:v>
                </c:pt>
                <c:pt idx="105">
                  <c:v>0.1048</c:v>
                </c:pt>
                <c:pt idx="106">
                  <c:v>0.1052</c:v>
                </c:pt>
                <c:pt idx="107">
                  <c:v>0.1144</c:v>
                </c:pt>
                <c:pt idx="108">
                  <c:v>0.1144</c:v>
                </c:pt>
                <c:pt idx="109">
                  <c:v>0.1144</c:v>
                </c:pt>
                <c:pt idx="110">
                  <c:v>0.1144</c:v>
                </c:pt>
                <c:pt idx="111">
                  <c:v>0.1144</c:v>
                </c:pt>
                <c:pt idx="112">
                  <c:v>0.1144</c:v>
                </c:pt>
                <c:pt idx="113">
                  <c:v>0.1144</c:v>
                </c:pt>
                <c:pt idx="114">
                  <c:v>0.1144</c:v>
                </c:pt>
                <c:pt idx="115">
                  <c:v>0.1144</c:v>
                </c:pt>
                <c:pt idx="116">
                  <c:v>0.1144</c:v>
                </c:pt>
                <c:pt idx="117">
                  <c:v>0.1144</c:v>
                </c:pt>
                <c:pt idx="118">
                  <c:v>0.1144</c:v>
                </c:pt>
                <c:pt idx="119">
                  <c:v>0.1144</c:v>
                </c:pt>
                <c:pt idx="120">
                  <c:v>0.1144</c:v>
                </c:pt>
                <c:pt idx="121">
                  <c:v>0.1148</c:v>
                </c:pt>
                <c:pt idx="122">
                  <c:v>0.1148</c:v>
                </c:pt>
                <c:pt idx="123">
                  <c:v>0.1148</c:v>
                </c:pt>
                <c:pt idx="124">
                  <c:v>0.1148</c:v>
                </c:pt>
                <c:pt idx="125">
                  <c:v>0.1152</c:v>
                </c:pt>
                <c:pt idx="126">
                  <c:v>0.1152</c:v>
                </c:pt>
                <c:pt idx="127">
                  <c:v>0.1152</c:v>
                </c:pt>
                <c:pt idx="128">
                  <c:v>0.1152</c:v>
                </c:pt>
                <c:pt idx="129">
                  <c:v>0.12239999999999999</c:v>
                </c:pt>
                <c:pt idx="130">
                  <c:v>0.12239999999999999</c:v>
                </c:pt>
                <c:pt idx="131">
                  <c:v>0.12239999999999999</c:v>
                </c:pt>
                <c:pt idx="132">
                  <c:v>0.12239999999999999</c:v>
                </c:pt>
                <c:pt idx="133">
                  <c:v>0.12239999999999999</c:v>
                </c:pt>
                <c:pt idx="134">
                  <c:v>0.12239999999999999</c:v>
                </c:pt>
                <c:pt idx="135">
                  <c:v>0.12239999999999999</c:v>
                </c:pt>
                <c:pt idx="136">
                  <c:v>0.12239999999999999</c:v>
                </c:pt>
                <c:pt idx="137">
                  <c:v>0.12239999999999999</c:v>
                </c:pt>
                <c:pt idx="138">
                  <c:v>0.12239999999999999</c:v>
                </c:pt>
                <c:pt idx="139">
                  <c:v>0.12239999999999999</c:v>
                </c:pt>
                <c:pt idx="140">
                  <c:v>0.12239999999999999</c:v>
                </c:pt>
                <c:pt idx="141">
                  <c:v>0.12239999999999999</c:v>
                </c:pt>
                <c:pt idx="142">
                  <c:v>0.12239999999999999</c:v>
                </c:pt>
                <c:pt idx="143">
                  <c:v>0.12239999999999999</c:v>
                </c:pt>
                <c:pt idx="144">
                  <c:v>0.12239999999999999</c:v>
                </c:pt>
                <c:pt idx="145">
                  <c:v>0.12239999999999999</c:v>
                </c:pt>
                <c:pt idx="146">
                  <c:v>0.12239999999999999</c:v>
                </c:pt>
                <c:pt idx="147">
                  <c:v>0.12239999999999999</c:v>
                </c:pt>
                <c:pt idx="148">
                  <c:v>0.12239999999999999</c:v>
                </c:pt>
                <c:pt idx="149">
                  <c:v>0.13239999999999999</c:v>
                </c:pt>
                <c:pt idx="150">
                  <c:v>0.13239999999999999</c:v>
                </c:pt>
                <c:pt idx="151">
                  <c:v>0.1328</c:v>
                </c:pt>
                <c:pt idx="152">
                  <c:v>0.1328</c:v>
                </c:pt>
                <c:pt idx="153">
                  <c:v>0.1328</c:v>
                </c:pt>
                <c:pt idx="154">
                  <c:v>0.1328</c:v>
                </c:pt>
                <c:pt idx="155">
                  <c:v>0.1328</c:v>
                </c:pt>
                <c:pt idx="156">
                  <c:v>0.1328</c:v>
                </c:pt>
                <c:pt idx="157">
                  <c:v>0.1328</c:v>
                </c:pt>
                <c:pt idx="158">
                  <c:v>0.1328</c:v>
                </c:pt>
                <c:pt idx="159">
                  <c:v>0.1328</c:v>
                </c:pt>
                <c:pt idx="160">
                  <c:v>0.1328</c:v>
                </c:pt>
                <c:pt idx="161">
                  <c:v>0.13320000000000001</c:v>
                </c:pt>
                <c:pt idx="162">
                  <c:v>0.13320000000000001</c:v>
                </c:pt>
                <c:pt idx="163">
                  <c:v>0.13320000000000001</c:v>
                </c:pt>
                <c:pt idx="164">
                  <c:v>0.13320000000000001</c:v>
                </c:pt>
                <c:pt idx="165">
                  <c:v>0.13320000000000001</c:v>
                </c:pt>
                <c:pt idx="166">
                  <c:v>0.13320000000000001</c:v>
                </c:pt>
                <c:pt idx="167">
                  <c:v>0.13320000000000001</c:v>
                </c:pt>
                <c:pt idx="168">
                  <c:v>0.13320000000000001</c:v>
                </c:pt>
                <c:pt idx="169">
                  <c:v>0.13320000000000001</c:v>
                </c:pt>
                <c:pt idx="170">
                  <c:v>0.13320000000000001</c:v>
                </c:pt>
                <c:pt idx="171">
                  <c:v>0.1404</c:v>
                </c:pt>
                <c:pt idx="172">
                  <c:v>0.1404</c:v>
                </c:pt>
                <c:pt idx="173">
                  <c:v>0.1404</c:v>
                </c:pt>
                <c:pt idx="174">
                  <c:v>0.1404</c:v>
                </c:pt>
                <c:pt idx="175">
                  <c:v>0.1404</c:v>
                </c:pt>
                <c:pt idx="176">
                  <c:v>0.1404</c:v>
                </c:pt>
                <c:pt idx="177">
                  <c:v>0.1404</c:v>
                </c:pt>
                <c:pt idx="178">
                  <c:v>0.1404</c:v>
                </c:pt>
                <c:pt idx="179">
                  <c:v>0.1404</c:v>
                </c:pt>
                <c:pt idx="180">
                  <c:v>0.1404</c:v>
                </c:pt>
                <c:pt idx="181">
                  <c:v>0.14080000000000001</c:v>
                </c:pt>
                <c:pt idx="182">
                  <c:v>0.14080000000000001</c:v>
                </c:pt>
                <c:pt idx="183">
                  <c:v>0.14080000000000001</c:v>
                </c:pt>
                <c:pt idx="184">
                  <c:v>0.14080000000000001</c:v>
                </c:pt>
                <c:pt idx="185">
                  <c:v>0.14080000000000001</c:v>
                </c:pt>
                <c:pt idx="186">
                  <c:v>0.14080000000000001</c:v>
                </c:pt>
                <c:pt idx="187">
                  <c:v>0.14080000000000001</c:v>
                </c:pt>
                <c:pt idx="188">
                  <c:v>0.14080000000000001</c:v>
                </c:pt>
                <c:pt idx="189">
                  <c:v>0.14080000000000001</c:v>
                </c:pt>
                <c:pt idx="190">
                  <c:v>0.14080000000000001</c:v>
                </c:pt>
                <c:pt idx="191">
                  <c:v>0.1472</c:v>
                </c:pt>
                <c:pt idx="192">
                  <c:v>0.1472</c:v>
                </c:pt>
                <c:pt idx="193">
                  <c:v>0.1472</c:v>
                </c:pt>
                <c:pt idx="194">
                  <c:v>0.1472</c:v>
                </c:pt>
                <c:pt idx="195">
                  <c:v>0.1472</c:v>
                </c:pt>
                <c:pt idx="196">
                  <c:v>0.1472</c:v>
                </c:pt>
                <c:pt idx="197">
                  <c:v>0.1472</c:v>
                </c:pt>
                <c:pt idx="198">
                  <c:v>0.1472</c:v>
                </c:pt>
                <c:pt idx="199">
                  <c:v>0.1472</c:v>
                </c:pt>
                <c:pt idx="200">
                  <c:v>0.1472</c:v>
                </c:pt>
                <c:pt idx="201">
                  <c:v>0.1472</c:v>
                </c:pt>
                <c:pt idx="202">
                  <c:v>0.1472</c:v>
                </c:pt>
                <c:pt idx="203">
                  <c:v>0.1472</c:v>
                </c:pt>
                <c:pt idx="204">
                  <c:v>0.1472</c:v>
                </c:pt>
                <c:pt idx="205">
                  <c:v>0.1472</c:v>
                </c:pt>
                <c:pt idx="206">
                  <c:v>0.1472</c:v>
                </c:pt>
                <c:pt idx="207">
                  <c:v>0.1472</c:v>
                </c:pt>
                <c:pt idx="208">
                  <c:v>0.1472</c:v>
                </c:pt>
                <c:pt idx="209">
                  <c:v>0.1472</c:v>
                </c:pt>
                <c:pt idx="210">
                  <c:v>0.1472</c:v>
                </c:pt>
                <c:pt idx="211">
                  <c:v>0.14799999999999999</c:v>
                </c:pt>
                <c:pt idx="212">
                  <c:v>0.14799999999999999</c:v>
                </c:pt>
                <c:pt idx="213">
                  <c:v>0.15679999999999999</c:v>
                </c:pt>
                <c:pt idx="214">
                  <c:v>0.15679999999999999</c:v>
                </c:pt>
                <c:pt idx="215">
                  <c:v>0.15679999999999999</c:v>
                </c:pt>
                <c:pt idx="216">
                  <c:v>0.15679999999999999</c:v>
                </c:pt>
                <c:pt idx="217">
                  <c:v>0.15720000000000001</c:v>
                </c:pt>
                <c:pt idx="218">
                  <c:v>0.15720000000000001</c:v>
                </c:pt>
                <c:pt idx="219">
                  <c:v>0.15720000000000001</c:v>
                </c:pt>
                <c:pt idx="220">
                  <c:v>0.15720000000000001</c:v>
                </c:pt>
                <c:pt idx="221">
                  <c:v>0.15720000000000001</c:v>
                </c:pt>
                <c:pt idx="222">
                  <c:v>0.15720000000000001</c:v>
                </c:pt>
                <c:pt idx="223">
                  <c:v>0.15720000000000001</c:v>
                </c:pt>
                <c:pt idx="224">
                  <c:v>0.15720000000000001</c:v>
                </c:pt>
                <c:pt idx="225">
                  <c:v>0.15720000000000001</c:v>
                </c:pt>
                <c:pt idx="226">
                  <c:v>0.15720000000000001</c:v>
                </c:pt>
                <c:pt idx="227">
                  <c:v>0.15720000000000001</c:v>
                </c:pt>
                <c:pt idx="228">
                  <c:v>0.15720000000000001</c:v>
                </c:pt>
                <c:pt idx="229">
                  <c:v>0.15720000000000001</c:v>
                </c:pt>
                <c:pt idx="230">
                  <c:v>0.15720000000000001</c:v>
                </c:pt>
                <c:pt idx="231">
                  <c:v>0.15720000000000001</c:v>
                </c:pt>
                <c:pt idx="232">
                  <c:v>0.15759999999999999</c:v>
                </c:pt>
                <c:pt idx="233">
                  <c:v>0.16320000000000001</c:v>
                </c:pt>
                <c:pt idx="234">
                  <c:v>0.16320000000000001</c:v>
                </c:pt>
                <c:pt idx="235">
                  <c:v>0.16320000000000001</c:v>
                </c:pt>
                <c:pt idx="236">
                  <c:v>0.16320000000000001</c:v>
                </c:pt>
                <c:pt idx="237">
                  <c:v>0.16320000000000001</c:v>
                </c:pt>
                <c:pt idx="238">
                  <c:v>0.16320000000000001</c:v>
                </c:pt>
                <c:pt idx="239">
                  <c:v>0.16320000000000001</c:v>
                </c:pt>
                <c:pt idx="240">
                  <c:v>0.16320000000000001</c:v>
                </c:pt>
                <c:pt idx="241">
                  <c:v>0.16320000000000001</c:v>
                </c:pt>
                <c:pt idx="242">
                  <c:v>0.16320000000000001</c:v>
                </c:pt>
                <c:pt idx="243">
                  <c:v>0.16320000000000001</c:v>
                </c:pt>
                <c:pt idx="244">
                  <c:v>0.16320000000000001</c:v>
                </c:pt>
                <c:pt idx="245">
                  <c:v>0.1636</c:v>
                </c:pt>
                <c:pt idx="246">
                  <c:v>0.1636</c:v>
                </c:pt>
                <c:pt idx="247">
                  <c:v>0.1636</c:v>
                </c:pt>
                <c:pt idx="248">
                  <c:v>0.1636</c:v>
                </c:pt>
                <c:pt idx="249">
                  <c:v>0.1636</c:v>
                </c:pt>
                <c:pt idx="250">
                  <c:v>0.1636</c:v>
                </c:pt>
                <c:pt idx="251">
                  <c:v>0.1636</c:v>
                </c:pt>
                <c:pt idx="252">
                  <c:v>0.1636</c:v>
                </c:pt>
                <c:pt idx="253">
                  <c:v>0.1636</c:v>
                </c:pt>
                <c:pt idx="254">
                  <c:v>0.1636</c:v>
                </c:pt>
                <c:pt idx="255">
                  <c:v>0.17080000000000001</c:v>
                </c:pt>
                <c:pt idx="256">
                  <c:v>0.17080000000000001</c:v>
                </c:pt>
                <c:pt idx="257">
                  <c:v>0.17080000000000001</c:v>
                </c:pt>
                <c:pt idx="258">
                  <c:v>0.17080000000000001</c:v>
                </c:pt>
                <c:pt idx="259">
                  <c:v>0.17080000000000001</c:v>
                </c:pt>
                <c:pt idx="260">
                  <c:v>0.17080000000000001</c:v>
                </c:pt>
                <c:pt idx="261">
                  <c:v>0.17080000000000001</c:v>
                </c:pt>
                <c:pt idx="262">
                  <c:v>0.17080000000000001</c:v>
                </c:pt>
                <c:pt idx="263">
                  <c:v>0.17080000000000001</c:v>
                </c:pt>
                <c:pt idx="264">
                  <c:v>0.17080000000000001</c:v>
                </c:pt>
                <c:pt idx="265">
                  <c:v>0.17080000000000001</c:v>
                </c:pt>
                <c:pt idx="266">
                  <c:v>0.17080000000000001</c:v>
                </c:pt>
                <c:pt idx="267">
                  <c:v>0.17080000000000001</c:v>
                </c:pt>
                <c:pt idx="268">
                  <c:v>0.17080000000000001</c:v>
                </c:pt>
                <c:pt idx="269">
                  <c:v>0.17119999999999999</c:v>
                </c:pt>
                <c:pt idx="270">
                  <c:v>0.17119999999999999</c:v>
                </c:pt>
                <c:pt idx="271">
                  <c:v>0.17119999999999999</c:v>
                </c:pt>
                <c:pt idx="272">
                  <c:v>0.17119999999999999</c:v>
                </c:pt>
                <c:pt idx="273">
                  <c:v>0.1716</c:v>
                </c:pt>
                <c:pt idx="274">
                  <c:v>0.1716</c:v>
                </c:pt>
                <c:pt idx="275">
                  <c:v>0.18279999999999999</c:v>
                </c:pt>
                <c:pt idx="276">
                  <c:v>0.18279999999999999</c:v>
                </c:pt>
                <c:pt idx="277">
                  <c:v>0.18279999999999999</c:v>
                </c:pt>
                <c:pt idx="278">
                  <c:v>0.18279999999999999</c:v>
                </c:pt>
                <c:pt idx="279">
                  <c:v>0.18279999999999999</c:v>
                </c:pt>
                <c:pt idx="280">
                  <c:v>0.18279999999999999</c:v>
                </c:pt>
                <c:pt idx="281">
                  <c:v>0.18279999999999999</c:v>
                </c:pt>
                <c:pt idx="282">
                  <c:v>0.18279999999999999</c:v>
                </c:pt>
                <c:pt idx="283">
                  <c:v>0.18279999999999999</c:v>
                </c:pt>
                <c:pt idx="284">
                  <c:v>0.18279999999999999</c:v>
                </c:pt>
                <c:pt idx="285">
                  <c:v>0.1832</c:v>
                </c:pt>
                <c:pt idx="286">
                  <c:v>0.1832</c:v>
                </c:pt>
                <c:pt idx="287">
                  <c:v>0.1832</c:v>
                </c:pt>
                <c:pt idx="288">
                  <c:v>0.1832</c:v>
                </c:pt>
                <c:pt idx="289">
                  <c:v>0.1832</c:v>
                </c:pt>
                <c:pt idx="290">
                  <c:v>0.1832</c:v>
                </c:pt>
                <c:pt idx="291">
                  <c:v>0.18360000000000001</c:v>
                </c:pt>
                <c:pt idx="292">
                  <c:v>0.18360000000000001</c:v>
                </c:pt>
                <c:pt idx="293">
                  <c:v>0.18360000000000001</c:v>
                </c:pt>
                <c:pt idx="294">
                  <c:v>0.18360000000000001</c:v>
                </c:pt>
                <c:pt idx="295">
                  <c:v>0.18360000000000001</c:v>
                </c:pt>
                <c:pt idx="296">
                  <c:v>0.18360000000000001</c:v>
                </c:pt>
                <c:pt idx="297">
                  <c:v>0.19</c:v>
                </c:pt>
                <c:pt idx="298">
                  <c:v>0.19</c:v>
                </c:pt>
                <c:pt idx="299">
                  <c:v>0.19</c:v>
                </c:pt>
                <c:pt idx="300">
                  <c:v>0.19</c:v>
                </c:pt>
                <c:pt idx="301">
                  <c:v>0.19</c:v>
                </c:pt>
                <c:pt idx="302">
                  <c:v>0.19</c:v>
                </c:pt>
                <c:pt idx="303">
                  <c:v>0.19</c:v>
                </c:pt>
                <c:pt idx="304">
                  <c:v>0.19</c:v>
                </c:pt>
                <c:pt idx="305">
                  <c:v>0.19</c:v>
                </c:pt>
                <c:pt idx="306">
                  <c:v>0.19</c:v>
                </c:pt>
                <c:pt idx="307">
                  <c:v>0.19</c:v>
                </c:pt>
                <c:pt idx="308">
                  <c:v>0.19</c:v>
                </c:pt>
                <c:pt idx="309">
                  <c:v>0.19</c:v>
                </c:pt>
                <c:pt idx="310">
                  <c:v>0.19</c:v>
                </c:pt>
                <c:pt idx="311">
                  <c:v>0.19</c:v>
                </c:pt>
                <c:pt idx="312">
                  <c:v>0.19</c:v>
                </c:pt>
                <c:pt idx="313">
                  <c:v>0.19</c:v>
                </c:pt>
                <c:pt idx="314">
                  <c:v>0.19</c:v>
                </c:pt>
                <c:pt idx="315">
                  <c:v>0.19</c:v>
                </c:pt>
                <c:pt idx="316">
                  <c:v>0.19</c:v>
                </c:pt>
                <c:pt idx="317">
                  <c:v>0.19400000000000001</c:v>
                </c:pt>
                <c:pt idx="318">
                  <c:v>0.19400000000000001</c:v>
                </c:pt>
                <c:pt idx="319">
                  <c:v>0.19400000000000001</c:v>
                </c:pt>
                <c:pt idx="320">
                  <c:v>0.19400000000000001</c:v>
                </c:pt>
                <c:pt idx="321">
                  <c:v>0.19400000000000001</c:v>
                </c:pt>
                <c:pt idx="322">
                  <c:v>0.19400000000000001</c:v>
                </c:pt>
                <c:pt idx="323">
                  <c:v>0.19400000000000001</c:v>
                </c:pt>
                <c:pt idx="324">
                  <c:v>0.19400000000000001</c:v>
                </c:pt>
                <c:pt idx="325">
                  <c:v>0.19439999999999999</c:v>
                </c:pt>
                <c:pt idx="326">
                  <c:v>0.19439999999999999</c:v>
                </c:pt>
                <c:pt idx="327">
                  <c:v>0.19439999999999999</c:v>
                </c:pt>
                <c:pt idx="328">
                  <c:v>0.19439999999999999</c:v>
                </c:pt>
                <c:pt idx="329">
                  <c:v>0.19439999999999999</c:v>
                </c:pt>
                <c:pt idx="330">
                  <c:v>0.19439999999999999</c:v>
                </c:pt>
                <c:pt idx="331">
                  <c:v>0.19439999999999999</c:v>
                </c:pt>
                <c:pt idx="332">
                  <c:v>0.19439999999999999</c:v>
                </c:pt>
                <c:pt idx="333">
                  <c:v>0.19439999999999999</c:v>
                </c:pt>
                <c:pt idx="334">
                  <c:v>0.19439999999999999</c:v>
                </c:pt>
                <c:pt idx="335">
                  <c:v>0.19439999999999999</c:v>
                </c:pt>
                <c:pt idx="336">
                  <c:v>0.19439999999999999</c:v>
                </c:pt>
                <c:pt idx="337">
                  <c:v>0.19439999999999999</c:v>
                </c:pt>
                <c:pt idx="338">
                  <c:v>0.19439999999999999</c:v>
                </c:pt>
                <c:pt idx="339">
                  <c:v>0.20200000000000001</c:v>
                </c:pt>
                <c:pt idx="340">
                  <c:v>0.20200000000000001</c:v>
                </c:pt>
                <c:pt idx="341">
                  <c:v>0.20200000000000001</c:v>
                </c:pt>
                <c:pt idx="342">
                  <c:v>0.20200000000000001</c:v>
                </c:pt>
                <c:pt idx="343">
                  <c:v>0.20200000000000001</c:v>
                </c:pt>
                <c:pt idx="344">
                  <c:v>0.20200000000000001</c:v>
                </c:pt>
                <c:pt idx="345">
                  <c:v>0.20200000000000001</c:v>
                </c:pt>
                <c:pt idx="346">
                  <c:v>0.20200000000000001</c:v>
                </c:pt>
                <c:pt idx="347">
                  <c:v>0.20200000000000001</c:v>
                </c:pt>
                <c:pt idx="348">
                  <c:v>0.20200000000000001</c:v>
                </c:pt>
                <c:pt idx="349">
                  <c:v>0.20200000000000001</c:v>
                </c:pt>
                <c:pt idx="350">
                  <c:v>0.20200000000000001</c:v>
                </c:pt>
                <c:pt idx="351">
                  <c:v>0.20200000000000001</c:v>
                </c:pt>
                <c:pt idx="352">
                  <c:v>0.20200000000000001</c:v>
                </c:pt>
                <c:pt idx="353">
                  <c:v>0.20200000000000001</c:v>
                </c:pt>
                <c:pt idx="354">
                  <c:v>0.20200000000000001</c:v>
                </c:pt>
                <c:pt idx="355">
                  <c:v>0.20200000000000001</c:v>
                </c:pt>
                <c:pt idx="356">
                  <c:v>0.20200000000000001</c:v>
                </c:pt>
                <c:pt idx="357">
                  <c:v>0.20200000000000001</c:v>
                </c:pt>
                <c:pt idx="358">
                  <c:v>0.20200000000000001</c:v>
                </c:pt>
                <c:pt idx="359">
                  <c:v>0.2084</c:v>
                </c:pt>
                <c:pt idx="360">
                  <c:v>0.2084</c:v>
                </c:pt>
                <c:pt idx="361">
                  <c:v>0.2084</c:v>
                </c:pt>
                <c:pt idx="362">
                  <c:v>0.2084</c:v>
                </c:pt>
                <c:pt idx="363">
                  <c:v>0.20880000000000001</c:v>
                </c:pt>
                <c:pt idx="364">
                  <c:v>0.20880000000000001</c:v>
                </c:pt>
                <c:pt idx="365">
                  <c:v>0.20880000000000001</c:v>
                </c:pt>
                <c:pt idx="366">
                  <c:v>0.20880000000000001</c:v>
                </c:pt>
                <c:pt idx="367">
                  <c:v>0.2092</c:v>
                </c:pt>
                <c:pt idx="368">
                  <c:v>0.2092</c:v>
                </c:pt>
                <c:pt idx="369">
                  <c:v>0.2092</c:v>
                </c:pt>
                <c:pt idx="370">
                  <c:v>0.2092</c:v>
                </c:pt>
                <c:pt idx="371">
                  <c:v>0.2092</c:v>
                </c:pt>
                <c:pt idx="372">
                  <c:v>0.2092</c:v>
                </c:pt>
                <c:pt idx="373">
                  <c:v>0.2092</c:v>
                </c:pt>
                <c:pt idx="374">
                  <c:v>0.2092</c:v>
                </c:pt>
                <c:pt idx="375">
                  <c:v>0.20960000000000001</c:v>
                </c:pt>
                <c:pt idx="376">
                  <c:v>0.20960000000000001</c:v>
                </c:pt>
                <c:pt idx="377">
                  <c:v>0.20960000000000001</c:v>
                </c:pt>
                <c:pt idx="378">
                  <c:v>0.20960000000000001</c:v>
                </c:pt>
                <c:pt idx="379">
                  <c:v>0.20960000000000001</c:v>
                </c:pt>
                <c:pt idx="380">
                  <c:v>0.20960000000000001</c:v>
                </c:pt>
                <c:pt idx="381">
                  <c:v>0.2152</c:v>
                </c:pt>
                <c:pt idx="382">
                  <c:v>0.2152</c:v>
                </c:pt>
                <c:pt idx="383">
                  <c:v>0.2152</c:v>
                </c:pt>
                <c:pt idx="384">
                  <c:v>0.2152</c:v>
                </c:pt>
                <c:pt idx="385">
                  <c:v>0.2152</c:v>
                </c:pt>
                <c:pt idx="386">
                  <c:v>0.2152</c:v>
                </c:pt>
                <c:pt idx="387">
                  <c:v>0.2152</c:v>
                </c:pt>
                <c:pt idx="388">
                  <c:v>0.2152</c:v>
                </c:pt>
                <c:pt idx="389">
                  <c:v>0.2152</c:v>
                </c:pt>
                <c:pt idx="390">
                  <c:v>0.2152</c:v>
                </c:pt>
                <c:pt idx="391">
                  <c:v>0.2152</c:v>
                </c:pt>
                <c:pt idx="392">
                  <c:v>0.2152</c:v>
                </c:pt>
                <c:pt idx="393">
                  <c:v>0.2152</c:v>
                </c:pt>
                <c:pt idx="394">
                  <c:v>0.2152</c:v>
                </c:pt>
                <c:pt idx="395">
                  <c:v>0.2152</c:v>
                </c:pt>
                <c:pt idx="396">
                  <c:v>0.2152</c:v>
                </c:pt>
                <c:pt idx="397">
                  <c:v>0.2152</c:v>
                </c:pt>
                <c:pt idx="398">
                  <c:v>0.2152</c:v>
                </c:pt>
                <c:pt idx="399">
                  <c:v>0.2152</c:v>
                </c:pt>
                <c:pt idx="400">
                  <c:v>0.2152</c:v>
                </c:pt>
                <c:pt idx="401">
                  <c:v>0.22320000000000001</c:v>
                </c:pt>
                <c:pt idx="402">
                  <c:v>0.22320000000000001</c:v>
                </c:pt>
                <c:pt idx="403">
                  <c:v>0.22320000000000001</c:v>
                </c:pt>
                <c:pt idx="404">
                  <c:v>0.22320000000000001</c:v>
                </c:pt>
                <c:pt idx="405">
                  <c:v>0.22320000000000001</c:v>
                </c:pt>
                <c:pt idx="406">
                  <c:v>0.22320000000000001</c:v>
                </c:pt>
                <c:pt idx="407">
                  <c:v>0.22320000000000001</c:v>
                </c:pt>
                <c:pt idx="408">
                  <c:v>0.22320000000000001</c:v>
                </c:pt>
                <c:pt idx="409">
                  <c:v>0.22359999999999999</c:v>
                </c:pt>
                <c:pt idx="410">
                  <c:v>0.22359999999999999</c:v>
                </c:pt>
                <c:pt idx="411">
                  <c:v>0.22359999999999999</c:v>
                </c:pt>
                <c:pt idx="412">
                  <c:v>0.22359999999999999</c:v>
                </c:pt>
                <c:pt idx="413">
                  <c:v>0.22359999999999999</c:v>
                </c:pt>
                <c:pt idx="414">
                  <c:v>0.22359999999999999</c:v>
                </c:pt>
                <c:pt idx="415">
                  <c:v>0.22359999999999999</c:v>
                </c:pt>
                <c:pt idx="416">
                  <c:v>0.22359999999999999</c:v>
                </c:pt>
                <c:pt idx="417">
                  <c:v>0.22359999999999999</c:v>
                </c:pt>
                <c:pt idx="418">
                  <c:v>0.22359999999999999</c:v>
                </c:pt>
                <c:pt idx="419">
                  <c:v>0.22359999999999999</c:v>
                </c:pt>
                <c:pt idx="420">
                  <c:v>0.22359999999999999</c:v>
                </c:pt>
                <c:pt idx="421">
                  <c:v>0.22359999999999999</c:v>
                </c:pt>
                <c:pt idx="422">
                  <c:v>0.22359999999999999</c:v>
                </c:pt>
                <c:pt idx="423">
                  <c:v>0.22720000000000001</c:v>
                </c:pt>
                <c:pt idx="424">
                  <c:v>0.22720000000000001</c:v>
                </c:pt>
                <c:pt idx="425">
                  <c:v>0.22720000000000001</c:v>
                </c:pt>
                <c:pt idx="426">
                  <c:v>0.22720000000000001</c:v>
                </c:pt>
                <c:pt idx="427">
                  <c:v>0.22720000000000001</c:v>
                </c:pt>
                <c:pt idx="428">
                  <c:v>0.22720000000000001</c:v>
                </c:pt>
                <c:pt idx="429">
                  <c:v>0.22720000000000001</c:v>
                </c:pt>
                <c:pt idx="430">
                  <c:v>0.22720000000000001</c:v>
                </c:pt>
                <c:pt idx="431">
                  <c:v>0.22720000000000001</c:v>
                </c:pt>
                <c:pt idx="432">
                  <c:v>0.22720000000000001</c:v>
                </c:pt>
                <c:pt idx="433">
                  <c:v>0.22720000000000001</c:v>
                </c:pt>
                <c:pt idx="434">
                  <c:v>0.22720000000000001</c:v>
                </c:pt>
                <c:pt idx="435">
                  <c:v>0.22720000000000001</c:v>
                </c:pt>
                <c:pt idx="436">
                  <c:v>0.22720000000000001</c:v>
                </c:pt>
                <c:pt idx="437">
                  <c:v>0.2276</c:v>
                </c:pt>
                <c:pt idx="438">
                  <c:v>0.2276</c:v>
                </c:pt>
                <c:pt idx="439">
                  <c:v>0.2276</c:v>
                </c:pt>
                <c:pt idx="440">
                  <c:v>0.2276</c:v>
                </c:pt>
                <c:pt idx="441">
                  <c:v>0.2276</c:v>
                </c:pt>
                <c:pt idx="442">
                  <c:v>0.2276</c:v>
                </c:pt>
                <c:pt idx="443">
                  <c:v>0.23200000000000001</c:v>
                </c:pt>
                <c:pt idx="444">
                  <c:v>0.23200000000000001</c:v>
                </c:pt>
                <c:pt idx="445">
                  <c:v>0.23200000000000001</c:v>
                </c:pt>
                <c:pt idx="446">
                  <c:v>0.23200000000000001</c:v>
                </c:pt>
                <c:pt idx="447">
                  <c:v>0.23200000000000001</c:v>
                </c:pt>
                <c:pt idx="448">
                  <c:v>0.23200000000000001</c:v>
                </c:pt>
                <c:pt idx="449">
                  <c:v>0.23200000000000001</c:v>
                </c:pt>
                <c:pt idx="450">
                  <c:v>0.23200000000000001</c:v>
                </c:pt>
                <c:pt idx="451">
                  <c:v>0.23200000000000001</c:v>
                </c:pt>
                <c:pt idx="452">
                  <c:v>0.23200000000000001</c:v>
                </c:pt>
                <c:pt idx="453">
                  <c:v>0.23200000000000001</c:v>
                </c:pt>
                <c:pt idx="454">
                  <c:v>0.23200000000000001</c:v>
                </c:pt>
                <c:pt idx="455">
                  <c:v>0.23200000000000001</c:v>
                </c:pt>
                <c:pt idx="456">
                  <c:v>0.23200000000000001</c:v>
                </c:pt>
                <c:pt idx="457">
                  <c:v>0.23200000000000001</c:v>
                </c:pt>
                <c:pt idx="458">
                  <c:v>0.23200000000000001</c:v>
                </c:pt>
                <c:pt idx="459">
                  <c:v>0.23200000000000001</c:v>
                </c:pt>
                <c:pt idx="460">
                  <c:v>0.23200000000000001</c:v>
                </c:pt>
                <c:pt idx="461">
                  <c:v>0.23200000000000001</c:v>
                </c:pt>
                <c:pt idx="462">
                  <c:v>0.23200000000000001</c:v>
                </c:pt>
                <c:pt idx="463">
                  <c:v>0.23200000000000001</c:v>
                </c:pt>
                <c:pt idx="464">
                  <c:v>0.23200000000000001</c:v>
                </c:pt>
                <c:pt idx="465">
                  <c:v>0.2364</c:v>
                </c:pt>
                <c:pt idx="466">
                  <c:v>0.2364</c:v>
                </c:pt>
                <c:pt idx="467">
                  <c:v>0.2364</c:v>
                </c:pt>
                <c:pt idx="468">
                  <c:v>0.2364</c:v>
                </c:pt>
                <c:pt idx="469">
                  <c:v>0.2364</c:v>
                </c:pt>
                <c:pt idx="470">
                  <c:v>0.2364</c:v>
                </c:pt>
                <c:pt idx="471">
                  <c:v>0.23680000000000001</c:v>
                </c:pt>
                <c:pt idx="472">
                  <c:v>0.23680000000000001</c:v>
                </c:pt>
                <c:pt idx="473">
                  <c:v>0.23680000000000001</c:v>
                </c:pt>
                <c:pt idx="474">
                  <c:v>0.23680000000000001</c:v>
                </c:pt>
                <c:pt idx="475">
                  <c:v>0.23680000000000001</c:v>
                </c:pt>
                <c:pt idx="476">
                  <c:v>0.23680000000000001</c:v>
                </c:pt>
                <c:pt idx="477">
                  <c:v>0.23680000000000001</c:v>
                </c:pt>
                <c:pt idx="478">
                  <c:v>0.23680000000000001</c:v>
                </c:pt>
                <c:pt idx="479">
                  <c:v>0.23680000000000001</c:v>
                </c:pt>
                <c:pt idx="480">
                  <c:v>0.23680000000000001</c:v>
                </c:pt>
                <c:pt idx="481">
                  <c:v>0.23680000000000001</c:v>
                </c:pt>
                <c:pt idx="482">
                  <c:v>0.23680000000000001</c:v>
                </c:pt>
                <c:pt idx="483">
                  <c:v>0.23680000000000001</c:v>
                </c:pt>
                <c:pt idx="484">
                  <c:v>0.23680000000000001</c:v>
                </c:pt>
                <c:pt idx="485">
                  <c:v>0.24279999999999999</c:v>
                </c:pt>
                <c:pt idx="486">
                  <c:v>0.24279999999999999</c:v>
                </c:pt>
                <c:pt idx="487">
                  <c:v>0.24279999999999999</c:v>
                </c:pt>
                <c:pt idx="488">
                  <c:v>0.24279999999999999</c:v>
                </c:pt>
                <c:pt idx="489">
                  <c:v>0.24279999999999999</c:v>
                </c:pt>
                <c:pt idx="490">
                  <c:v>0.24279999999999999</c:v>
                </c:pt>
                <c:pt idx="491">
                  <c:v>0.24279999999999999</c:v>
                </c:pt>
                <c:pt idx="492">
                  <c:v>0.24279999999999999</c:v>
                </c:pt>
                <c:pt idx="493">
                  <c:v>0.24279999999999999</c:v>
                </c:pt>
                <c:pt idx="494">
                  <c:v>0.24279999999999999</c:v>
                </c:pt>
                <c:pt idx="495">
                  <c:v>0.24279999999999999</c:v>
                </c:pt>
                <c:pt idx="496">
                  <c:v>0.24279999999999999</c:v>
                </c:pt>
                <c:pt idx="497">
                  <c:v>0.24279999999999999</c:v>
                </c:pt>
                <c:pt idx="498">
                  <c:v>0.24279999999999999</c:v>
                </c:pt>
                <c:pt idx="499">
                  <c:v>0.2432</c:v>
                </c:pt>
                <c:pt idx="500">
                  <c:v>0.2432</c:v>
                </c:pt>
                <c:pt idx="501">
                  <c:v>0.24360000000000001</c:v>
                </c:pt>
                <c:pt idx="502">
                  <c:v>0.24360000000000001</c:v>
                </c:pt>
                <c:pt idx="503">
                  <c:v>0.24399999999999999</c:v>
                </c:pt>
                <c:pt idx="504">
                  <c:v>0.24399999999999999</c:v>
                </c:pt>
                <c:pt idx="505">
                  <c:v>0.24399999999999999</c:v>
                </c:pt>
                <c:pt idx="506">
                  <c:v>0.24399999999999999</c:v>
                </c:pt>
                <c:pt idx="507">
                  <c:v>0.24840000000000001</c:v>
                </c:pt>
                <c:pt idx="508">
                  <c:v>0.24840000000000001</c:v>
                </c:pt>
                <c:pt idx="509">
                  <c:v>0.24840000000000001</c:v>
                </c:pt>
                <c:pt idx="510">
                  <c:v>0.24840000000000001</c:v>
                </c:pt>
                <c:pt idx="511">
                  <c:v>0.24840000000000001</c:v>
                </c:pt>
                <c:pt idx="512">
                  <c:v>0.24840000000000001</c:v>
                </c:pt>
                <c:pt idx="513">
                  <c:v>0.24840000000000001</c:v>
                </c:pt>
                <c:pt idx="514">
                  <c:v>0.24840000000000001</c:v>
                </c:pt>
                <c:pt idx="515">
                  <c:v>0.24840000000000001</c:v>
                </c:pt>
                <c:pt idx="516">
                  <c:v>0.24840000000000001</c:v>
                </c:pt>
                <c:pt idx="517">
                  <c:v>0.24840000000000001</c:v>
                </c:pt>
                <c:pt idx="518">
                  <c:v>0.24840000000000001</c:v>
                </c:pt>
                <c:pt idx="519">
                  <c:v>0.24840000000000001</c:v>
                </c:pt>
                <c:pt idx="520">
                  <c:v>0.24840000000000001</c:v>
                </c:pt>
                <c:pt idx="521">
                  <c:v>0.24840000000000001</c:v>
                </c:pt>
                <c:pt idx="522">
                  <c:v>0.24840000000000001</c:v>
                </c:pt>
                <c:pt idx="523">
                  <c:v>0.24840000000000001</c:v>
                </c:pt>
                <c:pt idx="524">
                  <c:v>0.24840000000000001</c:v>
                </c:pt>
                <c:pt idx="525">
                  <c:v>0.24840000000000001</c:v>
                </c:pt>
                <c:pt idx="526">
                  <c:v>0.24840000000000001</c:v>
                </c:pt>
                <c:pt idx="527">
                  <c:v>0.25319999999999998</c:v>
                </c:pt>
                <c:pt idx="528">
                  <c:v>0.25319999999999998</c:v>
                </c:pt>
                <c:pt idx="529">
                  <c:v>0.25319999999999998</c:v>
                </c:pt>
                <c:pt idx="530">
                  <c:v>0.25319999999999998</c:v>
                </c:pt>
                <c:pt idx="531">
                  <c:v>0.25319999999999998</c:v>
                </c:pt>
                <c:pt idx="532">
                  <c:v>0.25319999999999998</c:v>
                </c:pt>
                <c:pt idx="533">
                  <c:v>0.25319999999999998</c:v>
                </c:pt>
                <c:pt idx="534">
                  <c:v>0.25319999999999998</c:v>
                </c:pt>
                <c:pt idx="535">
                  <c:v>0.25319999999999998</c:v>
                </c:pt>
                <c:pt idx="536">
                  <c:v>0.25319999999999998</c:v>
                </c:pt>
                <c:pt idx="537">
                  <c:v>0.25319999999999998</c:v>
                </c:pt>
                <c:pt idx="538">
                  <c:v>0.25319999999999998</c:v>
                </c:pt>
                <c:pt idx="539">
                  <c:v>0.25319999999999998</c:v>
                </c:pt>
                <c:pt idx="540">
                  <c:v>0.25319999999999998</c:v>
                </c:pt>
                <c:pt idx="541">
                  <c:v>0.25359999999999999</c:v>
                </c:pt>
                <c:pt idx="542">
                  <c:v>0.25359999999999999</c:v>
                </c:pt>
                <c:pt idx="543">
                  <c:v>0.254</c:v>
                </c:pt>
                <c:pt idx="544">
                  <c:v>0.254</c:v>
                </c:pt>
                <c:pt idx="545">
                  <c:v>0.254</c:v>
                </c:pt>
                <c:pt idx="546">
                  <c:v>0.254</c:v>
                </c:pt>
                <c:pt idx="547">
                  <c:v>0.254</c:v>
                </c:pt>
                <c:pt idx="548">
                  <c:v>0.254</c:v>
                </c:pt>
                <c:pt idx="549">
                  <c:v>0.2596</c:v>
                </c:pt>
                <c:pt idx="550">
                  <c:v>0.2596</c:v>
                </c:pt>
                <c:pt idx="551">
                  <c:v>0.2596</c:v>
                </c:pt>
                <c:pt idx="552">
                  <c:v>0.2596</c:v>
                </c:pt>
                <c:pt idx="553">
                  <c:v>0.2596</c:v>
                </c:pt>
                <c:pt idx="554">
                  <c:v>0.2596</c:v>
                </c:pt>
                <c:pt idx="555">
                  <c:v>0.2596</c:v>
                </c:pt>
                <c:pt idx="556">
                  <c:v>0.2596</c:v>
                </c:pt>
                <c:pt idx="557">
                  <c:v>0.2596</c:v>
                </c:pt>
                <c:pt idx="558">
                  <c:v>0.2596</c:v>
                </c:pt>
                <c:pt idx="559">
                  <c:v>0.2596</c:v>
                </c:pt>
                <c:pt idx="560">
                  <c:v>0.2596</c:v>
                </c:pt>
                <c:pt idx="561">
                  <c:v>0.26</c:v>
                </c:pt>
                <c:pt idx="562">
                  <c:v>0.26</c:v>
                </c:pt>
                <c:pt idx="563">
                  <c:v>0.26</c:v>
                </c:pt>
                <c:pt idx="564">
                  <c:v>0.26</c:v>
                </c:pt>
                <c:pt idx="565">
                  <c:v>0.26</c:v>
                </c:pt>
                <c:pt idx="566">
                  <c:v>0.26</c:v>
                </c:pt>
                <c:pt idx="567">
                  <c:v>0.26040000000000002</c:v>
                </c:pt>
                <c:pt idx="568">
                  <c:v>0.26040000000000002</c:v>
                </c:pt>
                <c:pt idx="569">
                  <c:v>0.26279999999999998</c:v>
                </c:pt>
                <c:pt idx="570">
                  <c:v>0.26279999999999998</c:v>
                </c:pt>
                <c:pt idx="571">
                  <c:v>0.26279999999999998</c:v>
                </c:pt>
                <c:pt idx="572">
                  <c:v>0.26279999999999998</c:v>
                </c:pt>
                <c:pt idx="573">
                  <c:v>0.26319999999999999</c:v>
                </c:pt>
                <c:pt idx="574">
                  <c:v>0.26319999999999999</c:v>
                </c:pt>
                <c:pt idx="575">
                  <c:v>0.26319999999999999</c:v>
                </c:pt>
                <c:pt idx="576">
                  <c:v>0.26319999999999999</c:v>
                </c:pt>
                <c:pt idx="577">
                  <c:v>0.2636</c:v>
                </c:pt>
                <c:pt idx="578">
                  <c:v>0.2636</c:v>
                </c:pt>
                <c:pt idx="579">
                  <c:v>0.2636</c:v>
                </c:pt>
                <c:pt idx="580">
                  <c:v>0.2636</c:v>
                </c:pt>
                <c:pt idx="581">
                  <c:v>0.2636</c:v>
                </c:pt>
                <c:pt idx="582">
                  <c:v>0.2636</c:v>
                </c:pt>
                <c:pt idx="583">
                  <c:v>0.2636</c:v>
                </c:pt>
                <c:pt idx="584">
                  <c:v>0.2636</c:v>
                </c:pt>
                <c:pt idx="585">
                  <c:v>0.2636</c:v>
                </c:pt>
                <c:pt idx="586">
                  <c:v>0.2636</c:v>
                </c:pt>
                <c:pt idx="587">
                  <c:v>0.2636</c:v>
                </c:pt>
                <c:pt idx="588">
                  <c:v>0.2636</c:v>
                </c:pt>
                <c:pt idx="589">
                  <c:v>0.2636</c:v>
                </c:pt>
                <c:pt idx="590">
                  <c:v>0.2636</c:v>
                </c:pt>
                <c:pt idx="591">
                  <c:v>0.2676</c:v>
                </c:pt>
                <c:pt idx="592">
                  <c:v>0.2676</c:v>
                </c:pt>
                <c:pt idx="593">
                  <c:v>0.2676</c:v>
                </c:pt>
                <c:pt idx="594">
                  <c:v>0.2676</c:v>
                </c:pt>
                <c:pt idx="595">
                  <c:v>0.2676</c:v>
                </c:pt>
                <c:pt idx="596">
                  <c:v>0.2676</c:v>
                </c:pt>
                <c:pt idx="597">
                  <c:v>0.2676</c:v>
                </c:pt>
                <c:pt idx="598">
                  <c:v>0.2676</c:v>
                </c:pt>
                <c:pt idx="599">
                  <c:v>0.26800000000000002</c:v>
                </c:pt>
                <c:pt idx="600">
                  <c:v>0.26800000000000002</c:v>
                </c:pt>
                <c:pt idx="601">
                  <c:v>0.26800000000000002</c:v>
                </c:pt>
                <c:pt idx="602">
                  <c:v>0.26800000000000002</c:v>
                </c:pt>
                <c:pt idx="603">
                  <c:v>0.26800000000000002</c:v>
                </c:pt>
                <c:pt idx="604">
                  <c:v>0.26800000000000002</c:v>
                </c:pt>
                <c:pt idx="605">
                  <c:v>0.26800000000000002</c:v>
                </c:pt>
                <c:pt idx="606">
                  <c:v>0.26800000000000002</c:v>
                </c:pt>
                <c:pt idx="607">
                  <c:v>0.26840000000000003</c:v>
                </c:pt>
                <c:pt idx="608">
                  <c:v>0.26840000000000003</c:v>
                </c:pt>
                <c:pt idx="609">
                  <c:v>0.26840000000000003</c:v>
                </c:pt>
                <c:pt idx="610">
                  <c:v>0.26840000000000003</c:v>
                </c:pt>
                <c:pt idx="611">
                  <c:v>0.2712</c:v>
                </c:pt>
                <c:pt idx="612">
                  <c:v>0.2712</c:v>
                </c:pt>
                <c:pt idx="613">
                  <c:v>0.2712</c:v>
                </c:pt>
                <c:pt idx="614">
                  <c:v>0.2712</c:v>
                </c:pt>
                <c:pt idx="615">
                  <c:v>0.2712</c:v>
                </c:pt>
                <c:pt idx="616">
                  <c:v>0.2712</c:v>
                </c:pt>
                <c:pt idx="617">
                  <c:v>0.2712</c:v>
                </c:pt>
                <c:pt idx="618">
                  <c:v>0.2712</c:v>
                </c:pt>
                <c:pt idx="619">
                  <c:v>0.2712</c:v>
                </c:pt>
                <c:pt idx="620">
                  <c:v>0.2712</c:v>
                </c:pt>
                <c:pt idx="621">
                  <c:v>0.2712</c:v>
                </c:pt>
                <c:pt idx="622">
                  <c:v>0.2712</c:v>
                </c:pt>
                <c:pt idx="623">
                  <c:v>0.2712</c:v>
                </c:pt>
                <c:pt idx="624">
                  <c:v>0.2712</c:v>
                </c:pt>
                <c:pt idx="625">
                  <c:v>0.2712</c:v>
                </c:pt>
                <c:pt idx="626">
                  <c:v>0.2712</c:v>
                </c:pt>
                <c:pt idx="627">
                  <c:v>0.2712</c:v>
                </c:pt>
                <c:pt idx="628">
                  <c:v>0.2712</c:v>
                </c:pt>
                <c:pt idx="629">
                  <c:v>0.2712</c:v>
                </c:pt>
                <c:pt idx="630">
                  <c:v>0.2712</c:v>
                </c:pt>
                <c:pt idx="631">
                  <c:v>0.2712</c:v>
                </c:pt>
                <c:pt idx="632">
                  <c:v>0.2712</c:v>
                </c:pt>
                <c:pt idx="633">
                  <c:v>0.27439999999999998</c:v>
                </c:pt>
                <c:pt idx="634">
                  <c:v>0.27439999999999998</c:v>
                </c:pt>
                <c:pt idx="635">
                  <c:v>0.27439999999999998</c:v>
                </c:pt>
                <c:pt idx="636">
                  <c:v>0.27439999999999998</c:v>
                </c:pt>
                <c:pt idx="637">
                  <c:v>0.27439999999999998</c:v>
                </c:pt>
                <c:pt idx="638">
                  <c:v>0.27439999999999998</c:v>
                </c:pt>
                <c:pt idx="639">
                  <c:v>0.27439999999999998</c:v>
                </c:pt>
                <c:pt idx="640">
                  <c:v>0.27439999999999998</c:v>
                </c:pt>
                <c:pt idx="641">
                  <c:v>0.27479999999999999</c:v>
                </c:pt>
                <c:pt idx="642">
                  <c:v>0.27479999999999999</c:v>
                </c:pt>
                <c:pt idx="643">
                  <c:v>0.27479999999999999</c:v>
                </c:pt>
                <c:pt idx="644">
                  <c:v>0.27479999999999999</c:v>
                </c:pt>
                <c:pt idx="645">
                  <c:v>0.27479999999999999</c:v>
                </c:pt>
                <c:pt idx="646">
                  <c:v>0.27479999999999999</c:v>
                </c:pt>
                <c:pt idx="647">
                  <c:v>0.27479999999999999</c:v>
                </c:pt>
                <c:pt idx="648">
                  <c:v>0.27479999999999999</c:v>
                </c:pt>
                <c:pt idx="649">
                  <c:v>0.27479999999999999</c:v>
                </c:pt>
                <c:pt idx="650">
                  <c:v>0.27479999999999999</c:v>
                </c:pt>
                <c:pt idx="651">
                  <c:v>0.27479999999999999</c:v>
                </c:pt>
                <c:pt idx="652">
                  <c:v>0.27479999999999999</c:v>
                </c:pt>
                <c:pt idx="653">
                  <c:v>0.2772</c:v>
                </c:pt>
                <c:pt idx="654">
                  <c:v>0.2772</c:v>
                </c:pt>
                <c:pt idx="655">
                  <c:v>0.27760000000000001</c:v>
                </c:pt>
                <c:pt idx="656">
                  <c:v>0.27760000000000001</c:v>
                </c:pt>
                <c:pt idx="657">
                  <c:v>0.27800000000000002</c:v>
                </c:pt>
                <c:pt idx="658">
                  <c:v>0.27800000000000002</c:v>
                </c:pt>
                <c:pt idx="659">
                  <c:v>0.27800000000000002</c:v>
                </c:pt>
                <c:pt idx="660">
                  <c:v>0.27800000000000002</c:v>
                </c:pt>
                <c:pt idx="661">
                  <c:v>0.27800000000000002</c:v>
                </c:pt>
                <c:pt idx="662">
                  <c:v>0.27800000000000002</c:v>
                </c:pt>
                <c:pt idx="663">
                  <c:v>0.27800000000000002</c:v>
                </c:pt>
                <c:pt idx="664">
                  <c:v>0.27800000000000002</c:v>
                </c:pt>
                <c:pt idx="665">
                  <c:v>0.27800000000000002</c:v>
                </c:pt>
                <c:pt idx="666">
                  <c:v>0.27800000000000002</c:v>
                </c:pt>
                <c:pt idx="667">
                  <c:v>0.27800000000000002</c:v>
                </c:pt>
                <c:pt idx="668">
                  <c:v>0.27800000000000002</c:v>
                </c:pt>
                <c:pt idx="669">
                  <c:v>0.27800000000000002</c:v>
                </c:pt>
                <c:pt idx="670">
                  <c:v>0.27800000000000002</c:v>
                </c:pt>
                <c:pt idx="671">
                  <c:v>0.27800000000000002</c:v>
                </c:pt>
                <c:pt idx="672">
                  <c:v>0.27800000000000002</c:v>
                </c:pt>
                <c:pt idx="673">
                  <c:v>0.27800000000000002</c:v>
                </c:pt>
                <c:pt idx="674">
                  <c:v>0.27800000000000002</c:v>
                </c:pt>
                <c:pt idx="675">
                  <c:v>0.28199999999999997</c:v>
                </c:pt>
                <c:pt idx="676">
                  <c:v>0.28199999999999997</c:v>
                </c:pt>
                <c:pt idx="677">
                  <c:v>0.28199999999999997</c:v>
                </c:pt>
                <c:pt idx="678">
                  <c:v>0.28199999999999997</c:v>
                </c:pt>
                <c:pt idx="679">
                  <c:v>0.28199999999999997</c:v>
                </c:pt>
                <c:pt idx="680">
                  <c:v>0.28199999999999997</c:v>
                </c:pt>
                <c:pt idx="681">
                  <c:v>0.28199999999999997</c:v>
                </c:pt>
                <c:pt idx="682">
                  <c:v>0.28199999999999997</c:v>
                </c:pt>
                <c:pt idx="683">
                  <c:v>0.28199999999999997</c:v>
                </c:pt>
                <c:pt idx="684">
                  <c:v>0.28199999999999997</c:v>
                </c:pt>
                <c:pt idx="685">
                  <c:v>0.28199999999999997</c:v>
                </c:pt>
                <c:pt idx="686">
                  <c:v>0.28199999999999997</c:v>
                </c:pt>
                <c:pt idx="687">
                  <c:v>0.28199999999999997</c:v>
                </c:pt>
                <c:pt idx="688">
                  <c:v>0.28199999999999997</c:v>
                </c:pt>
                <c:pt idx="689">
                  <c:v>0.28199999999999997</c:v>
                </c:pt>
                <c:pt idx="690">
                  <c:v>0.28199999999999997</c:v>
                </c:pt>
                <c:pt idx="691">
                  <c:v>0.28199999999999997</c:v>
                </c:pt>
                <c:pt idx="692">
                  <c:v>0.28199999999999997</c:v>
                </c:pt>
                <c:pt idx="693">
                  <c:v>0.28239999999999998</c:v>
                </c:pt>
                <c:pt idx="694">
                  <c:v>0.28239999999999998</c:v>
                </c:pt>
                <c:pt idx="695">
                  <c:v>0.28520000000000001</c:v>
                </c:pt>
                <c:pt idx="696">
                  <c:v>0.28520000000000001</c:v>
                </c:pt>
                <c:pt idx="697">
                  <c:v>0.28520000000000001</c:v>
                </c:pt>
                <c:pt idx="698">
                  <c:v>0.28520000000000001</c:v>
                </c:pt>
                <c:pt idx="699">
                  <c:v>0.28520000000000001</c:v>
                </c:pt>
                <c:pt idx="700">
                  <c:v>0.28520000000000001</c:v>
                </c:pt>
                <c:pt idx="701">
                  <c:v>0.28520000000000001</c:v>
                </c:pt>
                <c:pt idx="702">
                  <c:v>0.28520000000000001</c:v>
                </c:pt>
                <c:pt idx="703">
                  <c:v>0.28560000000000002</c:v>
                </c:pt>
                <c:pt idx="704">
                  <c:v>0.28560000000000002</c:v>
                </c:pt>
                <c:pt idx="705">
                  <c:v>0.28599999999999998</c:v>
                </c:pt>
                <c:pt idx="706">
                  <c:v>0.28599999999999998</c:v>
                </c:pt>
                <c:pt idx="707">
                  <c:v>0.28599999999999998</c:v>
                </c:pt>
                <c:pt idx="708">
                  <c:v>0.28599999999999998</c:v>
                </c:pt>
                <c:pt idx="709">
                  <c:v>0.28599999999999998</c:v>
                </c:pt>
                <c:pt idx="710">
                  <c:v>0.28599999999999998</c:v>
                </c:pt>
                <c:pt idx="711">
                  <c:v>0.28599999999999998</c:v>
                </c:pt>
                <c:pt idx="712">
                  <c:v>0.28599999999999998</c:v>
                </c:pt>
                <c:pt idx="713">
                  <c:v>0.28599999999999998</c:v>
                </c:pt>
                <c:pt idx="714">
                  <c:v>0.28599999999999998</c:v>
                </c:pt>
                <c:pt idx="715">
                  <c:v>0.28599999999999998</c:v>
                </c:pt>
                <c:pt idx="716">
                  <c:v>0.28599999999999998</c:v>
                </c:pt>
                <c:pt idx="717">
                  <c:v>0.28920000000000001</c:v>
                </c:pt>
                <c:pt idx="718">
                  <c:v>0.28920000000000001</c:v>
                </c:pt>
                <c:pt idx="719">
                  <c:v>0.28920000000000001</c:v>
                </c:pt>
                <c:pt idx="720">
                  <c:v>0.28920000000000001</c:v>
                </c:pt>
                <c:pt idx="721">
                  <c:v>0.28920000000000001</c:v>
                </c:pt>
                <c:pt idx="722">
                  <c:v>0.28920000000000001</c:v>
                </c:pt>
                <c:pt idx="723">
                  <c:v>0.28920000000000001</c:v>
                </c:pt>
                <c:pt idx="724">
                  <c:v>0.28920000000000001</c:v>
                </c:pt>
                <c:pt idx="725">
                  <c:v>0.28920000000000001</c:v>
                </c:pt>
                <c:pt idx="726">
                  <c:v>0.28920000000000001</c:v>
                </c:pt>
                <c:pt idx="727">
                  <c:v>0.28920000000000001</c:v>
                </c:pt>
                <c:pt idx="728">
                  <c:v>0.28920000000000001</c:v>
                </c:pt>
                <c:pt idx="729">
                  <c:v>0.28920000000000001</c:v>
                </c:pt>
                <c:pt idx="730">
                  <c:v>0.28920000000000001</c:v>
                </c:pt>
                <c:pt idx="731">
                  <c:v>0.28920000000000001</c:v>
                </c:pt>
                <c:pt idx="732">
                  <c:v>0.28920000000000001</c:v>
                </c:pt>
                <c:pt idx="733">
                  <c:v>0.28960000000000002</c:v>
                </c:pt>
                <c:pt idx="734">
                  <c:v>0.28960000000000002</c:v>
                </c:pt>
                <c:pt idx="735">
                  <c:v>0.28960000000000002</c:v>
                </c:pt>
                <c:pt idx="736">
                  <c:v>0.28960000000000002</c:v>
                </c:pt>
                <c:pt idx="737">
                  <c:v>0.2928</c:v>
                </c:pt>
                <c:pt idx="738">
                  <c:v>0.2928</c:v>
                </c:pt>
                <c:pt idx="739">
                  <c:v>0.2928</c:v>
                </c:pt>
                <c:pt idx="740">
                  <c:v>0.2928</c:v>
                </c:pt>
                <c:pt idx="741">
                  <c:v>0.2928</c:v>
                </c:pt>
                <c:pt idx="742">
                  <c:v>0.2928</c:v>
                </c:pt>
                <c:pt idx="743">
                  <c:v>0.2928</c:v>
                </c:pt>
                <c:pt idx="744">
                  <c:v>0.2928</c:v>
                </c:pt>
                <c:pt idx="745">
                  <c:v>0.2928</c:v>
                </c:pt>
                <c:pt idx="746">
                  <c:v>0.2928</c:v>
                </c:pt>
                <c:pt idx="747">
                  <c:v>0.2928</c:v>
                </c:pt>
                <c:pt idx="748">
                  <c:v>0.2928</c:v>
                </c:pt>
                <c:pt idx="749">
                  <c:v>0.2928</c:v>
                </c:pt>
                <c:pt idx="750">
                  <c:v>0.2928</c:v>
                </c:pt>
                <c:pt idx="751">
                  <c:v>0.2928</c:v>
                </c:pt>
                <c:pt idx="752">
                  <c:v>0.2928</c:v>
                </c:pt>
                <c:pt idx="753">
                  <c:v>0.2928</c:v>
                </c:pt>
                <c:pt idx="754">
                  <c:v>0.2928</c:v>
                </c:pt>
                <c:pt idx="755">
                  <c:v>0.29320000000000002</c:v>
                </c:pt>
                <c:pt idx="756">
                  <c:v>0.29320000000000002</c:v>
                </c:pt>
                <c:pt idx="757">
                  <c:v>0.29360000000000003</c:v>
                </c:pt>
                <c:pt idx="758">
                  <c:v>0.29360000000000003</c:v>
                </c:pt>
                <c:pt idx="759">
                  <c:v>0.29520000000000002</c:v>
                </c:pt>
                <c:pt idx="760">
                  <c:v>0.29520000000000002</c:v>
                </c:pt>
                <c:pt idx="761">
                  <c:v>0.29520000000000002</c:v>
                </c:pt>
                <c:pt idx="762">
                  <c:v>0.29520000000000002</c:v>
                </c:pt>
                <c:pt idx="763">
                  <c:v>0.29520000000000002</c:v>
                </c:pt>
                <c:pt idx="764">
                  <c:v>0.29520000000000002</c:v>
                </c:pt>
                <c:pt idx="765">
                  <c:v>0.29520000000000002</c:v>
                </c:pt>
                <c:pt idx="766">
                  <c:v>0.29520000000000002</c:v>
                </c:pt>
                <c:pt idx="767">
                  <c:v>0.29520000000000002</c:v>
                </c:pt>
                <c:pt idx="768">
                  <c:v>0.29520000000000002</c:v>
                </c:pt>
                <c:pt idx="769">
                  <c:v>0.29520000000000002</c:v>
                </c:pt>
                <c:pt idx="770">
                  <c:v>0.29520000000000002</c:v>
                </c:pt>
                <c:pt idx="771">
                  <c:v>0.29520000000000002</c:v>
                </c:pt>
                <c:pt idx="772">
                  <c:v>0.29520000000000002</c:v>
                </c:pt>
                <c:pt idx="773">
                  <c:v>0.29520000000000002</c:v>
                </c:pt>
                <c:pt idx="774">
                  <c:v>0.29520000000000002</c:v>
                </c:pt>
                <c:pt idx="775">
                  <c:v>0.29520000000000002</c:v>
                </c:pt>
                <c:pt idx="776">
                  <c:v>0.29520000000000002</c:v>
                </c:pt>
                <c:pt idx="777">
                  <c:v>0.29520000000000002</c:v>
                </c:pt>
                <c:pt idx="778">
                  <c:v>0.29520000000000002</c:v>
                </c:pt>
                <c:pt idx="779">
                  <c:v>0.29759999999999998</c:v>
                </c:pt>
                <c:pt idx="780">
                  <c:v>0.29759999999999998</c:v>
                </c:pt>
                <c:pt idx="781">
                  <c:v>0.29759999999999998</c:v>
                </c:pt>
                <c:pt idx="782">
                  <c:v>0.29759999999999998</c:v>
                </c:pt>
                <c:pt idx="783">
                  <c:v>0.29759999999999998</c:v>
                </c:pt>
                <c:pt idx="784">
                  <c:v>0.29759999999999998</c:v>
                </c:pt>
                <c:pt idx="785">
                  <c:v>0.29759999999999998</c:v>
                </c:pt>
                <c:pt idx="786">
                  <c:v>0.29759999999999998</c:v>
                </c:pt>
                <c:pt idx="787">
                  <c:v>0.29799999999999999</c:v>
                </c:pt>
                <c:pt idx="788">
                  <c:v>0.29799999999999999</c:v>
                </c:pt>
                <c:pt idx="789">
                  <c:v>0.29799999999999999</c:v>
                </c:pt>
                <c:pt idx="790">
                  <c:v>0.29799999999999999</c:v>
                </c:pt>
                <c:pt idx="791">
                  <c:v>0.29799999999999999</c:v>
                </c:pt>
                <c:pt idx="792">
                  <c:v>0.29799999999999999</c:v>
                </c:pt>
                <c:pt idx="793">
                  <c:v>0.29799999999999999</c:v>
                </c:pt>
                <c:pt idx="794">
                  <c:v>0.29799999999999999</c:v>
                </c:pt>
                <c:pt idx="795">
                  <c:v>0.29799999999999999</c:v>
                </c:pt>
                <c:pt idx="796">
                  <c:v>0.29799999999999999</c:v>
                </c:pt>
                <c:pt idx="797">
                  <c:v>0.2984</c:v>
                </c:pt>
                <c:pt idx="798">
                  <c:v>0.2984</c:v>
                </c:pt>
                <c:pt idx="799">
                  <c:v>0.2984</c:v>
                </c:pt>
                <c:pt idx="800">
                  <c:v>0.2984</c:v>
                </c:pt>
                <c:pt idx="801">
                  <c:v>0.29920000000000002</c:v>
                </c:pt>
                <c:pt idx="802">
                  <c:v>0.29920000000000002</c:v>
                </c:pt>
                <c:pt idx="803">
                  <c:v>0.29920000000000002</c:v>
                </c:pt>
                <c:pt idx="804">
                  <c:v>0.29920000000000002</c:v>
                </c:pt>
                <c:pt idx="805">
                  <c:v>0.29920000000000002</c:v>
                </c:pt>
                <c:pt idx="806">
                  <c:v>0.29920000000000002</c:v>
                </c:pt>
                <c:pt idx="807">
                  <c:v>0.29920000000000002</c:v>
                </c:pt>
                <c:pt idx="808">
                  <c:v>0.29920000000000002</c:v>
                </c:pt>
                <c:pt idx="809">
                  <c:v>0.29920000000000002</c:v>
                </c:pt>
                <c:pt idx="810">
                  <c:v>0.29920000000000002</c:v>
                </c:pt>
                <c:pt idx="811">
                  <c:v>0.29920000000000002</c:v>
                </c:pt>
                <c:pt idx="812">
                  <c:v>0.29920000000000002</c:v>
                </c:pt>
                <c:pt idx="813">
                  <c:v>0.29920000000000002</c:v>
                </c:pt>
                <c:pt idx="814">
                  <c:v>0.29920000000000002</c:v>
                </c:pt>
                <c:pt idx="815">
                  <c:v>0.29920000000000002</c:v>
                </c:pt>
                <c:pt idx="816">
                  <c:v>0.29920000000000002</c:v>
                </c:pt>
                <c:pt idx="817">
                  <c:v>0.29920000000000002</c:v>
                </c:pt>
                <c:pt idx="818">
                  <c:v>0.29920000000000002</c:v>
                </c:pt>
                <c:pt idx="819">
                  <c:v>0.29920000000000002</c:v>
                </c:pt>
                <c:pt idx="820">
                  <c:v>0.29920000000000002</c:v>
                </c:pt>
                <c:pt idx="821">
                  <c:v>0.30199999999999999</c:v>
                </c:pt>
                <c:pt idx="822">
                  <c:v>0.30199999999999999</c:v>
                </c:pt>
                <c:pt idx="823">
                  <c:v>0.30199999999999999</c:v>
                </c:pt>
                <c:pt idx="824">
                  <c:v>0.30199999999999999</c:v>
                </c:pt>
                <c:pt idx="825">
                  <c:v>0.30199999999999999</c:v>
                </c:pt>
                <c:pt idx="826">
                  <c:v>0.30199999999999999</c:v>
                </c:pt>
                <c:pt idx="827">
                  <c:v>0.30199999999999999</c:v>
                </c:pt>
                <c:pt idx="828">
                  <c:v>0.30199999999999999</c:v>
                </c:pt>
                <c:pt idx="829">
                  <c:v>0.3024</c:v>
                </c:pt>
                <c:pt idx="830">
                  <c:v>0.3024</c:v>
                </c:pt>
                <c:pt idx="831">
                  <c:v>0.3024</c:v>
                </c:pt>
                <c:pt idx="832">
                  <c:v>0.3024</c:v>
                </c:pt>
                <c:pt idx="833">
                  <c:v>0.3024</c:v>
                </c:pt>
                <c:pt idx="834">
                  <c:v>0.3024</c:v>
                </c:pt>
                <c:pt idx="835">
                  <c:v>0.3024</c:v>
                </c:pt>
                <c:pt idx="836">
                  <c:v>0.3024</c:v>
                </c:pt>
                <c:pt idx="837">
                  <c:v>0.3024</c:v>
                </c:pt>
                <c:pt idx="838">
                  <c:v>0.3024</c:v>
                </c:pt>
                <c:pt idx="839">
                  <c:v>0.3024</c:v>
                </c:pt>
                <c:pt idx="840">
                  <c:v>0.3024</c:v>
                </c:pt>
                <c:pt idx="841">
                  <c:v>0.3024</c:v>
                </c:pt>
                <c:pt idx="842">
                  <c:v>0.3024</c:v>
                </c:pt>
                <c:pt idx="843">
                  <c:v>0.30559999999999998</c:v>
                </c:pt>
                <c:pt idx="844">
                  <c:v>0.30559999999999998</c:v>
                </c:pt>
                <c:pt idx="845">
                  <c:v>0.30559999999999998</c:v>
                </c:pt>
                <c:pt idx="846">
                  <c:v>0.30559999999999998</c:v>
                </c:pt>
                <c:pt idx="847">
                  <c:v>0.30559999999999998</c:v>
                </c:pt>
                <c:pt idx="848">
                  <c:v>0.30559999999999998</c:v>
                </c:pt>
                <c:pt idx="849">
                  <c:v>0.30559999999999998</c:v>
                </c:pt>
                <c:pt idx="850">
                  <c:v>0.30559999999999998</c:v>
                </c:pt>
                <c:pt idx="851">
                  <c:v>0.30559999999999998</c:v>
                </c:pt>
                <c:pt idx="852">
                  <c:v>0.30559999999999998</c:v>
                </c:pt>
                <c:pt idx="853">
                  <c:v>0.30559999999999998</c:v>
                </c:pt>
                <c:pt idx="854">
                  <c:v>0.30559999999999998</c:v>
                </c:pt>
                <c:pt idx="855">
                  <c:v>0.30559999999999998</c:v>
                </c:pt>
                <c:pt idx="856">
                  <c:v>0.30559999999999998</c:v>
                </c:pt>
                <c:pt idx="857">
                  <c:v>0.30559999999999998</c:v>
                </c:pt>
                <c:pt idx="858">
                  <c:v>0.30559999999999998</c:v>
                </c:pt>
                <c:pt idx="859">
                  <c:v>0.30559999999999998</c:v>
                </c:pt>
                <c:pt idx="860">
                  <c:v>0.30559999999999998</c:v>
                </c:pt>
                <c:pt idx="861">
                  <c:v>0.30559999999999998</c:v>
                </c:pt>
                <c:pt idx="862">
                  <c:v>0.30559999999999998</c:v>
                </c:pt>
                <c:pt idx="863">
                  <c:v>0.30759999999999998</c:v>
                </c:pt>
                <c:pt idx="864">
                  <c:v>0.30759999999999998</c:v>
                </c:pt>
                <c:pt idx="865">
                  <c:v>0.30759999999999998</c:v>
                </c:pt>
                <c:pt idx="866">
                  <c:v>0.30759999999999998</c:v>
                </c:pt>
                <c:pt idx="867">
                  <c:v>0.30759999999999998</c:v>
                </c:pt>
                <c:pt idx="868">
                  <c:v>0.30759999999999998</c:v>
                </c:pt>
                <c:pt idx="869">
                  <c:v>0.30759999999999998</c:v>
                </c:pt>
                <c:pt idx="870">
                  <c:v>0.30759999999999998</c:v>
                </c:pt>
                <c:pt idx="871">
                  <c:v>0.30759999999999998</c:v>
                </c:pt>
                <c:pt idx="872">
                  <c:v>0.30759999999999998</c:v>
                </c:pt>
                <c:pt idx="873">
                  <c:v>0.30759999999999998</c:v>
                </c:pt>
                <c:pt idx="874">
                  <c:v>0.30759999999999998</c:v>
                </c:pt>
                <c:pt idx="875">
                  <c:v>0.30759999999999998</c:v>
                </c:pt>
                <c:pt idx="876">
                  <c:v>0.30759999999999998</c:v>
                </c:pt>
                <c:pt idx="877">
                  <c:v>0.30759999999999998</c:v>
                </c:pt>
                <c:pt idx="878">
                  <c:v>0.30759999999999998</c:v>
                </c:pt>
                <c:pt idx="879">
                  <c:v>0.30759999999999998</c:v>
                </c:pt>
                <c:pt idx="880">
                  <c:v>0.30759999999999998</c:v>
                </c:pt>
                <c:pt idx="881">
                  <c:v>0.30759999999999998</c:v>
                </c:pt>
                <c:pt idx="882">
                  <c:v>0.30759999999999998</c:v>
                </c:pt>
                <c:pt idx="883">
                  <c:v>0.30759999999999998</c:v>
                </c:pt>
                <c:pt idx="884">
                  <c:v>0.30759999999999998</c:v>
                </c:pt>
                <c:pt idx="885">
                  <c:v>0.308</c:v>
                </c:pt>
                <c:pt idx="886">
                  <c:v>0.308</c:v>
                </c:pt>
                <c:pt idx="887">
                  <c:v>0.308</c:v>
                </c:pt>
                <c:pt idx="888">
                  <c:v>0.308</c:v>
                </c:pt>
                <c:pt idx="889">
                  <c:v>0.308</c:v>
                </c:pt>
                <c:pt idx="890">
                  <c:v>0.308</c:v>
                </c:pt>
                <c:pt idx="891">
                  <c:v>0.308</c:v>
                </c:pt>
                <c:pt idx="892">
                  <c:v>0.308</c:v>
                </c:pt>
                <c:pt idx="893">
                  <c:v>0.308</c:v>
                </c:pt>
                <c:pt idx="894">
                  <c:v>0.308</c:v>
                </c:pt>
                <c:pt idx="895">
                  <c:v>0.308</c:v>
                </c:pt>
                <c:pt idx="896">
                  <c:v>0.308</c:v>
                </c:pt>
                <c:pt idx="897">
                  <c:v>0.308</c:v>
                </c:pt>
                <c:pt idx="898">
                  <c:v>0.308</c:v>
                </c:pt>
                <c:pt idx="899">
                  <c:v>0.308</c:v>
                </c:pt>
                <c:pt idx="900">
                  <c:v>0.308</c:v>
                </c:pt>
                <c:pt idx="901">
                  <c:v>0.308</c:v>
                </c:pt>
                <c:pt idx="902">
                  <c:v>0.308</c:v>
                </c:pt>
                <c:pt idx="903">
                  <c:v>0.308</c:v>
                </c:pt>
                <c:pt idx="904">
                  <c:v>0.30840000000000001</c:v>
                </c:pt>
                <c:pt idx="905">
                  <c:v>0.31</c:v>
                </c:pt>
                <c:pt idx="906">
                  <c:v>0.31</c:v>
                </c:pt>
                <c:pt idx="907">
                  <c:v>0.31</c:v>
                </c:pt>
                <c:pt idx="908">
                  <c:v>0.31</c:v>
                </c:pt>
                <c:pt idx="909">
                  <c:v>0.31</c:v>
                </c:pt>
                <c:pt idx="910">
                  <c:v>0.31</c:v>
                </c:pt>
                <c:pt idx="911">
                  <c:v>0.31</c:v>
                </c:pt>
                <c:pt idx="912">
                  <c:v>0.31</c:v>
                </c:pt>
                <c:pt idx="913">
                  <c:v>0.31</c:v>
                </c:pt>
                <c:pt idx="914">
                  <c:v>0.31</c:v>
                </c:pt>
                <c:pt idx="915">
                  <c:v>0.31</c:v>
                </c:pt>
                <c:pt idx="916">
                  <c:v>0.31</c:v>
                </c:pt>
                <c:pt idx="917">
                  <c:v>0.31</c:v>
                </c:pt>
                <c:pt idx="918">
                  <c:v>0.31</c:v>
                </c:pt>
                <c:pt idx="919">
                  <c:v>0.31</c:v>
                </c:pt>
                <c:pt idx="920">
                  <c:v>0.31</c:v>
                </c:pt>
                <c:pt idx="921">
                  <c:v>0.31</c:v>
                </c:pt>
                <c:pt idx="922">
                  <c:v>0.31</c:v>
                </c:pt>
                <c:pt idx="923">
                  <c:v>0.31</c:v>
                </c:pt>
                <c:pt idx="924">
                  <c:v>0.31</c:v>
                </c:pt>
                <c:pt idx="925">
                  <c:v>0.31</c:v>
                </c:pt>
                <c:pt idx="926">
                  <c:v>0.31</c:v>
                </c:pt>
                <c:pt idx="927">
                  <c:v>0.31119999999999998</c:v>
                </c:pt>
                <c:pt idx="928">
                  <c:v>0.31119999999999998</c:v>
                </c:pt>
                <c:pt idx="929">
                  <c:v>0.31119999999999998</c:v>
                </c:pt>
                <c:pt idx="930">
                  <c:v>0.31119999999999998</c:v>
                </c:pt>
                <c:pt idx="931">
                  <c:v>0.31119999999999998</c:v>
                </c:pt>
                <c:pt idx="932">
                  <c:v>0.31119999999999998</c:v>
                </c:pt>
                <c:pt idx="933">
                  <c:v>0.31119999999999998</c:v>
                </c:pt>
                <c:pt idx="934">
                  <c:v>0.31119999999999998</c:v>
                </c:pt>
                <c:pt idx="935">
                  <c:v>0.31119999999999998</c:v>
                </c:pt>
                <c:pt idx="936">
                  <c:v>0.31119999999999998</c:v>
                </c:pt>
                <c:pt idx="937">
                  <c:v>0.31119999999999998</c:v>
                </c:pt>
                <c:pt idx="938">
                  <c:v>0.31119999999999998</c:v>
                </c:pt>
                <c:pt idx="939">
                  <c:v>0.31119999999999998</c:v>
                </c:pt>
                <c:pt idx="940">
                  <c:v>0.31119999999999998</c:v>
                </c:pt>
                <c:pt idx="941">
                  <c:v>0.31119999999999998</c:v>
                </c:pt>
                <c:pt idx="942">
                  <c:v>0.31119999999999998</c:v>
                </c:pt>
                <c:pt idx="943">
                  <c:v>0.31119999999999998</c:v>
                </c:pt>
                <c:pt idx="944">
                  <c:v>0.31119999999999998</c:v>
                </c:pt>
                <c:pt idx="945">
                  <c:v>0.31119999999999998</c:v>
                </c:pt>
                <c:pt idx="946">
                  <c:v>0.31119999999999998</c:v>
                </c:pt>
                <c:pt idx="947">
                  <c:v>0.31319999999999998</c:v>
                </c:pt>
                <c:pt idx="948">
                  <c:v>0.31319999999999998</c:v>
                </c:pt>
                <c:pt idx="949">
                  <c:v>0.31319999999999998</c:v>
                </c:pt>
                <c:pt idx="950">
                  <c:v>0.31319999999999998</c:v>
                </c:pt>
                <c:pt idx="951">
                  <c:v>0.31319999999999998</c:v>
                </c:pt>
                <c:pt idx="952">
                  <c:v>0.31319999999999998</c:v>
                </c:pt>
                <c:pt idx="953">
                  <c:v>0.31319999999999998</c:v>
                </c:pt>
                <c:pt idx="954">
                  <c:v>0.31319999999999998</c:v>
                </c:pt>
                <c:pt idx="955">
                  <c:v>0.31319999999999998</c:v>
                </c:pt>
                <c:pt idx="956">
                  <c:v>0.31319999999999998</c:v>
                </c:pt>
                <c:pt idx="957">
                  <c:v>0.31319999999999998</c:v>
                </c:pt>
                <c:pt idx="958">
                  <c:v>0.31319999999999998</c:v>
                </c:pt>
                <c:pt idx="959">
                  <c:v>0.31359999999999999</c:v>
                </c:pt>
                <c:pt idx="960">
                  <c:v>0.31359999999999999</c:v>
                </c:pt>
                <c:pt idx="961">
                  <c:v>0.31359999999999999</c:v>
                </c:pt>
                <c:pt idx="962">
                  <c:v>0.31359999999999999</c:v>
                </c:pt>
                <c:pt idx="963">
                  <c:v>0.31359999999999999</c:v>
                </c:pt>
                <c:pt idx="964">
                  <c:v>0.31359999999999999</c:v>
                </c:pt>
                <c:pt idx="965">
                  <c:v>0.31359999999999999</c:v>
                </c:pt>
                <c:pt idx="966">
                  <c:v>0.31359999999999999</c:v>
                </c:pt>
                <c:pt idx="967">
                  <c:v>0.31359999999999999</c:v>
                </c:pt>
                <c:pt idx="968">
                  <c:v>0.31359999999999999</c:v>
                </c:pt>
                <c:pt idx="969">
                  <c:v>0.31519999999999998</c:v>
                </c:pt>
                <c:pt idx="970">
                  <c:v>0.31519999999999998</c:v>
                </c:pt>
                <c:pt idx="971">
                  <c:v>0.31519999999999998</c:v>
                </c:pt>
                <c:pt idx="972">
                  <c:v>0.31519999999999998</c:v>
                </c:pt>
                <c:pt idx="973">
                  <c:v>0.31519999999999998</c:v>
                </c:pt>
                <c:pt idx="974">
                  <c:v>0.31519999999999998</c:v>
                </c:pt>
                <c:pt idx="975">
                  <c:v>0.31519999999999998</c:v>
                </c:pt>
                <c:pt idx="976">
                  <c:v>0.31519999999999998</c:v>
                </c:pt>
                <c:pt idx="977">
                  <c:v>0.31519999999999998</c:v>
                </c:pt>
                <c:pt idx="978">
                  <c:v>0.31519999999999998</c:v>
                </c:pt>
                <c:pt idx="979">
                  <c:v>0.31519999999999998</c:v>
                </c:pt>
                <c:pt idx="980">
                  <c:v>0.31519999999999998</c:v>
                </c:pt>
                <c:pt idx="981">
                  <c:v>0.31519999999999998</c:v>
                </c:pt>
                <c:pt idx="982">
                  <c:v>0.31519999999999998</c:v>
                </c:pt>
                <c:pt idx="983">
                  <c:v>0.31559999999999999</c:v>
                </c:pt>
                <c:pt idx="984">
                  <c:v>0.31559999999999999</c:v>
                </c:pt>
                <c:pt idx="985">
                  <c:v>0.316</c:v>
                </c:pt>
                <c:pt idx="986">
                  <c:v>0.316</c:v>
                </c:pt>
                <c:pt idx="987">
                  <c:v>0.316</c:v>
                </c:pt>
                <c:pt idx="988">
                  <c:v>0.316</c:v>
                </c:pt>
                <c:pt idx="989">
                  <c:v>0.31759999999999999</c:v>
                </c:pt>
                <c:pt idx="990">
                  <c:v>0.31759999999999999</c:v>
                </c:pt>
                <c:pt idx="991">
                  <c:v>0.31759999999999999</c:v>
                </c:pt>
                <c:pt idx="992">
                  <c:v>0.31759999999999999</c:v>
                </c:pt>
                <c:pt idx="993">
                  <c:v>0.31759999999999999</c:v>
                </c:pt>
                <c:pt idx="994">
                  <c:v>0.31759999999999999</c:v>
                </c:pt>
                <c:pt idx="995">
                  <c:v>0.31759999999999999</c:v>
                </c:pt>
                <c:pt idx="996">
                  <c:v>0.31759999999999999</c:v>
                </c:pt>
                <c:pt idx="997">
                  <c:v>0.31759999999999999</c:v>
                </c:pt>
                <c:pt idx="998">
                  <c:v>0.31759999999999999</c:v>
                </c:pt>
                <c:pt idx="999">
                  <c:v>0.31759999999999999</c:v>
                </c:pt>
                <c:pt idx="1000">
                  <c:v>0.31759999999999999</c:v>
                </c:pt>
                <c:pt idx="1001">
                  <c:v>0.31759999999999999</c:v>
                </c:pt>
                <c:pt idx="1002">
                  <c:v>0.31759999999999999</c:v>
                </c:pt>
                <c:pt idx="1003">
                  <c:v>0.31759999999999999</c:v>
                </c:pt>
                <c:pt idx="1004">
                  <c:v>0.31759999999999999</c:v>
                </c:pt>
                <c:pt idx="1005">
                  <c:v>0.31759999999999999</c:v>
                </c:pt>
                <c:pt idx="1006">
                  <c:v>0.31759999999999999</c:v>
                </c:pt>
                <c:pt idx="1007">
                  <c:v>0.31759999999999999</c:v>
                </c:pt>
                <c:pt idx="1008">
                  <c:v>0.31759999999999999</c:v>
                </c:pt>
                <c:pt idx="1009">
                  <c:v>0.31759999999999999</c:v>
                </c:pt>
                <c:pt idx="1010">
                  <c:v>0.31759999999999999</c:v>
                </c:pt>
                <c:pt idx="1011">
                  <c:v>0.31919999999999998</c:v>
                </c:pt>
                <c:pt idx="1012">
                  <c:v>0.31919999999999998</c:v>
                </c:pt>
                <c:pt idx="1013">
                  <c:v>0.3196</c:v>
                </c:pt>
                <c:pt idx="1014">
                  <c:v>0.3196</c:v>
                </c:pt>
                <c:pt idx="1015">
                  <c:v>0.3196</c:v>
                </c:pt>
                <c:pt idx="1016">
                  <c:v>0.3196</c:v>
                </c:pt>
                <c:pt idx="1017">
                  <c:v>0.3196</c:v>
                </c:pt>
                <c:pt idx="1018">
                  <c:v>0.3196</c:v>
                </c:pt>
                <c:pt idx="1019">
                  <c:v>0.32</c:v>
                </c:pt>
                <c:pt idx="1020">
                  <c:v>0.32</c:v>
                </c:pt>
                <c:pt idx="1021">
                  <c:v>0.32</c:v>
                </c:pt>
                <c:pt idx="1022">
                  <c:v>0.32</c:v>
                </c:pt>
                <c:pt idx="1023">
                  <c:v>0.32</c:v>
                </c:pt>
                <c:pt idx="1024">
                  <c:v>0.32</c:v>
                </c:pt>
                <c:pt idx="1025">
                  <c:v>0.32</c:v>
                </c:pt>
                <c:pt idx="1026">
                  <c:v>0.32</c:v>
                </c:pt>
                <c:pt idx="1027">
                  <c:v>0.32</c:v>
                </c:pt>
                <c:pt idx="1028">
                  <c:v>0.32</c:v>
                </c:pt>
                <c:pt idx="1029">
                  <c:v>0.32</c:v>
                </c:pt>
                <c:pt idx="1030">
                  <c:v>0.32</c:v>
                </c:pt>
                <c:pt idx="1031">
                  <c:v>0.32119999999999999</c:v>
                </c:pt>
                <c:pt idx="1032">
                  <c:v>0.32119999999999999</c:v>
                </c:pt>
                <c:pt idx="1033">
                  <c:v>0.32119999999999999</c:v>
                </c:pt>
                <c:pt idx="1034">
                  <c:v>0.32119999999999999</c:v>
                </c:pt>
                <c:pt idx="1035">
                  <c:v>0.32119999999999999</c:v>
                </c:pt>
                <c:pt idx="1036">
                  <c:v>0.32119999999999999</c:v>
                </c:pt>
                <c:pt idx="1037">
                  <c:v>0.32119999999999999</c:v>
                </c:pt>
                <c:pt idx="1038">
                  <c:v>0.32119999999999999</c:v>
                </c:pt>
                <c:pt idx="1039">
                  <c:v>0.32119999999999999</c:v>
                </c:pt>
                <c:pt idx="1040">
                  <c:v>0.32119999999999999</c:v>
                </c:pt>
                <c:pt idx="1041">
                  <c:v>0.32119999999999999</c:v>
                </c:pt>
                <c:pt idx="1042">
                  <c:v>0.32119999999999999</c:v>
                </c:pt>
                <c:pt idx="1043">
                  <c:v>0.32119999999999999</c:v>
                </c:pt>
                <c:pt idx="1044">
                  <c:v>0.32119999999999999</c:v>
                </c:pt>
                <c:pt idx="1045">
                  <c:v>0.32119999999999999</c:v>
                </c:pt>
                <c:pt idx="1046">
                  <c:v>0.32119999999999999</c:v>
                </c:pt>
                <c:pt idx="1047">
                  <c:v>0.32119999999999999</c:v>
                </c:pt>
                <c:pt idx="1048">
                  <c:v>0.32119999999999999</c:v>
                </c:pt>
                <c:pt idx="1049">
                  <c:v>0.32119999999999999</c:v>
                </c:pt>
                <c:pt idx="1050">
                  <c:v>0.32119999999999999</c:v>
                </c:pt>
                <c:pt idx="1051">
                  <c:v>0.32119999999999999</c:v>
                </c:pt>
                <c:pt idx="1052">
                  <c:v>0.32119999999999999</c:v>
                </c:pt>
                <c:pt idx="1053">
                  <c:v>0.32240000000000002</c:v>
                </c:pt>
                <c:pt idx="1054">
                  <c:v>0.32240000000000002</c:v>
                </c:pt>
                <c:pt idx="1055">
                  <c:v>0.32240000000000002</c:v>
                </c:pt>
                <c:pt idx="1056">
                  <c:v>0.32240000000000002</c:v>
                </c:pt>
                <c:pt idx="1057">
                  <c:v>0.32240000000000002</c:v>
                </c:pt>
                <c:pt idx="1058">
                  <c:v>0.32240000000000002</c:v>
                </c:pt>
                <c:pt idx="1059">
                  <c:v>0.32240000000000002</c:v>
                </c:pt>
                <c:pt idx="1060">
                  <c:v>0.32240000000000002</c:v>
                </c:pt>
                <c:pt idx="1061">
                  <c:v>0.32240000000000002</c:v>
                </c:pt>
                <c:pt idx="1062">
                  <c:v>0.32240000000000002</c:v>
                </c:pt>
                <c:pt idx="1063">
                  <c:v>0.32240000000000002</c:v>
                </c:pt>
                <c:pt idx="1064">
                  <c:v>0.32240000000000002</c:v>
                </c:pt>
                <c:pt idx="1065">
                  <c:v>0.32240000000000002</c:v>
                </c:pt>
                <c:pt idx="1066">
                  <c:v>0.32240000000000002</c:v>
                </c:pt>
                <c:pt idx="1067">
                  <c:v>0.32240000000000002</c:v>
                </c:pt>
                <c:pt idx="1068">
                  <c:v>0.32240000000000002</c:v>
                </c:pt>
                <c:pt idx="1069">
                  <c:v>0.32240000000000002</c:v>
                </c:pt>
                <c:pt idx="1070">
                  <c:v>0.32240000000000002</c:v>
                </c:pt>
                <c:pt idx="1071">
                  <c:v>0.32240000000000002</c:v>
                </c:pt>
                <c:pt idx="1072">
                  <c:v>0.32319999999999999</c:v>
                </c:pt>
                <c:pt idx="1073">
                  <c:v>0.32479999999999998</c:v>
                </c:pt>
                <c:pt idx="1074">
                  <c:v>0.32479999999999998</c:v>
                </c:pt>
                <c:pt idx="1075">
                  <c:v>0.32479999999999998</c:v>
                </c:pt>
                <c:pt idx="1076">
                  <c:v>0.32479999999999998</c:v>
                </c:pt>
                <c:pt idx="1077">
                  <c:v>0.32479999999999998</c:v>
                </c:pt>
                <c:pt idx="1078">
                  <c:v>0.32479999999999998</c:v>
                </c:pt>
                <c:pt idx="1079">
                  <c:v>0.32519999999999999</c:v>
                </c:pt>
                <c:pt idx="1080">
                  <c:v>0.32519999999999999</c:v>
                </c:pt>
                <c:pt idx="1081">
                  <c:v>0.32519999999999999</c:v>
                </c:pt>
                <c:pt idx="1082">
                  <c:v>0.32519999999999999</c:v>
                </c:pt>
                <c:pt idx="1083">
                  <c:v>0.32519999999999999</c:v>
                </c:pt>
                <c:pt idx="1084">
                  <c:v>0.32519999999999999</c:v>
                </c:pt>
                <c:pt idx="1085">
                  <c:v>0.32519999999999999</c:v>
                </c:pt>
                <c:pt idx="1086">
                  <c:v>0.32519999999999999</c:v>
                </c:pt>
                <c:pt idx="1087">
                  <c:v>0.32519999999999999</c:v>
                </c:pt>
                <c:pt idx="1088">
                  <c:v>0.32519999999999999</c:v>
                </c:pt>
                <c:pt idx="1089">
                  <c:v>0.32519999999999999</c:v>
                </c:pt>
                <c:pt idx="1090">
                  <c:v>0.32519999999999999</c:v>
                </c:pt>
                <c:pt idx="1091">
                  <c:v>0.3256</c:v>
                </c:pt>
                <c:pt idx="1092">
                  <c:v>0.3256</c:v>
                </c:pt>
                <c:pt idx="1093">
                  <c:v>0.3256</c:v>
                </c:pt>
                <c:pt idx="1094">
                  <c:v>0.3256</c:v>
                </c:pt>
                <c:pt idx="1095">
                  <c:v>0.32679999999999998</c:v>
                </c:pt>
                <c:pt idx="1096">
                  <c:v>0.32679999999999998</c:v>
                </c:pt>
                <c:pt idx="1097">
                  <c:v>0.32679999999999998</c:v>
                </c:pt>
                <c:pt idx="1098">
                  <c:v>0.32679999999999998</c:v>
                </c:pt>
                <c:pt idx="1099">
                  <c:v>0.32679999999999998</c:v>
                </c:pt>
                <c:pt idx="1100">
                  <c:v>0.32679999999999998</c:v>
                </c:pt>
                <c:pt idx="1101">
                  <c:v>0.32679999999999998</c:v>
                </c:pt>
                <c:pt idx="1102">
                  <c:v>0.32679999999999998</c:v>
                </c:pt>
                <c:pt idx="1103">
                  <c:v>0.32679999999999998</c:v>
                </c:pt>
                <c:pt idx="1104">
                  <c:v>0.32679999999999998</c:v>
                </c:pt>
                <c:pt idx="1105">
                  <c:v>0.32679999999999998</c:v>
                </c:pt>
                <c:pt idx="1106">
                  <c:v>0.32679999999999998</c:v>
                </c:pt>
                <c:pt idx="1107">
                  <c:v>0.32679999999999998</c:v>
                </c:pt>
                <c:pt idx="1108">
                  <c:v>0.32679999999999998</c:v>
                </c:pt>
                <c:pt idx="1109">
                  <c:v>0.32679999999999998</c:v>
                </c:pt>
                <c:pt idx="1110">
                  <c:v>0.32679999999999998</c:v>
                </c:pt>
                <c:pt idx="1111">
                  <c:v>0.32719999999999999</c:v>
                </c:pt>
                <c:pt idx="1112">
                  <c:v>0.32719999999999999</c:v>
                </c:pt>
                <c:pt idx="1113">
                  <c:v>0.32719999999999999</c:v>
                </c:pt>
                <c:pt idx="1114">
                  <c:v>0.32719999999999999</c:v>
                </c:pt>
                <c:pt idx="1115">
                  <c:v>0.32719999999999999</c:v>
                </c:pt>
                <c:pt idx="1116">
                  <c:v>0.32719999999999999</c:v>
                </c:pt>
                <c:pt idx="1117">
                  <c:v>0.32719999999999999</c:v>
                </c:pt>
                <c:pt idx="1118">
                  <c:v>0.32719999999999999</c:v>
                </c:pt>
                <c:pt idx="1119">
                  <c:v>0.3276</c:v>
                </c:pt>
                <c:pt idx="1120">
                  <c:v>0.3276</c:v>
                </c:pt>
                <c:pt idx="1121">
                  <c:v>0.3276</c:v>
                </c:pt>
                <c:pt idx="1122">
                  <c:v>0.3276</c:v>
                </c:pt>
                <c:pt idx="1123">
                  <c:v>0.3276</c:v>
                </c:pt>
                <c:pt idx="1124">
                  <c:v>0.3276</c:v>
                </c:pt>
                <c:pt idx="1125">
                  <c:v>0.3276</c:v>
                </c:pt>
                <c:pt idx="1126">
                  <c:v>0.3276</c:v>
                </c:pt>
                <c:pt idx="1127">
                  <c:v>0.3276</c:v>
                </c:pt>
                <c:pt idx="1128">
                  <c:v>0.3276</c:v>
                </c:pt>
                <c:pt idx="1129">
                  <c:v>0.3276</c:v>
                </c:pt>
                <c:pt idx="1130">
                  <c:v>0.3276</c:v>
                </c:pt>
                <c:pt idx="1131">
                  <c:v>0.3276</c:v>
                </c:pt>
                <c:pt idx="1132">
                  <c:v>0.3276</c:v>
                </c:pt>
                <c:pt idx="1133">
                  <c:v>0.3276</c:v>
                </c:pt>
                <c:pt idx="1134">
                  <c:v>0.3276</c:v>
                </c:pt>
                <c:pt idx="1135">
                  <c:v>0.3276</c:v>
                </c:pt>
                <c:pt idx="1136">
                  <c:v>0.3276</c:v>
                </c:pt>
                <c:pt idx="1137">
                  <c:v>0.32840000000000003</c:v>
                </c:pt>
                <c:pt idx="1138">
                  <c:v>0.32840000000000003</c:v>
                </c:pt>
                <c:pt idx="1139">
                  <c:v>0.32840000000000003</c:v>
                </c:pt>
                <c:pt idx="1140">
                  <c:v>0.32840000000000003</c:v>
                </c:pt>
                <c:pt idx="1141">
                  <c:v>0.32840000000000003</c:v>
                </c:pt>
                <c:pt idx="1142">
                  <c:v>0.32840000000000003</c:v>
                </c:pt>
                <c:pt idx="1143">
                  <c:v>0.32840000000000003</c:v>
                </c:pt>
                <c:pt idx="1144">
                  <c:v>0.32840000000000003</c:v>
                </c:pt>
                <c:pt idx="1145">
                  <c:v>0.32840000000000003</c:v>
                </c:pt>
                <c:pt idx="1146">
                  <c:v>0.32840000000000003</c:v>
                </c:pt>
                <c:pt idx="1147">
                  <c:v>0.32840000000000003</c:v>
                </c:pt>
                <c:pt idx="1148">
                  <c:v>0.32840000000000003</c:v>
                </c:pt>
                <c:pt idx="1149">
                  <c:v>0.32840000000000003</c:v>
                </c:pt>
                <c:pt idx="1150">
                  <c:v>0.32840000000000003</c:v>
                </c:pt>
                <c:pt idx="1151">
                  <c:v>0.32840000000000003</c:v>
                </c:pt>
                <c:pt idx="1152">
                  <c:v>0.32840000000000003</c:v>
                </c:pt>
                <c:pt idx="1153">
                  <c:v>0.32840000000000003</c:v>
                </c:pt>
                <c:pt idx="1154">
                  <c:v>0.32840000000000003</c:v>
                </c:pt>
                <c:pt idx="1155">
                  <c:v>0.32840000000000003</c:v>
                </c:pt>
                <c:pt idx="1156">
                  <c:v>0.32840000000000003</c:v>
                </c:pt>
                <c:pt idx="1157">
                  <c:v>0.33119999999999999</c:v>
                </c:pt>
                <c:pt idx="1158">
                  <c:v>0.33119999999999999</c:v>
                </c:pt>
                <c:pt idx="1159">
                  <c:v>0.33119999999999999</c:v>
                </c:pt>
                <c:pt idx="1160">
                  <c:v>0.33119999999999999</c:v>
                </c:pt>
                <c:pt idx="1161">
                  <c:v>0.33119999999999999</c:v>
                </c:pt>
                <c:pt idx="1162">
                  <c:v>0.33119999999999999</c:v>
                </c:pt>
                <c:pt idx="1163">
                  <c:v>0.33119999999999999</c:v>
                </c:pt>
                <c:pt idx="1164">
                  <c:v>0.33119999999999999</c:v>
                </c:pt>
                <c:pt idx="1165">
                  <c:v>0.33119999999999999</c:v>
                </c:pt>
                <c:pt idx="1166">
                  <c:v>0.33119999999999999</c:v>
                </c:pt>
                <c:pt idx="1167">
                  <c:v>0.33119999999999999</c:v>
                </c:pt>
                <c:pt idx="1168">
                  <c:v>0.33119999999999999</c:v>
                </c:pt>
                <c:pt idx="1169">
                  <c:v>0.33119999999999999</c:v>
                </c:pt>
                <c:pt idx="1170">
                  <c:v>0.33119999999999999</c:v>
                </c:pt>
                <c:pt idx="1171">
                  <c:v>0.33119999999999999</c:v>
                </c:pt>
                <c:pt idx="1172">
                  <c:v>0.33119999999999999</c:v>
                </c:pt>
                <c:pt idx="1173">
                  <c:v>0.33119999999999999</c:v>
                </c:pt>
                <c:pt idx="1174">
                  <c:v>0.33119999999999999</c:v>
                </c:pt>
                <c:pt idx="1175">
                  <c:v>0.33119999999999999</c:v>
                </c:pt>
                <c:pt idx="1176">
                  <c:v>0.33119999999999999</c:v>
                </c:pt>
                <c:pt idx="1177">
                  <c:v>0.33119999999999999</c:v>
                </c:pt>
                <c:pt idx="1178">
                  <c:v>0.33119999999999999</c:v>
                </c:pt>
                <c:pt idx="1179">
                  <c:v>0.33160000000000001</c:v>
                </c:pt>
                <c:pt idx="1180">
                  <c:v>0.33160000000000001</c:v>
                </c:pt>
                <c:pt idx="1181">
                  <c:v>0.33160000000000001</c:v>
                </c:pt>
                <c:pt idx="1182">
                  <c:v>0.33160000000000001</c:v>
                </c:pt>
                <c:pt idx="1183">
                  <c:v>0.33160000000000001</c:v>
                </c:pt>
                <c:pt idx="1184">
                  <c:v>0.33160000000000001</c:v>
                </c:pt>
                <c:pt idx="1185">
                  <c:v>0.33160000000000001</c:v>
                </c:pt>
                <c:pt idx="1186">
                  <c:v>0.33160000000000001</c:v>
                </c:pt>
                <c:pt idx="1187">
                  <c:v>0.33160000000000001</c:v>
                </c:pt>
                <c:pt idx="1188">
                  <c:v>0.33160000000000001</c:v>
                </c:pt>
                <c:pt idx="1189">
                  <c:v>0.33160000000000001</c:v>
                </c:pt>
                <c:pt idx="1190">
                  <c:v>0.33160000000000001</c:v>
                </c:pt>
                <c:pt idx="1191">
                  <c:v>0.33160000000000001</c:v>
                </c:pt>
                <c:pt idx="1192">
                  <c:v>0.33160000000000001</c:v>
                </c:pt>
                <c:pt idx="1193">
                  <c:v>0.33160000000000001</c:v>
                </c:pt>
                <c:pt idx="1194">
                  <c:v>0.33160000000000001</c:v>
                </c:pt>
                <c:pt idx="1195">
                  <c:v>0.33160000000000001</c:v>
                </c:pt>
                <c:pt idx="1196">
                  <c:v>0.33160000000000001</c:v>
                </c:pt>
                <c:pt idx="1197">
                  <c:v>0.33160000000000001</c:v>
                </c:pt>
                <c:pt idx="1198">
                  <c:v>0.33160000000000001</c:v>
                </c:pt>
                <c:pt idx="1199">
                  <c:v>0.33200000000000002</c:v>
                </c:pt>
                <c:pt idx="1200">
                  <c:v>0.33200000000000002</c:v>
                </c:pt>
                <c:pt idx="1201">
                  <c:v>0.33200000000000002</c:v>
                </c:pt>
                <c:pt idx="1202">
                  <c:v>0.33200000000000002</c:v>
                </c:pt>
                <c:pt idx="1203">
                  <c:v>0.33200000000000002</c:v>
                </c:pt>
                <c:pt idx="1204">
                  <c:v>0.33200000000000002</c:v>
                </c:pt>
                <c:pt idx="1205">
                  <c:v>0.33200000000000002</c:v>
                </c:pt>
                <c:pt idx="1206">
                  <c:v>0.33200000000000002</c:v>
                </c:pt>
                <c:pt idx="1207">
                  <c:v>0.33200000000000002</c:v>
                </c:pt>
                <c:pt idx="1208">
                  <c:v>0.33200000000000002</c:v>
                </c:pt>
                <c:pt idx="1209">
                  <c:v>0.33200000000000002</c:v>
                </c:pt>
                <c:pt idx="1210">
                  <c:v>0.33200000000000002</c:v>
                </c:pt>
                <c:pt idx="1211">
                  <c:v>0.33200000000000002</c:v>
                </c:pt>
                <c:pt idx="1212">
                  <c:v>0.33200000000000002</c:v>
                </c:pt>
                <c:pt idx="1213">
                  <c:v>0.33200000000000002</c:v>
                </c:pt>
                <c:pt idx="1214">
                  <c:v>0.33200000000000002</c:v>
                </c:pt>
                <c:pt idx="1215">
                  <c:v>0.33200000000000002</c:v>
                </c:pt>
                <c:pt idx="1216">
                  <c:v>0.33200000000000002</c:v>
                </c:pt>
                <c:pt idx="1217">
                  <c:v>0.33200000000000002</c:v>
                </c:pt>
                <c:pt idx="1218">
                  <c:v>0.33200000000000002</c:v>
                </c:pt>
                <c:pt idx="1219">
                  <c:v>0.33200000000000002</c:v>
                </c:pt>
                <c:pt idx="1220">
                  <c:v>0.33200000000000002</c:v>
                </c:pt>
                <c:pt idx="1221">
                  <c:v>0.3332</c:v>
                </c:pt>
                <c:pt idx="1222">
                  <c:v>0.3332</c:v>
                </c:pt>
                <c:pt idx="1223">
                  <c:v>0.3332</c:v>
                </c:pt>
                <c:pt idx="1224">
                  <c:v>0.3332</c:v>
                </c:pt>
                <c:pt idx="1225">
                  <c:v>0.3332</c:v>
                </c:pt>
                <c:pt idx="1226">
                  <c:v>0.3332</c:v>
                </c:pt>
                <c:pt idx="1227">
                  <c:v>0.3332</c:v>
                </c:pt>
                <c:pt idx="1228">
                  <c:v>0.3332</c:v>
                </c:pt>
                <c:pt idx="1229">
                  <c:v>0.3332</c:v>
                </c:pt>
                <c:pt idx="1230">
                  <c:v>0.3332</c:v>
                </c:pt>
                <c:pt idx="1231">
                  <c:v>0.3332</c:v>
                </c:pt>
                <c:pt idx="1232">
                  <c:v>0.3332</c:v>
                </c:pt>
                <c:pt idx="1233">
                  <c:v>0.3332</c:v>
                </c:pt>
                <c:pt idx="1234">
                  <c:v>0.3332</c:v>
                </c:pt>
                <c:pt idx="1235">
                  <c:v>0.3332</c:v>
                </c:pt>
                <c:pt idx="1236">
                  <c:v>0.3332</c:v>
                </c:pt>
                <c:pt idx="1237">
                  <c:v>0.3332</c:v>
                </c:pt>
                <c:pt idx="1238">
                  <c:v>0.3332</c:v>
                </c:pt>
                <c:pt idx="1239">
                  <c:v>0.3332</c:v>
                </c:pt>
                <c:pt idx="1240">
                  <c:v>0.3332</c:v>
                </c:pt>
                <c:pt idx="1241">
                  <c:v>0.3352</c:v>
                </c:pt>
                <c:pt idx="1242">
                  <c:v>0.3352</c:v>
                </c:pt>
                <c:pt idx="1243">
                  <c:v>0.3352</c:v>
                </c:pt>
                <c:pt idx="1244">
                  <c:v>0.3352</c:v>
                </c:pt>
                <c:pt idx="1245">
                  <c:v>0.3352</c:v>
                </c:pt>
                <c:pt idx="1246">
                  <c:v>0.3352</c:v>
                </c:pt>
                <c:pt idx="1247">
                  <c:v>0.3352</c:v>
                </c:pt>
                <c:pt idx="1248">
                  <c:v>0.3352</c:v>
                </c:pt>
                <c:pt idx="1249">
                  <c:v>0.3352</c:v>
                </c:pt>
                <c:pt idx="1250">
                  <c:v>0.3352</c:v>
                </c:pt>
                <c:pt idx="1251">
                  <c:v>0.3352</c:v>
                </c:pt>
                <c:pt idx="1252">
                  <c:v>0.3352</c:v>
                </c:pt>
                <c:pt idx="1253">
                  <c:v>0.3352</c:v>
                </c:pt>
                <c:pt idx="1254">
                  <c:v>0.3352</c:v>
                </c:pt>
                <c:pt idx="1255">
                  <c:v>0.3352</c:v>
                </c:pt>
                <c:pt idx="1256">
                  <c:v>0.3352</c:v>
                </c:pt>
                <c:pt idx="1257">
                  <c:v>0.3352</c:v>
                </c:pt>
                <c:pt idx="1258">
                  <c:v>0.3352</c:v>
                </c:pt>
                <c:pt idx="1259">
                  <c:v>0.3352</c:v>
                </c:pt>
                <c:pt idx="1260">
                  <c:v>0.3352</c:v>
                </c:pt>
                <c:pt idx="1261">
                  <c:v>0.3352</c:v>
                </c:pt>
                <c:pt idx="1262">
                  <c:v>0.3352</c:v>
                </c:pt>
                <c:pt idx="1263">
                  <c:v>0.33639999999999998</c:v>
                </c:pt>
                <c:pt idx="1264">
                  <c:v>0.33639999999999998</c:v>
                </c:pt>
                <c:pt idx="1265">
                  <c:v>0.33639999999999998</c:v>
                </c:pt>
                <c:pt idx="1266">
                  <c:v>0.33639999999999998</c:v>
                </c:pt>
                <c:pt idx="1267">
                  <c:v>0.33639999999999998</c:v>
                </c:pt>
                <c:pt idx="1268">
                  <c:v>0.33639999999999998</c:v>
                </c:pt>
                <c:pt idx="1269">
                  <c:v>0.33639999999999998</c:v>
                </c:pt>
                <c:pt idx="1270">
                  <c:v>0.33639999999999998</c:v>
                </c:pt>
                <c:pt idx="1271">
                  <c:v>0.33639999999999998</c:v>
                </c:pt>
                <c:pt idx="1272">
                  <c:v>0.33639999999999998</c:v>
                </c:pt>
                <c:pt idx="1273">
                  <c:v>0.33639999999999998</c:v>
                </c:pt>
                <c:pt idx="1274">
                  <c:v>0.33639999999999998</c:v>
                </c:pt>
                <c:pt idx="1275">
                  <c:v>0.33639999999999998</c:v>
                </c:pt>
                <c:pt idx="1276">
                  <c:v>0.33639999999999998</c:v>
                </c:pt>
                <c:pt idx="1277">
                  <c:v>0.33639999999999998</c:v>
                </c:pt>
                <c:pt idx="1278">
                  <c:v>0.33639999999999998</c:v>
                </c:pt>
                <c:pt idx="1279">
                  <c:v>0.33639999999999998</c:v>
                </c:pt>
                <c:pt idx="1280">
                  <c:v>0.33639999999999998</c:v>
                </c:pt>
                <c:pt idx="1281">
                  <c:v>0.33639999999999998</c:v>
                </c:pt>
                <c:pt idx="1282">
                  <c:v>0.33639999999999998</c:v>
                </c:pt>
                <c:pt idx="1283">
                  <c:v>0.33679999999999999</c:v>
                </c:pt>
                <c:pt idx="1284">
                  <c:v>0.33679999999999999</c:v>
                </c:pt>
                <c:pt idx="1285">
                  <c:v>0.33679999999999999</c:v>
                </c:pt>
                <c:pt idx="1286">
                  <c:v>0.33679999999999999</c:v>
                </c:pt>
                <c:pt idx="1287">
                  <c:v>0.33679999999999999</c:v>
                </c:pt>
                <c:pt idx="1288">
                  <c:v>0.33679999999999999</c:v>
                </c:pt>
                <c:pt idx="1289">
                  <c:v>0.33679999999999999</c:v>
                </c:pt>
                <c:pt idx="1290">
                  <c:v>0.33679999999999999</c:v>
                </c:pt>
                <c:pt idx="1291">
                  <c:v>0.33679999999999999</c:v>
                </c:pt>
                <c:pt idx="1292">
                  <c:v>0.33679999999999999</c:v>
                </c:pt>
                <c:pt idx="1293">
                  <c:v>0.33679999999999999</c:v>
                </c:pt>
                <c:pt idx="1294">
                  <c:v>0.33679999999999999</c:v>
                </c:pt>
                <c:pt idx="1295">
                  <c:v>0.33679999999999999</c:v>
                </c:pt>
                <c:pt idx="1296">
                  <c:v>0.33679999999999999</c:v>
                </c:pt>
                <c:pt idx="1297">
                  <c:v>0.33679999999999999</c:v>
                </c:pt>
                <c:pt idx="1298">
                  <c:v>0.33679999999999999</c:v>
                </c:pt>
                <c:pt idx="1299">
                  <c:v>0.33679999999999999</c:v>
                </c:pt>
                <c:pt idx="1300">
                  <c:v>0.33679999999999999</c:v>
                </c:pt>
                <c:pt idx="1301">
                  <c:v>0.33679999999999999</c:v>
                </c:pt>
                <c:pt idx="1302">
                  <c:v>0.33679999999999999</c:v>
                </c:pt>
                <c:pt idx="1303">
                  <c:v>0.33679999999999999</c:v>
                </c:pt>
                <c:pt idx="1304">
                  <c:v>0.33679999999999999</c:v>
                </c:pt>
                <c:pt idx="1305">
                  <c:v>0.3372</c:v>
                </c:pt>
                <c:pt idx="1306">
                  <c:v>0.3372</c:v>
                </c:pt>
                <c:pt idx="1307">
                  <c:v>0.3372</c:v>
                </c:pt>
                <c:pt idx="1308">
                  <c:v>0.3372</c:v>
                </c:pt>
                <c:pt idx="1309">
                  <c:v>0.3372</c:v>
                </c:pt>
                <c:pt idx="1310">
                  <c:v>0.3372</c:v>
                </c:pt>
                <c:pt idx="1311">
                  <c:v>0.3372</c:v>
                </c:pt>
                <c:pt idx="1312">
                  <c:v>0.3372</c:v>
                </c:pt>
                <c:pt idx="1313">
                  <c:v>0.3372</c:v>
                </c:pt>
                <c:pt idx="1314">
                  <c:v>0.3372</c:v>
                </c:pt>
                <c:pt idx="1315">
                  <c:v>0.3372</c:v>
                </c:pt>
                <c:pt idx="1316">
                  <c:v>0.3372</c:v>
                </c:pt>
                <c:pt idx="1317">
                  <c:v>0.3372</c:v>
                </c:pt>
                <c:pt idx="1318">
                  <c:v>0.3372</c:v>
                </c:pt>
                <c:pt idx="1319">
                  <c:v>0.3372</c:v>
                </c:pt>
                <c:pt idx="1320">
                  <c:v>0.3372</c:v>
                </c:pt>
                <c:pt idx="1321">
                  <c:v>0.3372</c:v>
                </c:pt>
                <c:pt idx="1322">
                  <c:v>0.3372</c:v>
                </c:pt>
                <c:pt idx="1323">
                  <c:v>0.3372</c:v>
                </c:pt>
                <c:pt idx="1324">
                  <c:v>0.3372</c:v>
                </c:pt>
                <c:pt idx="1325">
                  <c:v>0.33800000000000002</c:v>
                </c:pt>
                <c:pt idx="1326">
                  <c:v>0.33800000000000002</c:v>
                </c:pt>
                <c:pt idx="1327">
                  <c:v>0.33800000000000002</c:v>
                </c:pt>
                <c:pt idx="1328">
                  <c:v>0.33800000000000002</c:v>
                </c:pt>
                <c:pt idx="1329">
                  <c:v>0.33800000000000002</c:v>
                </c:pt>
                <c:pt idx="1330">
                  <c:v>0.33800000000000002</c:v>
                </c:pt>
                <c:pt idx="1331">
                  <c:v>0.33800000000000002</c:v>
                </c:pt>
                <c:pt idx="1332">
                  <c:v>0.33800000000000002</c:v>
                </c:pt>
                <c:pt idx="1333">
                  <c:v>0.33800000000000002</c:v>
                </c:pt>
                <c:pt idx="1334">
                  <c:v>0.33800000000000002</c:v>
                </c:pt>
                <c:pt idx="1335">
                  <c:v>0.33800000000000002</c:v>
                </c:pt>
                <c:pt idx="1336">
                  <c:v>0.33800000000000002</c:v>
                </c:pt>
                <c:pt idx="1337">
                  <c:v>0.33839999999999998</c:v>
                </c:pt>
                <c:pt idx="1338">
                  <c:v>0.33839999999999998</c:v>
                </c:pt>
                <c:pt idx="1339">
                  <c:v>0.33839999999999998</c:v>
                </c:pt>
                <c:pt idx="1340">
                  <c:v>0.33839999999999998</c:v>
                </c:pt>
                <c:pt idx="1341">
                  <c:v>0.33839999999999998</c:v>
                </c:pt>
                <c:pt idx="1342">
                  <c:v>0.33839999999999998</c:v>
                </c:pt>
                <c:pt idx="1343">
                  <c:v>0.33839999999999998</c:v>
                </c:pt>
                <c:pt idx="1344">
                  <c:v>0.33839999999999998</c:v>
                </c:pt>
                <c:pt idx="1345">
                  <c:v>0.33839999999999998</c:v>
                </c:pt>
                <c:pt idx="1346">
                  <c:v>0.33839999999999998</c:v>
                </c:pt>
                <c:pt idx="1347">
                  <c:v>0.3392</c:v>
                </c:pt>
                <c:pt idx="1348">
                  <c:v>0.3392</c:v>
                </c:pt>
                <c:pt idx="1349">
                  <c:v>0.3392</c:v>
                </c:pt>
                <c:pt idx="1350">
                  <c:v>0.3392</c:v>
                </c:pt>
                <c:pt idx="1351">
                  <c:v>0.3392</c:v>
                </c:pt>
                <c:pt idx="1352">
                  <c:v>0.3392</c:v>
                </c:pt>
                <c:pt idx="1353">
                  <c:v>0.3392</c:v>
                </c:pt>
                <c:pt idx="1354">
                  <c:v>0.3392</c:v>
                </c:pt>
                <c:pt idx="1355">
                  <c:v>0.3392</c:v>
                </c:pt>
                <c:pt idx="1356">
                  <c:v>0.3392</c:v>
                </c:pt>
                <c:pt idx="1357">
                  <c:v>0.3392</c:v>
                </c:pt>
                <c:pt idx="1358">
                  <c:v>0.3392</c:v>
                </c:pt>
                <c:pt idx="1359">
                  <c:v>0.3392</c:v>
                </c:pt>
                <c:pt idx="1360">
                  <c:v>0.3392</c:v>
                </c:pt>
                <c:pt idx="1361">
                  <c:v>0.33960000000000001</c:v>
                </c:pt>
                <c:pt idx="1362">
                  <c:v>0.33960000000000001</c:v>
                </c:pt>
                <c:pt idx="1363">
                  <c:v>0.33960000000000001</c:v>
                </c:pt>
                <c:pt idx="1364">
                  <c:v>0.33960000000000001</c:v>
                </c:pt>
                <c:pt idx="1365">
                  <c:v>0.33960000000000001</c:v>
                </c:pt>
                <c:pt idx="1366">
                  <c:v>0.33960000000000001</c:v>
                </c:pt>
                <c:pt idx="1367">
                  <c:v>0.33960000000000001</c:v>
                </c:pt>
                <c:pt idx="1368">
                  <c:v>0.33960000000000001</c:v>
                </c:pt>
                <c:pt idx="1369">
                  <c:v>0.33960000000000001</c:v>
                </c:pt>
                <c:pt idx="1370">
                  <c:v>0.33960000000000001</c:v>
                </c:pt>
                <c:pt idx="1371">
                  <c:v>0.33960000000000001</c:v>
                </c:pt>
                <c:pt idx="1372">
                  <c:v>0.33960000000000001</c:v>
                </c:pt>
                <c:pt idx="1373">
                  <c:v>0.33960000000000001</c:v>
                </c:pt>
                <c:pt idx="1374">
                  <c:v>0.33960000000000001</c:v>
                </c:pt>
                <c:pt idx="1375">
                  <c:v>0.33960000000000001</c:v>
                </c:pt>
                <c:pt idx="1376">
                  <c:v>0.33960000000000001</c:v>
                </c:pt>
                <c:pt idx="1377">
                  <c:v>0.33960000000000001</c:v>
                </c:pt>
                <c:pt idx="1378">
                  <c:v>0.33960000000000001</c:v>
                </c:pt>
                <c:pt idx="1379">
                  <c:v>0.33960000000000001</c:v>
                </c:pt>
                <c:pt idx="1380">
                  <c:v>0.33960000000000001</c:v>
                </c:pt>
                <c:pt idx="1381">
                  <c:v>0.33960000000000001</c:v>
                </c:pt>
                <c:pt idx="1382">
                  <c:v>0.33960000000000001</c:v>
                </c:pt>
                <c:pt idx="1383">
                  <c:v>0.33960000000000001</c:v>
                </c:pt>
                <c:pt idx="1384">
                  <c:v>0.33960000000000001</c:v>
                </c:pt>
                <c:pt idx="1385">
                  <c:v>0.33960000000000001</c:v>
                </c:pt>
                <c:pt idx="1386">
                  <c:v>0.33960000000000001</c:v>
                </c:pt>
                <c:pt idx="1387">
                  <c:v>0.33960000000000001</c:v>
                </c:pt>
                <c:pt idx="1388">
                  <c:v>0.33960000000000001</c:v>
                </c:pt>
                <c:pt idx="1389">
                  <c:v>0.34</c:v>
                </c:pt>
                <c:pt idx="1390">
                  <c:v>0.34</c:v>
                </c:pt>
                <c:pt idx="1391">
                  <c:v>0.34</c:v>
                </c:pt>
                <c:pt idx="1392">
                  <c:v>0.34</c:v>
                </c:pt>
                <c:pt idx="1393">
                  <c:v>0.34</c:v>
                </c:pt>
                <c:pt idx="1394">
                  <c:v>0.34</c:v>
                </c:pt>
                <c:pt idx="1395">
                  <c:v>0.34</c:v>
                </c:pt>
                <c:pt idx="1396">
                  <c:v>0.34</c:v>
                </c:pt>
                <c:pt idx="1397">
                  <c:v>0.34</c:v>
                </c:pt>
                <c:pt idx="1398">
                  <c:v>0.34</c:v>
                </c:pt>
                <c:pt idx="1399">
                  <c:v>0.34</c:v>
                </c:pt>
                <c:pt idx="1400">
                  <c:v>0.34</c:v>
                </c:pt>
                <c:pt idx="1401">
                  <c:v>0.34</c:v>
                </c:pt>
                <c:pt idx="1402">
                  <c:v>0.34</c:v>
                </c:pt>
                <c:pt idx="1403">
                  <c:v>0.34</c:v>
                </c:pt>
                <c:pt idx="1404">
                  <c:v>0.34</c:v>
                </c:pt>
                <c:pt idx="1405">
                  <c:v>0.34</c:v>
                </c:pt>
                <c:pt idx="1406">
                  <c:v>0.34</c:v>
                </c:pt>
                <c:pt idx="1407">
                  <c:v>0.34039999999999998</c:v>
                </c:pt>
                <c:pt idx="1408">
                  <c:v>0.34039999999999998</c:v>
                </c:pt>
                <c:pt idx="1409">
                  <c:v>0.34239999999999998</c:v>
                </c:pt>
                <c:pt idx="1410">
                  <c:v>0.34239999999999998</c:v>
                </c:pt>
                <c:pt idx="1411">
                  <c:v>0.34239999999999998</c:v>
                </c:pt>
                <c:pt idx="1412">
                  <c:v>0.34239999999999998</c:v>
                </c:pt>
                <c:pt idx="1413">
                  <c:v>0.34239999999999998</c:v>
                </c:pt>
                <c:pt idx="1414">
                  <c:v>0.34239999999999998</c:v>
                </c:pt>
                <c:pt idx="1415">
                  <c:v>0.34239999999999998</c:v>
                </c:pt>
                <c:pt idx="1416">
                  <c:v>0.34239999999999998</c:v>
                </c:pt>
                <c:pt idx="1417">
                  <c:v>0.34239999999999998</c:v>
                </c:pt>
                <c:pt idx="1418">
                  <c:v>0.34239999999999998</c:v>
                </c:pt>
                <c:pt idx="1419">
                  <c:v>0.34239999999999998</c:v>
                </c:pt>
                <c:pt idx="1420">
                  <c:v>0.34239999999999998</c:v>
                </c:pt>
                <c:pt idx="1421">
                  <c:v>0.34239999999999998</c:v>
                </c:pt>
                <c:pt idx="1422">
                  <c:v>0.34239999999999998</c:v>
                </c:pt>
                <c:pt idx="1423">
                  <c:v>0.34239999999999998</c:v>
                </c:pt>
                <c:pt idx="1424">
                  <c:v>0.34239999999999998</c:v>
                </c:pt>
                <c:pt idx="1425">
                  <c:v>0.34239999999999998</c:v>
                </c:pt>
                <c:pt idx="1426">
                  <c:v>0.34239999999999998</c:v>
                </c:pt>
                <c:pt idx="1427">
                  <c:v>0.34239999999999998</c:v>
                </c:pt>
                <c:pt idx="1428">
                  <c:v>0.34239999999999998</c:v>
                </c:pt>
                <c:pt idx="1429">
                  <c:v>0.34239999999999998</c:v>
                </c:pt>
                <c:pt idx="1430">
                  <c:v>0.34239999999999998</c:v>
                </c:pt>
                <c:pt idx="1431">
                  <c:v>0.34239999999999998</c:v>
                </c:pt>
                <c:pt idx="1432">
                  <c:v>0.34239999999999998</c:v>
                </c:pt>
                <c:pt idx="1433">
                  <c:v>0.34239999999999998</c:v>
                </c:pt>
                <c:pt idx="1434">
                  <c:v>0.34239999999999998</c:v>
                </c:pt>
                <c:pt idx="1435">
                  <c:v>0.34239999999999998</c:v>
                </c:pt>
                <c:pt idx="1436">
                  <c:v>0.34239999999999998</c:v>
                </c:pt>
                <c:pt idx="1437">
                  <c:v>0.34239999999999998</c:v>
                </c:pt>
                <c:pt idx="1438">
                  <c:v>0.34239999999999998</c:v>
                </c:pt>
                <c:pt idx="1439">
                  <c:v>0.34239999999999998</c:v>
                </c:pt>
                <c:pt idx="1440">
                  <c:v>0.34239999999999998</c:v>
                </c:pt>
                <c:pt idx="1441">
                  <c:v>0.34239999999999998</c:v>
                </c:pt>
                <c:pt idx="1442">
                  <c:v>0.34239999999999998</c:v>
                </c:pt>
                <c:pt idx="1443">
                  <c:v>0.34239999999999998</c:v>
                </c:pt>
                <c:pt idx="1444">
                  <c:v>0.34239999999999998</c:v>
                </c:pt>
                <c:pt idx="1445">
                  <c:v>0.34239999999999998</c:v>
                </c:pt>
                <c:pt idx="1446">
                  <c:v>0.34239999999999998</c:v>
                </c:pt>
                <c:pt idx="1447">
                  <c:v>0.34239999999999998</c:v>
                </c:pt>
                <c:pt idx="1448">
                  <c:v>0.34239999999999998</c:v>
                </c:pt>
                <c:pt idx="1449">
                  <c:v>0.34239999999999998</c:v>
                </c:pt>
                <c:pt idx="1450">
                  <c:v>0.34239999999999998</c:v>
                </c:pt>
                <c:pt idx="1451">
                  <c:v>0.34279999999999999</c:v>
                </c:pt>
                <c:pt idx="1452">
                  <c:v>0.34279999999999999</c:v>
                </c:pt>
                <c:pt idx="1453">
                  <c:v>0.34279999999999999</c:v>
                </c:pt>
                <c:pt idx="1454">
                  <c:v>0.34279999999999999</c:v>
                </c:pt>
                <c:pt idx="1455">
                  <c:v>0.34279999999999999</c:v>
                </c:pt>
                <c:pt idx="1456">
                  <c:v>0.34279999999999999</c:v>
                </c:pt>
                <c:pt idx="1457">
                  <c:v>0.34279999999999999</c:v>
                </c:pt>
                <c:pt idx="1458">
                  <c:v>0.34279999999999999</c:v>
                </c:pt>
                <c:pt idx="1459">
                  <c:v>0.34279999999999999</c:v>
                </c:pt>
                <c:pt idx="1460">
                  <c:v>0.34279999999999999</c:v>
                </c:pt>
                <c:pt idx="1461">
                  <c:v>0.34279999999999999</c:v>
                </c:pt>
                <c:pt idx="1462">
                  <c:v>0.34279999999999999</c:v>
                </c:pt>
                <c:pt idx="1463">
                  <c:v>0.34279999999999999</c:v>
                </c:pt>
                <c:pt idx="1464">
                  <c:v>0.34279999999999999</c:v>
                </c:pt>
                <c:pt idx="1465">
                  <c:v>0.34279999999999999</c:v>
                </c:pt>
                <c:pt idx="1466">
                  <c:v>0.34279999999999999</c:v>
                </c:pt>
                <c:pt idx="1467">
                  <c:v>0.34279999999999999</c:v>
                </c:pt>
                <c:pt idx="1468">
                  <c:v>0.34279999999999999</c:v>
                </c:pt>
                <c:pt idx="1469">
                  <c:v>0.34279999999999999</c:v>
                </c:pt>
                <c:pt idx="1470">
                  <c:v>0.34279999999999999</c:v>
                </c:pt>
                <c:pt idx="1471">
                  <c:v>0.34320000000000001</c:v>
                </c:pt>
                <c:pt idx="1472">
                  <c:v>0.34320000000000001</c:v>
                </c:pt>
                <c:pt idx="1473">
                  <c:v>0.34360000000000002</c:v>
                </c:pt>
                <c:pt idx="1474">
                  <c:v>0.34360000000000002</c:v>
                </c:pt>
                <c:pt idx="1475">
                  <c:v>0.34360000000000002</c:v>
                </c:pt>
                <c:pt idx="1476">
                  <c:v>0.34360000000000002</c:v>
                </c:pt>
                <c:pt idx="1477">
                  <c:v>0.34360000000000002</c:v>
                </c:pt>
                <c:pt idx="1478">
                  <c:v>0.34360000000000002</c:v>
                </c:pt>
                <c:pt idx="1479">
                  <c:v>0.34360000000000002</c:v>
                </c:pt>
                <c:pt idx="1480">
                  <c:v>0.34360000000000002</c:v>
                </c:pt>
                <c:pt idx="1481">
                  <c:v>0.34360000000000002</c:v>
                </c:pt>
                <c:pt idx="1482">
                  <c:v>0.34360000000000002</c:v>
                </c:pt>
                <c:pt idx="1483">
                  <c:v>0.34360000000000002</c:v>
                </c:pt>
                <c:pt idx="1484">
                  <c:v>0.34360000000000002</c:v>
                </c:pt>
                <c:pt idx="1485">
                  <c:v>0.34360000000000002</c:v>
                </c:pt>
                <c:pt idx="1486">
                  <c:v>0.34360000000000002</c:v>
                </c:pt>
                <c:pt idx="1487">
                  <c:v>0.34360000000000002</c:v>
                </c:pt>
                <c:pt idx="1488">
                  <c:v>0.34360000000000002</c:v>
                </c:pt>
                <c:pt idx="1489">
                  <c:v>0.34360000000000002</c:v>
                </c:pt>
                <c:pt idx="1490">
                  <c:v>0.34360000000000002</c:v>
                </c:pt>
                <c:pt idx="1491">
                  <c:v>0.34360000000000002</c:v>
                </c:pt>
                <c:pt idx="1492">
                  <c:v>0.34360000000000002</c:v>
                </c:pt>
                <c:pt idx="1493">
                  <c:v>0.34360000000000002</c:v>
                </c:pt>
                <c:pt idx="1494">
                  <c:v>0.34360000000000002</c:v>
                </c:pt>
                <c:pt idx="1495">
                  <c:v>0.34360000000000002</c:v>
                </c:pt>
                <c:pt idx="1496">
                  <c:v>0.34360000000000002</c:v>
                </c:pt>
                <c:pt idx="1497">
                  <c:v>0.34360000000000002</c:v>
                </c:pt>
                <c:pt idx="1498">
                  <c:v>0.34360000000000002</c:v>
                </c:pt>
                <c:pt idx="1499">
                  <c:v>0.34360000000000002</c:v>
                </c:pt>
                <c:pt idx="1500">
                  <c:v>0.34360000000000002</c:v>
                </c:pt>
                <c:pt idx="1501">
                  <c:v>0.34360000000000002</c:v>
                </c:pt>
                <c:pt idx="1502">
                  <c:v>0.34360000000000002</c:v>
                </c:pt>
                <c:pt idx="1503">
                  <c:v>0.34360000000000002</c:v>
                </c:pt>
                <c:pt idx="1504">
                  <c:v>0.34360000000000002</c:v>
                </c:pt>
                <c:pt idx="1505">
                  <c:v>0.34360000000000002</c:v>
                </c:pt>
                <c:pt idx="1506">
                  <c:v>0.34360000000000002</c:v>
                </c:pt>
                <c:pt idx="1507">
                  <c:v>0.34360000000000002</c:v>
                </c:pt>
                <c:pt idx="1508">
                  <c:v>0.34360000000000002</c:v>
                </c:pt>
                <c:pt idx="1509">
                  <c:v>0.34360000000000002</c:v>
                </c:pt>
                <c:pt idx="1510">
                  <c:v>0.34360000000000002</c:v>
                </c:pt>
                <c:pt idx="1511">
                  <c:v>0.34360000000000002</c:v>
                </c:pt>
                <c:pt idx="1512">
                  <c:v>0.34360000000000002</c:v>
                </c:pt>
                <c:pt idx="1513">
                  <c:v>0.34360000000000002</c:v>
                </c:pt>
                <c:pt idx="1514">
                  <c:v>0.34360000000000002</c:v>
                </c:pt>
                <c:pt idx="1515">
                  <c:v>0.3448</c:v>
                </c:pt>
                <c:pt idx="1516">
                  <c:v>0.3448</c:v>
                </c:pt>
                <c:pt idx="1517">
                  <c:v>0.3448</c:v>
                </c:pt>
                <c:pt idx="1518">
                  <c:v>0.3448</c:v>
                </c:pt>
                <c:pt idx="1519">
                  <c:v>0.3448</c:v>
                </c:pt>
                <c:pt idx="1520">
                  <c:v>0.3448</c:v>
                </c:pt>
                <c:pt idx="1521">
                  <c:v>0.3448</c:v>
                </c:pt>
                <c:pt idx="1522">
                  <c:v>0.3448</c:v>
                </c:pt>
                <c:pt idx="1523">
                  <c:v>0.3448</c:v>
                </c:pt>
                <c:pt idx="1524">
                  <c:v>0.3448</c:v>
                </c:pt>
                <c:pt idx="1525">
                  <c:v>0.3448</c:v>
                </c:pt>
                <c:pt idx="1526">
                  <c:v>0.3448</c:v>
                </c:pt>
                <c:pt idx="1527">
                  <c:v>0.3448</c:v>
                </c:pt>
                <c:pt idx="1528">
                  <c:v>0.3448</c:v>
                </c:pt>
                <c:pt idx="1529">
                  <c:v>0.3448</c:v>
                </c:pt>
                <c:pt idx="1530">
                  <c:v>0.3448</c:v>
                </c:pt>
                <c:pt idx="1531">
                  <c:v>0.3448</c:v>
                </c:pt>
                <c:pt idx="1532">
                  <c:v>0.3448</c:v>
                </c:pt>
                <c:pt idx="1533">
                  <c:v>0.3448</c:v>
                </c:pt>
                <c:pt idx="1534">
                  <c:v>0.3448</c:v>
                </c:pt>
                <c:pt idx="1535">
                  <c:v>0.34560000000000002</c:v>
                </c:pt>
                <c:pt idx="1536">
                  <c:v>0.34560000000000002</c:v>
                </c:pt>
                <c:pt idx="1537">
                  <c:v>0.34560000000000002</c:v>
                </c:pt>
                <c:pt idx="1538">
                  <c:v>0.34560000000000002</c:v>
                </c:pt>
                <c:pt idx="1539">
                  <c:v>0.34560000000000002</c:v>
                </c:pt>
                <c:pt idx="1540">
                  <c:v>0.34560000000000002</c:v>
                </c:pt>
                <c:pt idx="1541">
                  <c:v>0.34560000000000002</c:v>
                </c:pt>
                <c:pt idx="1542">
                  <c:v>0.34560000000000002</c:v>
                </c:pt>
                <c:pt idx="1543">
                  <c:v>0.34560000000000002</c:v>
                </c:pt>
                <c:pt idx="1544">
                  <c:v>0.34560000000000002</c:v>
                </c:pt>
                <c:pt idx="1545">
                  <c:v>0.34560000000000002</c:v>
                </c:pt>
                <c:pt idx="1546">
                  <c:v>0.34560000000000002</c:v>
                </c:pt>
                <c:pt idx="1547">
                  <c:v>0.34560000000000002</c:v>
                </c:pt>
                <c:pt idx="1548">
                  <c:v>0.34560000000000002</c:v>
                </c:pt>
                <c:pt idx="1549">
                  <c:v>0.34599999999999997</c:v>
                </c:pt>
                <c:pt idx="1550">
                  <c:v>0.34599999999999997</c:v>
                </c:pt>
                <c:pt idx="1551">
                  <c:v>0.34599999999999997</c:v>
                </c:pt>
                <c:pt idx="1552">
                  <c:v>0.34599999999999997</c:v>
                </c:pt>
                <c:pt idx="1553">
                  <c:v>0.34599999999999997</c:v>
                </c:pt>
                <c:pt idx="1554">
                  <c:v>0.34599999999999997</c:v>
                </c:pt>
                <c:pt idx="1555">
                  <c:v>0.34599999999999997</c:v>
                </c:pt>
                <c:pt idx="1556">
                  <c:v>0.34599999999999997</c:v>
                </c:pt>
                <c:pt idx="1557">
                  <c:v>0.34599999999999997</c:v>
                </c:pt>
                <c:pt idx="1558">
                  <c:v>0.34599999999999997</c:v>
                </c:pt>
                <c:pt idx="1559">
                  <c:v>0.34599999999999997</c:v>
                </c:pt>
                <c:pt idx="1560">
                  <c:v>0.34599999999999997</c:v>
                </c:pt>
                <c:pt idx="1561">
                  <c:v>0.34599999999999997</c:v>
                </c:pt>
                <c:pt idx="1562">
                  <c:v>0.34599999999999997</c:v>
                </c:pt>
                <c:pt idx="1563">
                  <c:v>0.34599999999999997</c:v>
                </c:pt>
                <c:pt idx="1564">
                  <c:v>0.34599999999999997</c:v>
                </c:pt>
                <c:pt idx="1565">
                  <c:v>0.34599999999999997</c:v>
                </c:pt>
                <c:pt idx="1566">
                  <c:v>0.34599999999999997</c:v>
                </c:pt>
                <c:pt idx="1567">
                  <c:v>0.34599999999999997</c:v>
                </c:pt>
                <c:pt idx="1568">
                  <c:v>0.34599999999999997</c:v>
                </c:pt>
                <c:pt idx="1569">
                  <c:v>0.34599999999999997</c:v>
                </c:pt>
                <c:pt idx="1570">
                  <c:v>0.34599999999999997</c:v>
                </c:pt>
                <c:pt idx="1571">
                  <c:v>0.34599999999999997</c:v>
                </c:pt>
                <c:pt idx="1572">
                  <c:v>0.34599999999999997</c:v>
                </c:pt>
                <c:pt idx="1573">
                  <c:v>0.34599999999999997</c:v>
                </c:pt>
                <c:pt idx="1574">
                  <c:v>0.34599999999999997</c:v>
                </c:pt>
                <c:pt idx="1575">
                  <c:v>0.34599999999999997</c:v>
                </c:pt>
                <c:pt idx="1576">
                  <c:v>0.34599999999999997</c:v>
                </c:pt>
                <c:pt idx="1577">
                  <c:v>0.34720000000000001</c:v>
                </c:pt>
                <c:pt idx="1578">
                  <c:v>0.34720000000000001</c:v>
                </c:pt>
                <c:pt idx="1579">
                  <c:v>0.34720000000000001</c:v>
                </c:pt>
                <c:pt idx="1580">
                  <c:v>0.34720000000000001</c:v>
                </c:pt>
                <c:pt idx="1581">
                  <c:v>0.34720000000000001</c:v>
                </c:pt>
                <c:pt idx="1582">
                  <c:v>0.34720000000000001</c:v>
                </c:pt>
                <c:pt idx="1583">
                  <c:v>0.34720000000000001</c:v>
                </c:pt>
                <c:pt idx="1584">
                  <c:v>0.34720000000000001</c:v>
                </c:pt>
                <c:pt idx="1585">
                  <c:v>0.34720000000000001</c:v>
                </c:pt>
                <c:pt idx="1586">
                  <c:v>0.34720000000000001</c:v>
                </c:pt>
                <c:pt idx="1587">
                  <c:v>0.34720000000000001</c:v>
                </c:pt>
                <c:pt idx="1588">
                  <c:v>0.34720000000000001</c:v>
                </c:pt>
                <c:pt idx="1589">
                  <c:v>0.34720000000000001</c:v>
                </c:pt>
                <c:pt idx="1590">
                  <c:v>0.34720000000000001</c:v>
                </c:pt>
                <c:pt idx="1591">
                  <c:v>0.34720000000000001</c:v>
                </c:pt>
                <c:pt idx="1592">
                  <c:v>0.34720000000000001</c:v>
                </c:pt>
                <c:pt idx="1593">
                  <c:v>0.34720000000000001</c:v>
                </c:pt>
                <c:pt idx="1594">
                  <c:v>0.34720000000000001</c:v>
                </c:pt>
                <c:pt idx="1595">
                  <c:v>0.34720000000000001</c:v>
                </c:pt>
                <c:pt idx="1596">
                  <c:v>0.34720000000000001</c:v>
                </c:pt>
                <c:pt idx="1597">
                  <c:v>0.34720000000000001</c:v>
                </c:pt>
                <c:pt idx="1598">
                  <c:v>0.34720000000000001</c:v>
                </c:pt>
                <c:pt idx="1599">
                  <c:v>0.34760000000000002</c:v>
                </c:pt>
                <c:pt idx="1600">
                  <c:v>0.34760000000000002</c:v>
                </c:pt>
                <c:pt idx="1601">
                  <c:v>0.34760000000000002</c:v>
                </c:pt>
                <c:pt idx="1602">
                  <c:v>0.34760000000000002</c:v>
                </c:pt>
                <c:pt idx="1603">
                  <c:v>0.34760000000000002</c:v>
                </c:pt>
                <c:pt idx="1604">
                  <c:v>0.34760000000000002</c:v>
                </c:pt>
                <c:pt idx="1605">
                  <c:v>0.34760000000000002</c:v>
                </c:pt>
                <c:pt idx="1606">
                  <c:v>0.34760000000000002</c:v>
                </c:pt>
                <c:pt idx="1607">
                  <c:v>0.34760000000000002</c:v>
                </c:pt>
                <c:pt idx="1608">
                  <c:v>0.34760000000000002</c:v>
                </c:pt>
                <c:pt idx="1609">
                  <c:v>0.34760000000000002</c:v>
                </c:pt>
                <c:pt idx="1610">
                  <c:v>0.34760000000000002</c:v>
                </c:pt>
                <c:pt idx="1611">
                  <c:v>0.34760000000000002</c:v>
                </c:pt>
                <c:pt idx="1612">
                  <c:v>0.34760000000000002</c:v>
                </c:pt>
                <c:pt idx="1613">
                  <c:v>0.34760000000000002</c:v>
                </c:pt>
                <c:pt idx="1614">
                  <c:v>0.34760000000000002</c:v>
                </c:pt>
                <c:pt idx="1615">
                  <c:v>0.34760000000000002</c:v>
                </c:pt>
                <c:pt idx="1616">
                  <c:v>0.34760000000000002</c:v>
                </c:pt>
                <c:pt idx="1617">
                  <c:v>0.34760000000000002</c:v>
                </c:pt>
                <c:pt idx="1618">
                  <c:v>0.34760000000000002</c:v>
                </c:pt>
                <c:pt idx="1619">
                  <c:v>0.34799999999999998</c:v>
                </c:pt>
                <c:pt idx="1620">
                  <c:v>0.34799999999999998</c:v>
                </c:pt>
                <c:pt idx="1621">
                  <c:v>0.34799999999999998</c:v>
                </c:pt>
                <c:pt idx="1622">
                  <c:v>0.34799999999999998</c:v>
                </c:pt>
                <c:pt idx="1623">
                  <c:v>0.34799999999999998</c:v>
                </c:pt>
                <c:pt idx="1624">
                  <c:v>0.34799999999999998</c:v>
                </c:pt>
                <c:pt idx="1625">
                  <c:v>0.34799999999999998</c:v>
                </c:pt>
                <c:pt idx="1626">
                  <c:v>0.34799999999999998</c:v>
                </c:pt>
                <c:pt idx="1627">
                  <c:v>0.34799999999999998</c:v>
                </c:pt>
                <c:pt idx="1628">
                  <c:v>0.34799999999999998</c:v>
                </c:pt>
                <c:pt idx="1629">
                  <c:v>0.34799999999999998</c:v>
                </c:pt>
                <c:pt idx="1630">
                  <c:v>0.34799999999999998</c:v>
                </c:pt>
                <c:pt idx="1631">
                  <c:v>0.34799999999999998</c:v>
                </c:pt>
                <c:pt idx="1632">
                  <c:v>0.34799999999999998</c:v>
                </c:pt>
                <c:pt idx="1633">
                  <c:v>0.34799999999999998</c:v>
                </c:pt>
                <c:pt idx="1634">
                  <c:v>0.34799999999999998</c:v>
                </c:pt>
                <c:pt idx="1635">
                  <c:v>0.34799999999999998</c:v>
                </c:pt>
                <c:pt idx="1636">
                  <c:v>0.34799999999999998</c:v>
                </c:pt>
                <c:pt idx="1637">
                  <c:v>0.34799999999999998</c:v>
                </c:pt>
                <c:pt idx="1638">
                  <c:v>0.34799999999999998</c:v>
                </c:pt>
                <c:pt idx="1639">
                  <c:v>0.34799999999999998</c:v>
                </c:pt>
                <c:pt idx="1640">
                  <c:v>0.34799999999999998</c:v>
                </c:pt>
                <c:pt idx="1641">
                  <c:v>0.34799999999999998</c:v>
                </c:pt>
                <c:pt idx="1642">
                  <c:v>0.34799999999999998</c:v>
                </c:pt>
                <c:pt idx="1643">
                  <c:v>0.34799999999999998</c:v>
                </c:pt>
                <c:pt idx="1644">
                  <c:v>0.34799999999999998</c:v>
                </c:pt>
                <c:pt idx="1645">
                  <c:v>0.34799999999999998</c:v>
                </c:pt>
                <c:pt idx="1646">
                  <c:v>0.34799999999999998</c:v>
                </c:pt>
                <c:pt idx="1647">
                  <c:v>0.34799999999999998</c:v>
                </c:pt>
                <c:pt idx="1648">
                  <c:v>0.34799999999999998</c:v>
                </c:pt>
                <c:pt idx="1649">
                  <c:v>0.34799999999999998</c:v>
                </c:pt>
                <c:pt idx="1650">
                  <c:v>0.34799999999999998</c:v>
                </c:pt>
                <c:pt idx="1651">
                  <c:v>0.34799999999999998</c:v>
                </c:pt>
                <c:pt idx="1652">
                  <c:v>0.34799999999999998</c:v>
                </c:pt>
                <c:pt idx="1653">
                  <c:v>0.34799999999999998</c:v>
                </c:pt>
                <c:pt idx="1654">
                  <c:v>0.34799999999999998</c:v>
                </c:pt>
                <c:pt idx="1655">
                  <c:v>0.34799999999999998</c:v>
                </c:pt>
                <c:pt idx="1656">
                  <c:v>0.34799999999999998</c:v>
                </c:pt>
                <c:pt idx="1657">
                  <c:v>0.34799999999999998</c:v>
                </c:pt>
                <c:pt idx="1658">
                  <c:v>0.34799999999999998</c:v>
                </c:pt>
                <c:pt idx="1659">
                  <c:v>0.34799999999999998</c:v>
                </c:pt>
                <c:pt idx="1660">
                  <c:v>0.34799999999999998</c:v>
                </c:pt>
                <c:pt idx="1661">
                  <c:v>0.34839999999999999</c:v>
                </c:pt>
                <c:pt idx="1662">
                  <c:v>0.34839999999999999</c:v>
                </c:pt>
                <c:pt idx="1663">
                  <c:v>0.34839999999999999</c:v>
                </c:pt>
                <c:pt idx="1664">
                  <c:v>0.34839999999999999</c:v>
                </c:pt>
                <c:pt idx="1665">
                  <c:v>0.34839999999999999</c:v>
                </c:pt>
                <c:pt idx="1666">
                  <c:v>0.34839999999999999</c:v>
                </c:pt>
                <c:pt idx="1667">
                  <c:v>0.34839999999999999</c:v>
                </c:pt>
                <c:pt idx="1668">
                  <c:v>0.34839999999999999</c:v>
                </c:pt>
                <c:pt idx="1669">
                  <c:v>0.34839999999999999</c:v>
                </c:pt>
                <c:pt idx="1670">
                  <c:v>0.34839999999999999</c:v>
                </c:pt>
                <c:pt idx="1671">
                  <c:v>0.34839999999999999</c:v>
                </c:pt>
                <c:pt idx="1672">
                  <c:v>0.34839999999999999</c:v>
                </c:pt>
                <c:pt idx="1673">
                  <c:v>0.34839999999999999</c:v>
                </c:pt>
                <c:pt idx="1674">
                  <c:v>0.34839999999999999</c:v>
                </c:pt>
                <c:pt idx="1675">
                  <c:v>0.34839999999999999</c:v>
                </c:pt>
                <c:pt idx="1676">
                  <c:v>0.34839999999999999</c:v>
                </c:pt>
                <c:pt idx="1677">
                  <c:v>0.34839999999999999</c:v>
                </c:pt>
                <c:pt idx="1678">
                  <c:v>0.34839999999999999</c:v>
                </c:pt>
                <c:pt idx="1679">
                  <c:v>0.34839999999999999</c:v>
                </c:pt>
                <c:pt idx="1680">
                  <c:v>0.34839999999999999</c:v>
                </c:pt>
                <c:pt idx="1681">
                  <c:v>0.34839999999999999</c:v>
                </c:pt>
                <c:pt idx="1682">
                  <c:v>0.34839999999999999</c:v>
                </c:pt>
                <c:pt idx="1683">
                  <c:v>0.35</c:v>
                </c:pt>
                <c:pt idx="1684">
                  <c:v>0.35</c:v>
                </c:pt>
                <c:pt idx="1685">
                  <c:v>0.35</c:v>
                </c:pt>
                <c:pt idx="1686">
                  <c:v>0.35</c:v>
                </c:pt>
                <c:pt idx="1687">
                  <c:v>0.35</c:v>
                </c:pt>
                <c:pt idx="1688">
                  <c:v>0.35</c:v>
                </c:pt>
                <c:pt idx="1689">
                  <c:v>0.35</c:v>
                </c:pt>
                <c:pt idx="1690">
                  <c:v>0.35</c:v>
                </c:pt>
                <c:pt idx="1691">
                  <c:v>0.35</c:v>
                </c:pt>
                <c:pt idx="1692">
                  <c:v>0.35</c:v>
                </c:pt>
                <c:pt idx="1693">
                  <c:v>0.35</c:v>
                </c:pt>
                <c:pt idx="1694">
                  <c:v>0.35</c:v>
                </c:pt>
                <c:pt idx="1695">
                  <c:v>0.35</c:v>
                </c:pt>
                <c:pt idx="1696">
                  <c:v>0.35</c:v>
                </c:pt>
                <c:pt idx="1697">
                  <c:v>0.35</c:v>
                </c:pt>
                <c:pt idx="1698">
                  <c:v>0.35</c:v>
                </c:pt>
                <c:pt idx="1699">
                  <c:v>0.35</c:v>
                </c:pt>
                <c:pt idx="1700">
                  <c:v>0.35</c:v>
                </c:pt>
                <c:pt idx="1701">
                  <c:v>0.35</c:v>
                </c:pt>
                <c:pt idx="1702">
                  <c:v>0.35</c:v>
                </c:pt>
                <c:pt idx="1703">
                  <c:v>0.35</c:v>
                </c:pt>
                <c:pt idx="1704">
                  <c:v>0.35</c:v>
                </c:pt>
                <c:pt idx="1705">
                  <c:v>0.35</c:v>
                </c:pt>
                <c:pt idx="1706">
                  <c:v>0.35</c:v>
                </c:pt>
                <c:pt idx="1707">
                  <c:v>0.35</c:v>
                </c:pt>
                <c:pt idx="1708">
                  <c:v>0.35</c:v>
                </c:pt>
                <c:pt idx="1709">
                  <c:v>0.35</c:v>
                </c:pt>
                <c:pt idx="1710">
                  <c:v>0.35</c:v>
                </c:pt>
                <c:pt idx="1711">
                  <c:v>0.35</c:v>
                </c:pt>
                <c:pt idx="1712">
                  <c:v>0.35</c:v>
                </c:pt>
                <c:pt idx="1713">
                  <c:v>0.35</c:v>
                </c:pt>
                <c:pt idx="1714">
                  <c:v>0.35</c:v>
                </c:pt>
                <c:pt idx="1715">
                  <c:v>0.35</c:v>
                </c:pt>
                <c:pt idx="1716">
                  <c:v>0.35</c:v>
                </c:pt>
                <c:pt idx="1717">
                  <c:v>0.35</c:v>
                </c:pt>
                <c:pt idx="1718">
                  <c:v>0.35</c:v>
                </c:pt>
                <c:pt idx="1719">
                  <c:v>0.35</c:v>
                </c:pt>
                <c:pt idx="1720">
                  <c:v>0.35</c:v>
                </c:pt>
                <c:pt idx="1721">
                  <c:v>0.35</c:v>
                </c:pt>
                <c:pt idx="1722">
                  <c:v>0.35</c:v>
                </c:pt>
                <c:pt idx="1723">
                  <c:v>0.35</c:v>
                </c:pt>
                <c:pt idx="1724">
                  <c:v>0.35</c:v>
                </c:pt>
                <c:pt idx="1725">
                  <c:v>0.35</c:v>
                </c:pt>
                <c:pt idx="1726">
                  <c:v>0.35</c:v>
                </c:pt>
                <c:pt idx="1727">
                  <c:v>0.35</c:v>
                </c:pt>
                <c:pt idx="1728">
                  <c:v>0.35</c:v>
                </c:pt>
                <c:pt idx="1729">
                  <c:v>0.35</c:v>
                </c:pt>
                <c:pt idx="1730">
                  <c:v>0.35</c:v>
                </c:pt>
                <c:pt idx="1731">
                  <c:v>0.35</c:v>
                </c:pt>
                <c:pt idx="1732">
                  <c:v>0.35</c:v>
                </c:pt>
                <c:pt idx="1733">
                  <c:v>0.35</c:v>
                </c:pt>
                <c:pt idx="1734">
                  <c:v>0.35</c:v>
                </c:pt>
                <c:pt idx="1735">
                  <c:v>0.35</c:v>
                </c:pt>
                <c:pt idx="1736">
                  <c:v>0.35</c:v>
                </c:pt>
                <c:pt idx="1737">
                  <c:v>0.35</c:v>
                </c:pt>
                <c:pt idx="1738">
                  <c:v>0.35</c:v>
                </c:pt>
                <c:pt idx="1739">
                  <c:v>0.35</c:v>
                </c:pt>
                <c:pt idx="1740">
                  <c:v>0.35</c:v>
                </c:pt>
                <c:pt idx="1741">
                  <c:v>0.35</c:v>
                </c:pt>
                <c:pt idx="1742">
                  <c:v>0.35</c:v>
                </c:pt>
                <c:pt idx="1743">
                  <c:v>0.35</c:v>
                </c:pt>
                <c:pt idx="1744">
                  <c:v>0.35</c:v>
                </c:pt>
                <c:pt idx="1745">
                  <c:v>0.35039999999999999</c:v>
                </c:pt>
                <c:pt idx="1746">
                  <c:v>0.35039999999999999</c:v>
                </c:pt>
                <c:pt idx="1747">
                  <c:v>0.35039999999999999</c:v>
                </c:pt>
                <c:pt idx="1748">
                  <c:v>0.35039999999999999</c:v>
                </c:pt>
                <c:pt idx="1749">
                  <c:v>0.35039999999999999</c:v>
                </c:pt>
                <c:pt idx="1750">
                  <c:v>0.35039999999999999</c:v>
                </c:pt>
                <c:pt idx="1751">
                  <c:v>0.35039999999999999</c:v>
                </c:pt>
                <c:pt idx="1752">
                  <c:v>0.35039999999999999</c:v>
                </c:pt>
                <c:pt idx="1753">
                  <c:v>0.35039999999999999</c:v>
                </c:pt>
                <c:pt idx="1754">
                  <c:v>0.35039999999999999</c:v>
                </c:pt>
                <c:pt idx="1755">
                  <c:v>0.35039999999999999</c:v>
                </c:pt>
                <c:pt idx="1756">
                  <c:v>0.35039999999999999</c:v>
                </c:pt>
                <c:pt idx="1757">
                  <c:v>0.35039999999999999</c:v>
                </c:pt>
                <c:pt idx="1758">
                  <c:v>0.35039999999999999</c:v>
                </c:pt>
                <c:pt idx="1759">
                  <c:v>0.35039999999999999</c:v>
                </c:pt>
                <c:pt idx="1760">
                  <c:v>0.35039999999999999</c:v>
                </c:pt>
                <c:pt idx="1761">
                  <c:v>0.35039999999999999</c:v>
                </c:pt>
                <c:pt idx="1762">
                  <c:v>0.35039999999999999</c:v>
                </c:pt>
                <c:pt idx="1763">
                  <c:v>0.35039999999999999</c:v>
                </c:pt>
                <c:pt idx="1764">
                  <c:v>0.35039999999999999</c:v>
                </c:pt>
                <c:pt idx="1765">
                  <c:v>0.35039999999999999</c:v>
                </c:pt>
                <c:pt idx="1766">
                  <c:v>0.35039999999999999</c:v>
                </c:pt>
                <c:pt idx="1767">
                  <c:v>0.35039999999999999</c:v>
                </c:pt>
                <c:pt idx="1768">
                  <c:v>0.35039999999999999</c:v>
                </c:pt>
                <c:pt idx="1769">
                  <c:v>0.35039999999999999</c:v>
                </c:pt>
                <c:pt idx="1770">
                  <c:v>0.35039999999999999</c:v>
                </c:pt>
                <c:pt idx="1771">
                  <c:v>0.35039999999999999</c:v>
                </c:pt>
                <c:pt idx="1772">
                  <c:v>0.35039999999999999</c:v>
                </c:pt>
                <c:pt idx="1773">
                  <c:v>0.35039999999999999</c:v>
                </c:pt>
                <c:pt idx="1774">
                  <c:v>0.35039999999999999</c:v>
                </c:pt>
                <c:pt idx="1775">
                  <c:v>0.35039999999999999</c:v>
                </c:pt>
                <c:pt idx="1776">
                  <c:v>0.35039999999999999</c:v>
                </c:pt>
                <c:pt idx="1777">
                  <c:v>0.35039999999999999</c:v>
                </c:pt>
                <c:pt idx="1778">
                  <c:v>0.35039999999999999</c:v>
                </c:pt>
                <c:pt idx="1779">
                  <c:v>0.35039999999999999</c:v>
                </c:pt>
                <c:pt idx="1780">
                  <c:v>0.35039999999999999</c:v>
                </c:pt>
                <c:pt idx="1781">
                  <c:v>0.35039999999999999</c:v>
                </c:pt>
                <c:pt idx="1782">
                  <c:v>0.35039999999999999</c:v>
                </c:pt>
                <c:pt idx="1783">
                  <c:v>0.35039999999999999</c:v>
                </c:pt>
                <c:pt idx="1784">
                  <c:v>0.35039999999999999</c:v>
                </c:pt>
                <c:pt idx="1785">
                  <c:v>0.35039999999999999</c:v>
                </c:pt>
                <c:pt idx="1786">
                  <c:v>0.35039999999999999</c:v>
                </c:pt>
                <c:pt idx="1787">
                  <c:v>0.3508</c:v>
                </c:pt>
                <c:pt idx="1788">
                  <c:v>0.3508</c:v>
                </c:pt>
                <c:pt idx="1789">
                  <c:v>0.3508</c:v>
                </c:pt>
                <c:pt idx="1790">
                  <c:v>0.3508</c:v>
                </c:pt>
                <c:pt idx="1791">
                  <c:v>0.3508</c:v>
                </c:pt>
                <c:pt idx="1792">
                  <c:v>0.3508</c:v>
                </c:pt>
                <c:pt idx="1793">
                  <c:v>0.3508</c:v>
                </c:pt>
                <c:pt idx="1794">
                  <c:v>0.3508</c:v>
                </c:pt>
                <c:pt idx="1795">
                  <c:v>0.3508</c:v>
                </c:pt>
                <c:pt idx="1796">
                  <c:v>0.3508</c:v>
                </c:pt>
                <c:pt idx="1797">
                  <c:v>0.3508</c:v>
                </c:pt>
                <c:pt idx="1798">
                  <c:v>0.3508</c:v>
                </c:pt>
                <c:pt idx="1799">
                  <c:v>0.3508</c:v>
                </c:pt>
                <c:pt idx="1800">
                  <c:v>0.3508</c:v>
                </c:pt>
                <c:pt idx="1801">
                  <c:v>0.3508</c:v>
                </c:pt>
                <c:pt idx="1802">
                  <c:v>0.3508</c:v>
                </c:pt>
                <c:pt idx="1803">
                  <c:v>0.3508</c:v>
                </c:pt>
                <c:pt idx="1804">
                  <c:v>0.3508</c:v>
                </c:pt>
                <c:pt idx="1805">
                  <c:v>0.3508</c:v>
                </c:pt>
                <c:pt idx="1806">
                  <c:v>0.3508</c:v>
                </c:pt>
                <c:pt idx="1807">
                  <c:v>0.3508</c:v>
                </c:pt>
                <c:pt idx="1808">
                  <c:v>0.3508</c:v>
                </c:pt>
                <c:pt idx="1809">
                  <c:v>0.3508</c:v>
                </c:pt>
                <c:pt idx="1810">
                  <c:v>0.3508</c:v>
                </c:pt>
                <c:pt idx="1811">
                  <c:v>0.3508</c:v>
                </c:pt>
                <c:pt idx="1812">
                  <c:v>0.3508</c:v>
                </c:pt>
                <c:pt idx="1813">
                  <c:v>0.3508</c:v>
                </c:pt>
                <c:pt idx="1814">
                  <c:v>0.3508</c:v>
                </c:pt>
                <c:pt idx="1815">
                  <c:v>0.3508</c:v>
                </c:pt>
                <c:pt idx="1816">
                  <c:v>0.3508</c:v>
                </c:pt>
                <c:pt idx="1817">
                  <c:v>0.3508</c:v>
                </c:pt>
                <c:pt idx="1818">
                  <c:v>0.3508</c:v>
                </c:pt>
                <c:pt idx="1819">
                  <c:v>0.3508</c:v>
                </c:pt>
                <c:pt idx="1820">
                  <c:v>0.3508</c:v>
                </c:pt>
                <c:pt idx="1821">
                  <c:v>0.3508</c:v>
                </c:pt>
                <c:pt idx="1822">
                  <c:v>0.3508</c:v>
                </c:pt>
                <c:pt idx="1823">
                  <c:v>0.3508</c:v>
                </c:pt>
                <c:pt idx="1824">
                  <c:v>0.3508</c:v>
                </c:pt>
                <c:pt idx="1825">
                  <c:v>0.3508</c:v>
                </c:pt>
              </c:numCache>
            </c:numRef>
          </c:yVal>
          <c:smooth val="1"/>
          <c:extLst>
            <c:ext xmlns:c16="http://schemas.microsoft.com/office/drawing/2014/chart" uri="{C3380CC4-5D6E-409C-BE32-E72D297353CC}">
              <c16:uniqueId val="{00000003-4800-4108-8F11-AB75C142DF6E}"/>
            </c:ext>
          </c:extLst>
        </c:ser>
        <c:ser>
          <c:idx val="0"/>
          <c:order val="4"/>
          <c:tx>
            <c:v>Tir/Tir/Tir/Tir</c:v>
          </c:tx>
          <c:spPr>
            <a:ln w="19050" cap="rnd">
              <a:solidFill>
                <a:schemeClr val="accent2"/>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payload!$J$2:$J$1827</c:f>
              <c:numCache>
                <c:formatCode>0%</c:formatCode>
                <c:ptCount val="182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6.2799999999999995E-2</c:v>
                </c:pt>
                <c:pt idx="46">
                  <c:v>6.2799999999999995E-2</c:v>
                </c:pt>
                <c:pt idx="47">
                  <c:v>6.2799999999999995E-2</c:v>
                </c:pt>
                <c:pt idx="48">
                  <c:v>6.2799999999999995E-2</c:v>
                </c:pt>
                <c:pt idx="49">
                  <c:v>6.2799999999999995E-2</c:v>
                </c:pt>
                <c:pt idx="50">
                  <c:v>6.2799999999999995E-2</c:v>
                </c:pt>
                <c:pt idx="51">
                  <c:v>6.2799999999999995E-2</c:v>
                </c:pt>
                <c:pt idx="52">
                  <c:v>6.2799999999999995E-2</c:v>
                </c:pt>
                <c:pt idx="53">
                  <c:v>6.2799999999999995E-2</c:v>
                </c:pt>
                <c:pt idx="54">
                  <c:v>6.2799999999999995E-2</c:v>
                </c:pt>
                <c:pt idx="55">
                  <c:v>6.2799999999999995E-2</c:v>
                </c:pt>
                <c:pt idx="56">
                  <c:v>6.2799999999999995E-2</c:v>
                </c:pt>
                <c:pt idx="57">
                  <c:v>6.2799999999999995E-2</c:v>
                </c:pt>
                <c:pt idx="58">
                  <c:v>6.2799999999999995E-2</c:v>
                </c:pt>
                <c:pt idx="59">
                  <c:v>6.2799999999999995E-2</c:v>
                </c:pt>
                <c:pt idx="60">
                  <c:v>6.2799999999999995E-2</c:v>
                </c:pt>
                <c:pt idx="61">
                  <c:v>6.2799999999999995E-2</c:v>
                </c:pt>
                <c:pt idx="62">
                  <c:v>6.2799999999999995E-2</c:v>
                </c:pt>
                <c:pt idx="63">
                  <c:v>6.2799999999999995E-2</c:v>
                </c:pt>
                <c:pt idx="64">
                  <c:v>6.2799999999999995E-2</c:v>
                </c:pt>
                <c:pt idx="65">
                  <c:v>8.3599999999999994E-2</c:v>
                </c:pt>
                <c:pt idx="66">
                  <c:v>8.3599999999999994E-2</c:v>
                </c:pt>
                <c:pt idx="67">
                  <c:v>8.3599999999999994E-2</c:v>
                </c:pt>
                <c:pt idx="68">
                  <c:v>8.3599999999999994E-2</c:v>
                </c:pt>
                <c:pt idx="69">
                  <c:v>8.3599999999999994E-2</c:v>
                </c:pt>
                <c:pt idx="70">
                  <c:v>8.3599999999999994E-2</c:v>
                </c:pt>
                <c:pt idx="71">
                  <c:v>8.3599999999999994E-2</c:v>
                </c:pt>
                <c:pt idx="72">
                  <c:v>8.3599999999999994E-2</c:v>
                </c:pt>
                <c:pt idx="73">
                  <c:v>8.3599999999999994E-2</c:v>
                </c:pt>
                <c:pt idx="74">
                  <c:v>8.3599999999999994E-2</c:v>
                </c:pt>
                <c:pt idx="75">
                  <c:v>8.3599999999999994E-2</c:v>
                </c:pt>
                <c:pt idx="76">
                  <c:v>8.3599999999999994E-2</c:v>
                </c:pt>
                <c:pt idx="77">
                  <c:v>8.3599999999999994E-2</c:v>
                </c:pt>
                <c:pt idx="78">
                  <c:v>8.3599999999999994E-2</c:v>
                </c:pt>
                <c:pt idx="79">
                  <c:v>8.3599999999999994E-2</c:v>
                </c:pt>
                <c:pt idx="80">
                  <c:v>8.3599999999999994E-2</c:v>
                </c:pt>
                <c:pt idx="81">
                  <c:v>8.3599999999999994E-2</c:v>
                </c:pt>
                <c:pt idx="82">
                  <c:v>8.3599999999999994E-2</c:v>
                </c:pt>
                <c:pt idx="83">
                  <c:v>8.3599999999999994E-2</c:v>
                </c:pt>
                <c:pt idx="84">
                  <c:v>8.3599999999999994E-2</c:v>
                </c:pt>
                <c:pt idx="85">
                  <c:v>8.3599999999999994E-2</c:v>
                </c:pt>
                <c:pt idx="86">
                  <c:v>8.3599999999999994E-2</c:v>
                </c:pt>
                <c:pt idx="87">
                  <c:v>0.104</c:v>
                </c:pt>
                <c:pt idx="88">
                  <c:v>0.104</c:v>
                </c:pt>
                <c:pt idx="89">
                  <c:v>0.104</c:v>
                </c:pt>
                <c:pt idx="90">
                  <c:v>0.104</c:v>
                </c:pt>
                <c:pt idx="91">
                  <c:v>0.104</c:v>
                </c:pt>
                <c:pt idx="92">
                  <c:v>0.104</c:v>
                </c:pt>
                <c:pt idx="93">
                  <c:v>0.104</c:v>
                </c:pt>
                <c:pt idx="94">
                  <c:v>0.104</c:v>
                </c:pt>
                <c:pt idx="95">
                  <c:v>0.104</c:v>
                </c:pt>
                <c:pt idx="96">
                  <c:v>0.104</c:v>
                </c:pt>
                <c:pt idx="97">
                  <c:v>0.104</c:v>
                </c:pt>
                <c:pt idx="98">
                  <c:v>0.104</c:v>
                </c:pt>
                <c:pt idx="99">
                  <c:v>0.104</c:v>
                </c:pt>
                <c:pt idx="100">
                  <c:v>0.104</c:v>
                </c:pt>
                <c:pt idx="101">
                  <c:v>0.104</c:v>
                </c:pt>
                <c:pt idx="102">
                  <c:v>0.104</c:v>
                </c:pt>
                <c:pt idx="103">
                  <c:v>0.104</c:v>
                </c:pt>
                <c:pt idx="104">
                  <c:v>0.104</c:v>
                </c:pt>
                <c:pt idx="105">
                  <c:v>0.104</c:v>
                </c:pt>
                <c:pt idx="106">
                  <c:v>0.104</c:v>
                </c:pt>
                <c:pt idx="107">
                  <c:v>0.1152</c:v>
                </c:pt>
                <c:pt idx="108">
                  <c:v>0.1152</c:v>
                </c:pt>
                <c:pt idx="109">
                  <c:v>0.1152</c:v>
                </c:pt>
                <c:pt idx="110">
                  <c:v>0.1152</c:v>
                </c:pt>
                <c:pt idx="111">
                  <c:v>0.1152</c:v>
                </c:pt>
                <c:pt idx="112">
                  <c:v>0.1152</c:v>
                </c:pt>
                <c:pt idx="113">
                  <c:v>0.1152</c:v>
                </c:pt>
                <c:pt idx="114">
                  <c:v>0.1152</c:v>
                </c:pt>
                <c:pt idx="115">
                  <c:v>0.1152</c:v>
                </c:pt>
                <c:pt idx="116">
                  <c:v>0.1152</c:v>
                </c:pt>
                <c:pt idx="117">
                  <c:v>0.1152</c:v>
                </c:pt>
                <c:pt idx="118">
                  <c:v>0.1152</c:v>
                </c:pt>
                <c:pt idx="119">
                  <c:v>0.1152</c:v>
                </c:pt>
                <c:pt idx="120">
                  <c:v>0.1152</c:v>
                </c:pt>
                <c:pt idx="121">
                  <c:v>0.1152</c:v>
                </c:pt>
                <c:pt idx="122">
                  <c:v>0.1152</c:v>
                </c:pt>
                <c:pt idx="123">
                  <c:v>0.1152</c:v>
                </c:pt>
                <c:pt idx="124">
                  <c:v>0.1152</c:v>
                </c:pt>
                <c:pt idx="125">
                  <c:v>0.1152</c:v>
                </c:pt>
                <c:pt idx="126">
                  <c:v>0.1152</c:v>
                </c:pt>
                <c:pt idx="127">
                  <c:v>0.1152</c:v>
                </c:pt>
                <c:pt idx="128">
                  <c:v>0.1152</c:v>
                </c:pt>
                <c:pt idx="129">
                  <c:v>0.126</c:v>
                </c:pt>
                <c:pt idx="130">
                  <c:v>0.126</c:v>
                </c:pt>
                <c:pt idx="131">
                  <c:v>0.126</c:v>
                </c:pt>
                <c:pt idx="132">
                  <c:v>0.126</c:v>
                </c:pt>
                <c:pt idx="133">
                  <c:v>0.126</c:v>
                </c:pt>
                <c:pt idx="134">
                  <c:v>0.126</c:v>
                </c:pt>
                <c:pt idx="135">
                  <c:v>0.126</c:v>
                </c:pt>
                <c:pt idx="136">
                  <c:v>0.126</c:v>
                </c:pt>
                <c:pt idx="137">
                  <c:v>0.126</c:v>
                </c:pt>
                <c:pt idx="138">
                  <c:v>0.126</c:v>
                </c:pt>
                <c:pt idx="139">
                  <c:v>0.126</c:v>
                </c:pt>
                <c:pt idx="140">
                  <c:v>0.126</c:v>
                </c:pt>
                <c:pt idx="141">
                  <c:v>0.126</c:v>
                </c:pt>
                <c:pt idx="142">
                  <c:v>0.126</c:v>
                </c:pt>
                <c:pt idx="143">
                  <c:v>0.126</c:v>
                </c:pt>
                <c:pt idx="144">
                  <c:v>0.126</c:v>
                </c:pt>
                <c:pt idx="145">
                  <c:v>0.126</c:v>
                </c:pt>
                <c:pt idx="146">
                  <c:v>0.126</c:v>
                </c:pt>
                <c:pt idx="147">
                  <c:v>0.126</c:v>
                </c:pt>
                <c:pt idx="148">
                  <c:v>0.126</c:v>
                </c:pt>
                <c:pt idx="149">
                  <c:v>0.1376</c:v>
                </c:pt>
                <c:pt idx="150">
                  <c:v>0.1376</c:v>
                </c:pt>
                <c:pt idx="151">
                  <c:v>0.1376</c:v>
                </c:pt>
                <c:pt idx="152">
                  <c:v>0.1376</c:v>
                </c:pt>
                <c:pt idx="153">
                  <c:v>0.1376</c:v>
                </c:pt>
                <c:pt idx="154">
                  <c:v>0.1376</c:v>
                </c:pt>
                <c:pt idx="155">
                  <c:v>0.1376</c:v>
                </c:pt>
                <c:pt idx="156">
                  <c:v>0.1376</c:v>
                </c:pt>
                <c:pt idx="157">
                  <c:v>0.1376</c:v>
                </c:pt>
                <c:pt idx="158">
                  <c:v>0.1376</c:v>
                </c:pt>
                <c:pt idx="159">
                  <c:v>0.1376</c:v>
                </c:pt>
                <c:pt idx="160">
                  <c:v>0.1376</c:v>
                </c:pt>
                <c:pt idx="161">
                  <c:v>0.1376</c:v>
                </c:pt>
                <c:pt idx="162">
                  <c:v>0.1376</c:v>
                </c:pt>
                <c:pt idx="163">
                  <c:v>0.1376</c:v>
                </c:pt>
                <c:pt idx="164">
                  <c:v>0.1376</c:v>
                </c:pt>
                <c:pt idx="165">
                  <c:v>0.1376</c:v>
                </c:pt>
                <c:pt idx="166">
                  <c:v>0.1376</c:v>
                </c:pt>
                <c:pt idx="167">
                  <c:v>0.1376</c:v>
                </c:pt>
                <c:pt idx="168">
                  <c:v>0.1376</c:v>
                </c:pt>
                <c:pt idx="169">
                  <c:v>0.1376</c:v>
                </c:pt>
                <c:pt idx="170">
                  <c:v>0.1376</c:v>
                </c:pt>
                <c:pt idx="171">
                  <c:v>0.14960000000000001</c:v>
                </c:pt>
                <c:pt idx="172">
                  <c:v>0.14960000000000001</c:v>
                </c:pt>
                <c:pt idx="173">
                  <c:v>0.14960000000000001</c:v>
                </c:pt>
                <c:pt idx="174">
                  <c:v>0.14960000000000001</c:v>
                </c:pt>
                <c:pt idx="175">
                  <c:v>0.14960000000000001</c:v>
                </c:pt>
                <c:pt idx="176">
                  <c:v>0.14960000000000001</c:v>
                </c:pt>
                <c:pt idx="177">
                  <c:v>0.14960000000000001</c:v>
                </c:pt>
                <c:pt idx="178">
                  <c:v>0.14960000000000001</c:v>
                </c:pt>
                <c:pt idx="179">
                  <c:v>0.14960000000000001</c:v>
                </c:pt>
                <c:pt idx="180">
                  <c:v>0.14960000000000001</c:v>
                </c:pt>
                <c:pt idx="181">
                  <c:v>0.14960000000000001</c:v>
                </c:pt>
                <c:pt idx="182">
                  <c:v>0.14960000000000001</c:v>
                </c:pt>
                <c:pt idx="183">
                  <c:v>0.14960000000000001</c:v>
                </c:pt>
                <c:pt idx="184">
                  <c:v>0.14960000000000001</c:v>
                </c:pt>
                <c:pt idx="185">
                  <c:v>0.14960000000000001</c:v>
                </c:pt>
                <c:pt idx="186">
                  <c:v>0.14960000000000001</c:v>
                </c:pt>
                <c:pt idx="187">
                  <c:v>0.14960000000000001</c:v>
                </c:pt>
                <c:pt idx="188">
                  <c:v>0.14960000000000001</c:v>
                </c:pt>
                <c:pt idx="189">
                  <c:v>0.14960000000000001</c:v>
                </c:pt>
                <c:pt idx="190">
                  <c:v>0.14960000000000001</c:v>
                </c:pt>
                <c:pt idx="191">
                  <c:v>0.15720000000000001</c:v>
                </c:pt>
                <c:pt idx="192">
                  <c:v>0.15720000000000001</c:v>
                </c:pt>
                <c:pt idx="193">
                  <c:v>0.15720000000000001</c:v>
                </c:pt>
                <c:pt idx="194">
                  <c:v>0.15720000000000001</c:v>
                </c:pt>
                <c:pt idx="195">
                  <c:v>0.15720000000000001</c:v>
                </c:pt>
                <c:pt idx="196">
                  <c:v>0.15720000000000001</c:v>
                </c:pt>
                <c:pt idx="197">
                  <c:v>0.15720000000000001</c:v>
                </c:pt>
                <c:pt idx="198">
                  <c:v>0.15720000000000001</c:v>
                </c:pt>
                <c:pt idx="199">
                  <c:v>0.15720000000000001</c:v>
                </c:pt>
                <c:pt idx="200">
                  <c:v>0.15720000000000001</c:v>
                </c:pt>
                <c:pt idx="201">
                  <c:v>0.15720000000000001</c:v>
                </c:pt>
                <c:pt idx="202">
                  <c:v>0.15720000000000001</c:v>
                </c:pt>
                <c:pt idx="203">
                  <c:v>0.15720000000000001</c:v>
                </c:pt>
                <c:pt idx="204">
                  <c:v>0.15720000000000001</c:v>
                </c:pt>
                <c:pt idx="205">
                  <c:v>0.15720000000000001</c:v>
                </c:pt>
                <c:pt idx="206">
                  <c:v>0.15720000000000001</c:v>
                </c:pt>
                <c:pt idx="207">
                  <c:v>0.15720000000000001</c:v>
                </c:pt>
                <c:pt idx="208">
                  <c:v>0.15720000000000001</c:v>
                </c:pt>
                <c:pt idx="209">
                  <c:v>0.15720000000000001</c:v>
                </c:pt>
                <c:pt idx="210">
                  <c:v>0.15720000000000001</c:v>
                </c:pt>
                <c:pt idx="211">
                  <c:v>0.15720000000000001</c:v>
                </c:pt>
                <c:pt idx="212">
                  <c:v>0.15720000000000001</c:v>
                </c:pt>
                <c:pt idx="213">
                  <c:v>0.16520000000000001</c:v>
                </c:pt>
                <c:pt idx="214">
                  <c:v>0.16520000000000001</c:v>
                </c:pt>
                <c:pt idx="215">
                  <c:v>0.16520000000000001</c:v>
                </c:pt>
                <c:pt idx="216">
                  <c:v>0.16520000000000001</c:v>
                </c:pt>
                <c:pt idx="217">
                  <c:v>0.16520000000000001</c:v>
                </c:pt>
                <c:pt idx="218">
                  <c:v>0.16520000000000001</c:v>
                </c:pt>
                <c:pt idx="219">
                  <c:v>0.16520000000000001</c:v>
                </c:pt>
                <c:pt idx="220">
                  <c:v>0.16520000000000001</c:v>
                </c:pt>
                <c:pt idx="221">
                  <c:v>0.16520000000000001</c:v>
                </c:pt>
                <c:pt idx="222">
                  <c:v>0.16520000000000001</c:v>
                </c:pt>
                <c:pt idx="223">
                  <c:v>0.16520000000000001</c:v>
                </c:pt>
                <c:pt idx="224">
                  <c:v>0.16520000000000001</c:v>
                </c:pt>
                <c:pt idx="225">
                  <c:v>0.16520000000000001</c:v>
                </c:pt>
                <c:pt idx="226">
                  <c:v>0.16520000000000001</c:v>
                </c:pt>
                <c:pt idx="227">
                  <c:v>0.16520000000000001</c:v>
                </c:pt>
                <c:pt idx="228">
                  <c:v>0.16520000000000001</c:v>
                </c:pt>
                <c:pt idx="229">
                  <c:v>0.16520000000000001</c:v>
                </c:pt>
                <c:pt idx="230">
                  <c:v>0.16520000000000001</c:v>
                </c:pt>
                <c:pt idx="231">
                  <c:v>0.16520000000000001</c:v>
                </c:pt>
                <c:pt idx="232">
                  <c:v>0.16520000000000001</c:v>
                </c:pt>
                <c:pt idx="233">
                  <c:v>0.17319999999999999</c:v>
                </c:pt>
                <c:pt idx="234">
                  <c:v>0.17319999999999999</c:v>
                </c:pt>
                <c:pt idx="235">
                  <c:v>0.17319999999999999</c:v>
                </c:pt>
                <c:pt idx="236">
                  <c:v>0.17319999999999999</c:v>
                </c:pt>
                <c:pt idx="237">
                  <c:v>0.17319999999999999</c:v>
                </c:pt>
                <c:pt idx="238">
                  <c:v>0.17319999999999999</c:v>
                </c:pt>
                <c:pt idx="239">
                  <c:v>0.17319999999999999</c:v>
                </c:pt>
                <c:pt idx="240">
                  <c:v>0.17319999999999999</c:v>
                </c:pt>
                <c:pt idx="241">
                  <c:v>0.17319999999999999</c:v>
                </c:pt>
                <c:pt idx="242">
                  <c:v>0.17319999999999999</c:v>
                </c:pt>
                <c:pt idx="243">
                  <c:v>0.17319999999999999</c:v>
                </c:pt>
                <c:pt idx="244">
                  <c:v>0.17319999999999999</c:v>
                </c:pt>
                <c:pt idx="245">
                  <c:v>0.17319999999999999</c:v>
                </c:pt>
                <c:pt idx="246">
                  <c:v>0.17319999999999999</c:v>
                </c:pt>
                <c:pt idx="247">
                  <c:v>0.17319999999999999</c:v>
                </c:pt>
                <c:pt idx="248">
                  <c:v>0.17319999999999999</c:v>
                </c:pt>
                <c:pt idx="249">
                  <c:v>0.17319999999999999</c:v>
                </c:pt>
                <c:pt idx="250">
                  <c:v>0.17319999999999999</c:v>
                </c:pt>
                <c:pt idx="251">
                  <c:v>0.17319999999999999</c:v>
                </c:pt>
                <c:pt idx="252">
                  <c:v>0.17319999999999999</c:v>
                </c:pt>
                <c:pt idx="253">
                  <c:v>0.17319999999999999</c:v>
                </c:pt>
                <c:pt idx="254">
                  <c:v>0.17319999999999999</c:v>
                </c:pt>
                <c:pt idx="255">
                  <c:v>0.1784</c:v>
                </c:pt>
                <c:pt idx="256">
                  <c:v>0.1784</c:v>
                </c:pt>
                <c:pt idx="257">
                  <c:v>0.1784</c:v>
                </c:pt>
                <c:pt idx="258">
                  <c:v>0.1784</c:v>
                </c:pt>
                <c:pt idx="259">
                  <c:v>0.1784</c:v>
                </c:pt>
                <c:pt idx="260">
                  <c:v>0.1784</c:v>
                </c:pt>
                <c:pt idx="261">
                  <c:v>0.1784</c:v>
                </c:pt>
                <c:pt idx="262">
                  <c:v>0.1784</c:v>
                </c:pt>
                <c:pt idx="263">
                  <c:v>0.1784</c:v>
                </c:pt>
                <c:pt idx="264">
                  <c:v>0.1784</c:v>
                </c:pt>
                <c:pt idx="265">
                  <c:v>0.1784</c:v>
                </c:pt>
                <c:pt idx="266">
                  <c:v>0.1784</c:v>
                </c:pt>
                <c:pt idx="267">
                  <c:v>0.1784</c:v>
                </c:pt>
                <c:pt idx="268">
                  <c:v>0.1784</c:v>
                </c:pt>
                <c:pt idx="269">
                  <c:v>0.1784</c:v>
                </c:pt>
                <c:pt idx="270">
                  <c:v>0.1784</c:v>
                </c:pt>
                <c:pt idx="271">
                  <c:v>0.1784</c:v>
                </c:pt>
                <c:pt idx="272">
                  <c:v>0.1784</c:v>
                </c:pt>
                <c:pt idx="273">
                  <c:v>0.1784</c:v>
                </c:pt>
                <c:pt idx="274">
                  <c:v>0.1784</c:v>
                </c:pt>
                <c:pt idx="275">
                  <c:v>0.18920000000000001</c:v>
                </c:pt>
                <c:pt idx="276">
                  <c:v>0.18920000000000001</c:v>
                </c:pt>
                <c:pt idx="277">
                  <c:v>0.18920000000000001</c:v>
                </c:pt>
                <c:pt idx="278">
                  <c:v>0.18920000000000001</c:v>
                </c:pt>
                <c:pt idx="279">
                  <c:v>0.18920000000000001</c:v>
                </c:pt>
                <c:pt idx="280">
                  <c:v>0.18920000000000001</c:v>
                </c:pt>
                <c:pt idx="281">
                  <c:v>0.18920000000000001</c:v>
                </c:pt>
                <c:pt idx="282">
                  <c:v>0.18920000000000001</c:v>
                </c:pt>
                <c:pt idx="283">
                  <c:v>0.18920000000000001</c:v>
                </c:pt>
                <c:pt idx="284">
                  <c:v>0.18920000000000001</c:v>
                </c:pt>
                <c:pt idx="285">
                  <c:v>0.18920000000000001</c:v>
                </c:pt>
                <c:pt idx="286">
                  <c:v>0.18920000000000001</c:v>
                </c:pt>
                <c:pt idx="287">
                  <c:v>0.18920000000000001</c:v>
                </c:pt>
                <c:pt idx="288">
                  <c:v>0.18920000000000001</c:v>
                </c:pt>
                <c:pt idx="289">
                  <c:v>0.18920000000000001</c:v>
                </c:pt>
                <c:pt idx="290">
                  <c:v>0.18920000000000001</c:v>
                </c:pt>
                <c:pt idx="291">
                  <c:v>0.18920000000000001</c:v>
                </c:pt>
                <c:pt idx="292">
                  <c:v>0.18920000000000001</c:v>
                </c:pt>
                <c:pt idx="293">
                  <c:v>0.18920000000000001</c:v>
                </c:pt>
                <c:pt idx="294">
                  <c:v>0.18920000000000001</c:v>
                </c:pt>
                <c:pt idx="295">
                  <c:v>0.18920000000000001</c:v>
                </c:pt>
                <c:pt idx="296">
                  <c:v>0.18920000000000001</c:v>
                </c:pt>
                <c:pt idx="297">
                  <c:v>0.19800000000000001</c:v>
                </c:pt>
                <c:pt idx="298">
                  <c:v>0.19800000000000001</c:v>
                </c:pt>
                <c:pt idx="299">
                  <c:v>0.19800000000000001</c:v>
                </c:pt>
                <c:pt idx="300">
                  <c:v>0.19800000000000001</c:v>
                </c:pt>
                <c:pt idx="301">
                  <c:v>0.19800000000000001</c:v>
                </c:pt>
                <c:pt idx="302">
                  <c:v>0.19800000000000001</c:v>
                </c:pt>
                <c:pt idx="303">
                  <c:v>0.19800000000000001</c:v>
                </c:pt>
                <c:pt idx="304">
                  <c:v>0.19800000000000001</c:v>
                </c:pt>
                <c:pt idx="305">
                  <c:v>0.19800000000000001</c:v>
                </c:pt>
                <c:pt idx="306">
                  <c:v>0.19800000000000001</c:v>
                </c:pt>
                <c:pt idx="307">
                  <c:v>0.19800000000000001</c:v>
                </c:pt>
                <c:pt idx="308">
                  <c:v>0.19800000000000001</c:v>
                </c:pt>
                <c:pt idx="309">
                  <c:v>0.19800000000000001</c:v>
                </c:pt>
                <c:pt idx="310">
                  <c:v>0.19800000000000001</c:v>
                </c:pt>
                <c:pt idx="311">
                  <c:v>0.19800000000000001</c:v>
                </c:pt>
                <c:pt idx="312">
                  <c:v>0.19800000000000001</c:v>
                </c:pt>
                <c:pt idx="313">
                  <c:v>0.19800000000000001</c:v>
                </c:pt>
                <c:pt idx="314">
                  <c:v>0.19800000000000001</c:v>
                </c:pt>
                <c:pt idx="315">
                  <c:v>0.19800000000000001</c:v>
                </c:pt>
                <c:pt idx="316">
                  <c:v>0.19800000000000001</c:v>
                </c:pt>
                <c:pt idx="317">
                  <c:v>0.20519999999999999</c:v>
                </c:pt>
                <c:pt idx="318">
                  <c:v>0.20519999999999999</c:v>
                </c:pt>
                <c:pt idx="319">
                  <c:v>0.20519999999999999</c:v>
                </c:pt>
                <c:pt idx="320">
                  <c:v>0.20519999999999999</c:v>
                </c:pt>
                <c:pt idx="321">
                  <c:v>0.20519999999999999</c:v>
                </c:pt>
                <c:pt idx="322">
                  <c:v>0.20519999999999999</c:v>
                </c:pt>
                <c:pt idx="323">
                  <c:v>0.20519999999999999</c:v>
                </c:pt>
                <c:pt idx="324">
                  <c:v>0.20519999999999999</c:v>
                </c:pt>
                <c:pt idx="325">
                  <c:v>0.20519999999999999</c:v>
                </c:pt>
                <c:pt idx="326">
                  <c:v>0.20519999999999999</c:v>
                </c:pt>
                <c:pt idx="327">
                  <c:v>0.20519999999999999</c:v>
                </c:pt>
                <c:pt idx="328">
                  <c:v>0.20519999999999999</c:v>
                </c:pt>
                <c:pt idx="329">
                  <c:v>0.20519999999999999</c:v>
                </c:pt>
                <c:pt idx="330">
                  <c:v>0.20519999999999999</c:v>
                </c:pt>
                <c:pt idx="331">
                  <c:v>0.20519999999999999</c:v>
                </c:pt>
                <c:pt idx="332">
                  <c:v>0.20519999999999999</c:v>
                </c:pt>
                <c:pt idx="333">
                  <c:v>0.20519999999999999</c:v>
                </c:pt>
                <c:pt idx="334">
                  <c:v>0.20519999999999999</c:v>
                </c:pt>
                <c:pt idx="335">
                  <c:v>0.20519999999999999</c:v>
                </c:pt>
                <c:pt idx="336">
                  <c:v>0.20519999999999999</c:v>
                </c:pt>
                <c:pt idx="337">
                  <c:v>0.20519999999999999</c:v>
                </c:pt>
                <c:pt idx="338">
                  <c:v>0.20519999999999999</c:v>
                </c:pt>
                <c:pt idx="339">
                  <c:v>0.214</c:v>
                </c:pt>
                <c:pt idx="340">
                  <c:v>0.214</c:v>
                </c:pt>
                <c:pt idx="341">
                  <c:v>0.214</c:v>
                </c:pt>
                <c:pt idx="342">
                  <c:v>0.214</c:v>
                </c:pt>
                <c:pt idx="343">
                  <c:v>0.214</c:v>
                </c:pt>
                <c:pt idx="344">
                  <c:v>0.214</c:v>
                </c:pt>
                <c:pt idx="345">
                  <c:v>0.214</c:v>
                </c:pt>
                <c:pt idx="346">
                  <c:v>0.214</c:v>
                </c:pt>
                <c:pt idx="347">
                  <c:v>0.214</c:v>
                </c:pt>
                <c:pt idx="348">
                  <c:v>0.214</c:v>
                </c:pt>
                <c:pt idx="349">
                  <c:v>0.214</c:v>
                </c:pt>
                <c:pt idx="350">
                  <c:v>0.214</c:v>
                </c:pt>
                <c:pt idx="351">
                  <c:v>0.214</c:v>
                </c:pt>
                <c:pt idx="352">
                  <c:v>0.214</c:v>
                </c:pt>
                <c:pt idx="353">
                  <c:v>0.214</c:v>
                </c:pt>
                <c:pt idx="354">
                  <c:v>0.214</c:v>
                </c:pt>
                <c:pt idx="355">
                  <c:v>0.214</c:v>
                </c:pt>
                <c:pt idx="356">
                  <c:v>0.214</c:v>
                </c:pt>
                <c:pt idx="357">
                  <c:v>0.214</c:v>
                </c:pt>
                <c:pt idx="358">
                  <c:v>0.214</c:v>
                </c:pt>
                <c:pt idx="359">
                  <c:v>0.22120000000000001</c:v>
                </c:pt>
                <c:pt idx="360">
                  <c:v>0.22120000000000001</c:v>
                </c:pt>
                <c:pt idx="361">
                  <c:v>0.22120000000000001</c:v>
                </c:pt>
                <c:pt idx="362">
                  <c:v>0.22120000000000001</c:v>
                </c:pt>
                <c:pt idx="363">
                  <c:v>0.22120000000000001</c:v>
                </c:pt>
                <c:pt idx="364">
                  <c:v>0.22120000000000001</c:v>
                </c:pt>
                <c:pt idx="365">
                  <c:v>0.22120000000000001</c:v>
                </c:pt>
                <c:pt idx="366">
                  <c:v>0.22120000000000001</c:v>
                </c:pt>
                <c:pt idx="367">
                  <c:v>0.22120000000000001</c:v>
                </c:pt>
                <c:pt idx="368">
                  <c:v>0.22120000000000001</c:v>
                </c:pt>
                <c:pt idx="369">
                  <c:v>0.22120000000000001</c:v>
                </c:pt>
                <c:pt idx="370">
                  <c:v>0.22120000000000001</c:v>
                </c:pt>
                <c:pt idx="371">
                  <c:v>0.22120000000000001</c:v>
                </c:pt>
                <c:pt idx="372">
                  <c:v>0.22120000000000001</c:v>
                </c:pt>
                <c:pt idx="373">
                  <c:v>0.22120000000000001</c:v>
                </c:pt>
                <c:pt idx="374">
                  <c:v>0.22120000000000001</c:v>
                </c:pt>
                <c:pt idx="375">
                  <c:v>0.22120000000000001</c:v>
                </c:pt>
                <c:pt idx="376">
                  <c:v>0.22120000000000001</c:v>
                </c:pt>
                <c:pt idx="377">
                  <c:v>0.22120000000000001</c:v>
                </c:pt>
                <c:pt idx="378">
                  <c:v>0.22120000000000001</c:v>
                </c:pt>
                <c:pt idx="379">
                  <c:v>0.22120000000000001</c:v>
                </c:pt>
                <c:pt idx="380">
                  <c:v>0.22120000000000001</c:v>
                </c:pt>
                <c:pt idx="381">
                  <c:v>0.23</c:v>
                </c:pt>
                <c:pt idx="382">
                  <c:v>0.23</c:v>
                </c:pt>
                <c:pt idx="383">
                  <c:v>0.23</c:v>
                </c:pt>
                <c:pt idx="384">
                  <c:v>0.23</c:v>
                </c:pt>
                <c:pt idx="385">
                  <c:v>0.23</c:v>
                </c:pt>
                <c:pt idx="386">
                  <c:v>0.23</c:v>
                </c:pt>
                <c:pt idx="387">
                  <c:v>0.23</c:v>
                </c:pt>
                <c:pt idx="388">
                  <c:v>0.23</c:v>
                </c:pt>
                <c:pt idx="389">
                  <c:v>0.23</c:v>
                </c:pt>
                <c:pt idx="390">
                  <c:v>0.23</c:v>
                </c:pt>
                <c:pt idx="391">
                  <c:v>0.23</c:v>
                </c:pt>
                <c:pt idx="392">
                  <c:v>0.23</c:v>
                </c:pt>
                <c:pt idx="393">
                  <c:v>0.23</c:v>
                </c:pt>
                <c:pt idx="394">
                  <c:v>0.23</c:v>
                </c:pt>
                <c:pt idx="395">
                  <c:v>0.23</c:v>
                </c:pt>
                <c:pt idx="396">
                  <c:v>0.23</c:v>
                </c:pt>
                <c:pt idx="397">
                  <c:v>0.23</c:v>
                </c:pt>
                <c:pt idx="398">
                  <c:v>0.23</c:v>
                </c:pt>
                <c:pt idx="399">
                  <c:v>0.23</c:v>
                </c:pt>
                <c:pt idx="400">
                  <c:v>0.23</c:v>
                </c:pt>
                <c:pt idx="401">
                  <c:v>0.23599999999999999</c:v>
                </c:pt>
                <c:pt idx="402">
                  <c:v>0.23599999999999999</c:v>
                </c:pt>
                <c:pt idx="403">
                  <c:v>0.23599999999999999</c:v>
                </c:pt>
                <c:pt idx="404">
                  <c:v>0.23599999999999999</c:v>
                </c:pt>
                <c:pt idx="405">
                  <c:v>0.23599999999999999</c:v>
                </c:pt>
                <c:pt idx="406">
                  <c:v>0.23599999999999999</c:v>
                </c:pt>
                <c:pt idx="407">
                  <c:v>0.23599999999999999</c:v>
                </c:pt>
                <c:pt idx="408">
                  <c:v>0.23599999999999999</c:v>
                </c:pt>
                <c:pt idx="409">
                  <c:v>0.23599999999999999</c:v>
                </c:pt>
                <c:pt idx="410">
                  <c:v>0.23599999999999999</c:v>
                </c:pt>
                <c:pt idx="411">
                  <c:v>0.23599999999999999</c:v>
                </c:pt>
                <c:pt idx="412">
                  <c:v>0.23599999999999999</c:v>
                </c:pt>
                <c:pt idx="413">
                  <c:v>0.23599999999999999</c:v>
                </c:pt>
                <c:pt idx="414">
                  <c:v>0.23599999999999999</c:v>
                </c:pt>
                <c:pt idx="415">
                  <c:v>0.23599999999999999</c:v>
                </c:pt>
                <c:pt idx="416">
                  <c:v>0.23599999999999999</c:v>
                </c:pt>
                <c:pt idx="417">
                  <c:v>0.23599999999999999</c:v>
                </c:pt>
                <c:pt idx="418">
                  <c:v>0.23599999999999999</c:v>
                </c:pt>
                <c:pt idx="419">
                  <c:v>0.23599999999999999</c:v>
                </c:pt>
                <c:pt idx="420">
                  <c:v>0.23599999999999999</c:v>
                </c:pt>
                <c:pt idx="421">
                  <c:v>0.23599999999999999</c:v>
                </c:pt>
                <c:pt idx="422">
                  <c:v>0.23599999999999999</c:v>
                </c:pt>
                <c:pt idx="423">
                  <c:v>0.2432</c:v>
                </c:pt>
                <c:pt idx="424">
                  <c:v>0.2432</c:v>
                </c:pt>
                <c:pt idx="425">
                  <c:v>0.2432</c:v>
                </c:pt>
                <c:pt idx="426">
                  <c:v>0.2432</c:v>
                </c:pt>
                <c:pt idx="427">
                  <c:v>0.2432</c:v>
                </c:pt>
                <c:pt idx="428">
                  <c:v>0.2432</c:v>
                </c:pt>
                <c:pt idx="429">
                  <c:v>0.2432</c:v>
                </c:pt>
                <c:pt idx="430">
                  <c:v>0.2432</c:v>
                </c:pt>
                <c:pt idx="431">
                  <c:v>0.2432</c:v>
                </c:pt>
                <c:pt idx="432">
                  <c:v>0.2432</c:v>
                </c:pt>
                <c:pt idx="433">
                  <c:v>0.2432</c:v>
                </c:pt>
                <c:pt idx="434">
                  <c:v>0.2432</c:v>
                </c:pt>
                <c:pt idx="435">
                  <c:v>0.2432</c:v>
                </c:pt>
                <c:pt idx="436">
                  <c:v>0.2432</c:v>
                </c:pt>
                <c:pt idx="437">
                  <c:v>0.2432</c:v>
                </c:pt>
                <c:pt idx="438">
                  <c:v>0.2432</c:v>
                </c:pt>
                <c:pt idx="439">
                  <c:v>0.2432</c:v>
                </c:pt>
                <c:pt idx="440">
                  <c:v>0.2432</c:v>
                </c:pt>
                <c:pt idx="441">
                  <c:v>0.2432</c:v>
                </c:pt>
                <c:pt idx="442">
                  <c:v>0.2432</c:v>
                </c:pt>
                <c:pt idx="443">
                  <c:v>0.25</c:v>
                </c:pt>
                <c:pt idx="444">
                  <c:v>0.25</c:v>
                </c:pt>
                <c:pt idx="445">
                  <c:v>0.25</c:v>
                </c:pt>
                <c:pt idx="446">
                  <c:v>0.25</c:v>
                </c:pt>
                <c:pt idx="447">
                  <c:v>0.25</c:v>
                </c:pt>
                <c:pt idx="448">
                  <c:v>0.25</c:v>
                </c:pt>
                <c:pt idx="449">
                  <c:v>0.25</c:v>
                </c:pt>
                <c:pt idx="450">
                  <c:v>0.25</c:v>
                </c:pt>
                <c:pt idx="451">
                  <c:v>0.25</c:v>
                </c:pt>
                <c:pt idx="452">
                  <c:v>0.25</c:v>
                </c:pt>
                <c:pt idx="453">
                  <c:v>0.25</c:v>
                </c:pt>
                <c:pt idx="454">
                  <c:v>0.25</c:v>
                </c:pt>
                <c:pt idx="455">
                  <c:v>0.25</c:v>
                </c:pt>
                <c:pt idx="456">
                  <c:v>0.25</c:v>
                </c:pt>
                <c:pt idx="457">
                  <c:v>0.25</c:v>
                </c:pt>
                <c:pt idx="458">
                  <c:v>0.25</c:v>
                </c:pt>
                <c:pt idx="459">
                  <c:v>0.25</c:v>
                </c:pt>
                <c:pt idx="460">
                  <c:v>0.25</c:v>
                </c:pt>
                <c:pt idx="461">
                  <c:v>0.25</c:v>
                </c:pt>
                <c:pt idx="462">
                  <c:v>0.25</c:v>
                </c:pt>
                <c:pt idx="463">
                  <c:v>0.25</c:v>
                </c:pt>
                <c:pt idx="464">
                  <c:v>0.25</c:v>
                </c:pt>
                <c:pt idx="465">
                  <c:v>0.254</c:v>
                </c:pt>
                <c:pt idx="466">
                  <c:v>0.254</c:v>
                </c:pt>
                <c:pt idx="467">
                  <c:v>0.254</c:v>
                </c:pt>
                <c:pt idx="468">
                  <c:v>0.254</c:v>
                </c:pt>
                <c:pt idx="469">
                  <c:v>0.254</c:v>
                </c:pt>
                <c:pt idx="470">
                  <c:v>0.254</c:v>
                </c:pt>
                <c:pt idx="471">
                  <c:v>0.254</c:v>
                </c:pt>
                <c:pt idx="472">
                  <c:v>0.254</c:v>
                </c:pt>
                <c:pt idx="473">
                  <c:v>0.254</c:v>
                </c:pt>
                <c:pt idx="474">
                  <c:v>0.254</c:v>
                </c:pt>
                <c:pt idx="475">
                  <c:v>0.254</c:v>
                </c:pt>
                <c:pt idx="476">
                  <c:v>0.254</c:v>
                </c:pt>
                <c:pt idx="477">
                  <c:v>0.254</c:v>
                </c:pt>
                <c:pt idx="478">
                  <c:v>0.254</c:v>
                </c:pt>
                <c:pt idx="479">
                  <c:v>0.254</c:v>
                </c:pt>
                <c:pt idx="480">
                  <c:v>0.254</c:v>
                </c:pt>
                <c:pt idx="481">
                  <c:v>0.254</c:v>
                </c:pt>
                <c:pt idx="482">
                  <c:v>0.254</c:v>
                </c:pt>
                <c:pt idx="483">
                  <c:v>0.254</c:v>
                </c:pt>
                <c:pt idx="484">
                  <c:v>0.254</c:v>
                </c:pt>
                <c:pt idx="485">
                  <c:v>0.26119999999999999</c:v>
                </c:pt>
                <c:pt idx="486">
                  <c:v>0.26119999999999999</c:v>
                </c:pt>
                <c:pt idx="487">
                  <c:v>0.26119999999999999</c:v>
                </c:pt>
                <c:pt idx="488">
                  <c:v>0.26119999999999999</c:v>
                </c:pt>
                <c:pt idx="489">
                  <c:v>0.26119999999999999</c:v>
                </c:pt>
                <c:pt idx="490">
                  <c:v>0.26119999999999999</c:v>
                </c:pt>
                <c:pt idx="491">
                  <c:v>0.26119999999999999</c:v>
                </c:pt>
                <c:pt idx="492">
                  <c:v>0.26119999999999999</c:v>
                </c:pt>
                <c:pt idx="493">
                  <c:v>0.26119999999999999</c:v>
                </c:pt>
                <c:pt idx="494">
                  <c:v>0.26119999999999999</c:v>
                </c:pt>
                <c:pt idx="495">
                  <c:v>0.26119999999999999</c:v>
                </c:pt>
                <c:pt idx="496">
                  <c:v>0.26119999999999999</c:v>
                </c:pt>
                <c:pt idx="497">
                  <c:v>0.26119999999999999</c:v>
                </c:pt>
                <c:pt idx="498">
                  <c:v>0.26119999999999999</c:v>
                </c:pt>
                <c:pt idx="499">
                  <c:v>0.26119999999999999</c:v>
                </c:pt>
                <c:pt idx="500">
                  <c:v>0.26119999999999999</c:v>
                </c:pt>
                <c:pt idx="501">
                  <c:v>0.26119999999999999</c:v>
                </c:pt>
                <c:pt idx="502">
                  <c:v>0.26119999999999999</c:v>
                </c:pt>
                <c:pt idx="503">
                  <c:v>0.26119999999999999</c:v>
                </c:pt>
                <c:pt idx="504">
                  <c:v>0.26119999999999999</c:v>
                </c:pt>
                <c:pt idx="505">
                  <c:v>0.26119999999999999</c:v>
                </c:pt>
                <c:pt idx="506">
                  <c:v>0.26119999999999999</c:v>
                </c:pt>
                <c:pt idx="507">
                  <c:v>0.26640000000000003</c:v>
                </c:pt>
                <c:pt idx="508">
                  <c:v>0.26640000000000003</c:v>
                </c:pt>
                <c:pt idx="509">
                  <c:v>0.26640000000000003</c:v>
                </c:pt>
                <c:pt idx="510">
                  <c:v>0.26640000000000003</c:v>
                </c:pt>
                <c:pt idx="511">
                  <c:v>0.26640000000000003</c:v>
                </c:pt>
                <c:pt idx="512">
                  <c:v>0.26640000000000003</c:v>
                </c:pt>
                <c:pt idx="513">
                  <c:v>0.26640000000000003</c:v>
                </c:pt>
                <c:pt idx="514">
                  <c:v>0.26640000000000003</c:v>
                </c:pt>
                <c:pt idx="515">
                  <c:v>0.26640000000000003</c:v>
                </c:pt>
                <c:pt idx="516">
                  <c:v>0.26640000000000003</c:v>
                </c:pt>
                <c:pt idx="517">
                  <c:v>0.26640000000000003</c:v>
                </c:pt>
                <c:pt idx="518">
                  <c:v>0.26640000000000003</c:v>
                </c:pt>
                <c:pt idx="519">
                  <c:v>0.26640000000000003</c:v>
                </c:pt>
                <c:pt idx="520">
                  <c:v>0.26640000000000003</c:v>
                </c:pt>
                <c:pt idx="521">
                  <c:v>0.26640000000000003</c:v>
                </c:pt>
                <c:pt idx="522">
                  <c:v>0.26640000000000003</c:v>
                </c:pt>
                <c:pt idx="523">
                  <c:v>0.26640000000000003</c:v>
                </c:pt>
                <c:pt idx="524">
                  <c:v>0.26640000000000003</c:v>
                </c:pt>
                <c:pt idx="525">
                  <c:v>0.26640000000000003</c:v>
                </c:pt>
                <c:pt idx="526">
                  <c:v>0.26640000000000003</c:v>
                </c:pt>
                <c:pt idx="527">
                  <c:v>0.27</c:v>
                </c:pt>
                <c:pt idx="528">
                  <c:v>0.27</c:v>
                </c:pt>
                <c:pt idx="529">
                  <c:v>0.27</c:v>
                </c:pt>
                <c:pt idx="530">
                  <c:v>0.27</c:v>
                </c:pt>
                <c:pt idx="531">
                  <c:v>0.27</c:v>
                </c:pt>
                <c:pt idx="532">
                  <c:v>0.27</c:v>
                </c:pt>
                <c:pt idx="533">
                  <c:v>0.27</c:v>
                </c:pt>
                <c:pt idx="534">
                  <c:v>0.27</c:v>
                </c:pt>
                <c:pt idx="535">
                  <c:v>0.27</c:v>
                </c:pt>
                <c:pt idx="536">
                  <c:v>0.27</c:v>
                </c:pt>
                <c:pt idx="537">
                  <c:v>0.27</c:v>
                </c:pt>
                <c:pt idx="538">
                  <c:v>0.27</c:v>
                </c:pt>
                <c:pt idx="539">
                  <c:v>0.27</c:v>
                </c:pt>
                <c:pt idx="540">
                  <c:v>0.27</c:v>
                </c:pt>
                <c:pt idx="541">
                  <c:v>0.27</c:v>
                </c:pt>
                <c:pt idx="542">
                  <c:v>0.27</c:v>
                </c:pt>
                <c:pt idx="543">
                  <c:v>0.27</c:v>
                </c:pt>
                <c:pt idx="544">
                  <c:v>0.27</c:v>
                </c:pt>
                <c:pt idx="545">
                  <c:v>0.27</c:v>
                </c:pt>
                <c:pt idx="546">
                  <c:v>0.27</c:v>
                </c:pt>
                <c:pt idx="547">
                  <c:v>0.27</c:v>
                </c:pt>
                <c:pt idx="548">
                  <c:v>0.27</c:v>
                </c:pt>
                <c:pt idx="549">
                  <c:v>0.27639999999999998</c:v>
                </c:pt>
                <c:pt idx="550">
                  <c:v>0.27639999999999998</c:v>
                </c:pt>
                <c:pt idx="551">
                  <c:v>0.27639999999999998</c:v>
                </c:pt>
                <c:pt idx="552">
                  <c:v>0.27639999999999998</c:v>
                </c:pt>
                <c:pt idx="553">
                  <c:v>0.27639999999999998</c:v>
                </c:pt>
                <c:pt idx="554">
                  <c:v>0.27639999999999998</c:v>
                </c:pt>
                <c:pt idx="555">
                  <c:v>0.27639999999999998</c:v>
                </c:pt>
                <c:pt idx="556">
                  <c:v>0.27639999999999998</c:v>
                </c:pt>
                <c:pt idx="557">
                  <c:v>0.27639999999999998</c:v>
                </c:pt>
                <c:pt idx="558">
                  <c:v>0.27639999999999998</c:v>
                </c:pt>
                <c:pt idx="559">
                  <c:v>0.27639999999999998</c:v>
                </c:pt>
                <c:pt idx="560">
                  <c:v>0.27639999999999998</c:v>
                </c:pt>
                <c:pt idx="561">
                  <c:v>0.27639999999999998</c:v>
                </c:pt>
                <c:pt idx="562">
                  <c:v>0.27639999999999998</c:v>
                </c:pt>
                <c:pt idx="563">
                  <c:v>0.27639999999999998</c:v>
                </c:pt>
                <c:pt idx="564">
                  <c:v>0.27639999999999998</c:v>
                </c:pt>
                <c:pt idx="565">
                  <c:v>0.27639999999999998</c:v>
                </c:pt>
                <c:pt idx="566">
                  <c:v>0.27639999999999998</c:v>
                </c:pt>
                <c:pt idx="567">
                  <c:v>0.27639999999999998</c:v>
                </c:pt>
                <c:pt idx="568">
                  <c:v>0.27639999999999998</c:v>
                </c:pt>
                <c:pt idx="569">
                  <c:v>0.28160000000000002</c:v>
                </c:pt>
                <c:pt idx="570">
                  <c:v>0.28160000000000002</c:v>
                </c:pt>
                <c:pt idx="571">
                  <c:v>0.28160000000000002</c:v>
                </c:pt>
                <c:pt idx="572">
                  <c:v>0.28160000000000002</c:v>
                </c:pt>
                <c:pt idx="573">
                  <c:v>0.28160000000000002</c:v>
                </c:pt>
                <c:pt idx="574">
                  <c:v>0.28160000000000002</c:v>
                </c:pt>
                <c:pt idx="575">
                  <c:v>0.28160000000000002</c:v>
                </c:pt>
                <c:pt idx="576">
                  <c:v>0.28160000000000002</c:v>
                </c:pt>
                <c:pt idx="577">
                  <c:v>0.28160000000000002</c:v>
                </c:pt>
                <c:pt idx="578">
                  <c:v>0.28160000000000002</c:v>
                </c:pt>
                <c:pt idx="579">
                  <c:v>0.28160000000000002</c:v>
                </c:pt>
                <c:pt idx="580">
                  <c:v>0.28160000000000002</c:v>
                </c:pt>
                <c:pt idx="581">
                  <c:v>0.28160000000000002</c:v>
                </c:pt>
                <c:pt idx="582">
                  <c:v>0.28160000000000002</c:v>
                </c:pt>
                <c:pt idx="583">
                  <c:v>0.28160000000000002</c:v>
                </c:pt>
                <c:pt idx="584">
                  <c:v>0.28160000000000002</c:v>
                </c:pt>
                <c:pt idx="585">
                  <c:v>0.28160000000000002</c:v>
                </c:pt>
                <c:pt idx="586">
                  <c:v>0.28160000000000002</c:v>
                </c:pt>
                <c:pt idx="587">
                  <c:v>0.28160000000000002</c:v>
                </c:pt>
                <c:pt idx="588">
                  <c:v>0.28160000000000002</c:v>
                </c:pt>
                <c:pt idx="589">
                  <c:v>0.28160000000000002</c:v>
                </c:pt>
                <c:pt idx="590">
                  <c:v>0.28160000000000002</c:v>
                </c:pt>
                <c:pt idx="591">
                  <c:v>0.28560000000000002</c:v>
                </c:pt>
                <c:pt idx="592">
                  <c:v>0.28560000000000002</c:v>
                </c:pt>
                <c:pt idx="593">
                  <c:v>0.28560000000000002</c:v>
                </c:pt>
                <c:pt idx="594">
                  <c:v>0.28560000000000002</c:v>
                </c:pt>
                <c:pt idx="595">
                  <c:v>0.28560000000000002</c:v>
                </c:pt>
                <c:pt idx="596">
                  <c:v>0.28560000000000002</c:v>
                </c:pt>
                <c:pt idx="597">
                  <c:v>0.28560000000000002</c:v>
                </c:pt>
                <c:pt idx="598">
                  <c:v>0.28560000000000002</c:v>
                </c:pt>
                <c:pt idx="599">
                  <c:v>0.28560000000000002</c:v>
                </c:pt>
                <c:pt idx="600">
                  <c:v>0.28560000000000002</c:v>
                </c:pt>
                <c:pt idx="601">
                  <c:v>0.28560000000000002</c:v>
                </c:pt>
                <c:pt idx="602">
                  <c:v>0.28560000000000002</c:v>
                </c:pt>
                <c:pt idx="603">
                  <c:v>0.28560000000000002</c:v>
                </c:pt>
                <c:pt idx="604">
                  <c:v>0.28560000000000002</c:v>
                </c:pt>
                <c:pt idx="605">
                  <c:v>0.28560000000000002</c:v>
                </c:pt>
                <c:pt idx="606">
                  <c:v>0.28560000000000002</c:v>
                </c:pt>
                <c:pt idx="607">
                  <c:v>0.28560000000000002</c:v>
                </c:pt>
                <c:pt idx="608">
                  <c:v>0.28560000000000002</c:v>
                </c:pt>
                <c:pt idx="609">
                  <c:v>0.28560000000000002</c:v>
                </c:pt>
                <c:pt idx="610">
                  <c:v>0.28560000000000002</c:v>
                </c:pt>
                <c:pt idx="611">
                  <c:v>0.28799999999999998</c:v>
                </c:pt>
                <c:pt idx="612">
                  <c:v>0.28799999999999998</c:v>
                </c:pt>
                <c:pt idx="613">
                  <c:v>0.28799999999999998</c:v>
                </c:pt>
                <c:pt idx="614">
                  <c:v>0.28799999999999998</c:v>
                </c:pt>
                <c:pt idx="615">
                  <c:v>0.28799999999999998</c:v>
                </c:pt>
                <c:pt idx="616">
                  <c:v>0.28799999999999998</c:v>
                </c:pt>
                <c:pt idx="617">
                  <c:v>0.28799999999999998</c:v>
                </c:pt>
                <c:pt idx="618">
                  <c:v>0.28799999999999998</c:v>
                </c:pt>
                <c:pt idx="619">
                  <c:v>0.28799999999999998</c:v>
                </c:pt>
                <c:pt idx="620">
                  <c:v>0.28799999999999998</c:v>
                </c:pt>
                <c:pt idx="621">
                  <c:v>0.28799999999999998</c:v>
                </c:pt>
                <c:pt idx="622">
                  <c:v>0.28799999999999998</c:v>
                </c:pt>
                <c:pt idx="623">
                  <c:v>0.28799999999999998</c:v>
                </c:pt>
                <c:pt idx="624">
                  <c:v>0.28799999999999998</c:v>
                </c:pt>
                <c:pt idx="625">
                  <c:v>0.28799999999999998</c:v>
                </c:pt>
                <c:pt idx="626">
                  <c:v>0.28799999999999998</c:v>
                </c:pt>
                <c:pt idx="627">
                  <c:v>0.28799999999999998</c:v>
                </c:pt>
                <c:pt idx="628">
                  <c:v>0.28799999999999998</c:v>
                </c:pt>
                <c:pt idx="629">
                  <c:v>0.28799999999999998</c:v>
                </c:pt>
                <c:pt idx="630">
                  <c:v>0.28799999999999998</c:v>
                </c:pt>
                <c:pt idx="631">
                  <c:v>0.28799999999999998</c:v>
                </c:pt>
                <c:pt idx="632">
                  <c:v>0.28799999999999998</c:v>
                </c:pt>
                <c:pt idx="633">
                  <c:v>0.2908</c:v>
                </c:pt>
                <c:pt idx="634">
                  <c:v>0.2908</c:v>
                </c:pt>
                <c:pt idx="635">
                  <c:v>0.2908</c:v>
                </c:pt>
                <c:pt idx="636">
                  <c:v>0.2908</c:v>
                </c:pt>
                <c:pt idx="637">
                  <c:v>0.2908</c:v>
                </c:pt>
                <c:pt idx="638">
                  <c:v>0.2908</c:v>
                </c:pt>
                <c:pt idx="639">
                  <c:v>0.2908</c:v>
                </c:pt>
                <c:pt idx="640">
                  <c:v>0.2908</c:v>
                </c:pt>
                <c:pt idx="641">
                  <c:v>0.2908</c:v>
                </c:pt>
                <c:pt idx="642">
                  <c:v>0.2908</c:v>
                </c:pt>
                <c:pt idx="643">
                  <c:v>0.2908</c:v>
                </c:pt>
                <c:pt idx="644">
                  <c:v>0.2908</c:v>
                </c:pt>
                <c:pt idx="645">
                  <c:v>0.2908</c:v>
                </c:pt>
                <c:pt idx="646">
                  <c:v>0.2908</c:v>
                </c:pt>
                <c:pt idx="647">
                  <c:v>0.2908</c:v>
                </c:pt>
                <c:pt idx="648">
                  <c:v>0.2908</c:v>
                </c:pt>
                <c:pt idx="649">
                  <c:v>0.2908</c:v>
                </c:pt>
                <c:pt idx="650">
                  <c:v>0.2908</c:v>
                </c:pt>
                <c:pt idx="651">
                  <c:v>0.2908</c:v>
                </c:pt>
                <c:pt idx="652">
                  <c:v>0.2908</c:v>
                </c:pt>
                <c:pt idx="653">
                  <c:v>0.29399999999999998</c:v>
                </c:pt>
                <c:pt idx="654">
                  <c:v>0.29399999999999998</c:v>
                </c:pt>
                <c:pt idx="655">
                  <c:v>0.29399999999999998</c:v>
                </c:pt>
                <c:pt idx="656">
                  <c:v>0.29399999999999998</c:v>
                </c:pt>
                <c:pt idx="657">
                  <c:v>0.29399999999999998</c:v>
                </c:pt>
                <c:pt idx="658">
                  <c:v>0.29399999999999998</c:v>
                </c:pt>
                <c:pt idx="659">
                  <c:v>0.29399999999999998</c:v>
                </c:pt>
                <c:pt idx="660">
                  <c:v>0.29399999999999998</c:v>
                </c:pt>
                <c:pt idx="661">
                  <c:v>0.29399999999999998</c:v>
                </c:pt>
                <c:pt idx="662">
                  <c:v>0.29399999999999998</c:v>
                </c:pt>
                <c:pt idx="663">
                  <c:v>0.29399999999999998</c:v>
                </c:pt>
                <c:pt idx="664">
                  <c:v>0.29399999999999998</c:v>
                </c:pt>
                <c:pt idx="665">
                  <c:v>0.29399999999999998</c:v>
                </c:pt>
                <c:pt idx="666">
                  <c:v>0.29399999999999998</c:v>
                </c:pt>
                <c:pt idx="667">
                  <c:v>0.29399999999999998</c:v>
                </c:pt>
                <c:pt idx="668">
                  <c:v>0.29399999999999998</c:v>
                </c:pt>
                <c:pt idx="669">
                  <c:v>0.29399999999999998</c:v>
                </c:pt>
                <c:pt idx="670">
                  <c:v>0.29399999999999998</c:v>
                </c:pt>
                <c:pt idx="671">
                  <c:v>0.29399999999999998</c:v>
                </c:pt>
                <c:pt idx="672">
                  <c:v>0.29399999999999998</c:v>
                </c:pt>
                <c:pt idx="673">
                  <c:v>0.29399999999999998</c:v>
                </c:pt>
                <c:pt idx="674">
                  <c:v>0.29399999999999998</c:v>
                </c:pt>
                <c:pt idx="675">
                  <c:v>0.29880000000000001</c:v>
                </c:pt>
                <c:pt idx="676">
                  <c:v>0.29880000000000001</c:v>
                </c:pt>
                <c:pt idx="677">
                  <c:v>0.29880000000000001</c:v>
                </c:pt>
                <c:pt idx="678">
                  <c:v>0.29880000000000001</c:v>
                </c:pt>
                <c:pt idx="679">
                  <c:v>0.29880000000000001</c:v>
                </c:pt>
                <c:pt idx="680">
                  <c:v>0.29880000000000001</c:v>
                </c:pt>
                <c:pt idx="681">
                  <c:v>0.29880000000000001</c:v>
                </c:pt>
                <c:pt idx="682">
                  <c:v>0.29880000000000001</c:v>
                </c:pt>
                <c:pt idx="683">
                  <c:v>0.29880000000000001</c:v>
                </c:pt>
                <c:pt idx="684">
                  <c:v>0.29880000000000001</c:v>
                </c:pt>
                <c:pt idx="685">
                  <c:v>0.29880000000000001</c:v>
                </c:pt>
                <c:pt idx="686">
                  <c:v>0.29880000000000001</c:v>
                </c:pt>
                <c:pt idx="687">
                  <c:v>0.29880000000000001</c:v>
                </c:pt>
                <c:pt idx="688">
                  <c:v>0.29880000000000001</c:v>
                </c:pt>
                <c:pt idx="689">
                  <c:v>0.29880000000000001</c:v>
                </c:pt>
                <c:pt idx="690">
                  <c:v>0.29880000000000001</c:v>
                </c:pt>
                <c:pt idx="691">
                  <c:v>0.29880000000000001</c:v>
                </c:pt>
                <c:pt idx="692">
                  <c:v>0.29880000000000001</c:v>
                </c:pt>
                <c:pt idx="693">
                  <c:v>0.29880000000000001</c:v>
                </c:pt>
                <c:pt idx="694">
                  <c:v>0.29880000000000001</c:v>
                </c:pt>
                <c:pt idx="695">
                  <c:v>0.30120000000000002</c:v>
                </c:pt>
                <c:pt idx="696">
                  <c:v>0.30120000000000002</c:v>
                </c:pt>
                <c:pt idx="697">
                  <c:v>0.30120000000000002</c:v>
                </c:pt>
                <c:pt idx="698">
                  <c:v>0.30120000000000002</c:v>
                </c:pt>
                <c:pt idx="699">
                  <c:v>0.30120000000000002</c:v>
                </c:pt>
                <c:pt idx="700">
                  <c:v>0.30120000000000002</c:v>
                </c:pt>
                <c:pt idx="701">
                  <c:v>0.30120000000000002</c:v>
                </c:pt>
                <c:pt idx="702">
                  <c:v>0.30120000000000002</c:v>
                </c:pt>
                <c:pt idx="703">
                  <c:v>0.30120000000000002</c:v>
                </c:pt>
                <c:pt idx="704">
                  <c:v>0.30120000000000002</c:v>
                </c:pt>
                <c:pt idx="705">
                  <c:v>0.30120000000000002</c:v>
                </c:pt>
                <c:pt idx="706">
                  <c:v>0.30120000000000002</c:v>
                </c:pt>
                <c:pt idx="707">
                  <c:v>0.30120000000000002</c:v>
                </c:pt>
                <c:pt idx="708">
                  <c:v>0.30120000000000002</c:v>
                </c:pt>
                <c:pt idx="709">
                  <c:v>0.30120000000000002</c:v>
                </c:pt>
                <c:pt idx="710">
                  <c:v>0.30120000000000002</c:v>
                </c:pt>
                <c:pt idx="711">
                  <c:v>0.30120000000000002</c:v>
                </c:pt>
                <c:pt idx="712">
                  <c:v>0.30120000000000002</c:v>
                </c:pt>
                <c:pt idx="713">
                  <c:v>0.30120000000000002</c:v>
                </c:pt>
                <c:pt idx="714">
                  <c:v>0.30120000000000002</c:v>
                </c:pt>
                <c:pt idx="715">
                  <c:v>0.30120000000000002</c:v>
                </c:pt>
                <c:pt idx="716">
                  <c:v>0.30120000000000002</c:v>
                </c:pt>
                <c:pt idx="717">
                  <c:v>0.30640000000000001</c:v>
                </c:pt>
                <c:pt idx="718">
                  <c:v>0.30640000000000001</c:v>
                </c:pt>
                <c:pt idx="719">
                  <c:v>0.30640000000000001</c:v>
                </c:pt>
                <c:pt idx="720">
                  <c:v>0.30640000000000001</c:v>
                </c:pt>
                <c:pt idx="721">
                  <c:v>0.30640000000000001</c:v>
                </c:pt>
                <c:pt idx="722">
                  <c:v>0.30640000000000001</c:v>
                </c:pt>
                <c:pt idx="723">
                  <c:v>0.30640000000000001</c:v>
                </c:pt>
                <c:pt idx="724">
                  <c:v>0.30640000000000001</c:v>
                </c:pt>
                <c:pt idx="725">
                  <c:v>0.30640000000000001</c:v>
                </c:pt>
                <c:pt idx="726">
                  <c:v>0.30640000000000001</c:v>
                </c:pt>
                <c:pt idx="727">
                  <c:v>0.30640000000000001</c:v>
                </c:pt>
                <c:pt idx="728">
                  <c:v>0.30640000000000001</c:v>
                </c:pt>
                <c:pt idx="729">
                  <c:v>0.30640000000000001</c:v>
                </c:pt>
                <c:pt idx="730">
                  <c:v>0.30640000000000001</c:v>
                </c:pt>
                <c:pt idx="731">
                  <c:v>0.30640000000000001</c:v>
                </c:pt>
                <c:pt idx="732">
                  <c:v>0.30640000000000001</c:v>
                </c:pt>
                <c:pt idx="733">
                  <c:v>0.30640000000000001</c:v>
                </c:pt>
                <c:pt idx="734">
                  <c:v>0.30640000000000001</c:v>
                </c:pt>
                <c:pt idx="735">
                  <c:v>0.30640000000000001</c:v>
                </c:pt>
                <c:pt idx="736">
                  <c:v>0.30640000000000001</c:v>
                </c:pt>
                <c:pt idx="737">
                  <c:v>0.31080000000000002</c:v>
                </c:pt>
                <c:pt idx="738">
                  <c:v>0.31080000000000002</c:v>
                </c:pt>
                <c:pt idx="739">
                  <c:v>0.31080000000000002</c:v>
                </c:pt>
                <c:pt idx="740">
                  <c:v>0.31080000000000002</c:v>
                </c:pt>
                <c:pt idx="741">
                  <c:v>0.31080000000000002</c:v>
                </c:pt>
                <c:pt idx="742">
                  <c:v>0.31080000000000002</c:v>
                </c:pt>
                <c:pt idx="743">
                  <c:v>0.31080000000000002</c:v>
                </c:pt>
                <c:pt idx="744">
                  <c:v>0.31080000000000002</c:v>
                </c:pt>
                <c:pt idx="745">
                  <c:v>0.31080000000000002</c:v>
                </c:pt>
                <c:pt idx="746">
                  <c:v>0.31080000000000002</c:v>
                </c:pt>
                <c:pt idx="747">
                  <c:v>0.31080000000000002</c:v>
                </c:pt>
                <c:pt idx="748">
                  <c:v>0.31080000000000002</c:v>
                </c:pt>
                <c:pt idx="749">
                  <c:v>0.31080000000000002</c:v>
                </c:pt>
                <c:pt idx="750">
                  <c:v>0.31080000000000002</c:v>
                </c:pt>
                <c:pt idx="751">
                  <c:v>0.31080000000000002</c:v>
                </c:pt>
                <c:pt idx="752">
                  <c:v>0.31080000000000002</c:v>
                </c:pt>
                <c:pt idx="753">
                  <c:v>0.31080000000000002</c:v>
                </c:pt>
                <c:pt idx="754">
                  <c:v>0.31080000000000002</c:v>
                </c:pt>
                <c:pt idx="755">
                  <c:v>0.31080000000000002</c:v>
                </c:pt>
                <c:pt idx="756">
                  <c:v>0.31080000000000002</c:v>
                </c:pt>
                <c:pt idx="757">
                  <c:v>0.31080000000000002</c:v>
                </c:pt>
                <c:pt idx="758">
                  <c:v>0.31080000000000002</c:v>
                </c:pt>
                <c:pt idx="759">
                  <c:v>0.314</c:v>
                </c:pt>
                <c:pt idx="760">
                  <c:v>0.314</c:v>
                </c:pt>
                <c:pt idx="761">
                  <c:v>0.314</c:v>
                </c:pt>
                <c:pt idx="762">
                  <c:v>0.314</c:v>
                </c:pt>
                <c:pt idx="763">
                  <c:v>0.314</c:v>
                </c:pt>
                <c:pt idx="764">
                  <c:v>0.314</c:v>
                </c:pt>
                <c:pt idx="765">
                  <c:v>0.314</c:v>
                </c:pt>
                <c:pt idx="766">
                  <c:v>0.314</c:v>
                </c:pt>
                <c:pt idx="767">
                  <c:v>0.314</c:v>
                </c:pt>
                <c:pt idx="768">
                  <c:v>0.314</c:v>
                </c:pt>
                <c:pt idx="769">
                  <c:v>0.314</c:v>
                </c:pt>
                <c:pt idx="770">
                  <c:v>0.314</c:v>
                </c:pt>
                <c:pt idx="771">
                  <c:v>0.314</c:v>
                </c:pt>
                <c:pt idx="772">
                  <c:v>0.314</c:v>
                </c:pt>
                <c:pt idx="773">
                  <c:v>0.314</c:v>
                </c:pt>
                <c:pt idx="774">
                  <c:v>0.314</c:v>
                </c:pt>
                <c:pt idx="775">
                  <c:v>0.314</c:v>
                </c:pt>
                <c:pt idx="776">
                  <c:v>0.314</c:v>
                </c:pt>
                <c:pt idx="777">
                  <c:v>0.314</c:v>
                </c:pt>
                <c:pt idx="778">
                  <c:v>0.314</c:v>
                </c:pt>
                <c:pt idx="779">
                  <c:v>0.314</c:v>
                </c:pt>
                <c:pt idx="780">
                  <c:v>0.314</c:v>
                </c:pt>
                <c:pt idx="781">
                  <c:v>0.314</c:v>
                </c:pt>
                <c:pt idx="782">
                  <c:v>0.314</c:v>
                </c:pt>
                <c:pt idx="783">
                  <c:v>0.314</c:v>
                </c:pt>
                <c:pt idx="784">
                  <c:v>0.314</c:v>
                </c:pt>
                <c:pt idx="785">
                  <c:v>0.314</c:v>
                </c:pt>
                <c:pt idx="786">
                  <c:v>0.314</c:v>
                </c:pt>
                <c:pt idx="787">
                  <c:v>0.314</c:v>
                </c:pt>
                <c:pt idx="788">
                  <c:v>0.314</c:v>
                </c:pt>
                <c:pt idx="789">
                  <c:v>0.314</c:v>
                </c:pt>
                <c:pt idx="790">
                  <c:v>0.314</c:v>
                </c:pt>
                <c:pt idx="791">
                  <c:v>0.314</c:v>
                </c:pt>
                <c:pt idx="792">
                  <c:v>0.314</c:v>
                </c:pt>
                <c:pt idx="793">
                  <c:v>0.314</c:v>
                </c:pt>
                <c:pt idx="794">
                  <c:v>0.314</c:v>
                </c:pt>
                <c:pt idx="795">
                  <c:v>0.314</c:v>
                </c:pt>
                <c:pt idx="796">
                  <c:v>0.314</c:v>
                </c:pt>
                <c:pt idx="797">
                  <c:v>0.314</c:v>
                </c:pt>
                <c:pt idx="798">
                  <c:v>0.314</c:v>
                </c:pt>
                <c:pt idx="799">
                  <c:v>0.314</c:v>
                </c:pt>
                <c:pt idx="800">
                  <c:v>0.314</c:v>
                </c:pt>
                <c:pt idx="801">
                  <c:v>0.31719999999999998</c:v>
                </c:pt>
                <c:pt idx="802">
                  <c:v>0.31719999999999998</c:v>
                </c:pt>
                <c:pt idx="803">
                  <c:v>0.31719999999999998</c:v>
                </c:pt>
                <c:pt idx="804">
                  <c:v>0.31719999999999998</c:v>
                </c:pt>
                <c:pt idx="805">
                  <c:v>0.31719999999999998</c:v>
                </c:pt>
                <c:pt idx="806">
                  <c:v>0.31719999999999998</c:v>
                </c:pt>
                <c:pt idx="807">
                  <c:v>0.31719999999999998</c:v>
                </c:pt>
                <c:pt idx="808">
                  <c:v>0.31719999999999998</c:v>
                </c:pt>
                <c:pt idx="809">
                  <c:v>0.31719999999999998</c:v>
                </c:pt>
                <c:pt idx="810">
                  <c:v>0.31719999999999998</c:v>
                </c:pt>
                <c:pt idx="811">
                  <c:v>0.31719999999999998</c:v>
                </c:pt>
                <c:pt idx="812">
                  <c:v>0.31719999999999998</c:v>
                </c:pt>
                <c:pt idx="813">
                  <c:v>0.31719999999999998</c:v>
                </c:pt>
                <c:pt idx="814">
                  <c:v>0.31719999999999998</c:v>
                </c:pt>
                <c:pt idx="815">
                  <c:v>0.31719999999999998</c:v>
                </c:pt>
                <c:pt idx="816">
                  <c:v>0.31719999999999998</c:v>
                </c:pt>
                <c:pt idx="817">
                  <c:v>0.31719999999999998</c:v>
                </c:pt>
                <c:pt idx="818">
                  <c:v>0.31719999999999998</c:v>
                </c:pt>
                <c:pt idx="819">
                  <c:v>0.31719999999999998</c:v>
                </c:pt>
                <c:pt idx="820">
                  <c:v>0.31719999999999998</c:v>
                </c:pt>
                <c:pt idx="821">
                  <c:v>0.31919999999999998</c:v>
                </c:pt>
                <c:pt idx="822">
                  <c:v>0.31919999999999998</c:v>
                </c:pt>
                <c:pt idx="823">
                  <c:v>0.31919999999999998</c:v>
                </c:pt>
                <c:pt idx="824">
                  <c:v>0.31919999999999998</c:v>
                </c:pt>
                <c:pt idx="825">
                  <c:v>0.31919999999999998</c:v>
                </c:pt>
                <c:pt idx="826">
                  <c:v>0.31919999999999998</c:v>
                </c:pt>
                <c:pt idx="827">
                  <c:v>0.31919999999999998</c:v>
                </c:pt>
                <c:pt idx="828">
                  <c:v>0.31919999999999998</c:v>
                </c:pt>
                <c:pt idx="829">
                  <c:v>0.31919999999999998</c:v>
                </c:pt>
                <c:pt idx="830">
                  <c:v>0.31919999999999998</c:v>
                </c:pt>
                <c:pt idx="831">
                  <c:v>0.31919999999999998</c:v>
                </c:pt>
                <c:pt idx="832">
                  <c:v>0.31919999999999998</c:v>
                </c:pt>
                <c:pt idx="833">
                  <c:v>0.31919999999999998</c:v>
                </c:pt>
                <c:pt idx="834">
                  <c:v>0.31919999999999998</c:v>
                </c:pt>
                <c:pt idx="835">
                  <c:v>0.31919999999999998</c:v>
                </c:pt>
                <c:pt idx="836">
                  <c:v>0.31919999999999998</c:v>
                </c:pt>
                <c:pt idx="837">
                  <c:v>0.31919999999999998</c:v>
                </c:pt>
                <c:pt idx="838">
                  <c:v>0.31919999999999998</c:v>
                </c:pt>
                <c:pt idx="839">
                  <c:v>0.31919999999999998</c:v>
                </c:pt>
                <c:pt idx="840">
                  <c:v>0.31919999999999998</c:v>
                </c:pt>
                <c:pt idx="841">
                  <c:v>0.31919999999999998</c:v>
                </c:pt>
                <c:pt idx="842">
                  <c:v>0.31919999999999998</c:v>
                </c:pt>
                <c:pt idx="843">
                  <c:v>0.3216</c:v>
                </c:pt>
                <c:pt idx="844">
                  <c:v>0.3216</c:v>
                </c:pt>
                <c:pt idx="845">
                  <c:v>0.3216</c:v>
                </c:pt>
                <c:pt idx="846">
                  <c:v>0.3216</c:v>
                </c:pt>
                <c:pt idx="847">
                  <c:v>0.3216</c:v>
                </c:pt>
                <c:pt idx="848">
                  <c:v>0.3216</c:v>
                </c:pt>
                <c:pt idx="849">
                  <c:v>0.3216</c:v>
                </c:pt>
                <c:pt idx="850">
                  <c:v>0.3216</c:v>
                </c:pt>
                <c:pt idx="851">
                  <c:v>0.3216</c:v>
                </c:pt>
                <c:pt idx="852">
                  <c:v>0.3216</c:v>
                </c:pt>
                <c:pt idx="853">
                  <c:v>0.3216</c:v>
                </c:pt>
                <c:pt idx="854">
                  <c:v>0.3216</c:v>
                </c:pt>
                <c:pt idx="855">
                  <c:v>0.3216</c:v>
                </c:pt>
                <c:pt idx="856">
                  <c:v>0.3216</c:v>
                </c:pt>
                <c:pt idx="857">
                  <c:v>0.3216</c:v>
                </c:pt>
                <c:pt idx="858">
                  <c:v>0.3216</c:v>
                </c:pt>
                <c:pt idx="859">
                  <c:v>0.3216</c:v>
                </c:pt>
                <c:pt idx="860">
                  <c:v>0.3216</c:v>
                </c:pt>
                <c:pt idx="861">
                  <c:v>0.3216</c:v>
                </c:pt>
                <c:pt idx="862">
                  <c:v>0.3216</c:v>
                </c:pt>
                <c:pt idx="863">
                  <c:v>0.32319999999999999</c:v>
                </c:pt>
                <c:pt idx="864">
                  <c:v>0.32319999999999999</c:v>
                </c:pt>
                <c:pt idx="865">
                  <c:v>0.32319999999999999</c:v>
                </c:pt>
                <c:pt idx="866">
                  <c:v>0.32319999999999999</c:v>
                </c:pt>
                <c:pt idx="867">
                  <c:v>0.32319999999999999</c:v>
                </c:pt>
                <c:pt idx="868">
                  <c:v>0.32319999999999999</c:v>
                </c:pt>
                <c:pt idx="869">
                  <c:v>0.32319999999999999</c:v>
                </c:pt>
                <c:pt idx="870">
                  <c:v>0.32319999999999999</c:v>
                </c:pt>
                <c:pt idx="871">
                  <c:v>0.32319999999999999</c:v>
                </c:pt>
                <c:pt idx="872">
                  <c:v>0.32319999999999999</c:v>
                </c:pt>
                <c:pt idx="873">
                  <c:v>0.32319999999999999</c:v>
                </c:pt>
                <c:pt idx="874">
                  <c:v>0.32319999999999999</c:v>
                </c:pt>
                <c:pt idx="875">
                  <c:v>0.32319999999999999</c:v>
                </c:pt>
                <c:pt idx="876">
                  <c:v>0.32319999999999999</c:v>
                </c:pt>
                <c:pt idx="877">
                  <c:v>0.32319999999999999</c:v>
                </c:pt>
                <c:pt idx="878">
                  <c:v>0.32319999999999999</c:v>
                </c:pt>
                <c:pt idx="879">
                  <c:v>0.32319999999999999</c:v>
                </c:pt>
                <c:pt idx="880">
                  <c:v>0.32319999999999999</c:v>
                </c:pt>
                <c:pt idx="881">
                  <c:v>0.32319999999999999</c:v>
                </c:pt>
                <c:pt idx="882">
                  <c:v>0.32319999999999999</c:v>
                </c:pt>
                <c:pt idx="883">
                  <c:v>0.32319999999999999</c:v>
                </c:pt>
                <c:pt idx="884">
                  <c:v>0.32319999999999999</c:v>
                </c:pt>
                <c:pt idx="885">
                  <c:v>0.3256</c:v>
                </c:pt>
                <c:pt idx="886">
                  <c:v>0.3256</c:v>
                </c:pt>
                <c:pt idx="887">
                  <c:v>0.3256</c:v>
                </c:pt>
                <c:pt idx="888">
                  <c:v>0.3256</c:v>
                </c:pt>
                <c:pt idx="889">
                  <c:v>0.3256</c:v>
                </c:pt>
                <c:pt idx="890">
                  <c:v>0.3256</c:v>
                </c:pt>
                <c:pt idx="891">
                  <c:v>0.3256</c:v>
                </c:pt>
                <c:pt idx="892">
                  <c:v>0.3256</c:v>
                </c:pt>
                <c:pt idx="893">
                  <c:v>0.3256</c:v>
                </c:pt>
                <c:pt idx="894">
                  <c:v>0.3256</c:v>
                </c:pt>
                <c:pt idx="895">
                  <c:v>0.3256</c:v>
                </c:pt>
                <c:pt idx="896">
                  <c:v>0.3256</c:v>
                </c:pt>
                <c:pt idx="897">
                  <c:v>0.3256</c:v>
                </c:pt>
                <c:pt idx="898">
                  <c:v>0.3256</c:v>
                </c:pt>
                <c:pt idx="899">
                  <c:v>0.3256</c:v>
                </c:pt>
                <c:pt idx="900">
                  <c:v>0.3256</c:v>
                </c:pt>
                <c:pt idx="901">
                  <c:v>0.3256</c:v>
                </c:pt>
                <c:pt idx="902">
                  <c:v>0.3256</c:v>
                </c:pt>
                <c:pt idx="903">
                  <c:v>0.3256</c:v>
                </c:pt>
                <c:pt idx="904">
                  <c:v>0.3256</c:v>
                </c:pt>
                <c:pt idx="905">
                  <c:v>0.3256</c:v>
                </c:pt>
                <c:pt idx="906">
                  <c:v>0.3256</c:v>
                </c:pt>
                <c:pt idx="907">
                  <c:v>0.3256</c:v>
                </c:pt>
                <c:pt idx="908">
                  <c:v>0.3256</c:v>
                </c:pt>
                <c:pt idx="909">
                  <c:v>0.3256</c:v>
                </c:pt>
                <c:pt idx="910">
                  <c:v>0.3256</c:v>
                </c:pt>
                <c:pt idx="911">
                  <c:v>0.3256</c:v>
                </c:pt>
                <c:pt idx="912">
                  <c:v>0.3256</c:v>
                </c:pt>
                <c:pt idx="913">
                  <c:v>0.3256</c:v>
                </c:pt>
                <c:pt idx="914">
                  <c:v>0.3256</c:v>
                </c:pt>
                <c:pt idx="915">
                  <c:v>0.3256</c:v>
                </c:pt>
                <c:pt idx="916">
                  <c:v>0.3256</c:v>
                </c:pt>
                <c:pt idx="917">
                  <c:v>0.3256</c:v>
                </c:pt>
                <c:pt idx="918">
                  <c:v>0.3256</c:v>
                </c:pt>
                <c:pt idx="919">
                  <c:v>0.3256</c:v>
                </c:pt>
                <c:pt idx="920">
                  <c:v>0.3256</c:v>
                </c:pt>
                <c:pt idx="921">
                  <c:v>0.3256</c:v>
                </c:pt>
                <c:pt idx="922">
                  <c:v>0.3256</c:v>
                </c:pt>
                <c:pt idx="923">
                  <c:v>0.3256</c:v>
                </c:pt>
                <c:pt idx="924">
                  <c:v>0.3256</c:v>
                </c:pt>
                <c:pt idx="925">
                  <c:v>0.3256</c:v>
                </c:pt>
                <c:pt idx="926">
                  <c:v>0.3256</c:v>
                </c:pt>
                <c:pt idx="927">
                  <c:v>0.32640000000000002</c:v>
                </c:pt>
                <c:pt idx="928">
                  <c:v>0.32640000000000002</c:v>
                </c:pt>
                <c:pt idx="929">
                  <c:v>0.32640000000000002</c:v>
                </c:pt>
                <c:pt idx="930">
                  <c:v>0.32640000000000002</c:v>
                </c:pt>
                <c:pt idx="931">
                  <c:v>0.32640000000000002</c:v>
                </c:pt>
                <c:pt idx="932">
                  <c:v>0.32640000000000002</c:v>
                </c:pt>
                <c:pt idx="933">
                  <c:v>0.32640000000000002</c:v>
                </c:pt>
                <c:pt idx="934">
                  <c:v>0.32640000000000002</c:v>
                </c:pt>
                <c:pt idx="935">
                  <c:v>0.32640000000000002</c:v>
                </c:pt>
                <c:pt idx="936">
                  <c:v>0.32640000000000002</c:v>
                </c:pt>
                <c:pt idx="937">
                  <c:v>0.32640000000000002</c:v>
                </c:pt>
                <c:pt idx="938">
                  <c:v>0.32640000000000002</c:v>
                </c:pt>
                <c:pt idx="939">
                  <c:v>0.32640000000000002</c:v>
                </c:pt>
                <c:pt idx="940">
                  <c:v>0.32640000000000002</c:v>
                </c:pt>
                <c:pt idx="941">
                  <c:v>0.32640000000000002</c:v>
                </c:pt>
                <c:pt idx="942">
                  <c:v>0.32640000000000002</c:v>
                </c:pt>
                <c:pt idx="943">
                  <c:v>0.32640000000000002</c:v>
                </c:pt>
                <c:pt idx="944">
                  <c:v>0.32640000000000002</c:v>
                </c:pt>
                <c:pt idx="945">
                  <c:v>0.32640000000000002</c:v>
                </c:pt>
                <c:pt idx="946">
                  <c:v>0.32640000000000002</c:v>
                </c:pt>
                <c:pt idx="947">
                  <c:v>0.32919999999999999</c:v>
                </c:pt>
                <c:pt idx="948">
                  <c:v>0.32919999999999999</c:v>
                </c:pt>
                <c:pt idx="949">
                  <c:v>0.32919999999999999</c:v>
                </c:pt>
                <c:pt idx="950">
                  <c:v>0.32919999999999999</c:v>
                </c:pt>
                <c:pt idx="951">
                  <c:v>0.32919999999999999</c:v>
                </c:pt>
                <c:pt idx="952">
                  <c:v>0.32919999999999999</c:v>
                </c:pt>
                <c:pt idx="953">
                  <c:v>0.32919999999999999</c:v>
                </c:pt>
                <c:pt idx="954">
                  <c:v>0.32919999999999999</c:v>
                </c:pt>
                <c:pt idx="955">
                  <c:v>0.32919999999999999</c:v>
                </c:pt>
                <c:pt idx="956">
                  <c:v>0.32919999999999999</c:v>
                </c:pt>
                <c:pt idx="957">
                  <c:v>0.32919999999999999</c:v>
                </c:pt>
                <c:pt idx="958">
                  <c:v>0.32919999999999999</c:v>
                </c:pt>
                <c:pt idx="959">
                  <c:v>0.32919999999999999</c:v>
                </c:pt>
                <c:pt idx="960">
                  <c:v>0.32919999999999999</c:v>
                </c:pt>
                <c:pt idx="961">
                  <c:v>0.32919999999999999</c:v>
                </c:pt>
                <c:pt idx="962">
                  <c:v>0.32919999999999999</c:v>
                </c:pt>
                <c:pt idx="963">
                  <c:v>0.32919999999999999</c:v>
                </c:pt>
                <c:pt idx="964">
                  <c:v>0.32919999999999999</c:v>
                </c:pt>
                <c:pt idx="965">
                  <c:v>0.32919999999999999</c:v>
                </c:pt>
                <c:pt idx="966">
                  <c:v>0.32919999999999999</c:v>
                </c:pt>
                <c:pt idx="967">
                  <c:v>0.32919999999999999</c:v>
                </c:pt>
                <c:pt idx="968">
                  <c:v>0.32919999999999999</c:v>
                </c:pt>
                <c:pt idx="969">
                  <c:v>0.33119999999999999</c:v>
                </c:pt>
                <c:pt idx="970">
                  <c:v>0.33119999999999999</c:v>
                </c:pt>
                <c:pt idx="971">
                  <c:v>0.33119999999999999</c:v>
                </c:pt>
                <c:pt idx="972">
                  <c:v>0.33119999999999999</c:v>
                </c:pt>
                <c:pt idx="973">
                  <c:v>0.33119999999999999</c:v>
                </c:pt>
                <c:pt idx="974">
                  <c:v>0.33119999999999999</c:v>
                </c:pt>
                <c:pt idx="975">
                  <c:v>0.33119999999999999</c:v>
                </c:pt>
                <c:pt idx="976">
                  <c:v>0.33119999999999999</c:v>
                </c:pt>
                <c:pt idx="977">
                  <c:v>0.33119999999999999</c:v>
                </c:pt>
                <c:pt idx="978">
                  <c:v>0.33119999999999999</c:v>
                </c:pt>
                <c:pt idx="979">
                  <c:v>0.33119999999999999</c:v>
                </c:pt>
                <c:pt idx="980">
                  <c:v>0.33119999999999999</c:v>
                </c:pt>
                <c:pt idx="981">
                  <c:v>0.33119999999999999</c:v>
                </c:pt>
                <c:pt idx="982">
                  <c:v>0.33119999999999999</c:v>
                </c:pt>
                <c:pt idx="983">
                  <c:v>0.33119999999999999</c:v>
                </c:pt>
                <c:pt idx="984">
                  <c:v>0.33119999999999999</c:v>
                </c:pt>
                <c:pt idx="985">
                  <c:v>0.33119999999999999</c:v>
                </c:pt>
                <c:pt idx="986">
                  <c:v>0.33119999999999999</c:v>
                </c:pt>
                <c:pt idx="987">
                  <c:v>0.33119999999999999</c:v>
                </c:pt>
                <c:pt idx="988">
                  <c:v>0.33119999999999999</c:v>
                </c:pt>
                <c:pt idx="989">
                  <c:v>0.33200000000000002</c:v>
                </c:pt>
                <c:pt idx="990">
                  <c:v>0.33200000000000002</c:v>
                </c:pt>
                <c:pt idx="991">
                  <c:v>0.33200000000000002</c:v>
                </c:pt>
                <c:pt idx="992">
                  <c:v>0.33200000000000002</c:v>
                </c:pt>
                <c:pt idx="993">
                  <c:v>0.33200000000000002</c:v>
                </c:pt>
                <c:pt idx="994">
                  <c:v>0.33200000000000002</c:v>
                </c:pt>
                <c:pt idx="995">
                  <c:v>0.33200000000000002</c:v>
                </c:pt>
                <c:pt idx="996">
                  <c:v>0.33200000000000002</c:v>
                </c:pt>
                <c:pt idx="997">
                  <c:v>0.33200000000000002</c:v>
                </c:pt>
                <c:pt idx="998">
                  <c:v>0.33200000000000002</c:v>
                </c:pt>
                <c:pt idx="999">
                  <c:v>0.33200000000000002</c:v>
                </c:pt>
                <c:pt idx="1000">
                  <c:v>0.33200000000000002</c:v>
                </c:pt>
                <c:pt idx="1001">
                  <c:v>0.33200000000000002</c:v>
                </c:pt>
                <c:pt idx="1002">
                  <c:v>0.33200000000000002</c:v>
                </c:pt>
                <c:pt idx="1003">
                  <c:v>0.33200000000000002</c:v>
                </c:pt>
                <c:pt idx="1004">
                  <c:v>0.33200000000000002</c:v>
                </c:pt>
                <c:pt idx="1005">
                  <c:v>0.33200000000000002</c:v>
                </c:pt>
                <c:pt idx="1006">
                  <c:v>0.33200000000000002</c:v>
                </c:pt>
                <c:pt idx="1007">
                  <c:v>0.33200000000000002</c:v>
                </c:pt>
                <c:pt idx="1008">
                  <c:v>0.33200000000000002</c:v>
                </c:pt>
                <c:pt idx="1009">
                  <c:v>0.33200000000000002</c:v>
                </c:pt>
                <c:pt idx="1010">
                  <c:v>0.33200000000000002</c:v>
                </c:pt>
                <c:pt idx="1011">
                  <c:v>0.33360000000000001</c:v>
                </c:pt>
                <c:pt idx="1012">
                  <c:v>0.33360000000000001</c:v>
                </c:pt>
                <c:pt idx="1013">
                  <c:v>0.33360000000000001</c:v>
                </c:pt>
                <c:pt idx="1014">
                  <c:v>0.33360000000000001</c:v>
                </c:pt>
                <c:pt idx="1015">
                  <c:v>0.33360000000000001</c:v>
                </c:pt>
                <c:pt idx="1016">
                  <c:v>0.33360000000000001</c:v>
                </c:pt>
                <c:pt idx="1017">
                  <c:v>0.33360000000000001</c:v>
                </c:pt>
                <c:pt idx="1018">
                  <c:v>0.33360000000000001</c:v>
                </c:pt>
                <c:pt idx="1019">
                  <c:v>0.33360000000000001</c:v>
                </c:pt>
                <c:pt idx="1020">
                  <c:v>0.33360000000000001</c:v>
                </c:pt>
                <c:pt idx="1021">
                  <c:v>0.33360000000000001</c:v>
                </c:pt>
                <c:pt idx="1022">
                  <c:v>0.33360000000000001</c:v>
                </c:pt>
                <c:pt idx="1023">
                  <c:v>0.33360000000000001</c:v>
                </c:pt>
                <c:pt idx="1024">
                  <c:v>0.33360000000000001</c:v>
                </c:pt>
                <c:pt idx="1025">
                  <c:v>0.33360000000000001</c:v>
                </c:pt>
                <c:pt idx="1026">
                  <c:v>0.33360000000000001</c:v>
                </c:pt>
                <c:pt idx="1027">
                  <c:v>0.33360000000000001</c:v>
                </c:pt>
                <c:pt idx="1028">
                  <c:v>0.33360000000000001</c:v>
                </c:pt>
                <c:pt idx="1029">
                  <c:v>0.33360000000000001</c:v>
                </c:pt>
                <c:pt idx="1030">
                  <c:v>0.33360000000000001</c:v>
                </c:pt>
                <c:pt idx="1031">
                  <c:v>0.33439999999999998</c:v>
                </c:pt>
                <c:pt idx="1032">
                  <c:v>0.33439999999999998</c:v>
                </c:pt>
                <c:pt idx="1033">
                  <c:v>0.33439999999999998</c:v>
                </c:pt>
                <c:pt idx="1034">
                  <c:v>0.33439999999999998</c:v>
                </c:pt>
                <c:pt idx="1035">
                  <c:v>0.33439999999999998</c:v>
                </c:pt>
                <c:pt idx="1036">
                  <c:v>0.33439999999999998</c:v>
                </c:pt>
                <c:pt idx="1037">
                  <c:v>0.33439999999999998</c:v>
                </c:pt>
                <c:pt idx="1038">
                  <c:v>0.33439999999999998</c:v>
                </c:pt>
                <c:pt idx="1039">
                  <c:v>0.33439999999999998</c:v>
                </c:pt>
                <c:pt idx="1040">
                  <c:v>0.33439999999999998</c:v>
                </c:pt>
                <c:pt idx="1041">
                  <c:v>0.33439999999999998</c:v>
                </c:pt>
                <c:pt idx="1042">
                  <c:v>0.33439999999999998</c:v>
                </c:pt>
                <c:pt idx="1043">
                  <c:v>0.33439999999999998</c:v>
                </c:pt>
                <c:pt idx="1044">
                  <c:v>0.33439999999999998</c:v>
                </c:pt>
                <c:pt idx="1045">
                  <c:v>0.33439999999999998</c:v>
                </c:pt>
                <c:pt idx="1046">
                  <c:v>0.33439999999999998</c:v>
                </c:pt>
                <c:pt idx="1047">
                  <c:v>0.33439999999999998</c:v>
                </c:pt>
                <c:pt idx="1048">
                  <c:v>0.33439999999999998</c:v>
                </c:pt>
                <c:pt idx="1049">
                  <c:v>0.33439999999999998</c:v>
                </c:pt>
                <c:pt idx="1050">
                  <c:v>0.33439999999999998</c:v>
                </c:pt>
                <c:pt idx="1051">
                  <c:v>0.33439999999999998</c:v>
                </c:pt>
                <c:pt idx="1052">
                  <c:v>0.33439999999999998</c:v>
                </c:pt>
                <c:pt idx="1053">
                  <c:v>0.33600000000000002</c:v>
                </c:pt>
                <c:pt idx="1054">
                  <c:v>0.33600000000000002</c:v>
                </c:pt>
                <c:pt idx="1055">
                  <c:v>0.33600000000000002</c:v>
                </c:pt>
                <c:pt idx="1056">
                  <c:v>0.33600000000000002</c:v>
                </c:pt>
                <c:pt idx="1057">
                  <c:v>0.33600000000000002</c:v>
                </c:pt>
                <c:pt idx="1058">
                  <c:v>0.33600000000000002</c:v>
                </c:pt>
                <c:pt idx="1059">
                  <c:v>0.33600000000000002</c:v>
                </c:pt>
                <c:pt idx="1060">
                  <c:v>0.33600000000000002</c:v>
                </c:pt>
                <c:pt idx="1061">
                  <c:v>0.33600000000000002</c:v>
                </c:pt>
                <c:pt idx="1062">
                  <c:v>0.33600000000000002</c:v>
                </c:pt>
                <c:pt idx="1063">
                  <c:v>0.33600000000000002</c:v>
                </c:pt>
                <c:pt idx="1064">
                  <c:v>0.33600000000000002</c:v>
                </c:pt>
                <c:pt idx="1065">
                  <c:v>0.33600000000000002</c:v>
                </c:pt>
                <c:pt idx="1066">
                  <c:v>0.33600000000000002</c:v>
                </c:pt>
                <c:pt idx="1067">
                  <c:v>0.33600000000000002</c:v>
                </c:pt>
                <c:pt idx="1068">
                  <c:v>0.33600000000000002</c:v>
                </c:pt>
                <c:pt idx="1069">
                  <c:v>0.33600000000000002</c:v>
                </c:pt>
                <c:pt idx="1070">
                  <c:v>0.33600000000000002</c:v>
                </c:pt>
                <c:pt idx="1071">
                  <c:v>0.33600000000000002</c:v>
                </c:pt>
                <c:pt idx="1072">
                  <c:v>0.33600000000000002</c:v>
                </c:pt>
                <c:pt idx="1073">
                  <c:v>0.33760000000000001</c:v>
                </c:pt>
                <c:pt idx="1074">
                  <c:v>0.33760000000000001</c:v>
                </c:pt>
                <c:pt idx="1075">
                  <c:v>0.33760000000000001</c:v>
                </c:pt>
                <c:pt idx="1076">
                  <c:v>0.33760000000000001</c:v>
                </c:pt>
                <c:pt idx="1077">
                  <c:v>0.33760000000000001</c:v>
                </c:pt>
                <c:pt idx="1078">
                  <c:v>0.33760000000000001</c:v>
                </c:pt>
                <c:pt idx="1079">
                  <c:v>0.33760000000000001</c:v>
                </c:pt>
                <c:pt idx="1080">
                  <c:v>0.33760000000000001</c:v>
                </c:pt>
                <c:pt idx="1081">
                  <c:v>0.33760000000000001</c:v>
                </c:pt>
                <c:pt idx="1082">
                  <c:v>0.33760000000000001</c:v>
                </c:pt>
                <c:pt idx="1083">
                  <c:v>0.33760000000000001</c:v>
                </c:pt>
                <c:pt idx="1084">
                  <c:v>0.33760000000000001</c:v>
                </c:pt>
                <c:pt idx="1085">
                  <c:v>0.33760000000000001</c:v>
                </c:pt>
                <c:pt idx="1086">
                  <c:v>0.33760000000000001</c:v>
                </c:pt>
                <c:pt idx="1087">
                  <c:v>0.33760000000000001</c:v>
                </c:pt>
                <c:pt idx="1088">
                  <c:v>0.33760000000000001</c:v>
                </c:pt>
                <c:pt idx="1089">
                  <c:v>0.33760000000000001</c:v>
                </c:pt>
                <c:pt idx="1090">
                  <c:v>0.33760000000000001</c:v>
                </c:pt>
                <c:pt idx="1091">
                  <c:v>0.33760000000000001</c:v>
                </c:pt>
                <c:pt idx="1092">
                  <c:v>0.33760000000000001</c:v>
                </c:pt>
                <c:pt idx="1093">
                  <c:v>0.33760000000000001</c:v>
                </c:pt>
                <c:pt idx="1094">
                  <c:v>0.33760000000000001</c:v>
                </c:pt>
                <c:pt idx="1095">
                  <c:v>0.33800000000000002</c:v>
                </c:pt>
                <c:pt idx="1096">
                  <c:v>0.33800000000000002</c:v>
                </c:pt>
                <c:pt idx="1097">
                  <c:v>0.33800000000000002</c:v>
                </c:pt>
                <c:pt idx="1098">
                  <c:v>0.33800000000000002</c:v>
                </c:pt>
                <c:pt idx="1099">
                  <c:v>0.33800000000000002</c:v>
                </c:pt>
                <c:pt idx="1100">
                  <c:v>0.33800000000000002</c:v>
                </c:pt>
                <c:pt idx="1101">
                  <c:v>0.33800000000000002</c:v>
                </c:pt>
                <c:pt idx="1102">
                  <c:v>0.33800000000000002</c:v>
                </c:pt>
                <c:pt idx="1103">
                  <c:v>0.33800000000000002</c:v>
                </c:pt>
                <c:pt idx="1104">
                  <c:v>0.33800000000000002</c:v>
                </c:pt>
                <c:pt idx="1105">
                  <c:v>0.33800000000000002</c:v>
                </c:pt>
                <c:pt idx="1106">
                  <c:v>0.33800000000000002</c:v>
                </c:pt>
                <c:pt idx="1107">
                  <c:v>0.33800000000000002</c:v>
                </c:pt>
                <c:pt idx="1108">
                  <c:v>0.33800000000000002</c:v>
                </c:pt>
                <c:pt idx="1109">
                  <c:v>0.33800000000000002</c:v>
                </c:pt>
                <c:pt idx="1110">
                  <c:v>0.33800000000000002</c:v>
                </c:pt>
                <c:pt idx="1111">
                  <c:v>0.33800000000000002</c:v>
                </c:pt>
                <c:pt idx="1112">
                  <c:v>0.33800000000000002</c:v>
                </c:pt>
                <c:pt idx="1113">
                  <c:v>0.33800000000000002</c:v>
                </c:pt>
                <c:pt idx="1114">
                  <c:v>0.33800000000000002</c:v>
                </c:pt>
                <c:pt idx="1115">
                  <c:v>0.3392</c:v>
                </c:pt>
                <c:pt idx="1116">
                  <c:v>0.3392</c:v>
                </c:pt>
                <c:pt idx="1117">
                  <c:v>0.3392</c:v>
                </c:pt>
                <c:pt idx="1118">
                  <c:v>0.3392</c:v>
                </c:pt>
                <c:pt idx="1119">
                  <c:v>0.3392</c:v>
                </c:pt>
                <c:pt idx="1120">
                  <c:v>0.3392</c:v>
                </c:pt>
                <c:pt idx="1121">
                  <c:v>0.3392</c:v>
                </c:pt>
                <c:pt idx="1122">
                  <c:v>0.3392</c:v>
                </c:pt>
                <c:pt idx="1123">
                  <c:v>0.3392</c:v>
                </c:pt>
                <c:pt idx="1124">
                  <c:v>0.3392</c:v>
                </c:pt>
                <c:pt idx="1125">
                  <c:v>0.3392</c:v>
                </c:pt>
                <c:pt idx="1126">
                  <c:v>0.3392</c:v>
                </c:pt>
                <c:pt idx="1127">
                  <c:v>0.3392</c:v>
                </c:pt>
                <c:pt idx="1128">
                  <c:v>0.3392</c:v>
                </c:pt>
                <c:pt idx="1129">
                  <c:v>0.3392</c:v>
                </c:pt>
                <c:pt idx="1130">
                  <c:v>0.3392</c:v>
                </c:pt>
                <c:pt idx="1131">
                  <c:v>0.3392</c:v>
                </c:pt>
                <c:pt idx="1132">
                  <c:v>0.3392</c:v>
                </c:pt>
                <c:pt idx="1133">
                  <c:v>0.3392</c:v>
                </c:pt>
                <c:pt idx="1134">
                  <c:v>0.3392</c:v>
                </c:pt>
                <c:pt idx="1135">
                  <c:v>0.3392</c:v>
                </c:pt>
                <c:pt idx="1136">
                  <c:v>0.3392</c:v>
                </c:pt>
                <c:pt idx="1137">
                  <c:v>0.34</c:v>
                </c:pt>
                <c:pt idx="1138">
                  <c:v>0.34</c:v>
                </c:pt>
                <c:pt idx="1139">
                  <c:v>0.34</c:v>
                </c:pt>
                <c:pt idx="1140">
                  <c:v>0.34</c:v>
                </c:pt>
                <c:pt idx="1141">
                  <c:v>0.34</c:v>
                </c:pt>
                <c:pt idx="1142">
                  <c:v>0.34</c:v>
                </c:pt>
                <c:pt idx="1143">
                  <c:v>0.34</c:v>
                </c:pt>
                <c:pt idx="1144">
                  <c:v>0.34</c:v>
                </c:pt>
                <c:pt idx="1145">
                  <c:v>0.34</c:v>
                </c:pt>
                <c:pt idx="1146">
                  <c:v>0.34</c:v>
                </c:pt>
                <c:pt idx="1147">
                  <c:v>0.34</c:v>
                </c:pt>
                <c:pt idx="1148">
                  <c:v>0.34</c:v>
                </c:pt>
                <c:pt idx="1149">
                  <c:v>0.34</c:v>
                </c:pt>
                <c:pt idx="1150">
                  <c:v>0.34</c:v>
                </c:pt>
                <c:pt idx="1151">
                  <c:v>0.34</c:v>
                </c:pt>
                <c:pt idx="1152">
                  <c:v>0.34</c:v>
                </c:pt>
                <c:pt idx="1153">
                  <c:v>0.34</c:v>
                </c:pt>
                <c:pt idx="1154">
                  <c:v>0.34</c:v>
                </c:pt>
                <c:pt idx="1155">
                  <c:v>0.34</c:v>
                </c:pt>
                <c:pt idx="1156">
                  <c:v>0.34</c:v>
                </c:pt>
                <c:pt idx="1157">
                  <c:v>0.34079999999999999</c:v>
                </c:pt>
                <c:pt idx="1158">
                  <c:v>0.34079999999999999</c:v>
                </c:pt>
                <c:pt idx="1159">
                  <c:v>0.34079999999999999</c:v>
                </c:pt>
                <c:pt idx="1160">
                  <c:v>0.34079999999999999</c:v>
                </c:pt>
                <c:pt idx="1161">
                  <c:v>0.34079999999999999</c:v>
                </c:pt>
                <c:pt idx="1162">
                  <c:v>0.34079999999999999</c:v>
                </c:pt>
                <c:pt idx="1163">
                  <c:v>0.34079999999999999</c:v>
                </c:pt>
                <c:pt idx="1164">
                  <c:v>0.34079999999999999</c:v>
                </c:pt>
                <c:pt idx="1165">
                  <c:v>0.34079999999999999</c:v>
                </c:pt>
                <c:pt idx="1166">
                  <c:v>0.34079999999999999</c:v>
                </c:pt>
                <c:pt idx="1167">
                  <c:v>0.34079999999999999</c:v>
                </c:pt>
                <c:pt idx="1168">
                  <c:v>0.34079999999999999</c:v>
                </c:pt>
                <c:pt idx="1169">
                  <c:v>0.34079999999999999</c:v>
                </c:pt>
                <c:pt idx="1170">
                  <c:v>0.34079999999999999</c:v>
                </c:pt>
                <c:pt idx="1171">
                  <c:v>0.34079999999999999</c:v>
                </c:pt>
                <c:pt idx="1172">
                  <c:v>0.34079999999999999</c:v>
                </c:pt>
                <c:pt idx="1173">
                  <c:v>0.34079999999999999</c:v>
                </c:pt>
                <c:pt idx="1174">
                  <c:v>0.34079999999999999</c:v>
                </c:pt>
                <c:pt idx="1175">
                  <c:v>0.34079999999999999</c:v>
                </c:pt>
                <c:pt idx="1176">
                  <c:v>0.34079999999999999</c:v>
                </c:pt>
                <c:pt idx="1177">
                  <c:v>0.34079999999999999</c:v>
                </c:pt>
                <c:pt idx="1178">
                  <c:v>0.34079999999999999</c:v>
                </c:pt>
                <c:pt idx="1179">
                  <c:v>0.3412</c:v>
                </c:pt>
                <c:pt idx="1180">
                  <c:v>0.3412</c:v>
                </c:pt>
                <c:pt idx="1181">
                  <c:v>0.3412</c:v>
                </c:pt>
                <c:pt idx="1182">
                  <c:v>0.3412</c:v>
                </c:pt>
                <c:pt idx="1183">
                  <c:v>0.3412</c:v>
                </c:pt>
                <c:pt idx="1184">
                  <c:v>0.3412</c:v>
                </c:pt>
                <c:pt idx="1185">
                  <c:v>0.3412</c:v>
                </c:pt>
                <c:pt idx="1186">
                  <c:v>0.3412</c:v>
                </c:pt>
                <c:pt idx="1187">
                  <c:v>0.3412</c:v>
                </c:pt>
                <c:pt idx="1188">
                  <c:v>0.3412</c:v>
                </c:pt>
                <c:pt idx="1189">
                  <c:v>0.3412</c:v>
                </c:pt>
                <c:pt idx="1190">
                  <c:v>0.3412</c:v>
                </c:pt>
                <c:pt idx="1191">
                  <c:v>0.3412</c:v>
                </c:pt>
                <c:pt idx="1192">
                  <c:v>0.3412</c:v>
                </c:pt>
                <c:pt idx="1193">
                  <c:v>0.3412</c:v>
                </c:pt>
                <c:pt idx="1194">
                  <c:v>0.3412</c:v>
                </c:pt>
                <c:pt idx="1195">
                  <c:v>0.3412</c:v>
                </c:pt>
                <c:pt idx="1196">
                  <c:v>0.3412</c:v>
                </c:pt>
                <c:pt idx="1197">
                  <c:v>0.3412</c:v>
                </c:pt>
                <c:pt idx="1198">
                  <c:v>0.3412</c:v>
                </c:pt>
                <c:pt idx="1199">
                  <c:v>0.34239999999999998</c:v>
                </c:pt>
                <c:pt idx="1200">
                  <c:v>0.34239999999999998</c:v>
                </c:pt>
                <c:pt idx="1201">
                  <c:v>0.34239999999999998</c:v>
                </c:pt>
                <c:pt idx="1202">
                  <c:v>0.34239999999999998</c:v>
                </c:pt>
                <c:pt idx="1203">
                  <c:v>0.34239999999999998</c:v>
                </c:pt>
                <c:pt idx="1204">
                  <c:v>0.34239999999999998</c:v>
                </c:pt>
                <c:pt idx="1205">
                  <c:v>0.34239999999999998</c:v>
                </c:pt>
                <c:pt idx="1206">
                  <c:v>0.34239999999999998</c:v>
                </c:pt>
                <c:pt idx="1207">
                  <c:v>0.34239999999999998</c:v>
                </c:pt>
                <c:pt idx="1208">
                  <c:v>0.34239999999999998</c:v>
                </c:pt>
                <c:pt idx="1209">
                  <c:v>0.34239999999999998</c:v>
                </c:pt>
                <c:pt idx="1210">
                  <c:v>0.34239999999999998</c:v>
                </c:pt>
                <c:pt idx="1211">
                  <c:v>0.34239999999999998</c:v>
                </c:pt>
                <c:pt idx="1212">
                  <c:v>0.34239999999999998</c:v>
                </c:pt>
                <c:pt idx="1213">
                  <c:v>0.34239999999999998</c:v>
                </c:pt>
                <c:pt idx="1214">
                  <c:v>0.34239999999999998</c:v>
                </c:pt>
                <c:pt idx="1215">
                  <c:v>0.34239999999999998</c:v>
                </c:pt>
                <c:pt idx="1216">
                  <c:v>0.34239999999999998</c:v>
                </c:pt>
                <c:pt idx="1217">
                  <c:v>0.34239999999999998</c:v>
                </c:pt>
                <c:pt idx="1218">
                  <c:v>0.34239999999999998</c:v>
                </c:pt>
                <c:pt idx="1219">
                  <c:v>0.34239999999999998</c:v>
                </c:pt>
                <c:pt idx="1220">
                  <c:v>0.34239999999999998</c:v>
                </c:pt>
                <c:pt idx="1221">
                  <c:v>0.34320000000000001</c:v>
                </c:pt>
                <c:pt idx="1222">
                  <c:v>0.34320000000000001</c:v>
                </c:pt>
                <c:pt idx="1223">
                  <c:v>0.34320000000000001</c:v>
                </c:pt>
                <c:pt idx="1224">
                  <c:v>0.34320000000000001</c:v>
                </c:pt>
                <c:pt idx="1225">
                  <c:v>0.34320000000000001</c:v>
                </c:pt>
                <c:pt idx="1226">
                  <c:v>0.34320000000000001</c:v>
                </c:pt>
                <c:pt idx="1227">
                  <c:v>0.34320000000000001</c:v>
                </c:pt>
                <c:pt idx="1228">
                  <c:v>0.34320000000000001</c:v>
                </c:pt>
                <c:pt idx="1229">
                  <c:v>0.34320000000000001</c:v>
                </c:pt>
                <c:pt idx="1230">
                  <c:v>0.34320000000000001</c:v>
                </c:pt>
                <c:pt idx="1231">
                  <c:v>0.34320000000000001</c:v>
                </c:pt>
                <c:pt idx="1232">
                  <c:v>0.34320000000000001</c:v>
                </c:pt>
                <c:pt idx="1233">
                  <c:v>0.34320000000000001</c:v>
                </c:pt>
                <c:pt idx="1234">
                  <c:v>0.34320000000000001</c:v>
                </c:pt>
                <c:pt idx="1235">
                  <c:v>0.34320000000000001</c:v>
                </c:pt>
                <c:pt idx="1236">
                  <c:v>0.34320000000000001</c:v>
                </c:pt>
                <c:pt idx="1237">
                  <c:v>0.34320000000000001</c:v>
                </c:pt>
                <c:pt idx="1238">
                  <c:v>0.34320000000000001</c:v>
                </c:pt>
                <c:pt idx="1239">
                  <c:v>0.34320000000000001</c:v>
                </c:pt>
                <c:pt idx="1240">
                  <c:v>0.34320000000000001</c:v>
                </c:pt>
                <c:pt idx="1241">
                  <c:v>0.34560000000000002</c:v>
                </c:pt>
                <c:pt idx="1242">
                  <c:v>0.34560000000000002</c:v>
                </c:pt>
                <c:pt idx="1243">
                  <c:v>0.34560000000000002</c:v>
                </c:pt>
                <c:pt idx="1244">
                  <c:v>0.34560000000000002</c:v>
                </c:pt>
                <c:pt idx="1245">
                  <c:v>0.34560000000000002</c:v>
                </c:pt>
                <c:pt idx="1246">
                  <c:v>0.34560000000000002</c:v>
                </c:pt>
                <c:pt idx="1247">
                  <c:v>0.34560000000000002</c:v>
                </c:pt>
                <c:pt idx="1248">
                  <c:v>0.34560000000000002</c:v>
                </c:pt>
                <c:pt idx="1249">
                  <c:v>0.34560000000000002</c:v>
                </c:pt>
                <c:pt idx="1250">
                  <c:v>0.34560000000000002</c:v>
                </c:pt>
                <c:pt idx="1251">
                  <c:v>0.34560000000000002</c:v>
                </c:pt>
                <c:pt idx="1252">
                  <c:v>0.34560000000000002</c:v>
                </c:pt>
                <c:pt idx="1253">
                  <c:v>0.34560000000000002</c:v>
                </c:pt>
                <c:pt idx="1254">
                  <c:v>0.34560000000000002</c:v>
                </c:pt>
                <c:pt idx="1255">
                  <c:v>0.34560000000000002</c:v>
                </c:pt>
                <c:pt idx="1256">
                  <c:v>0.34560000000000002</c:v>
                </c:pt>
                <c:pt idx="1257">
                  <c:v>0.34560000000000002</c:v>
                </c:pt>
                <c:pt idx="1258">
                  <c:v>0.34560000000000002</c:v>
                </c:pt>
                <c:pt idx="1259">
                  <c:v>0.34560000000000002</c:v>
                </c:pt>
                <c:pt idx="1260">
                  <c:v>0.34560000000000002</c:v>
                </c:pt>
                <c:pt idx="1261">
                  <c:v>0.34560000000000002</c:v>
                </c:pt>
                <c:pt idx="1262">
                  <c:v>0.34560000000000002</c:v>
                </c:pt>
                <c:pt idx="1263">
                  <c:v>0.34599999999999997</c:v>
                </c:pt>
                <c:pt idx="1264">
                  <c:v>0.34599999999999997</c:v>
                </c:pt>
                <c:pt idx="1265">
                  <c:v>0.34599999999999997</c:v>
                </c:pt>
                <c:pt idx="1266">
                  <c:v>0.34599999999999997</c:v>
                </c:pt>
                <c:pt idx="1267">
                  <c:v>0.34599999999999997</c:v>
                </c:pt>
                <c:pt idx="1268">
                  <c:v>0.34599999999999997</c:v>
                </c:pt>
                <c:pt idx="1269">
                  <c:v>0.34599999999999997</c:v>
                </c:pt>
                <c:pt idx="1270">
                  <c:v>0.34599999999999997</c:v>
                </c:pt>
                <c:pt idx="1271">
                  <c:v>0.34599999999999997</c:v>
                </c:pt>
                <c:pt idx="1272">
                  <c:v>0.34599999999999997</c:v>
                </c:pt>
                <c:pt idx="1273">
                  <c:v>0.34599999999999997</c:v>
                </c:pt>
                <c:pt idx="1274">
                  <c:v>0.34599999999999997</c:v>
                </c:pt>
                <c:pt idx="1275">
                  <c:v>0.34599999999999997</c:v>
                </c:pt>
                <c:pt idx="1276">
                  <c:v>0.34599999999999997</c:v>
                </c:pt>
                <c:pt idx="1277">
                  <c:v>0.34599999999999997</c:v>
                </c:pt>
                <c:pt idx="1278">
                  <c:v>0.34599999999999997</c:v>
                </c:pt>
                <c:pt idx="1279">
                  <c:v>0.34599999999999997</c:v>
                </c:pt>
                <c:pt idx="1280">
                  <c:v>0.34599999999999997</c:v>
                </c:pt>
                <c:pt idx="1281">
                  <c:v>0.34599999999999997</c:v>
                </c:pt>
                <c:pt idx="1282">
                  <c:v>0.34599999999999997</c:v>
                </c:pt>
                <c:pt idx="1283">
                  <c:v>0.34639999999999999</c:v>
                </c:pt>
                <c:pt idx="1284">
                  <c:v>0.34639999999999999</c:v>
                </c:pt>
                <c:pt idx="1285">
                  <c:v>0.34639999999999999</c:v>
                </c:pt>
                <c:pt idx="1286">
                  <c:v>0.34639999999999999</c:v>
                </c:pt>
                <c:pt idx="1287">
                  <c:v>0.34639999999999999</c:v>
                </c:pt>
                <c:pt idx="1288">
                  <c:v>0.34639999999999999</c:v>
                </c:pt>
                <c:pt idx="1289">
                  <c:v>0.34639999999999999</c:v>
                </c:pt>
                <c:pt idx="1290">
                  <c:v>0.34639999999999999</c:v>
                </c:pt>
                <c:pt idx="1291">
                  <c:v>0.34639999999999999</c:v>
                </c:pt>
                <c:pt idx="1292">
                  <c:v>0.34639999999999999</c:v>
                </c:pt>
                <c:pt idx="1293">
                  <c:v>0.34639999999999999</c:v>
                </c:pt>
                <c:pt idx="1294">
                  <c:v>0.34639999999999999</c:v>
                </c:pt>
                <c:pt idx="1295">
                  <c:v>0.34639999999999999</c:v>
                </c:pt>
                <c:pt idx="1296">
                  <c:v>0.34639999999999999</c:v>
                </c:pt>
                <c:pt idx="1297">
                  <c:v>0.34639999999999999</c:v>
                </c:pt>
                <c:pt idx="1298">
                  <c:v>0.34639999999999999</c:v>
                </c:pt>
                <c:pt idx="1299">
                  <c:v>0.34639999999999999</c:v>
                </c:pt>
                <c:pt idx="1300">
                  <c:v>0.34639999999999999</c:v>
                </c:pt>
                <c:pt idx="1301">
                  <c:v>0.34639999999999999</c:v>
                </c:pt>
                <c:pt idx="1302">
                  <c:v>0.34639999999999999</c:v>
                </c:pt>
                <c:pt idx="1303">
                  <c:v>0.34639999999999999</c:v>
                </c:pt>
                <c:pt idx="1304">
                  <c:v>0.34639999999999999</c:v>
                </c:pt>
                <c:pt idx="1305">
                  <c:v>0.34720000000000001</c:v>
                </c:pt>
                <c:pt idx="1306">
                  <c:v>0.34720000000000001</c:v>
                </c:pt>
                <c:pt idx="1307">
                  <c:v>0.34720000000000001</c:v>
                </c:pt>
                <c:pt idx="1308">
                  <c:v>0.34720000000000001</c:v>
                </c:pt>
                <c:pt idx="1309">
                  <c:v>0.34720000000000001</c:v>
                </c:pt>
                <c:pt idx="1310">
                  <c:v>0.34720000000000001</c:v>
                </c:pt>
                <c:pt idx="1311">
                  <c:v>0.34720000000000001</c:v>
                </c:pt>
                <c:pt idx="1312">
                  <c:v>0.34720000000000001</c:v>
                </c:pt>
                <c:pt idx="1313">
                  <c:v>0.34720000000000001</c:v>
                </c:pt>
                <c:pt idx="1314">
                  <c:v>0.34720000000000001</c:v>
                </c:pt>
                <c:pt idx="1315">
                  <c:v>0.34720000000000001</c:v>
                </c:pt>
                <c:pt idx="1316">
                  <c:v>0.34720000000000001</c:v>
                </c:pt>
                <c:pt idx="1317">
                  <c:v>0.34720000000000001</c:v>
                </c:pt>
                <c:pt idx="1318">
                  <c:v>0.34720000000000001</c:v>
                </c:pt>
                <c:pt idx="1319">
                  <c:v>0.34720000000000001</c:v>
                </c:pt>
                <c:pt idx="1320">
                  <c:v>0.34720000000000001</c:v>
                </c:pt>
                <c:pt idx="1321">
                  <c:v>0.34720000000000001</c:v>
                </c:pt>
                <c:pt idx="1322">
                  <c:v>0.34720000000000001</c:v>
                </c:pt>
                <c:pt idx="1323">
                  <c:v>0.34720000000000001</c:v>
                </c:pt>
                <c:pt idx="1324">
                  <c:v>0.34720000000000001</c:v>
                </c:pt>
                <c:pt idx="1325">
                  <c:v>0.34920000000000001</c:v>
                </c:pt>
                <c:pt idx="1326">
                  <c:v>0.34920000000000001</c:v>
                </c:pt>
                <c:pt idx="1327">
                  <c:v>0.34920000000000001</c:v>
                </c:pt>
                <c:pt idx="1328">
                  <c:v>0.34920000000000001</c:v>
                </c:pt>
                <c:pt idx="1329">
                  <c:v>0.34920000000000001</c:v>
                </c:pt>
                <c:pt idx="1330">
                  <c:v>0.34920000000000001</c:v>
                </c:pt>
                <c:pt idx="1331">
                  <c:v>0.34920000000000001</c:v>
                </c:pt>
                <c:pt idx="1332">
                  <c:v>0.34920000000000001</c:v>
                </c:pt>
                <c:pt idx="1333">
                  <c:v>0.34920000000000001</c:v>
                </c:pt>
                <c:pt idx="1334">
                  <c:v>0.34920000000000001</c:v>
                </c:pt>
                <c:pt idx="1335">
                  <c:v>0.34920000000000001</c:v>
                </c:pt>
                <c:pt idx="1336">
                  <c:v>0.34920000000000001</c:v>
                </c:pt>
                <c:pt idx="1337">
                  <c:v>0.34920000000000001</c:v>
                </c:pt>
                <c:pt idx="1338">
                  <c:v>0.34920000000000001</c:v>
                </c:pt>
                <c:pt idx="1339">
                  <c:v>0.34920000000000001</c:v>
                </c:pt>
                <c:pt idx="1340">
                  <c:v>0.34920000000000001</c:v>
                </c:pt>
                <c:pt idx="1341">
                  <c:v>0.34920000000000001</c:v>
                </c:pt>
                <c:pt idx="1342">
                  <c:v>0.34920000000000001</c:v>
                </c:pt>
                <c:pt idx="1343">
                  <c:v>0.34920000000000001</c:v>
                </c:pt>
                <c:pt idx="1344">
                  <c:v>0.34920000000000001</c:v>
                </c:pt>
                <c:pt idx="1345">
                  <c:v>0.34920000000000001</c:v>
                </c:pt>
                <c:pt idx="1346">
                  <c:v>0.34920000000000001</c:v>
                </c:pt>
                <c:pt idx="1347">
                  <c:v>0.34960000000000002</c:v>
                </c:pt>
                <c:pt idx="1348">
                  <c:v>0.34960000000000002</c:v>
                </c:pt>
                <c:pt idx="1349">
                  <c:v>0.34960000000000002</c:v>
                </c:pt>
                <c:pt idx="1350">
                  <c:v>0.34960000000000002</c:v>
                </c:pt>
                <c:pt idx="1351">
                  <c:v>0.34960000000000002</c:v>
                </c:pt>
                <c:pt idx="1352">
                  <c:v>0.34960000000000002</c:v>
                </c:pt>
                <c:pt idx="1353">
                  <c:v>0.34960000000000002</c:v>
                </c:pt>
                <c:pt idx="1354">
                  <c:v>0.34960000000000002</c:v>
                </c:pt>
                <c:pt idx="1355">
                  <c:v>0.34960000000000002</c:v>
                </c:pt>
                <c:pt idx="1356">
                  <c:v>0.34960000000000002</c:v>
                </c:pt>
                <c:pt idx="1357">
                  <c:v>0.34960000000000002</c:v>
                </c:pt>
                <c:pt idx="1358">
                  <c:v>0.34960000000000002</c:v>
                </c:pt>
                <c:pt idx="1359">
                  <c:v>0.34960000000000002</c:v>
                </c:pt>
                <c:pt idx="1360">
                  <c:v>0.34960000000000002</c:v>
                </c:pt>
                <c:pt idx="1361">
                  <c:v>0.34960000000000002</c:v>
                </c:pt>
                <c:pt idx="1362">
                  <c:v>0.34960000000000002</c:v>
                </c:pt>
                <c:pt idx="1363">
                  <c:v>0.34960000000000002</c:v>
                </c:pt>
                <c:pt idx="1364">
                  <c:v>0.34960000000000002</c:v>
                </c:pt>
                <c:pt idx="1365">
                  <c:v>0.34960000000000002</c:v>
                </c:pt>
                <c:pt idx="1366">
                  <c:v>0.34960000000000002</c:v>
                </c:pt>
                <c:pt idx="1367">
                  <c:v>0.34960000000000002</c:v>
                </c:pt>
                <c:pt idx="1368">
                  <c:v>0.34960000000000002</c:v>
                </c:pt>
                <c:pt idx="1369">
                  <c:v>0.34960000000000002</c:v>
                </c:pt>
                <c:pt idx="1370">
                  <c:v>0.34960000000000002</c:v>
                </c:pt>
                <c:pt idx="1371">
                  <c:v>0.34960000000000002</c:v>
                </c:pt>
                <c:pt idx="1372">
                  <c:v>0.34960000000000002</c:v>
                </c:pt>
                <c:pt idx="1373">
                  <c:v>0.34960000000000002</c:v>
                </c:pt>
                <c:pt idx="1374">
                  <c:v>0.34960000000000002</c:v>
                </c:pt>
                <c:pt idx="1375">
                  <c:v>0.34960000000000002</c:v>
                </c:pt>
                <c:pt idx="1376">
                  <c:v>0.34960000000000002</c:v>
                </c:pt>
                <c:pt idx="1377">
                  <c:v>0.34960000000000002</c:v>
                </c:pt>
                <c:pt idx="1378">
                  <c:v>0.34960000000000002</c:v>
                </c:pt>
                <c:pt idx="1379">
                  <c:v>0.34960000000000002</c:v>
                </c:pt>
                <c:pt idx="1380">
                  <c:v>0.34960000000000002</c:v>
                </c:pt>
                <c:pt idx="1381">
                  <c:v>0.34960000000000002</c:v>
                </c:pt>
                <c:pt idx="1382">
                  <c:v>0.34960000000000002</c:v>
                </c:pt>
                <c:pt idx="1383">
                  <c:v>0.34960000000000002</c:v>
                </c:pt>
                <c:pt idx="1384">
                  <c:v>0.34960000000000002</c:v>
                </c:pt>
                <c:pt idx="1385">
                  <c:v>0.34960000000000002</c:v>
                </c:pt>
                <c:pt idx="1386">
                  <c:v>0.34960000000000002</c:v>
                </c:pt>
                <c:pt idx="1387">
                  <c:v>0.34960000000000002</c:v>
                </c:pt>
                <c:pt idx="1388">
                  <c:v>0.34960000000000002</c:v>
                </c:pt>
                <c:pt idx="1389">
                  <c:v>0.3508</c:v>
                </c:pt>
                <c:pt idx="1390">
                  <c:v>0.3508</c:v>
                </c:pt>
                <c:pt idx="1391">
                  <c:v>0.3508</c:v>
                </c:pt>
                <c:pt idx="1392">
                  <c:v>0.3508</c:v>
                </c:pt>
                <c:pt idx="1393">
                  <c:v>0.3508</c:v>
                </c:pt>
                <c:pt idx="1394">
                  <c:v>0.3508</c:v>
                </c:pt>
                <c:pt idx="1395">
                  <c:v>0.3508</c:v>
                </c:pt>
                <c:pt idx="1396">
                  <c:v>0.3508</c:v>
                </c:pt>
                <c:pt idx="1397">
                  <c:v>0.3508</c:v>
                </c:pt>
                <c:pt idx="1398">
                  <c:v>0.3508</c:v>
                </c:pt>
                <c:pt idx="1399">
                  <c:v>0.3508</c:v>
                </c:pt>
                <c:pt idx="1400">
                  <c:v>0.3508</c:v>
                </c:pt>
                <c:pt idx="1401">
                  <c:v>0.3508</c:v>
                </c:pt>
                <c:pt idx="1402">
                  <c:v>0.3508</c:v>
                </c:pt>
                <c:pt idx="1403">
                  <c:v>0.3508</c:v>
                </c:pt>
                <c:pt idx="1404">
                  <c:v>0.3508</c:v>
                </c:pt>
                <c:pt idx="1405">
                  <c:v>0.3508</c:v>
                </c:pt>
                <c:pt idx="1406">
                  <c:v>0.3508</c:v>
                </c:pt>
                <c:pt idx="1407">
                  <c:v>0.3508</c:v>
                </c:pt>
                <c:pt idx="1408">
                  <c:v>0.3508</c:v>
                </c:pt>
                <c:pt idx="1409">
                  <c:v>0.35199999999999998</c:v>
                </c:pt>
                <c:pt idx="1410">
                  <c:v>0.35199999999999998</c:v>
                </c:pt>
                <c:pt idx="1411">
                  <c:v>0.35199999999999998</c:v>
                </c:pt>
                <c:pt idx="1412">
                  <c:v>0.35199999999999998</c:v>
                </c:pt>
                <c:pt idx="1413">
                  <c:v>0.35199999999999998</c:v>
                </c:pt>
                <c:pt idx="1414">
                  <c:v>0.35199999999999998</c:v>
                </c:pt>
                <c:pt idx="1415">
                  <c:v>0.35199999999999998</c:v>
                </c:pt>
                <c:pt idx="1416">
                  <c:v>0.35199999999999998</c:v>
                </c:pt>
                <c:pt idx="1417">
                  <c:v>0.35199999999999998</c:v>
                </c:pt>
                <c:pt idx="1418">
                  <c:v>0.35199999999999998</c:v>
                </c:pt>
                <c:pt idx="1419">
                  <c:v>0.35199999999999998</c:v>
                </c:pt>
                <c:pt idx="1420">
                  <c:v>0.35199999999999998</c:v>
                </c:pt>
                <c:pt idx="1421">
                  <c:v>0.35199999999999998</c:v>
                </c:pt>
                <c:pt idx="1422">
                  <c:v>0.35199999999999998</c:v>
                </c:pt>
                <c:pt idx="1423">
                  <c:v>0.35199999999999998</c:v>
                </c:pt>
                <c:pt idx="1424">
                  <c:v>0.35199999999999998</c:v>
                </c:pt>
                <c:pt idx="1425">
                  <c:v>0.35199999999999998</c:v>
                </c:pt>
                <c:pt idx="1426">
                  <c:v>0.35199999999999998</c:v>
                </c:pt>
                <c:pt idx="1427">
                  <c:v>0.35199999999999998</c:v>
                </c:pt>
                <c:pt idx="1428">
                  <c:v>0.35199999999999998</c:v>
                </c:pt>
                <c:pt idx="1429">
                  <c:v>0.35199999999999998</c:v>
                </c:pt>
                <c:pt idx="1430">
                  <c:v>0.35199999999999998</c:v>
                </c:pt>
                <c:pt idx="1431">
                  <c:v>0.3528</c:v>
                </c:pt>
                <c:pt idx="1432">
                  <c:v>0.3528</c:v>
                </c:pt>
                <c:pt idx="1433">
                  <c:v>0.3528</c:v>
                </c:pt>
                <c:pt idx="1434">
                  <c:v>0.3528</c:v>
                </c:pt>
                <c:pt idx="1435">
                  <c:v>0.3528</c:v>
                </c:pt>
                <c:pt idx="1436">
                  <c:v>0.3528</c:v>
                </c:pt>
                <c:pt idx="1437">
                  <c:v>0.3528</c:v>
                </c:pt>
                <c:pt idx="1438">
                  <c:v>0.3528</c:v>
                </c:pt>
                <c:pt idx="1439">
                  <c:v>0.3528</c:v>
                </c:pt>
                <c:pt idx="1440">
                  <c:v>0.3528</c:v>
                </c:pt>
                <c:pt idx="1441">
                  <c:v>0.3528</c:v>
                </c:pt>
                <c:pt idx="1442">
                  <c:v>0.3528</c:v>
                </c:pt>
                <c:pt idx="1443">
                  <c:v>0.3528</c:v>
                </c:pt>
                <c:pt idx="1444">
                  <c:v>0.3528</c:v>
                </c:pt>
                <c:pt idx="1445">
                  <c:v>0.3528</c:v>
                </c:pt>
                <c:pt idx="1446">
                  <c:v>0.3528</c:v>
                </c:pt>
                <c:pt idx="1447">
                  <c:v>0.3528</c:v>
                </c:pt>
                <c:pt idx="1448">
                  <c:v>0.3528</c:v>
                </c:pt>
                <c:pt idx="1449">
                  <c:v>0.3528</c:v>
                </c:pt>
                <c:pt idx="1450">
                  <c:v>0.3528</c:v>
                </c:pt>
                <c:pt idx="1451">
                  <c:v>0.35320000000000001</c:v>
                </c:pt>
                <c:pt idx="1452">
                  <c:v>0.35320000000000001</c:v>
                </c:pt>
                <c:pt idx="1453">
                  <c:v>0.35320000000000001</c:v>
                </c:pt>
                <c:pt idx="1454">
                  <c:v>0.35320000000000001</c:v>
                </c:pt>
                <c:pt idx="1455">
                  <c:v>0.35320000000000001</c:v>
                </c:pt>
                <c:pt idx="1456">
                  <c:v>0.35320000000000001</c:v>
                </c:pt>
                <c:pt idx="1457">
                  <c:v>0.35320000000000001</c:v>
                </c:pt>
                <c:pt idx="1458">
                  <c:v>0.35320000000000001</c:v>
                </c:pt>
                <c:pt idx="1459">
                  <c:v>0.35320000000000001</c:v>
                </c:pt>
                <c:pt idx="1460">
                  <c:v>0.35320000000000001</c:v>
                </c:pt>
                <c:pt idx="1461">
                  <c:v>0.35320000000000001</c:v>
                </c:pt>
                <c:pt idx="1462">
                  <c:v>0.35320000000000001</c:v>
                </c:pt>
                <c:pt idx="1463">
                  <c:v>0.35320000000000001</c:v>
                </c:pt>
                <c:pt idx="1464">
                  <c:v>0.35320000000000001</c:v>
                </c:pt>
                <c:pt idx="1465">
                  <c:v>0.35320000000000001</c:v>
                </c:pt>
                <c:pt idx="1466">
                  <c:v>0.35320000000000001</c:v>
                </c:pt>
                <c:pt idx="1467">
                  <c:v>0.35320000000000001</c:v>
                </c:pt>
                <c:pt idx="1468">
                  <c:v>0.35320000000000001</c:v>
                </c:pt>
                <c:pt idx="1469">
                  <c:v>0.35320000000000001</c:v>
                </c:pt>
                <c:pt idx="1470">
                  <c:v>0.35320000000000001</c:v>
                </c:pt>
                <c:pt idx="1471">
                  <c:v>0.35320000000000001</c:v>
                </c:pt>
                <c:pt idx="1472">
                  <c:v>0.35320000000000001</c:v>
                </c:pt>
                <c:pt idx="1473">
                  <c:v>0.3548</c:v>
                </c:pt>
                <c:pt idx="1474">
                  <c:v>0.3548</c:v>
                </c:pt>
                <c:pt idx="1475">
                  <c:v>0.3548</c:v>
                </c:pt>
                <c:pt idx="1476">
                  <c:v>0.3548</c:v>
                </c:pt>
                <c:pt idx="1477">
                  <c:v>0.3548</c:v>
                </c:pt>
                <c:pt idx="1478">
                  <c:v>0.3548</c:v>
                </c:pt>
                <c:pt idx="1479">
                  <c:v>0.3548</c:v>
                </c:pt>
                <c:pt idx="1480">
                  <c:v>0.3548</c:v>
                </c:pt>
                <c:pt idx="1481">
                  <c:v>0.3548</c:v>
                </c:pt>
                <c:pt idx="1482">
                  <c:v>0.3548</c:v>
                </c:pt>
                <c:pt idx="1483">
                  <c:v>0.3548</c:v>
                </c:pt>
                <c:pt idx="1484">
                  <c:v>0.3548</c:v>
                </c:pt>
                <c:pt idx="1485">
                  <c:v>0.3548</c:v>
                </c:pt>
                <c:pt idx="1486">
                  <c:v>0.3548</c:v>
                </c:pt>
                <c:pt idx="1487">
                  <c:v>0.3548</c:v>
                </c:pt>
                <c:pt idx="1488">
                  <c:v>0.3548</c:v>
                </c:pt>
                <c:pt idx="1489">
                  <c:v>0.3548</c:v>
                </c:pt>
                <c:pt idx="1490">
                  <c:v>0.3548</c:v>
                </c:pt>
                <c:pt idx="1491">
                  <c:v>0.3548</c:v>
                </c:pt>
                <c:pt idx="1492">
                  <c:v>0.3548</c:v>
                </c:pt>
                <c:pt idx="1493">
                  <c:v>0.3548</c:v>
                </c:pt>
                <c:pt idx="1494">
                  <c:v>0.3548</c:v>
                </c:pt>
                <c:pt idx="1495">
                  <c:v>0.3548</c:v>
                </c:pt>
                <c:pt idx="1496">
                  <c:v>0.3548</c:v>
                </c:pt>
                <c:pt idx="1497">
                  <c:v>0.3548</c:v>
                </c:pt>
                <c:pt idx="1498">
                  <c:v>0.3548</c:v>
                </c:pt>
                <c:pt idx="1499">
                  <c:v>0.3548</c:v>
                </c:pt>
                <c:pt idx="1500">
                  <c:v>0.3548</c:v>
                </c:pt>
                <c:pt idx="1501">
                  <c:v>0.3548</c:v>
                </c:pt>
                <c:pt idx="1502">
                  <c:v>0.3548</c:v>
                </c:pt>
                <c:pt idx="1503">
                  <c:v>0.3548</c:v>
                </c:pt>
                <c:pt idx="1504">
                  <c:v>0.3548</c:v>
                </c:pt>
                <c:pt idx="1505">
                  <c:v>0.3548</c:v>
                </c:pt>
                <c:pt idx="1506">
                  <c:v>0.3548</c:v>
                </c:pt>
                <c:pt idx="1507">
                  <c:v>0.3548</c:v>
                </c:pt>
                <c:pt idx="1508">
                  <c:v>0.3548</c:v>
                </c:pt>
                <c:pt idx="1509">
                  <c:v>0.3548</c:v>
                </c:pt>
                <c:pt idx="1510">
                  <c:v>0.3548</c:v>
                </c:pt>
                <c:pt idx="1511">
                  <c:v>0.3548</c:v>
                </c:pt>
                <c:pt idx="1512">
                  <c:v>0.3548</c:v>
                </c:pt>
                <c:pt idx="1513">
                  <c:v>0.3548</c:v>
                </c:pt>
                <c:pt idx="1514">
                  <c:v>0.3548</c:v>
                </c:pt>
                <c:pt idx="1515">
                  <c:v>0.35520000000000002</c:v>
                </c:pt>
                <c:pt idx="1516">
                  <c:v>0.35520000000000002</c:v>
                </c:pt>
                <c:pt idx="1517">
                  <c:v>0.35520000000000002</c:v>
                </c:pt>
                <c:pt idx="1518">
                  <c:v>0.35520000000000002</c:v>
                </c:pt>
                <c:pt idx="1519">
                  <c:v>0.35520000000000002</c:v>
                </c:pt>
                <c:pt idx="1520">
                  <c:v>0.35520000000000002</c:v>
                </c:pt>
                <c:pt idx="1521">
                  <c:v>0.35520000000000002</c:v>
                </c:pt>
                <c:pt idx="1522">
                  <c:v>0.35520000000000002</c:v>
                </c:pt>
                <c:pt idx="1523">
                  <c:v>0.35520000000000002</c:v>
                </c:pt>
                <c:pt idx="1524">
                  <c:v>0.35520000000000002</c:v>
                </c:pt>
                <c:pt idx="1525">
                  <c:v>0.35520000000000002</c:v>
                </c:pt>
                <c:pt idx="1526">
                  <c:v>0.35520000000000002</c:v>
                </c:pt>
                <c:pt idx="1527">
                  <c:v>0.35520000000000002</c:v>
                </c:pt>
                <c:pt idx="1528">
                  <c:v>0.35520000000000002</c:v>
                </c:pt>
                <c:pt idx="1529">
                  <c:v>0.35520000000000002</c:v>
                </c:pt>
                <c:pt idx="1530">
                  <c:v>0.35520000000000002</c:v>
                </c:pt>
                <c:pt idx="1531">
                  <c:v>0.35520000000000002</c:v>
                </c:pt>
                <c:pt idx="1532">
                  <c:v>0.35520000000000002</c:v>
                </c:pt>
                <c:pt idx="1533">
                  <c:v>0.35520000000000002</c:v>
                </c:pt>
                <c:pt idx="1534">
                  <c:v>0.35520000000000002</c:v>
                </c:pt>
                <c:pt idx="1535">
                  <c:v>0.35639999999999999</c:v>
                </c:pt>
                <c:pt idx="1536">
                  <c:v>0.35639999999999999</c:v>
                </c:pt>
                <c:pt idx="1537">
                  <c:v>0.35639999999999999</c:v>
                </c:pt>
                <c:pt idx="1538">
                  <c:v>0.35639999999999999</c:v>
                </c:pt>
                <c:pt idx="1539">
                  <c:v>0.35639999999999999</c:v>
                </c:pt>
                <c:pt idx="1540">
                  <c:v>0.35639999999999999</c:v>
                </c:pt>
                <c:pt idx="1541">
                  <c:v>0.35639999999999999</c:v>
                </c:pt>
                <c:pt idx="1542">
                  <c:v>0.35639999999999999</c:v>
                </c:pt>
                <c:pt idx="1543">
                  <c:v>0.35639999999999999</c:v>
                </c:pt>
                <c:pt idx="1544">
                  <c:v>0.35639999999999999</c:v>
                </c:pt>
                <c:pt idx="1545">
                  <c:v>0.35639999999999999</c:v>
                </c:pt>
                <c:pt idx="1546">
                  <c:v>0.35639999999999999</c:v>
                </c:pt>
                <c:pt idx="1547">
                  <c:v>0.35639999999999999</c:v>
                </c:pt>
                <c:pt idx="1548">
                  <c:v>0.35639999999999999</c:v>
                </c:pt>
                <c:pt idx="1549">
                  <c:v>0.35639999999999999</c:v>
                </c:pt>
                <c:pt idx="1550">
                  <c:v>0.35639999999999999</c:v>
                </c:pt>
                <c:pt idx="1551">
                  <c:v>0.35639999999999999</c:v>
                </c:pt>
                <c:pt idx="1552">
                  <c:v>0.35639999999999999</c:v>
                </c:pt>
                <c:pt idx="1553">
                  <c:v>0.35639999999999999</c:v>
                </c:pt>
                <c:pt idx="1554">
                  <c:v>0.35639999999999999</c:v>
                </c:pt>
                <c:pt idx="1555">
                  <c:v>0.35639999999999999</c:v>
                </c:pt>
                <c:pt idx="1556">
                  <c:v>0.35639999999999999</c:v>
                </c:pt>
                <c:pt idx="1557">
                  <c:v>0.35799999999999998</c:v>
                </c:pt>
                <c:pt idx="1558">
                  <c:v>0.35799999999999998</c:v>
                </c:pt>
                <c:pt idx="1559">
                  <c:v>0.35799999999999998</c:v>
                </c:pt>
                <c:pt idx="1560">
                  <c:v>0.35799999999999998</c:v>
                </c:pt>
                <c:pt idx="1561">
                  <c:v>0.35799999999999998</c:v>
                </c:pt>
                <c:pt idx="1562">
                  <c:v>0.35799999999999998</c:v>
                </c:pt>
                <c:pt idx="1563">
                  <c:v>0.35799999999999998</c:v>
                </c:pt>
                <c:pt idx="1564">
                  <c:v>0.35799999999999998</c:v>
                </c:pt>
                <c:pt idx="1565">
                  <c:v>0.35799999999999998</c:v>
                </c:pt>
                <c:pt idx="1566">
                  <c:v>0.35799999999999998</c:v>
                </c:pt>
                <c:pt idx="1567">
                  <c:v>0.35799999999999998</c:v>
                </c:pt>
                <c:pt idx="1568">
                  <c:v>0.35799999999999998</c:v>
                </c:pt>
                <c:pt idx="1569">
                  <c:v>0.35799999999999998</c:v>
                </c:pt>
                <c:pt idx="1570">
                  <c:v>0.35799999999999998</c:v>
                </c:pt>
                <c:pt idx="1571">
                  <c:v>0.35799999999999998</c:v>
                </c:pt>
                <c:pt idx="1572">
                  <c:v>0.35799999999999998</c:v>
                </c:pt>
                <c:pt idx="1573">
                  <c:v>0.35799999999999998</c:v>
                </c:pt>
                <c:pt idx="1574">
                  <c:v>0.35799999999999998</c:v>
                </c:pt>
                <c:pt idx="1575">
                  <c:v>0.35799999999999998</c:v>
                </c:pt>
                <c:pt idx="1576">
                  <c:v>0.35799999999999998</c:v>
                </c:pt>
                <c:pt idx="1577">
                  <c:v>0.35799999999999998</c:v>
                </c:pt>
                <c:pt idx="1578">
                  <c:v>0.35799999999999998</c:v>
                </c:pt>
                <c:pt idx="1579">
                  <c:v>0.35799999999999998</c:v>
                </c:pt>
                <c:pt idx="1580">
                  <c:v>0.35799999999999998</c:v>
                </c:pt>
                <c:pt idx="1581">
                  <c:v>0.35799999999999998</c:v>
                </c:pt>
                <c:pt idx="1582">
                  <c:v>0.35799999999999998</c:v>
                </c:pt>
                <c:pt idx="1583">
                  <c:v>0.35799999999999998</c:v>
                </c:pt>
                <c:pt idx="1584">
                  <c:v>0.35799999999999998</c:v>
                </c:pt>
                <c:pt idx="1585">
                  <c:v>0.35799999999999998</c:v>
                </c:pt>
                <c:pt idx="1586">
                  <c:v>0.35799999999999998</c:v>
                </c:pt>
                <c:pt idx="1587">
                  <c:v>0.35799999999999998</c:v>
                </c:pt>
                <c:pt idx="1588">
                  <c:v>0.35799999999999998</c:v>
                </c:pt>
                <c:pt idx="1589">
                  <c:v>0.35799999999999998</c:v>
                </c:pt>
                <c:pt idx="1590">
                  <c:v>0.35799999999999998</c:v>
                </c:pt>
                <c:pt idx="1591">
                  <c:v>0.35799999999999998</c:v>
                </c:pt>
                <c:pt idx="1592">
                  <c:v>0.35799999999999998</c:v>
                </c:pt>
                <c:pt idx="1593">
                  <c:v>0.35799999999999998</c:v>
                </c:pt>
                <c:pt idx="1594">
                  <c:v>0.35799999999999998</c:v>
                </c:pt>
                <c:pt idx="1595">
                  <c:v>0.35799999999999998</c:v>
                </c:pt>
                <c:pt idx="1596">
                  <c:v>0.35799999999999998</c:v>
                </c:pt>
                <c:pt idx="1597">
                  <c:v>0.35799999999999998</c:v>
                </c:pt>
                <c:pt idx="1598">
                  <c:v>0.35799999999999998</c:v>
                </c:pt>
                <c:pt idx="1599">
                  <c:v>0.35799999999999998</c:v>
                </c:pt>
                <c:pt idx="1600">
                  <c:v>0.35799999999999998</c:v>
                </c:pt>
                <c:pt idx="1601">
                  <c:v>0.35799999999999998</c:v>
                </c:pt>
                <c:pt idx="1602">
                  <c:v>0.35799999999999998</c:v>
                </c:pt>
                <c:pt idx="1603">
                  <c:v>0.35799999999999998</c:v>
                </c:pt>
                <c:pt idx="1604">
                  <c:v>0.35799999999999998</c:v>
                </c:pt>
                <c:pt idx="1605">
                  <c:v>0.35799999999999998</c:v>
                </c:pt>
                <c:pt idx="1606">
                  <c:v>0.35799999999999998</c:v>
                </c:pt>
                <c:pt idx="1607">
                  <c:v>0.35799999999999998</c:v>
                </c:pt>
                <c:pt idx="1608">
                  <c:v>0.35799999999999998</c:v>
                </c:pt>
                <c:pt idx="1609">
                  <c:v>0.35799999999999998</c:v>
                </c:pt>
                <c:pt idx="1610">
                  <c:v>0.35799999999999998</c:v>
                </c:pt>
                <c:pt idx="1611">
                  <c:v>0.35799999999999998</c:v>
                </c:pt>
                <c:pt idx="1612">
                  <c:v>0.35799999999999998</c:v>
                </c:pt>
                <c:pt idx="1613">
                  <c:v>0.35799999999999998</c:v>
                </c:pt>
                <c:pt idx="1614">
                  <c:v>0.35799999999999998</c:v>
                </c:pt>
                <c:pt idx="1615">
                  <c:v>0.35799999999999998</c:v>
                </c:pt>
                <c:pt idx="1616">
                  <c:v>0.35799999999999998</c:v>
                </c:pt>
                <c:pt idx="1617">
                  <c:v>0.35799999999999998</c:v>
                </c:pt>
                <c:pt idx="1618">
                  <c:v>0.35799999999999998</c:v>
                </c:pt>
                <c:pt idx="1619">
                  <c:v>0.3584</c:v>
                </c:pt>
                <c:pt idx="1620">
                  <c:v>0.3584</c:v>
                </c:pt>
                <c:pt idx="1621">
                  <c:v>0.3584</c:v>
                </c:pt>
                <c:pt idx="1622">
                  <c:v>0.3584</c:v>
                </c:pt>
                <c:pt idx="1623">
                  <c:v>0.3584</c:v>
                </c:pt>
                <c:pt idx="1624">
                  <c:v>0.3584</c:v>
                </c:pt>
                <c:pt idx="1625">
                  <c:v>0.3584</c:v>
                </c:pt>
                <c:pt idx="1626">
                  <c:v>0.3584</c:v>
                </c:pt>
                <c:pt idx="1627">
                  <c:v>0.3584</c:v>
                </c:pt>
                <c:pt idx="1628">
                  <c:v>0.3584</c:v>
                </c:pt>
                <c:pt idx="1629">
                  <c:v>0.3584</c:v>
                </c:pt>
                <c:pt idx="1630">
                  <c:v>0.3584</c:v>
                </c:pt>
                <c:pt idx="1631">
                  <c:v>0.3584</c:v>
                </c:pt>
                <c:pt idx="1632">
                  <c:v>0.3584</c:v>
                </c:pt>
                <c:pt idx="1633">
                  <c:v>0.3584</c:v>
                </c:pt>
                <c:pt idx="1634">
                  <c:v>0.3584</c:v>
                </c:pt>
                <c:pt idx="1635">
                  <c:v>0.3584</c:v>
                </c:pt>
                <c:pt idx="1636">
                  <c:v>0.3584</c:v>
                </c:pt>
                <c:pt idx="1637">
                  <c:v>0.3584</c:v>
                </c:pt>
                <c:pt idx="1638">
                  <c:v>0.3584</c:v>
                </c:pt>
                <c:pt idx="1639">
                  <c:v>0.3584</c:v>
                </c:pt>
                <c:pt idx="1640">
                  <c:v>0.3584</c:v>
                </c:pt>
                <c:pt idx="1641">
                  <c:v>0.35880000000000001</c:v>
                </c:pt>
                <c:pt idx="1642">
                  <c:v>0.35880000000000001</c:v>
                </c:pt>
                <c:pt idx="1643">
                  <c:v>0.35880000000000001</c:v>
                </c:pt>
                <c:pt idx="1644">
                  <c:v>0.35880000000000001</c:v>
                </c:pt>
                <c:pt idx="1645">
                  <c:v>0.35880000000000001</c:v>
                </c:pt>
                <c:pt idx="1646">
                  <c:v>0.35880000000000001</c:v>
                </c:pt>
                <c:pt idx="1647">
                  <c:v>0.35880000000000001</c:v>
                </c:pt>
                <c:pt idx="1648">
                  <c:v>0.35880000000000001</c:v>
                </c:pt>
                <c:pt idx="1649">
                  <c:v>0.35880000000000001</c:v>
                </c:pt>
                <c:pt idx="1650">
                  <c:v>0.35880000000000001</c:v>
                </c:pt>
                <c:pt idx="1651">
                  <c:v>0.35880000000000001</c:v>
                </c:pt>
                <c:pt idx="1652">
                  <c:v>0.35880000000000001</c:v>
                </c:pt>
                <c:pt idx="1653">
                  <c:v>0.35880000000000001</c:v>
                </c:pt>
                <c:pt idx="1654">
                  <c:v>0.35880000000000001</c:v>
                </c:pt>
                <c:pt idx="1655">
                  <c:v>0.35880000000000001</c:v>
                </c:pt>
                <c:pt idx="1656">
                  <c:v>0.35880000000000001</c:v>
                </c:pt>
                <c:pt idx="1657">
                  <c:v>0.35880000000000001</c:v>
                </c:pt>
                <c:pt idx="1658">
                  <c:v>0.35880000000000001</c:v>
                </c:pt>
                <c:pt idx="1659">
                  <c:v>0.35880000000000001</c:v>
                </c:pt>
                <c:pt idx="1660">
                  <c:v>0.35880000000000001</c:v>
                </c:pt>
                <c:pt idx="1661">
                  <c:v>0.35920000000000002</c:v>
                </c:pt>
                <c:pt idx="1662">
                  <c:v>0.35920000000000002</c:v>
                </c:pt>
                <c:pt idx="1663">
                  <c:v>0.35920000000000002</c:v>
                </c:pt>
                <c:pt idx="1664">
                  <c:v>0.35920000000000002</c:v>
                </c:pt>
                <c:pt idx="1665">
                  <c:v>0.35920000000000002</c:v>
                </c:pt>
                <c:pt idx="1666">
                  <c:v>0.35920000000000002</c:v>
                </c:pt>
                <c:pt idx="1667">
                  <c:v>0.35920000000000002</c:v>
                </c:pt>
                <c:pt idx="1668">
                  <c:v>0.35920000000000002</c:v>
                </c:pt>
                <c:pt idx="1669">
                  <c:v>0.35920000000000002</c:v>
                </c:pt>
                <c:pt idx="1670">
                  <c:v>0.35920000000000002</c:v>
                </c:pt>
                <c:pt idx="1671">
                  <c:v>0.35920000000000002</c:v>
                </c:pt>
                <c:pt idx="1672">
                  <c:v>0.35920000000000002</c:v>
                </c:pt>
                <c:pt idx="1673">
                  <c:v>0.35920000000000002</c:v>
                </c:pt>
                <c:pt idx="1674">
                  <c:v>0.35920000000000002</c:v>
                </c:pt>
                <c:pt idx="1675">
                  <c:v>0.35920000000000002</c:v>
                </c:pt>
                <c:pt idx="1676">
                  <c:v>0.35920000000000002</c:v>
                </c:pt>
                <c:pt idx="1677">
                  <c:v>0.35920000000000002</c:v>
                </c:pt>
                <c:pt idx="1678">
                  <c:v>0.35920000000000002</c:v>
                </c:pt>
                <c:pt idx="1679">
                  <c:v>0.35920000000000002</c:v>
                </c:pt>
                <c:pt idx="1680">
                  <c:v>0.35920000000000002</c:v>
                </c:pt>
                <c:pt idx="1681">
                  <c:v>0.35920000000000002</c:v>
                </c:pt>
                <c:pt idx="1682">
                  <c:v>0.35920000000000002</c:v>
                </c:pt>
                <c:pt idx="1683">
                  <c:v>0.35920000000000002</c:v>
                </c:pt>
                <c:pt idx="1684">
                  <c:v>0.35920000000000002</c:v>
                </c:pt>
                <c:pt idx="1685">
                  <c:v>0.35920000000000002</c:v>
                </c:pt>
                <c:pt idx="1686">
                  <c:v>0.35920000000000002</c:v>
                </c:pt>
                <c:pt idx="1687">
                  <c:v>0.35920000000000002</c:v>
                </c:pt>
                <c:pt idx="1688">
                  <c:v>0.35920000000000002</c:v>
                </c:pt>
                <c:pt idx="1689">
                  <c:v>0.35920000000000002</c:v>
                </c:pt>
                <c:pt idx="1690">
                  <c:v>0.35920000000000002</c:v>
                </c:pt>
                <c:pt idx="1691">
                  <c:v>0.35920000000000002</c:v>
                </c:pt>
                <c:pt idx="1692">
                  <c:v>0.35920000000000002</c:v>
                </c:pt>
                <c:pt idx="1693">
                  <c:v>0.35920000000000002</c:v>
                </c:pt>
                <c:pt idx="1694">
                  <c:v>0.35920000000000002</c:v>
                </c:pt>
                <c:pt idx="1695">
                  <c:v>0.35920000000000002</c:v>
                </c:pt>
                <c:pt idx="1696">
                  <c:v>0.35920000000000002</c:v>
                </c:pt>
                <c:pt idx="1697">
                  <c:v>0.35920000000000002</c:v>
                </c:pt>
                <c:pt idx="1698">
                  <c:v>0.35920000000000002</c:v>
                </c:pt>
                <c:pt idx="1699">
                  <c:v>0.35920000000000002</c:v>
                </c:pt>
                <c:pt idx="1700">
                  <c:v>0.35920000000000002</c:v>
                </c:pt>
                <c:pt idx="1701">
                  <c:v>0.35920000000000002</c:v>
                </c:pt>
                <c:pt idx="1702">
                  <c:v>0.35920000000000002</c:v>
                </c:pt>
                <c:pt idx="1703">
                  <c:v>0.36080000000000001</c:v>
                </c:pt>
                <c:pt idx="1704">
                  <c:v>0.36080000000000001</c:v>
                </c:pt>
                <c:pt idx="1705">
                  <c:v>0.36080000000000001</c:v>
                </c:pt>
                <c:pt idx="1706">
                  <c:v>0.36080000000000001</c:v>
                </c:pt>
                <c:pt idx="1707">
                  <c:v>0.36080000000000001</c:v>
                </c:pt>
                <c:pt idx="1708">
                  <c:v>0.36080000000000001</c:v>
                </c:pt>
                <c:pt idx="1709">
                  <c:v>0.36080000000000001</c:v>
                </c:pt>
                <c:pt idx="1710">
                  <c:v>0.36080000000000001</c:v>
                </c:pt>
                <c:pt idx="1711">
                  <c:v>0.36080000000000001</c:v>
                </c:pt>
                <c:pt idx="1712">
                  <c:v>0.36080000000000001</c:v>
                </c:pt>
                <c:pt idx="1713">
                  <c:v>0.36080000000000001</c:v>
                </c:pt>
                <c:pt idx="1714">
                  <c:v>0.36080000000000001</c:v>
                </c:pt>
                <c:pt idx="1715">
                  <c:v>0.36080000000000001</c:v>
                </c:pt>
                <c:pt idx="1716">
                  <c:v>0.36080000000000001</c:v>
                </c:pt>
                <c:pt idx="1717">
                  <c:v>0.36080000000000001</c:v>
                </c:pt>
                <c:pt idx="1718">
                  <c:v>0.36080000000000001</c:v>
                </c:pt>
                <c:pt idx="1719">
                  <c:v>0.36080000000000001</c:v>
                </c:pt>
                <c:pt idx="1720">
                  <c:v>0.36080000000000001</c:v>
                </c:pt>
                <c:pt idx="1721">
                  <c:v>0.36080000000000001</c:v>
                </c:pt>
                <c:pt idx="1722">
                  <c:v>0.36080000000000001</c:v>
                </c:pt>
                <c:pt idx="1723">
                  <c:v>0.36080000000000001</c:v>
                </c:pt>
                <c:pt idx="1724">
                  <c:v>0.36080000000000001</c:v>
                </c:pt>
                <c:pt idx="1725">
                  <c:v>0.36159999999999998</c:v>
                </c:pt>
                <c:pt idx="1726">
                  <c:v>0.36159999999999998</c:v>
                </c:pt>
                <c:pt idx="1727">
                  <c:v>0.36159999999999998</c:v>
                </c:pt>
                <c:pt idx="1728">
                  <c:v>0.36159999999999998</c:v>
                </c:pt>
                <c:pt idx="1729">
                  <c:v>0.36159999999999998</c:v>
                </c:pt>
                <c:pt idx="1730">
                  <c:v>0.36159999999999998</c:v>
                </c:pt>
                <c:pt idx="1731">
                  <c:v>0.36159999999999998</c:v>
                </c:pt>
                <c:pt idx="1732">
                  <c:v>0.36159999999999998</c:v>
                </c:pt>
                <c:pt idx="1733">
                  <c:v>0.36159999999999998</c:v>
                </c:pt>
                <c:pt idx="1734">
                  <c:v>0.36159999999999998</c:v>
                </c:pt>
                <c:pt idx="1735">
                  <c:v>0.36159999999999998</c:v>
                </c:pt>
                <c:pt idx="1736">
                  <c:v>0.36159999999999998</c:v>
                </c:pt>
                <c:pt idx="1737">
                  <c:v>0.36159999999999998</c:v>
                </c:pt>
                <c:pt idx="1738">
                  <c:v>0.36159999999999998</c:v>
                </c:pt>
                <c:pt idx="1739">
                  <c:v>0.36159999999999998</c:v>
                </c:pt>
                <c:pt idx="1740">
                  <c:v>0.36159999999999998</c:v>
                </c:pt>
                <c:pt idx="1741">
                  <c:v>0.36159999999999998</c:v>
                </c:pt>
                <c:pt idx="1742">
                  <c:v>0.36159999999999998</c:v>
                </c:pt>
                <c:pt idx="1743">
                  <c:v>0.36159999999999998</c:v>
                </c:pt>
                <c:pt idx="1744">
                  <c:v>0.36159999999999998</c:v>
                </c:pt>
                <c:pt idx="1745">
                  <c:v>0.36199999999999999</c:v>
                </c:pt>
                <c:pt idx="1746">
                  <c:v>0.36199999999999999</c:v>
                </c:pt>
                <c:pt idx="1747">
                  <c:v>0.36199999999999999</c:v>
                </c:pt>
                <c:pt idx="1748">
                  <c:v>0.36199999999999999</c:v>
                </c:pt>
                <c:pt idx="1749">
                  <c:v>0.36199999999999999</c:v>
                </c:pt>
                <c:pt idx="1750">
                  <c:v>0.36199999999999999</c:v>
                </c:pt>
                <c:pt idx="1751">
                  <c:v>0.36199999999999999</c:v>
                </c:pt>
                <c:pt idx="1752">
                  <c:v>0.36199999999999999</c:v>
                </c:pt>
                <c:pt idx="1753">
                  <c:v>0.36199999999999999</c:v>
                </c:pt>
                <c:pt idx="1754">
                  <c:v>0.36199999999999999</c:v>
                </c:pt>
                <c:pt idx="1755">
                  <c:v>0.36199999999999999</c:v>
                </c:pt>
                <c:pt idx="1756">
                  <c:v>0.36199999999999999</c:v>
                </c:pt>
                <c:pt idx="1757">
                  <c:v>0.36199999999999999</c:v>
                </c:pt>
                <c:pt idx="1758">
                  <c:v>0.36199999999999999</c:v>
                </c:pt>
                <c:pt idx="1759">
                  <c:v>0.36199999999999999</c:v>
                </c:pt>
                <c:pt idx="1760">
                  <c:v>0.36199999999999999</c:v>
                </c:pt>
                <c:pt idx="1761">
                  <c:v>0.36199999999999999</c:v>
                </c:pt>
                <c:pt idx="1762">
                  <c:v>0.36199999999999999</c:v>
                </c:pt>
                <c:pt idx="1763">
                  <c:v>0.36199999999999999</c:v>
                </c:pt>
                <c:pt idx="1764">
                  <c:v>0.36199999999999999</c:v>
                </c:pt>
                <c:pt idx="1765">
                  <c:v>0.36199999999999999</c:v>
                </c:pt>
                <c:pt idx="1766">
                  <c:v>0.36199999999999999</c:v>
                </c:pt>
                <c:pt idx="1767">
                  <c:v>0.36199999999999999</c:v>
                </c:pt>
                <c:pt idx="1768">
                  <c:v>0.36199999999999999</c:v>
                </c:pt>
                <c:pt idx="1769">
                  <c:v>0.36199999999999999</c:v>
                </c:pt>
                <c:pt idx="1770">
                  <c:v>0.36199999999999999</c:v>
                </c:pt>
                <c:pt idx="1771">
                  <c:v>0.36199999999999999</c:v>
                </c:pt>
                <c:pt idx="1772">
                  <c:v>0.36199999999999999</c:v>
                </c:pt>
                <c:pt idx="1773">
                  <c:v>0.36199999999999999</c:v>
                </c:pt>
                <c:pt idx="1774">
                  <c:v>0.36199999999999999</c:v>
                </c:pt>
                <c:pt idx="1775">
                  <c:v>0.36199999999999999</c:v>
                </c:pt>
                <c:pt idx="1776">
                  <c:v>0.36199999999999999</c:v>
                </c:pt>
                <c:pt idx="1777">
                  <c:v>0.36199999999999999</c:v>
                </c:pt>
                <c:pt idx="1778">
                  <c:v>0.36199999999999999</c:v>
                </c:pt>
                <c:pt idx="1779">
                  <c:v>0.36199999999999999</c:v>
                </c:pt>
                <c:pt idx="1780">
                  <c:v>0.36199999999999999</c:v>
                </c:pt>
                <c:pt idx="1781">
                  <c:v>0.36199999999999999</c:v>
                </c:pt>
                <c:pt idx="1782">
                  <c:v>0.36199999999999999</c:v>
                </c:pt>
                <c:pt idx="1783">
                  <c:v>0.36199999999999999</c:v>
                </c:pt>
                <c:pt idx="1784">
                  <c:v>0.36199999999999999</c:v>
                </c:pt>
                <c:pt idx="1785">
                  <c:v>0.36199999999999999</c:v>
                </c:pt>
                <c:pt idx="1786">
                  <c:v>0.36199999999999999</c:v>
                </c:pt>
                <c:pt idx="1787">
                  <c:v>0.36280000000000001</c:v>
                </c:pt>
                <c:pt idx="1788">
                  <c:v>0.36280000000000001</c:v>
                </c:pt>
                <c:pt idx="1789">
                  <c:v>0.36280000000000001</c:v>
                </c:pt>
                <c:pt idx="1790">
                  <c:v>0.36280000000000001</c:v>
                </c:pt>
                <c:pt idx="1791">
                  <c:v>0.36280000000000001</c:v>
                </c:pt>
                <c:pt idx="1792">
                  <c:v>0.36280000000000001</c:v>
                </c:pt>
                <c:pt idx="1793">
                  <c:v>0.36280000000000001</c:v>
                </c:pt>
                <c:pt idx="1794">
                  <c:v>0.36280000000000001</c:v>
                </c:pt>
                <c:pt idx="1795">
                  <c:v>0.36280000000000001</c:v>
                </c:pt>
                <c:pt idx="1796">
                  <c:v>0.36280000000000001</c:v>
                </c:pt>
                <c:pt idx="1797">
                  <c:v>0.36280000000000001</c:v>
                </c:pt>
                <c:pt idx="1798">
                  <c:v>0.36280000000000001</c:v>
                </c:pt>
                <c:pt idx="1799">
                  <c:v>0.36280000000000001</c:v>
                </c:pt>
                <c:pt idx="1800">
                  <c:v>0.36280000000000001</c:v>
                </c:pt>
                <c:pt idx="1801">
                  <c:v>0.36280000000000001</c:v>
                </c:pt>
                <c:pt idx="1802">
                  <c:v>0.36280000000000001</c:v>
                </c:pt>
                <c:pt idx="1803">
                  <c:v>0.36280000000000001</c:v>
                </c:pt>
                <c:pt idx="1804">
                  <c:v>0.36280000000000001</c:v>
                </c:pt>
                <c:pt idx="1805">
                  <c:v>0.36280000000000001</c:v>
                </c:pt>
                <c:pt idx="1806">
                  <c:v>0.36280000000000001</c:v>
                </c:pt>
                <c:pt idx="1807">
                  <c:v>0.36280000000000001</c:v>
                </c:pt>
                <c:pt idx="1808">
                  <c:v>0.36280000000000001</c:v>
                </c:pt>
                <c:pt idx="1809">
                  <c:v>0.36320000000000002</c:v>
                </c:pt>
                <c:pt idx="1810">
                  <c:v>0.36320000000000002</c:v>
                </c:pt>
                <c:pt idx="1811">
                  <c:v>0.36320000000000002</c:v>
                </c:pt>
                <c:pt idx="1812">
                  <c:v>0.36320000000000002</c:v>
                </c:pt>
                <c:pt idx="1813">
                  <c:v>0.36320000000000002</c:v>
                </c:pt>
                <c:pt idx="1814">
                  <c:v>0.36320000000000002</c:v>
                </c:pt>
                <c:pt idx="1815">
                  <c:v>0.36320000000000002</c:v>
                </c:pt>
                <c:pt idx="1816">
                  <c:v>0.36320000000000002</c:v>
                </c:pt>
                <c:pt idx="1817">
                  <c:v>0.36320000000000002</c:v>
                </c:pt>
                <c:pt idx="1818">
                  <c:v>0.36320000000000002</c:v>
                </c:pt>
                <c:pt idx="1819">
                  <c:v>0.36320000000000002</c:v>
                </c:pt>
                <c:pt idx="1820">
                  <c:v>0.36320000000000002</c:v>
                </c:pt>
                <c:pt idx="1821">
                  <c:v>0.36320000000000002</c:v>
                </c:pt>
                <c:pt idx="1822">
                  <c:v>0.36320000000000002</c:v>
                </c:pt>
                <c:pt idx="1823">
                  <c:v>0.36320000000000002</c:v>
                </c:pt>
                <c:pt idx="1824">
                  <c:v>0.36320000000000002</c:v>
                </c:pt>
                <c:pt idx="1825">
                  <c:v>0.36320000000000002</c:v>
                </c:pt>
              </c:numCache>
            </c:numRef>
          </c:yVal>
          <c:smooth val="1"/>
          <c:extLst>
            <c:ext xmlns:c16="http://schemas.microsoft.com/office/drawing/2014/chart" uri="{C3380CC4-5D6E-409C-BE32-E72D297353CC}">
              <c16:uniqueId val="{00000004-4800-4108-8F11-AB75C142DF6E}"/>
            </c:ext>
          </c:extLst>
        </c:ser>
        <c:dLbls>
          <c:showLegendKey val="0"/>
          <c:showVal val="0"/>
          <c:showCatName val="0"/>
          <c:showSerName val="0"/>
          <c:showPercent val="0"/>
          <c:showBubbleSize val="0"/>
        </c:dLbls>
        <c:axId val="1819961215"/>
        <c:axId val="1819961631"/>
      </c:scatterChart>
      <c:valAx>
        <c:axId val="1819961215"/>
        <c:scaling>
          <c:orientation val="minMax"/>
          <c:max val="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r>
                  <a:rPr lang="en-US" baseline="0"/>
                  <a:t> of Survey [years]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631"/>
        <c:crossesAt val="0"/>
        <c:crossBetween val="midCat"/>
        <c:minorUnit val="1"/>
      </c:valAx>
      <c:valAx>
        <c:axId val="181996163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215"/>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'best solutions'!$G$42</c:f>
              <c:strCache>
                <c:ptCount val="1"/>
                <c:pt idx="0">
                  <c:v>Single semi-major axis</c:v>
                </c:pt>
              </c:strCache>
            </c:strRef>
          </c:tx>
          <c:spPr>
            <a:solidFill>
              <a:schemeClr val="accent1"/>
            </a:solidFill>
            <a:ln>
              <a:noFill/>
            </a:ln>
            <a:effectLst/>
          </c:spPr>
          <c:invertIfNegative val="0"/>
          <c:cat>
            <c:numRef>
              <c:f>'best solutions'!$A$42:$A$61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'best solutions'!$E$42:$E$61</c:f>
              <c:numCache>
                <c:formatCode>0%</c:formatCode>
                <c:ptCount val="20"/>
                <c:pt idx="0">
                  <c:v>0.21640000000000001</c:v>
                </c:pt>
                <c:pt idx="1">
                  <c:v>0.3004</c:v>
                </c:pt>
                <c:pt idx="2">
                  <c:v>0.33239999999999997</c:v>
                </c:pt>
                <c:pt idx="3">
                  <c:v>0.37719999999999998</c:v>
                </c:pt>
                <c:pt idx="4">
                  <c:v>0.41360000000000002</c:v>
                </c:pt>
                <c:pt idx="5">
                  <c:v>0.40920000000000001</c:v>
                </c:pt>
                <c:pt idx="6">
                  <c:v>0.442</c:v>
                </c:pt>
                <c:pt idx="7">
                  <c:v>0.4496</c:v>
                </c:pt>
                <c:pt idx="8">
                  <c:v>0.47239999999999999</c:v>
                </c:pt>
                <c:pt idx="9">
                  <c:v>0.49719999999999998</c:v>
                </c:pt>
                <c:pt idx="10">
                  <c:v>0.49159999999999998</c:v>
                </c:pt>
                <c:pt idx="11">
                  <c:v>0.51</c:v>
                </c:pt>
                <c:pt idx="12">
                  <c:v>0.50639999999999996</c:v>
                </c:pt>
                <c:pt idx="13">
                  <c:v>0.53400000000000003</c:v>
                </c:pt>
                <c:pt idx="14">
                  <c:v>0.53320000000000001</c:v>
                </c:pt>
                <c:pt idx="15">
                  <c:v>0.55079999999999996</c:v>
                </c:pt>
                <c:pt idx="16">
                  <c:v>0.55959999999999999</c:v>
                </c:pt>
                <c:pt idx="17">
                  <c:v>0.55600000000000005</c:v>
                </c:pt>
                <c:pt idx="18">
                  <c:v>0.55079999999999996</c:v>
                </c:pt>
                <c:pt idx="19">
                  <c:v>0.56879999999999997</c:v>
                </c:pt>
              </c:numCache>
            </c:numRef>
          </c:val>
          <c:extLst>
            <c:ext xmlns:c16="http://schemas.microsoft.com/office/drawing/2014/chart" uri="{C3380CC4-5D6E-409C-BE32-E72D297353CC}">
              <c16:uniqueId val="{00000000-C2E9-4D61-BD1C-985B29970E5A}"/>
            </c:ext>
          </c:extLst>
        </c:ser>
        <c:ser>
          <c:idx val="1"/>
          <c:order val="1"/>
          <c:tx>
            <c:strRef>
              <c:f>'best solutions'!$G$22</c:f>
              <c:strCache>
                <c:ptCount val="1"/>
                <c:pt idx="0">
                  <c:v>Semi-major, anomaly</c:v>
                </c:pt>
              </c:strCache>
            </c:strRef>
          </c:tx>
          <c:spPr>
            <a:solidFill>
              <a:schemeClr val="accent2"/>
            </a:solidFill>
            <a:ln>
              <a:noFill/>
            </a:ln>
            <a:effectLst/>
          </c:spPr>
          <c:invertIfNegative val="0"/>
          <c:val>
            <c:numRef>
              <c:f>'best solutions'!$E$22:$E$41</c:f>
              <c:numCache>
                <c:formatCode>0%</c:formatCode>
                <c:ptCount val="20"/>
                <c:pt idx="0">
                  <c:v>0.22600000000000001</c:v>
                </c:pt>
                <c:pt idx="1">
                  <c:v>0.2964</c:v>
                </c:pt>
                <c:pt idx="2">
                  <c:v>0.34760000000000002</c:v>
                </c:pt>
                <c:pt idx="3">
                  <c:v>0.37359999999999999</c:v>
                </c:pt>
                <c:pt idx="4">
                  <c:v>0.3896</c:v>
                </c:pt>
                <c:pt idx="5">
                  <c:v>0.41599999999999998</c:v>
                </c:pt>
                <c:pt idx="6">
                  <c:v>0.41360000000000002</c:v>
                </c:pt>
                <c:pt idx="7">
                  <c:v>0.45079999999999998</c:v>
                </c:pt>
                <c:pt idx="8">
                  <c:v>0.45600000000000002</c:v>
                </c:pt>
                <c:pt idx="9">
                  <c:v>0.45879999999999999</c:v>
                </c:pt>
                <c:pt idx="10">
                  <c:v>0.47839999999999999</c:v>
                </c:pt>
                <c:pt idx="11">
                  <c:v>0.48280000000000001</c:v>
                </c:pt>
                <c:pt idx="12">
                  <c:v>0.47599999999999998</c:v>
                </c:pt>
                <c:pt idx="13">
                  <c:v>0.48280000000000001</c:v>
                </c:pt>
                <c:pt idx="14">
                  <c:v>0.51480000000000004</c:v>
                </c:pt>
                <c:pt idx="15">
                  <c:v>0.4748</c:v>
                </c:pt>
                <c:pt idx="16">
                  <c:v>0.50680000000000003</c:v>
                </c:pt>
                <c:pt idx="17">
                  <c:v>0.52480000000000004</c:v>
                </c:pt>
                <c:pt idx="18">
                  <c:v>0.51839999999999997</c:v>
                </c:pt>
                <c:pt idx="19">
                  <c:v>0.53520000000000001</c:v>
                </c:pt>
              </c:numCache>
            </c:numRef>
          </c:val>
          <c:extLst>
            <c:ext xmlns:c16="http://schemas.microsoft.com/office/drawing/2014/chart" uri="{C3380CC4-5D6E-409C-BE32-E72D297353CC}">
              <c16:uniqueId val="{00000001-C2E9-4D61-BD1C-985B29970E5A}"/>
            </c:ext>
          </c:extLst>
        </c:ser>
        <c:ser>
          <c:idx val="2"/>
          <c:order val="2"/>
          <c:tx>
            <c:strRef>
              <c:f>'best solutions'!$G$2</c:f>
              <c:strCache>
                <c:ptCount val="1"/>
                <c:pt idx="0">
                  <c:v>Semi-major, anomaly, eccentricity</c:v>
                </c:pt>
              </c:strCache>
            </c:strRef>
          </c:tx>
          <c:spPr>
            <a:solidFill>
              <a:schemeClr val="accent3"/>
            </a:solidFill>
            <a:ln>
              <a:noFill/>
            </a:ln>
            <a:effectLst/>
          </c:spPr>
          <c:invertIfNegative val="0"/>
          <c:val>
            <c:numRef>
              <c:f>'best solutions'!$E$2:$E$21</c:f>
              <c:numCache>
                <c:formatCode>0%</c:formatCode>
                <c:ptCount val="20"/>
                <c:pt idx="0">
                  <c:v>0.22600000000000001</c:v>
                </c:pt>
                <c:pt idx="1">
                  <c:v>0.30719999999999997</c:v>
                </c:pt>
                <c:pt idx="2">
                  <c:v>0.32</c:v>
                </c:pt>
                <c:pt idx="3">
                  <c:v>0.36680000000000001</c:v>
                </c:pt>
                <c:pt idx="4">
                  <c:v>0.37159999999999999</c:v>
                </c:pt>
                <c:pt idx="5">
                  <c:v>0.3876</c:v>
                </c:pt>
                <c:pt idx="6">
                  <c:v>0.41560000000000002</c:v>
                </c:pt>
                <c:pt idx="7">
                  <c:v>0.41560000000000002</c:v>
                </c:pt>
                <c:pt idx="8">
                  <c:v>0.39839999999999998</c:v>
                </c:pt>
                <c:pt idx="9">
                  <c:v>0.42759999999999998</c:v>
                </c:pt>
                <c:pt idx="10">
                  <c:v>0.40560000000000002</c:v>
                </c:pt>
                <c:pt idx="11">
                  <c:v>0.43440000000000001</c:v>
                </c:pt>
                <c:pt idx="12">
                  <c:v>0.43759999999999999</c:v>
                </c:pt>
                <c:pt idx="13">
                  <c:v>0.48880000000000001</c:v>
                </c:pt>
                <c:pt idx="14">
                  <c:v>0.48880000000000001</c:v>
                </c:pt>
                <c:pt idx="15">
                  <c:v>0.45839999999999997</c:v>
                </c:pt>
                <c:pt idx="16">
                  <c:v>0.4672</c:v>
                </c:pt>
                <c:pt idx="17">
                  <c:v>0.49120000000000003</c:v>
                </c:pt>
                <c:pt idx="18">
                  <c:v>0.50439999999999996</c:v>
                </c:pt>
                <c:pt idx="19">
                  <c:v>0.50280000000000002</c:v>
                </c:pt>
              </c:numCache>
            </c:numRef>
          </c:val>
          <c:extLst>
            <c:ext xmlns:c16="http://schemas.microsoft.com/office/drawing/2014/chart" uri="{C3380CC4-5D6E-409C-BE32-E72D297353CC}">
              <c16:uniqueId val="{00000002-C2E9-4D61-BD1C-985B29970E5A}"/>
            </c:ext>
          </c:extLst>
        </c:ser>
        <c:dLbls>
          <c:showLegendKey val="0"/>
          <c:showVal val="0"/>
          <c:showCatName val="0"/>
          <c:showSerName val="0"/>
          <c:showPercent val="0"/>
          <c:showBubbleSize val="0"/>
        </c:dLbls>
        <c:gapWidth val="219"/>
        <c:overlap val="-27"/>
        <c:axId val="1927920735"/>
        <c:axId val="1927923231"/>
      </c:barChart>
      <c:catAx>
        <c:axId val="19279207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3231"/>
        <c:crosses val="autoZero"/>
        <c:auto val="1"/>
        <c:lblAlgn val="ctr"/>
        <c:lblOffset val="100"/>
        <c:noMultiLvlLbl val="0"/>
      </c:catAx>
      <c:valAx>
        <c:axId val="19279232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0735"/>
        <c:crosses val="autoZero"/>
        <c:crossBetween val="between"/>
      </c:valAx>
      <c:spPr>
        <a:noFill/>
        <a:ln>
          <a:noFill/>
        </a:ln>
        <a:effectLst/>
      </c:spPr>
    </c:plotArea>
    <c:legend>
      <c:legendPos val="r"/>
      <c:layout>
        <c:manualLayout>
          <c:xMode val="edge"/>
          <c:yMode val="edge"/>
          <c:x val="0.63421281141355468"/>
          <c:y val="0.62818205016039663"/>
          <c:w val="0.34231652691353659"/>
          <c:h val="0.17419145523476232"/>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'best solutions'!$G$42</c:f>
              <c:strCache>
                <c:ptCount val="1"/>
                <c:pt idx="0">
                  <c:v>Single semi-major axis</c:v>
                </c:pt>
              </c:strCache>
            </c:strRef>
          </c:tx>
          <c:spPr>
            <a:solidFill>
              <a:schemeClr val="accent1"/>
            </a:solidFill>
            <a:ln>
              <a:noFill/>
            </a:ln>
            <a:effectLst/>
          </c:spPr>
          <c:invertIfNegative val="0"/>
          <c:cat>
            <c:numRef>
              <c:f>'best solutions'!$A$42:$A$61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'best solutions'!$F$42:$F$61</c:f>
              <c:numCache>
                <c:formatCode>General</c:formatCode>
                <c:ptCount val="20"/>
                <c:pt idx="0">
                  <c:v>1.5600000000000003E-2</c:v>
                </c:pt>
                <c:pt idx="1">
                  <c:v>2.8600000000000014E-2</c:v>
                </c:pt>
                <c:pt idx="2">
                  <c:v>-6.3999999999999613E-3</c:v>
                </c:pt>
                <c:pt idx="3">
                  <c:v>8.80000000000003E-3</c:v>
                </c:pt>
                <c:pt idx="4">
                  <c:v>-2.6000000000000467E-3</c:v>
                </c:pt>
                <c:pt idx="5">
                  <c:v>2.3799999999999988E-2</c:v>
                </c:pt>
                <c:pt idx="6">
                  <c:v>5.0000000000000044E-3</c:v>
                </c:pt>
                <c:pt idx="7">
                  <c:v>2.1399999999999975E-2</c:v>
                </c:pt>
                <c:pt idx="8">
                  <c:v>1.26E-2</c:v>
                </c:pt>
                <c:pt idx="9">
                  <c:v>-3.3199999999999952E-2</c:v>
                </c:pt>
                <c:pt idx="10">
                  <c:v>4.400000000000015E-3</c:v>
                </c:pt>
                <c:pt idx="11">
                  <c:v>-2.0000000000000018E-3</c:v>
                </c:pt>
                <c:pt idx="12">
                  <c:v>8.600000000000052E-3</c:v>
                </c:pt>
                <c:pt idx="13">
                  <c:v>-1.8000000000000016E-2</c:v>
                </c:pt>
                <c:pt idx="14">
                  <c:v>2.2800000000000042E-2</c:v>
                </c:pt>
                <c:pt idx="15">
                  <c:v>-2.7999999999999137E-3</c:v>
                </c:pt>
                <c:pt idx="16">
                  <c:v>-4.5999999999999375E-3</c:v>
                </c:pt>
                <c:pt idx="17">
                  <c:v>1.0000000000000009E-3</c:v>
                </c:pt>
                <c:pt idx="18">
                  <c:v>-5.7999999999999163E-3</c:v>
                </c:pt>
                <c:pt idx="19">
                  <c:v>-8.0000000000002292E-4</c:v>
                </c:pt>
              </c:numCache>
            </c:numRef>
          </c:val>
          <c:extLst>
            <c:ext xmlns:c16="http://schemas.microsoft.com/office/drawing/2014/chart" uri="{C3380CC4-5D6E-409C-BE32-E72D297353CC}">
              <c16:uniqueId val="{00000000-A98B-4707-A8D2-F5355173E75E}"/>
            </c:ext>
          </c:extLst>
        </c:ser>
        <c:ser>
          <c:idx val="1"/>
          <c:order val="1"/>
          <c:tx>
            <c:strRef>
              <c:f>'best solutions'!$G$22</c:f>
              <c:strCache>
                <c:ptCount val="1"/>
                <c:pt idx="0">
                  <c:v>Semi-major, anomaly</c:v>
                </c:pt>
              </c:strCache>
            </c:strRef>
          </c:tx>
          <c:spPr>
            <a:solidFill>
              <a:schemeClr val="accent2"/>
            </a:solidFill>
            <a:ln>
              <a:noFill/>
            </a:ln>
            <a:effectLst/>
          </c:spPr>
          <c:invertIfNegative val="0"/>
          <c:val>
            <c:numRef>
              <c:f>'best solutions'!$F$22:$F$41</c:f>
              <c:numCache>
                <c:formatCode>General</c:formatCode>
                <c:ptCount val="20"/>
                <c:pt idx="0">
                  <c:v>3.4000000000000002E-2</c:v>
                </c:pt>
                <c:pt idx="1">
                  <c:v>5.9999999999998943E-4</c:v>
                </c:pt>
                <c:pt idx="2">
                  <c:v>1.7399999999999971E-2</c:v>
                </c:pt>
                <c:pt idx="3">
                  <c:v>2.9400000000000037E-2</c:v>
                </c:pt>
                <c:pt idx="4">
                  <c:v>-2.5999999999999912E-3</c:v>
                </c:pt>
                <c:pt idx="5">
                  <c:v>1.6000000000000014E-2</c:v>
                </c:pt>
                <c:pt idx="6">
                  <c:v>3.839999999999999E-2</c:v>
                </c:pt>
                <c:pt idx="7">
                  <c:v>1.2000000000000344E-3</c:v>
                </c:pt>
                <c:pt idx="8">
                  <c:v>1.3999999999999957E-2</c:v>
                </c:pt>
                <c:pt idx="9">
                  <c:v>6.2000000000000388E-3</c:v>
                </c:pt>
                <c:pt idx="10">
                  <c:v>2.5999999999999912E-3</c:v>
                </c:pt>
                <c:pt idx="11">
                  <c:v>-1.2800000000000034E-2</c:v>
                </c:pt>
                <c:pt idx="12">
                  <c:v>3.3000000000000029E-2</c:v>
                </c:pt>
                <c:pt idx="13">
                  <c:v>1.319999999999999E-2</c:v>
                </c:pt>
                <c:pt idx="14">
                  <c:v>-3.8000000000000256E-3</c:v>
                </c:pt>
                <c:pt idx="15">
                  <c:v>4.8200000000000021E-2</c:v>
                </c:pt>
                <c:pt idx="16">
                  <c:v>2.0199999999999996E-2</c:v>
                </c:pt>
                <c:pt idx="17">
                  <c:v>-3.8000000000000256E-3</c:v>
                </c:pt>
                <c:pt idx="18">
                  <c:v>4.2600000000000082E-2</c:v>
                </c:pt>
                <c:pt idx="19">
                  <c:v>2.0800000000000041E-2</c:v>
                </c:pt>
              </c:numCache>
            </c:numRef>
          </c:val>
          <c:extLst>
            <c:ext xmlns:c16="http://schemas.microsoft.com/office/drawing/2014/chart" uri="{C3380CC4-5D6E-409C-BE32-E72D297353CC}">
              <c16:uniqueId val="{00000001-A98B-4707-A8D2-F5355173E75E}"/>
            </c:ext>
          </c:extLst>
        </c:ser>
        <c:ser>
          <c:idx val="2"/>
          <c:order val="2"/>
          <c:tx>
            <c:strRef>
              <c:f>'best solutions'!$G$2</c:f>
              <c:strCache>
                <c:ptCount val="1"/>
                <c:pt idx="0">
                  <c:v>Semi-major, anomaly, eccentricity</c:v>
                </c:pt>
              </c:strCache>
            </c:strRef>
          </c:tx>
          <c:spPr>
            <a:solidFill>
              <a:schemeClr val="accent3"/>
            </a:solidFill>
            <a:ln>
              <a:noFill/>
            </a:ln>
            <a:effectLst/>
          </c:spPr>
          <c:invertIfNegative val="0"/>
          <c:val>
            <c:numRef>
              <c:f>'best solutions'!$F$2:$F$21</c:f>
              <c:numCache>
                <c:formatCode>General</c:formatCode>
                <c:ptCount val="20"/>
                <c:pt idx="0">
                  <c:v>-1.7000000000000015E-2</c:v>
                </c:pt>
                <c:pt idx="1">
                  <c:v>1.0800000000000032E-2</c:v>
                </c:pt>
                <c:pt idx="2">
                  <c:v>1.4000000000000012E-2</c:v>
                </c:pt>
                <c:pt idx="3">
                  <c:v>1.319999999999999E-2</c:v>
                </c:pt>
                <c:pt idx="4">
                  <c:v>2.5400000000000034E-2</c:v>
                </c:pt>
                <c:pt idx="5">
                  <c:v>2.1399999999999975E-2</c:v>
                </c:pt>
                <c:pt idx="6">
                  <c:v>2.6399999999999979E-2</c:v>
                </c:pt>
                <c:pt idx="7">
                  <c:v>7.3999999999999622E-3</c:v>
                </c:pt>
                <c:pt idx="8">
                  <c:v>4.2600000000000027E-2</c:v>
                </c:pt>
                <c:pt idx="9">
                  <c:v>3.7400000000000044E-2</c:v>
                </c:pt>
                <c:pt idx="10">
                  <c:v>2.4399999999999977E-2</c:v>
                </c:pt>
                <c:pt idx="11">
                  <c:v>2.9600000000000015E-2</c:v>
                </c:pt>
                <c:pt idx="12">
                  <c:v>4.4399999999999995E-2</c:v>
                </c:pt>
                <c:pt idx="13">
                  <c:v>4.6200000000000019E-2</c:v>
                </c:pt>
                <c:pt idx="14">
                  <c:v>2.52E-2</c:v>
                </c:pt>
                <c:pt idx="15">
                  <c:v>3.6000000000000476E-3</c:v>
                </c:pt>
                <c:pt idx="16">
                  <c:v>1.6799999999999982E-2</c:v>
                </c:pt>
                <c:pt idx="17">
                  <c:v>2.9799999999999993E-2</c:v>
                </c:pt>
                <c:pt idx="18">
                  <c:v>1.760000000000006E-2</c:v>
                </c:pt>
                <c:pt idx="19">
                  <c:v>1.319999999999999E-2</c:v>
                </c:pt>
              </c:numCache>
            </c:numRef>
          </c:val>
          <c:extLst>
            <c:ext xmlns:c16="http://schemas.microsoft.com/office/drawing/2014/chart" uri="{C3380CC4-5D6E-409C-BE32-E72D297353CC}">
              <c16:uniqueId val="{00000002-A98B-4707-A8D2-F5355173E75E}"/>
            </c:ext>
          </c:extLst>
        </c:ser>
        <c:dLbls>
          <c:showLegendKey val="0"/>
          <c:showVal val="0"/>
          <c:showCatName val="0"/>
          <c:showSerName val="0"/>
          <c:showPercent val="0"/>
          <c:showBubbleSize val="0"/>
        </c:dLbls>
        <c:gapWidth val="219"/>
        <c:axId val="1927920735"/>
        <c:axId val="1927923231"/>
      </c:barChart>
      <c:catAx>
        <c:axId val="19279207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3231"/>
        <c:crosses val="autoZero"/>
        <c:auto val="1"/>
        <c:lblAlgn val="ctr"/>
        <c:lblOffset val="100"/>
        <c:noMultiLvlLbl val="0"/>
      </c:catAx>
      <c:valAx>
        <c:axId val="19279232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Overfit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0735"/>
        <c:crosses val="autoZero"/>
        <c:crossBetween val="between"/>
      </c:valAx>
      <c:spPr>
        <a:noFill/>
        <a:ln>
          <a:noFill/>
        </a:ln>
        <a:effectLst/>
      </c:spPr>
    </c:plotArea>
    <c:legend>
      <c:legendPos val="r"/>
      <c:layout>
        <c:manualLayout>
          <c:xMode val="edge"/>
          <c:yMode val="edge"/>
          <c:x val="0.66542379768072057"/>
          <c:y val="0.72077464275298919"/>
          <c:w val="0.30902480822855943"/>
          <c:h val="0.16030256634587342"/>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'best solutions'!$G$42</c:f>
              <c:strCache>
                <c:ptCount val="1"/>
                <c:pt idx="0">
                  <c:v>Single semi-major axis</c:v>
                </c:pt>
              </c:strCache>
            </c:strRef>
          </c:tx>
          <c:spPr>
            <a:solidFill>
              <a:schemeClr val="accent1"/>
            </a:solidFill>
            <a:ln>
              <a:noFill/>
            </a:ln>
            <a:effectLst/>
          </c:spPr>
          <c:invertIfNegative val="0"/>
          <c:cat>
            <c:numRef>
              <c:f>'best solutions'!$A$42:$A$61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'best solutions'!$F$42:$F$61</c:f>
              <c:numCache>
                <c:formatCode>General</c:formatCode>
                <c:ptCount val="20"/>
                <c:pt idx="0">
                  <c:v>1.5600000000000003E-2</c:v>
                </c:pt>
                <c:pt idx="1">
                  <c:v>2.8600000000000014E-2</c:v>
                </c:pt>
                <c:pt idx="2">
                  <c:v>-6.3999999999999613E-3</c:v>
                </c:pt>
                <c:pt idx="3">
                  <c:v>8.80000000000003E-3</c:v>
                </c:pt>
                <c:pt idx="4">
                  <c:v>-2.6000000000000467E-3</c:v>
                </c:pt>
                <c:pt idx="5">
                  <c:v>2.3799999999999988E-2</c:v>
                </c:pt>
                <c:pt idx="6">
                  <c:v>5.0000000000000044E-3</c:v>
                </c:pt>
                <c:pt idx="7">
                  <c:v>2.1399999999999975E-2</c:v>
                </c:pt>
                <c:pt idx="8">
                  <c:v>1.26E-2</c:v>
                </c:pt>
                <c:pt idx="9">
                  <c:v>-3.3199999999999952E-2</c:v>
                </c:pt>
                <c:pt idx="10">
                  <c:v>4.400000000000015E-3</c:v>
                </c:pt>
                <c:pt idx="11">
                  <c:v>-2.0000000000000018E-3</c:v>
                </c:pt>
                <c:pt idx="12">
                  <c:v>8.600000000000052E-3</c:v>
                </c:pt>
                <c:pt idx="13">
                  <c:v>-1.8000000000000016E-2</c:v>
                </c:pt>
                <c:pt idx="14">
                  <c:v>2.2800000000000042E-2</c:v>
                </c:pt>
                <c:pt idx="15">
                  <c:v>-2.7999999999999137E-3</c:v>
                </c:pt>
                <c:pt idx="16">
                  <c:v>-4.5999999999999375E-3</c:v>
                </c:pt>
                <c:pt idx="17">
                  <c:v>1.0000000000000009E-3</c:v>
                </c:pt>
                <c:pt idx="18">
                  <c:v>-5.7999999999999163E-3</c:v>
                </c:pt>
                <c:pt idx="19">
                  <c:v>-8.0000000000002292E-4</c:v>
                </c:pt>
              </c:numCache>
            </c:numRef>
          </c:val>
          <c:extLst>
            <c:ext xmlns:c16="http://schemas.microsoft.com/office/drawing/2014/chart" uri="{C3380CC4-5D6E-409C-BE32-E72D297353CC}">
              <c16:uniqueId val="{00000000-A98B-4707-A8D2-F5355173E75E}"/>
            </c:ext>
          </c:extLst>
        </c:ser>
        <c:ser>
          <c:idx val="1"/>
          <c:order val="1"/>
          <c:tx>
            <c:strRef>
              <c:f>'best solutions'!$G$22</c:f>
              <c:strCache>
                <c:ptCount val="1"/>
                <c:pt idx="0">
                  <c:v>Semi-major, anomaly</c:v>
                </c:pt>
              </c:strCache>
            </c:strRef>
          </c:tx>
          <c:spPr>
            <a:solidFill>
              <a:schemeClr val="accent2"/>
            </a:solidFill>
            <a:ln>
              <a:noFill/>
            </a:ln>
            <a:effectLst/>
          </c:spPr>
          <c:invertIfNegative val="0"/>
          <c:val>
            <c:numRef>
              <c:f>'best solutions'!$F$22:$F$41</c:f>
              <c:numCache>
                <c:formatCode>General</c:formatCode>
                <c:ptCount val="20"/>
                <c:pt idx="0">
                  <c:v>3.4000000000000002E-2</c:v>
                </c:pt>
                <c:pt idx="1">
                  <c:v>5.9999999999998943E-4</c:v>
                </c:pt>
                <c:pt idx="2">
                  <c:v>1.7399999999999971E-2</c:v>
                </c:pt>
                <c:pt idx="3">
                  <c:v>2.9400000000000037E-2</c:v>
                </c:pt>
                <c:pt idx="4">
                  <c:v>-2.5999999999999912E-3</c:v>
                </c:pt>
                <c:pt idx="5">
                  <c:v>1.6000000000000014E-2</c:v>
                </c:pt>
                <c:pt idx="6">
                  <c:v>3.839999999999999E-2</c:v>
                </c:pt>
                <c:pt idx="7">
                  <c:v>1.2000000000000344E-3</c:v>
                </c:pt>
                <c:pt idx="8">
                  <c:v>1.3999999999999957E-2</c:v>
                </c:pt>
                <c:pt idx="9">
                  <c:v>6.2000000000000388E-3</c:v>
                </c:pt>
                <c:pt idx="10">
                  <c:v>2.5999999999999912E-3</c:v>
                </c:pt>
                <c:pt idx="11">
                  <c:v>-1.2800000000000034E-2</c:v>
                </c:pt>
                <c:pt idx="12">
                  <c:v>3.3000000000000029E-2</c:v>
                </c:pt>
                <c:pt idx="13">
                  <c:v>1.319999999999999E-2</c:v>
                </c:pt>
                <c:pt idx="14">
                  <c:v>-3.8000000000000256E-3</c:v>
                </c:pt>
                <c:pt idx="15">
                  <c:v>4.8200000000000021E-2</c:v>
                </c:pt>
                <c:pt idx="16">
                  <c:v>2.0199999999999996E-2</c:v>
                </c:pt>
                <c:pt idx="17">
                  <c:v>-3.8000000000000256E-3</c:v>
                </c:pt>
                <c:pt idx="18">
                  <c:v>4.2600000000000082E-2</c:v>
                </c:pt>
                <c:pt idx="19">
                  <c:v>2.0800000000000041E-2</c:v>
                </c:pt>
              </c:numCache>
            </c:numRef>
          </c:val>
          <c:extLst>
            <c:ext xmlns:c16="http://schemas.microsoft.com/office/drawing/2014/chart" uri="{C3380CC4-5D6E-409C-BE32-E72D297353CC}">
              <c16:uniqueId val="{00000001-A98B-4707-A8D2-F5355173E75E}"/>
            </c:ext>
          </c:extLst>
        </c:ser>
        <c:ser>
          <c:idx val="2"/>
          <c:order val="2"/>
          <c:tx>
            <c:strRef>
              <c:f>'best solutions'!$G$2</c:f>
              <c:strCache>
                <c:ptCount val="1"/>
                <c:pt idx="0">
                  <c:v>Semi-major, anomaly, eccentricity</c:v>
                </c:pt>
              </c:strCache>
            </c:strRef>
          </c:tx>
          <c:spPr>
            <a:solidFill>
              <a:schemeClr val="accent3"/>
            </a:solidFill>
            <a:ln>
              <a:noFill/>
            </a:ln>
            <a:effectLst/>
          </c:spPr>
          <c:invertIfNegative val="0"/>
          <c:val>
            <c:numRef>
              <c:f>'best solutions'!$F$2:$F$21</c:f>
              <c:numCache>
                <c:formatCode>General</c:formatCode>
                <c:ptCount val="20"/>
                <c:pt idx="0">
                  <c:v>-1.7000000000000015E-2</c:v>
                </c:pt>
                <c:pt idx="1">
                  <c:v>1.0800000000000032E-2</c:v>
                </c:pt>
                <c:pt idx="2">
                  <c:v>1.4000000000000012E-2</c:v>
                </c:pt>
                <c:pt idx="3">
                  <c:v>1.319999999999999E-2</c:v>
                </c:pt>
                <c:pt idx="4">
                  <c:v>2.5400000000000034E-2</c:v>
                </c:pt>
                <c:pt idx="5">
                  <c:v>2.1399999999999975E-2</c:v>
                </c:pt>
                <c:pt idx="6">
                  <c:v>2.6399999999999979E-2</c:v>
                </c:pt>
                <c:pt idx="7">
                  <c:v>7.3999999999999622E-3</c:v>
                </c:pt>
                <c:pt idx="8">
                  <c:v>4.2600000000000027E-2</c:v>
                </c:pt>
                <c:pt idx="9">
                  <c:v>3.7400000000000044E-2</c:v>
                </c:pt>
                <c:pt idx="10">
                  <c:v>2.4399999999999977E-2</c:v>
                </c:pt>
                <c:pt idx="11">
                  <c:v>2.9600000000000015E-2</c:v>
                </c:pt>
                <c:pt idx="12">
                  <c:v>4.4399999999999995E-2</c:v>
                </c:pt>
                <c:pt idx="13">
                  <c:v>4.6200000000000019E-2</c:v>
                </c:pt>
                <c:pt idx="14">
                  <c:v>2.52E-2</c:v>
                </c:pt>
                <c:pt idx="15">
                  <c:v>3.6000000000000476E-3</c:v>
                </c:pt>
                <c:pt idx="16">
                  <c:v>1.6799999999999982E-2</c:v>
                </c:pt>
                <c:pt idx="17">
                  <c:v>2.9799999999999993E-2</c:v>
                </c:pt>
                <c:pt idx="18">
                  <c:v>1.760000000000006E-2</c:v>
                </c:pt>
                <c:pt idx="19">
                  <c:v>1.319999999999999E-2</c:v>
                </c:pt>
              </c:numCache>
            </c:numRef>
          </c:val>
          <c:extLst>
            <c:ext xmlns:c16="http://schemas.microsoft.com/office/drawing/2014/chart" uri="{C3380CC4-5D6E-409C-BE32-E72D297353CC}">
              <c16:uniqueId val="{00000002-A98B-4707-A8D2-F5355173E75E}"/>
            </c:ext>
          </c:extLst>
        </c:ser>
        <c:dLbls>
          <c:showLegendKey val="0"/>
          <c:showVal val="0"/>
          <c:showCatName val="0"/>
          <c:showSerName val="0"/>
          <c:showPercent val="0"/>
          <c:showBubbleSize val="0"/>
        </c:dLbls>
        <c:gapWidth val="219"/>
        <c:axId val="1927920735"/>
        <c:axId val="1927923231"/>
      </c:barChart>
      <c:catAx>
        <c:axId val="19279207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3231"/>
        <c:crosses val="autoZero"/>
        <c:auto val="1"/>
        <c:lblAlgn val="ctr"/>
        <c:lblOffset val="100"/>
        <c:noMultiLvlLbl val="0"/>
      </c:catAx>
      <c:valAx>
        <c:axId val="19279232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Overfit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0735"/>
        <c:crosses val="autoZero"/>
        <c:crossBetween val="between"/>
      </c:valAx>
      <c:spPr>
        <a:noFill/>
        <a:ln>
          <a:noFill/>
        </a:ln>
        <a:effectLst/>
      </c:spPr>
    </c:plotArea>
    <c:legend>
      <c:legendPos val="r"/>
      <c:layout>
        <c:manualLayout>
          <c:xMode val="edge"/>
          <c:yMode val="edge"/>
          <c:x val="0.66542379768072057"/>
          <c:y val="0.72077464275298919"/>
          <c:w val="0.30902480822855943"/>
          <c:h val="0.16030256634587342"/>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'best solutions'!$H$42</c:f>
              <c:strCache>
                <c:ptCount val="1"/>
                <c:pt idx="0">
                  <c:v>Single semi-major axis</c:v>
                </c:pt>
              </c:strCache>
            </c:strRef>
          </c:tx>
          <c:spPr>
            <a:solidFill>
              <a:schemeClr val="accent1"/>
            </a:solidFill>
            <a:ln>
              <a:noFill/>
            </a:ln>
            <a:effectLst/>
          </c:spPr>
          <c:invertIfNegative val="0"/>
          <c:cat>
            <c:numRef>
              <c:f>'best solutions'!$A$42:$A$61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'best solutions'!$G$42:$G$61</c:f>
              <c:numCache>
                <c:formatCode>General</c:formatCode>
                <c:ptCount val="20"/>
                <c:pt idx="0">
                  <c:v>1.5600000000000003E-2</c:v>
                </c:pt>
                <c:pt idx="1">
                  <c:v>2.2100000000000009E-2</c:v>
                </c:pt>
                <c:pt idx="2">
                  <c:v>1.2600000000000019E-2</c:v>
                </c:pt>
                <c:pt idx="3">
                  <c:v>1.1650000000000021E-2</c:v>
                </c:pt>
                <c:pt idx="4">
                  <c:v>8.8000000000000075E-3</c:v>
                </c:pt>
                <c:pt idx="5">
                  <c:v>1.1300000000000004E-2</c:v>
                </c:pt>
                <c:pt idx="6">
                  <c:v>1.0400000000000005E-2</c:v>
                </c:pt>
                <c:pt idx="7">
                  <c:v>1.1775000000000001E-2</c:v>
                </c:pt>
                <c:pt idx="8">
                  <c:v>1.1866666666666668E-2</c:v>
                </c:pt>
                <c:pt idx="9">
                  <c:v>7.3600000000000054E-3</c:v>
                </c:pt>
                <c:pt idx="10">
                  <c:v>7.0909090909090974E-3</c:v>
                </c:pt>
                <c:pt idx="11">
                  <c:v>6.3333333333333392E-3</c:v>
                </c:pt>
                <c:pt idx="12">
                  <c:v>6.5076923076923168E-3</c:v>
                </c:pt>
                <c:pt idx="13">
                  <c:v>4.7571428571428643E-3</c:v>
                </c:pt>
                <c:pt idx="14">
                  <c:v>5.9600000000000096E-3</c:v>
                </c:pt>
                <c:pt idx="15">
                  <c:v>5.4125000000000145E-3</c:v>
                </c:pt>
                <c:pt idx="16">
                  <c:v>4.823529411764723E-3</c:v>
                </c:pt>
                <c:pt idx="17">
                  <c:v>4.6111111111111274E-3</c:v>
                </c:pt>
                <c:pt idx="18">
                  <c:v>4.0631578947368623E-3</c:v>
                </c:pt>
                <c:pt idx="19">
                  <c:v>3.8200000000000178E-3</c:v>
                </c:pt>
              </c:numCache>
            </c:numRef>
          </c:val>
          <c:extLst>
            <c:ext xmlns:c16="http://schemas.microsoft.com/office/drawing/2014/chart" uri="{C3380CC4-5D6E-409C-BE32-E72D297353CC}">
              <c16:uniqueId val="{00000000-39FD-453C-B599-FFE60C04E835}"/>
            </c:ext>
          </c:extLst>
        </c:ser>
        <c:ser>
          <c:idx val="1"/>
          <c:order val="1"/>
          <c:tx>
            <c:strRef>
              <c:f>'best solutions'!$H$22</c:f>
              <c:strCache>
                <c:ptCount val="1"/>
                <c:pt idx="0">
                  <c:v>Semi-major, anomaly</c:v>
                </c:pt>
              </c:strCache>
            </c:strRef>
          </c:tx>
          <c:spPr>
            <a:solidFill>
              <a:schemeClr val="accent2"/>
            </a:solidFill>
            <a:ln>
              <a:noFill/>
            </a:ln>
            <a:effectLst/>
          </c:spPr>
          <c:invertIfNegative val="0"/>
          <c:val>
            <c:numRef>
              <c:f>'best solutions'!$G$22:$G$41</c:f>
              <c:numCache>
                <c:formatCode>General</c:formatCode>
                <c:ptCount val="20"/>
                <c:pt idx="0">
                  <c:v>3.4000000000000002E-2</c:v>
                </c:pt>
                <c:pt idx="1">
                  <c:v>1.7299999999999996E-2</c:v>
                </c:pt>
                <c:pt idx="2">
                  <c:v>1.7333333333333322E-2</c:v>
                </c:pt>
                <c:pt idx="3">
                  <c:v>2.035E-2</c:v>
                </c:pt>
                <c:pt idx="4">
                  <c:v>1.5760000000000003E-2</c:v>
                </c:pt>
                <c:pt idx="5">
                  <c:v>1.5800000000000005E-2</c:v>
                </c:pt>
                <c:pt idx="6">
                  <c:v>1.9028571428571429E-2</c:v>
                </c:pt>
                <c:pt idx="7">
                  <c:v>1.6800000000000006E-2</c:v>
                </c:pt>
                <c:pt idx="8">
                  <c:v>1.648888888888889E-2</c:v>
                </c:pt>
                <c:pt idx="9">
                  <c:v>1.5460000000000005E-2</c:v>
                </c:pt>
                <c:pt idx="10">
                  <c:v>1.4290909090909094E-2</c:v>
                </c:pt>
                <c:pt idx="11">
                  <c:v>1.2033333333333333E-2</c:v>
                </c:pt>
                <c:pt idx="12">
                  <c:v>1.3646153846153848E-2</c:v>
                </c:pt>
                <c:pt idx="13">
                  <c:v>1.3614285714285716E-2</c:v>
                </c:pt>
                <c:pt idx="14">
                  <c:v>1.2453333333333334E-2</c:v>
                </c:pt>
                <c:pt idx="15">
                  <c:v>1.4687500000000001E-2</c:v>
                </c:pt>
                <c:pt idx="16">
                  <c:v>1.5011764705882351E-2</c:v>
                </c:pt>
                <c:pt idx="17">
                  <c:v>1.3966666666666664E-2</c:v>
                </c:pt>
                <c:pt idx="18">
                  <c:v>1.5473684210526318E-2</c:v>
                </c:pt>
                <c:pt idx="19">
                  <c:v>1.5740000000000004E-2</c:v>
                </c:pt>
              </c:numCache>
            </c:numRef>
          </c:val>
          <c:extLst>
            <c:ext xmlns:c16="http://schemas.microsoft.com/office/drawing/2014/chart" uri="{C3380CC4-5D6E-409C-BE32-E72D297353CC}">
              <c16:uniqueId val="{00000001-39FD-453C-B599-FFE60C04E835}"/>
            </c:ext>
          </c:extLst>
        </c:ser>
        <c:ser>
          <c:idx val="2"/>
          <c:order val="2"/>
          <c:tx>
            <c:strRef>
              <c:f>'best solutions'!$H$2</c:f>
              <c:strCache>
                <c:ptCount val="1"/>
                <c:pt idx="0">
                  <c:v>Semi-major, anomaly, eccentricity</c:v>
                </c:pt>
              </c:strCache>
            </c:strRef>
          </c:tx>
          <c:spPr>
            <a:solidFill>
              <a:schemeClr val="accent3"/>
            </a:solidFill>
            <a:ln>
              <a:noFill/>
            </a:ln>
            <a:effectLst/>
          </c:spPr>
          <c:invertIfNegative val="0"/>
          <c:val>
            <c:numRef>
              <c:f>'best solutions'!$G$2:$G$21</c:f>
              <c:numCache>
                <c:formatCode>General</c:formatCode>
                <c:ptCount val="20"/>
                <c:pt idx="0">
                  <c:v>-1.7000000000000015E-2</c:v>
                </c:pt>
                <c:pt idx="1">
                  <c:v>-3.0999999999999917E-3</c:v>
                </c:pt>
                <c:pt idx="2">
                  <c:v>2.6000000000000099E-3</c:v>
                </c:pt>
                <c:pt idx="3">
                  <c:v>5.2500000000000047E-3</c:v>
                </c:pt>
                <c:pt idx="4">
                  <c:v>9.2800000000000105E-3</c:v>
                </c:pt>
                <c:pt idx="5">
                  <c:v>1.1300000000000004E-2</c:v>
                </c:pt>
                <c:pt idx="6">
                  <c:v>1.3457142857142858E-2</c:v>
                </c:pt>
                <c:pt idx="7">
                  <c:v>1.2699999999999996E-2</c:v>
                </c:pt>
                <c:pt idx="8">
                  <c:v>1.6022222222222222E-2</c:v>
                </c:pt>
                <c:pt idx="9">
                  <c:v>1.8160000000000003E-2</c:v>
                </c:pt>
                <c:pt idx="10">
                  <c:v>1.8727272727272728E-2</c:v>
                </c:pt>
                <c:pt idx="11">
                  <c:v>1.9633333333333336E-2</c:v>
                </c:pt>
                <c:pt idx="12">
                  <c:v>2.1538461538461541E-2</c:v>
                </c:pt>
                <c:pt idx="13">
                  <c:v>2.3300000000000005E-2</c:v>
                </c:pt>
                <c:pt idx="14">
                  <c:v>2.3426666666666669E-2</c:v>
                </c:pt>
                <c:pt idx="15">
                  <c:v>2.2187500000000006E-2</c:v>
                </c:pt>
                <c:pt idx="16">
                  <c:v>2.1870588235294121E-2</c:v>
                </c:pt>
                <c:pt idx="17">
                  <c:v>2.2311111111111115E-2</c:v>
                </c:pt>
                <c:pt idx="18">
                  <c:v>2.206315789473685E-2</c:v>
                </c:pt>
                <c:pt idx="19">
                  <c:v>2.1620000000000007E-2</c:v>
                </c:pt>
              </c:numCache>
            </c:numRef>
          </c:val>
          <c:extLst>
            <c:ext xmlns:c16="http://schemas.microsoft.com/office/drawing/2014/chart" uri="{C3380CC4-5D6E-409C-BE32-E72D297353CC}">
              <c16:uniqueId val="{00000002-39FD-453C-B599-FFE60C04E835}"/>
            </c:ext>
          </c:extLst>
        </c:ser>
        <c:dLbls>
          <c:showLegendKey val="0"/>
          <c:showVal val="0"/>
          <c:showCatName val="0"/>
          <c:showSerName val="0"/>
          <c:showPercent val="0"/>
          <c:showBubbleSize val="0"/>
        </c:dLbls>
        <c:gapWidth val="219"/>
        <c:axId val="1927920735"/>
        <c:axId val="1927923231"/>
      </c:barChart>
      <c:catAx>
        <c:axId val="19279207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Number</a:t>
                </a:r>
                <a:r>
                  <a:rPr lang="en-US" baseline="0" dirty="0"/>
                  <a:t> of Spacecraft</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3231"/>
        <c:crosses val="autoZero"/>
        <c:auto val="1"/>
        <c:lblAlgn val="ctr"/>
        <c:lblOffset val="100"/>
        <c:noMultiLvlLbl val="0"/>
      </c:catAx>
      <c:valAx>
        <c:axId val="192792323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Cumulative Average Overfit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0735"/>
        <c:crosses val="autoZero"/>
        <c:crossBetween val="between"/>
      </c:valAx>
      <c:spPr>
        <a:noFill/>
        <a:ln>
          <a:noFill/>
        </a:ln>
        <a:effectLst/>
      </c:spPr>
    </c:plotArea>
    <c:legend>
      <c:legendPos val="r"/>
      <c:layout>
        <c:manualLayout>
          <c:xMode val="edge"/>
          <c:yMode val="edge"/>
          <c:x val="0.6612713894382547"/>
          <c:y val="4.9478346456692912E-2"/>
          <c:w val="0.3152598670875969"/>
          <c:h val="0.18808034412365118"/>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'best solutions'!$H$42</c:f>
              <c:strCache>
                <c:ptCount val="1"/>
                <c:pt idx="0">
                  <c:v>Single semi-major axis</c:v>
                </c:pt>
              </c:strCache>
            </c:strRef>
          </c:tx>
          <c:spPr>
            <a:solidFill>
              <a:schemeClr val="accent1"/>
            </a:solidFill>
            <a:ln>
              <a:noFill/>
            </a:ln>
            <a:effectLst/>
          </c:spPr>
          <c:invertIfNegative val="0"/>
          <c:cat>
            <c:numRef>
              <c:f>'best solutions'!$A$42:$A$61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'best solutions'!$F$42:$F$56</c:f>
              <c:numCache>
                <c:formatCode>General</c:formatCode>
                <c:ptCount val="15"/>
                <c:pt idx="0">
                  <c:v>1.5600000000000003E-2</c:v>
                </c:pt>
                <c:pt idx="1">
                  <c:v>2.8600000000000014E-2</c:v>
                </c:pt>
                <c:pt idx="2">
                  <c:v>-6.3999999999999613E-3</c:v>
                </c:pt>
                <c:pt idx="3">
                  <c:v>8.80000000000003E-3</c:v>
                </c:pt>
                <c:pt idx="4">
                  <c:v>-2.6000000000000467E-3</c:v>
                </c:pt>
                <c:pt idx="5">
                  <c:v>2.3799999999999988E-2</c:v>
                </c:pt>
                <c:pt idx="6">
                  <c:v>5.0000000000000044E-3</c:v>
                </c:pt>
                <c:pt idx="7">
                  <c:v>2.1399999999999975E-2</c:v>
                </c:pt>
                <c:pt idx="8">
                  <c:v>1.26E-2</c:v>
                </c:pt>
                <c:pt idx="9">
                  <c:v>-3.3199999999999952E-2</c:v>
                </c:pt>
                <c:pt idx="10">
                  <c:v>4.400000000000015E-3</c:v>
                </c:pt>
                <c:pt idx="11">
                  <c:v>-2.0000000000000018E-3</c:v>
                </c:pt>
                <c:pt idx="12">
                  <c:v>8.600000000000052E-3</c:v>
                </c:pt>
                <c:pt idx="13">
                  <c:v>-1.8000000000000016E-2</c:v>
                </c:pt>
                <c:pt idx="14">
                  <c:v>2.2800000000000042E-2</c:v>
                </c:pt>
              </c:numCache>
            </c:numRef>
          </c:val>
          <c:extLst>
            <c:ext xmlns:c16="http://schemas.microsoft.com/office/drawing/2014/chart" uri="{C3380CC4-5D6E-409C-BE32-E72D297353CC}">
              <c16:uniqueId val="{00000000-4E89-4AE3-A2F1-87B8C77638EF}"/>
            </c:ext>
          </c:extLst>
        </c:ser>
        <c:ser>
          <c:idx val="1"/>
          <c:order val="1"/>
          <c:tx>
            <c:strRef>
              <c:f>'best solutions'!$H$22</c:f>
              <c:strCache>
                <c:ptCount val="1"/>
                <c:pt idx="0">
                  <c:v>Semi-major, anomaly</c:v>
                </c:pt>
              </c:strCache>
            </c:strRef>
          </c:tx>
          <c:spPr>
            <a:solidFill>
              <a:schemeClr val="accent2"/>
            </a:solidFill>
            <a:ln>
              <a:noFill/>
            </a:ln>
            <a:effectLst/>
          </c:spPr>
          <c:invertIfNegative val="0"/>
          <c:val>
            <c:numRef>
              <c:f>'best solutions'!$F$22:$F$36</c:f>
              <c:numCache>
                <c:formatCode>General</c:formatCode>
                <c:ptCount val="15"/>
                <c:pt idx="0">
                  <c:v>3.4000000000000002E-2</c:v>
                </c:pt>
                <c:pt idx="1">
                  <c:v>5.9999999999998943E-4</c:v>
                </c:pt>
                <c:pt idx="2">
                  <c:v>1.7399999999999971E-2</c:v>
                </c:pt>
                <c:pt idx="3">
                  <c:v>2.9400000000000037E-2</c:v>
                </c:pt>
                <c:pt idx="4">
                  <c:v>-2.5999999999999912E-3</c:v>
                </c:pt>
                <c:pt idx="5">
                  <c:v>1.6000000000000014E-2</c:v>
                </c:pt>
                <c:pt idx="6">
                  <c:v>3.839999999999999E-2</c:v>
                </c:pt>
                <c:pt idx="7">
                  <c:v>1.2000000000000344E-3</c:v>
                </c:pt>
                <c:pt idx="8">
                  <c:v>1.3999999999999957E-2</c:v>
                </c:pt>
                <c:pt idx="9">
                  <c:v>6.2000000000000388E-3</c:v>
                </c:pt>
                <c:pt idx="10">
                  <c:v>2.5999999999999912E-3</c:v>
                </c:pt>
                <c:pt idx="11">
                  <c:v>-1.2800000000000034E-2</c:v>
                </c:pt>
                <c:pt idx="12">
                  <c:v>3.3000000000000029E-2</c:v>
                </c:pt>
                <c:pt idx="13">
                  <c:v>1.319999999999999E-2</c:v>
                </c:pt>
                <c:pt idx="14">
                  <c:v>-3.8000000000000256E-3</c:v>
                </c:pt>
              </c:numCache>
            </c:numRef>
          </c:val>
          <c:extLst>
            <c:ext xmlns:c16="http://schemas.microsoft.com/office/drawing/2014/chart" uri="{C3380CC4-5D6E-409C-BE32-E72D297353CC}">
              <c16:uniqueId val="{00000001-4E89-4AE3-A2F1-87B8C77638EF}"/>
            </c:ext>
          </c:extLst>
        </c:ser>
        <c:ser>
          <c:idx val="2"/>
          <c:order val="2"/>
          <c:tx>
            <c:strRef>
              <c:f>'best solutions'!$H$2</c:f>
              <c:strCache>
                <c:ptCount val="1"/>
                <c:pt idx="0">
                  <c:v>Semi-major, anomaly, eccentricity</c:v>
                </c:pt>
              </c:strCache>
            </c:strRef>
          </c:tx>
          <c:spPr>
            <a:solidFill>
              <a:schemeClr val="accent3"/>
            </a:solidFill>
            <a:ln>
              <a:noFill/>
            </a:ln>
            <a:effectLst/>
          </c:spPr>
          <c:invertIfNegative val="0"/>
          <c:val>
            <c:numRef>
              <c:f>'best solutions'!$F$2:$F$16</c:f>
              <c:numCache>
                <c:formatCode>General</c:formatCode>
                <c:ptCount val="15"/>
                <c:pt idx="0">
                  <c:v>-1.7000000000000015E-2</c:v>
                </c:pt>
                <c:pt idx="1">
                  <c:v>1.0800000000000032E-2</c:v>
                </c:pt>
                <c:pt idx="2">
                  <c:v>1.4000000000000012E-2</c:v>
                </c:pt>
                <c:pt idx="3">
                  <c:v>1.319999999999999E-2</c:v>
                </c:pt>
                <c:pt idx="4">
                  <c:v>2.5400000000000034E-2</c:v>
                </c:pt>
                <c:pt idx="5">
                  <c:v>2.1399999999999975E-2</c:v>
                </c:pt>
                <c:pt idx="6">
                  <c:v>2.6399999999999979E-2</c:v>
                </c:pt>
                <c:pt idx="7">
                  <c:v>7.3999999999999622E-3</c:v>
                </c:pt>
                <c:pt idx="8">
                  <c:v>4.2600000000000027E-2</c:v>
                </c:pt>
                <c:pt idx="9">
                  <c:v>3.7400000000000044E-2</c:v>
                </c:pt>
                <c:pt idx="10">
                  <c:v>2.4399999999999977E-2</c:v>
                </c:pt>
                <c:pt idx="11">
                  <c:v>2.9600000000000015E-2</c:v>
                </c:pt>
                <c:pt idx="12">
                  <c:v>4.4399999999999995E-2</c:v>
                </c:pt>
                <c:pt idx="13">
                  <c:v>4.6200000000000019E-2</c:v>
                </c:pt>
                <c:pt idx="14">
                  <c:v>2.52E-2</c:v>
                </c:pt>
              </c:numCache>
            </c:numRef>
          </c:val>
          <c:extLst>
            <c:ext xmlns:c16="http://schemas.microsoft.com/office/drawing/2014/chart" uri="{C3380CC4-5D6E-409C-BE32-E72D297353CC}">
              <c16:uniqueId val="{00000002-4E89-4AE3-A2F1-87B8C77638EF}"/>
            </c:ext>
          </c:extLst>
        </c:ser>
        <c:dLbls>
          <c:showLegendKey val="0"/>
          <c:showVal val="0"/>
          <c:showCatName val="0"/>
          <c:showSerName val="0"/>
          <c:showPercent val="0"/>
          <c:showBubbleSize val="0"/>
        </c:dLbls>
        <c:gapWidth val="219"/>
        <c:axId val="1927920735"/>
        <c:axId val="1927923231"/>
      </c:barChart>
      <c:catAx>
        <c:axId val="19279207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3231"/>
        <c:crosses val="autoZero"/>
        <c:auto val="1"/>
        <c:lblAlgn val="ctr"/>
        <c:lblOffset val="100"/>
        <c:noMultiLvlLbl val="0"/>
      </c:catAx>
      <c:valAx>
        <c:axId val="19279232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Overfit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0735"/>
        <c:crosses val="autoZero"/>
        <c:crossBetween val="between"/>
      </c:valAx>
      <c:spPr>
        <a:noFill/>
        <a:ln>
          <a:noFill/>
        </a:ln>
        <a:effectLst/>
      </c:spPr>
    </c:plotArea>
    <c:legend>
      <c:legendPos val="r"/>
      <c:layout>
        <c:manualLayout>
          <c:xMode val="edge"/>
          <c:yMode val="edge"/>
          <c:x val="0.65711122303159852"/>
          <c:y val="0.71097923285905051"/>
          <c:w val="0.32566028310423756"/>
          <c:h val="0.23437664041994752"/>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'best solutions'!$H$42</c:f>
              <c:strCache>
                <c:ptCount val="1"/>
                <c:pt idx="0">
                  <c:v>Single semi-major axis</c:v>
                </c:pt>
              </c:strCache>
            </c:strRef>
          </c:tx>
          <c:spPr>
            <a:solidFill>
              <a:schemeClr val="accent1"/>
            </a:solidFill>
            <a:ln>
              <a:noFill/>
            </a:ln>
            <a:effectLst/>
          </c:spPr>
          <c:invertIfNegative val="0"/>
          <c:cat>
            <c:numRef>
              <c:f>'best solutions'!$A$42:$A$61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'best solutions'!$G$42:$G$56</c:f>
              <c:numCache>
                <c:formatCode>General</c:formatCode>
                <c:ptCount val="15"/>
                <c:pt idx="0">
                  <c:v>1.5600000000000003E-2</c:v>
                </c:pt>
                <c:pt idx="1">
                  <c:v>2.2100000000000009E-2</c:v>
                </c:pt>
                <c:pt idx="2">
                  <c:v>1.2600000000000019E-2</c:v>
                </c:pt>
                <c:pt idx="3">
                  <c:v>1.1650000000000021E-2</c:v>
                </c:pt>
                <c:pt idx="4">
                  <c:v>8.8000000000000075E-3</c:v>
                </c:pt>
                <c:pt idx="5">
                  <c:v>1.1300000000000004E-2</c:v>
                </c:pt>
                <c:pt idx="6">
                  <c:v>1.0400000000000005E-2</c:v>
                </c:pt>
                <c:pt idx="7">
                  <c:v>1.1775000000000001E-2</c:v>
                </c:pt>
                <c:pt idx="8">
                  <c:v>1.1866666666666668E-2</c:v>
                </c:pt>
                <c:pt idx="9">
                  <c:v>7.3600000000000054E-3</c:v>
                </c:pt>
                <c:pt idx="10">
                  <c:v>7.0909090909090974E-3</c:v>
                </c:pt>
                <c:pt idx="11">
                  <c:v>6.3333333333333392E-3</c:v>
                </c:pt>
                <c:pt idx="12">
                  <c:v>6.5076923076923168E-3</c:v>
                </c:pt>
                <c:pt idx="13">
                  <c:v>4.7571428571428643E-3</c:v>
                </c:pt>
                <c:pt idx="14">
                  <c:v>5.9600000000000096E-3</c:v>
                </c:pt>
              </c:numCache>
            </c:numRef>
          </c:val>
          <c:extLst>
            <c:ext xmlns:c16="http://schemas.microsoft.com/office/drawing/2014/chart" uri="{C3380CC4-5D6E-409C-BE32-E72D297353CC}">
              <c16:uniqueId val="{00000000-6C2F-4CBF-9D7D-76DE910FCBDC}"/>
            </c:ext>
          </c:extLst>
        </c:ser>
        <c:ser>
          <c:idx val="1"/>
          <c:order val="1"/>
          <c:tx>
            <c:strRef>
              <c:f>'best solutions'!$H$22</c:f>
              <c:strCache>
                <c:ptCount val="1"/>
                <c:pt idx="0">
                  <c:v>Semi-major, anomaly</c:v>
                </c:pt>
              </c:strCache>
            </c:strRef>
          </c:tx>
          <c:spPr>
            <a:solidFill>
              <a:schemeClr val="accent2"/>
            </a:solidFill>
            <a:ln>
              <a:noFill/>
            </a:ln>
            <a:effectLst/>
          </c:spPr>
          <c:invertIfNegative val="0"/>
          <c:val>
            <c:numRef>
              <c:f>'best solutions'!$G$22:$G$36</c:f>
              <c:numCache>
                <c:formatCode>General</c:formatCode>
                <c:ptCount val="15"/>
                <c:pt idx="0">
                  <c:v>3.4000000000000002E-2</c:v>
                </c:pt>
                <c:pt idx="1">
                  <c:v>1.7299999999999996E-2</c:v>
                </c:pt>
                <c:pt idx="2">
                  <c:v>1.7333333333333322E-2</c:v>
                </c:pt>
                <c:pt idx="3">
                  <c:v>2.035E-2</c:v>
                </c:pt>
                <c:pt idx="4">
                  <c:v>1.5760000000000003E-2</c:v>
                </c:pt>
                <c:pt idx="5">
                  <c:v>1.5800000000000005E-2</c:v>
                </c:pt>
                <c:pt idx="6">
                  <c:v>1.9028571428571429E-2</c:v>
                </c:pt>
                <c:pt idx="7">
                  <c:v>1.6800000000000006E-2</c:v>
                </c:pt>
                <c:pt idx="8">
                  <c:v>1.648888888888889E-2</c:v>
                </c:pt>
                <c:pt idx="9">
                  <c:v>1.5460000000000005E-2</c:v>
                </c:pt>
                <c:pt idx="10">
                  <c:v>1.4290909090909094E-2</c:v>
                </c:pt>
                <c:pt idx="11">
                  <c:v>1.2033333333333333E-2</c:v>
                </c:pt>
                <c:pt idx="12">
                  <c:v>1.3646153846153848E-2</c:v>
                </c:pt>
                <c:pt idx="13">
                  <c:v>1.3614285714285716E-2</c:v>
                </c:pt>
                <c:pt idx="14">
                  <c:v>1.2453333333333334E-2</c:v>
                </c:pt>
              </c:numCache>
            </c:numRef>
          </c:val>
          <c:extLst>
            <c:ext xmlns:c16="http://schemas.microsoft.com/office/drawing/2014/chart" uri="{C3380CC4-5D6E-409C-BE32-E72D297353CC}">
              <c16:uniqueId val="{00000001-6C2F-4CBF-9D7D-76DE910FCBDC}"/>
            </c:ext>
          </c:extLst>
        </c:ser>
        <c:ser>
          <c:idx val="2"/>
          <c:order val="2"/>
          <c:tx>
            <c:strRef>
              <c:f>'best solutions'!$H$2</c:f>
              <c:strCache>
                <c:ptCount val="1"/>
                <c:pt idx="0">
                  <c:v>Semi-major, anomaly, eccentricity</c:v>
                </c:pt>
              </c:strCache>
            </c:strRef>
          </c:tx>
          <c:spPr>
            <a:solidFill>
              <a:schemeClr val="accent3"/>
            </a:solidFill>
            <a:ln>
              <a:noFill/>
            </a:ln>
            <a:effectLst/>
          </c:spPr>
          <c:invertIfNegative val="0"/>
          <c:val>
            <c:numRef>
              <c:f>'best solutions'!$G$2:$G$16</c:f>
              <c:numCache>
                <c:formatCode>General</c:formatCode>
                <c:ptCount val="15"/>
                <c:pt idx="0">
                  <c:v>-1.7000000000000015E-2</c:v>
                </c:pt>
                <c:pt idx="1">
                  <c:v>-3.0999999999999917E-3</c:v>
                </c:pt>
                <c:pt idx="2">
                  <c:v>2.6000000000000099E-3</c:v>
                </c:pt>
                <c:pt idx="3">
                  <c:v>5.2500000000000047E-3</c:v>
                </c:pt>
                <c:pt idx="4">
                  <c:v>9.2800000000000105E-3</c:v>
                </c:pt>
                <c:pt idx="5">
                  <c:v>1.1300000000000004E-2</c:v>
                </c:pt>
                <c:pt idx="6">
                  <c:v>1.3457142857142858E-2</c:v>
                </c:pt>
                <c:pt idx="7">
                  <c:v>1.2699999999999996E-2</c:v>
                </c:pt>
                <c:pt idx="8">
                  <c:v>1.6022222222222222E-2</c:v>
                </c:pt>
                <c:pt idx="9">
                  <c:v>1.8160000000000003E-2</c:v>
                </c:pt>
                <c:pt idx="10">
                  <c:v>1.8727272727272728E-2</c:v>
                </c:pt>
                <c:pt idx="11">
                  <c:v>1.9633333333333336E-2</c:v>
                </c:pt>
                <c:pt idx="12">
                  <c:v>2.1538461538461541E-2</c:v>
                </c:pt>
                <c:pt idx="13">
                  <c:v>2.3300000000000005E-2</c:v>
                </c:pt>
                <c:pt idx="14">
                  <c:v>2.3426666666666669E-2</c:v>
                </c:pt>
              </c:numCache>
            </c:numRef>
          </c:val>
          <c:extLst>
            <c:ext xmlns:c16="http://schemas.microsoft.com/office/drawing/2014/chart" uri="{C3380CC4-5D6E-409C-BE32-E72D297353CC}">
              <c16:uniqueId val="{00000002-6C2F-4CBF-9D7D-76DE910FCBDC}"/>
            </c:ext>
          </c:extLst>
        </c:ser>
        <c:dLbls>
          <c:showLegendKey val="0"/>
          <c:showVal val="0"/>
          <c:showCatName val="0"/>
          <c:showSerName val="0"/>
          <c:showPercent val="0"/>
          <c:showBubbleSize val="0"/>
        </c:dLbls>
        <c:gapWidth val="219"/>
        <c:axId val="1927920735"/>
        <c:axId val="1927923231"/>
      </c:barChart>
      <c:catAx>
        <c:axId val="19279207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Number</a:t>
                </a:r>
                <a:r>
                  <a:rPr lang="en-US" baseline="0" dirty="0"/>
                  <a:t> of Spacecraft</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3231"/>
        <c:crosses val="autoZero"/>
        <c:auto val="1"/>
        <c:lblAlgn val="ctr"/>
        <c:lblOffset val="100"/>
        <c:noMultiLvlLbl val="0"/>
      </c:catAx>
      <c:valAx>
        <c:axId val="192792323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Cumulative Average Overfit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0735"/>
        <c:crosses val="autoZero"/>
        <c:crossBetween val="between"/>
      </c:valAx>
      <c:spPr>
        <a:noFill/>
        <a:ln>
          <a:noFill/>
        </a:ln>
        <a:effectLst/>
      </c:spPr>
    </c:plotArea>
    <c:legend>
      <c:legendPos val="r"/>
      <c:layout>
        <c:manualLayout>
          <c:xMode val="edge"/>
          <c:yMode val="edge"/>
          <c:x val="0.6467243996247195"/>
          <c:y val="4.1973384905834153E-2"/>
          <c:w val="0.33188820829710697"/>
          <c:h val="0.23437664041994752"/>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'best solutions'!$H$42</c:f>
              <c:strCache>
                <c:ptCount val="1"/>
                <c:pt idx="0">
                  <c:v>Single semi-major axis</c:v>
                </c:pt>
              </c:strCache>
            </c:strRef>
          </c:tx>
          <c:spPr>
            <a:solidFill>
              <a:schemeClr val="accent1"/>
            </a:solidFill>
            <a:ln>
              <a:noFill/>
            </a:ln>
            <a:effectLst/>
          </c:spPr>
          <c:invertIfNegative val="0"/>
          <c:cat>
            <c:numRef>
              <c:f>'best solutions'!$A$42:$A$61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'best solutions'!$E$42:$E$56</c:f>
              <c:numCache>
                <c:formatCode>0%</c:formatCode>
                <c:ptCount val="15"/>
                <c:pt idx="0">
                  <c:v>0.21640000000000001</c:v>
                </c:pt>
                <c:pt idx="1">
                  <c:v>0.3004</c:v>
                </c:pt>
                <c:pt idx="2">
                  <c:v>0.33239999999999997</c:v>
                </c:pt>
                <c:pt idx="3">
                  <c:v>0.37719999999999998</c:v>
                </c:pt>
                <c:pt idx="4">
                  <c:v>0.41360000000000002</c:v>
                </c:pt>
                <c:pt idx="5">
                  <c:v>0.40920000000000001</c:v>
                </c:pt>
                <c:pt idx="6">
                  <c:v>0.442</c:v>
                </c:pt>
                <c:pt idx="7">
                  <c:v>0.4496</c:v>
                </c:pt>
                <c:pt idx="8">
                  <c:v>0.47239999999999999</c:v>
                </c:pt>
                <c:pt idx="9">
                  <c:v>0.49719999999999998</c:v>
                </c:pt>
                <c:pt idx="10">
                  <c:v>0.49159999999999998</c:v>
                </c:pt>
                <c:pt idx="11">
                  <c:v>0.51</c:v>
                </c:pt>
                <c:pt idx="12">
                  <c:v>0.50639999999999996</c:v>
                </c:pt>
                <c:pt idx="13">
                  <c:v>0.53400000000000003</c:v>
                </c:pt>
                <c:pt idx="14">
                  <c:v>0.53320000000000001</c:v>
                </c:pt>
              </c:numCache>
            </c:numRef>
          </c:val>
          <c:extLst>
            <c:ext xmlns:c16="http://schemas.microsoft.com/office/drawing/2014/chart" uri="{C3380CC4-5D6E-409C-BE32-E72D297353CC}">
              <c16:uniqueId val="{00000000-729C-4900-897C-84E010DF8D9D}"/>
            </c:ext>
          </c:extLst>
        </c:ser>
        <c:ser>
          <c:idx val="1"/>
          <c:order val="1"/>
          <c:tx>
            <c:strRef>
              <c:f>'best solutions'!$H$22</c:f>
              <c:strCache>
                <c:ptCount val="1"/>
                <c:pt idx="0">
                  <c:v>Semi-major, anomaly</c:v>
                </c:pt>
              </c:strCache>
            </c:strRef>
          </c:tx>
          <c:spPr>
            <a:solidFill>
              <a:schemeClr val="accent2"/>
            </a:solidFill>
            <a:ln>
              <a:noFill/>
            </a:ln>
            <a:effectLst/>
          </c:spPr>
          <c:invertIfNegative val="0"/>
          <c:val>
            <c:numRef>
              <c:f>'best solutions'!$E$22:$E$36</c:f>
              <c:numCache>
                <c:formatCode>0%</c:formatCode>
                <c:ptCount val="15"/>
                <c:pt idx="0">
                  <c:v>0.22600000000000001</c:v>
                </c:pt>
                <c:pt idx="1">
                  <c:v>0.2964</c:v>
                </c:pt>
                <c:pt idx="2">
                  <c:v>0.34760000000000002</c:v>
                </c:pt>
                <c:pt idx="3">
                  <c:v>0.37359999999999999</c:v>
                </c:pt>
                <c:pt idx="4">
                  <c:v>0.3896</c:v>
                </c:pt>
                <c:pt idx="5">
                  <c:v>0.41599999999999998</c:v>
                </c:pt>
                <c:pt idx="6">
                  <c:v>0.41360000000000002</c:v>
                </c:pt>
                <c:pt idx="7">
                  <c:v>0.45079999999999998</c:v>
                </c:pt>
                <c:pt idx="8">
                  <c:v>0.45600000000000002</c:v>
                </c:pt>
                <c:pt idx="9">
                  <c:v>0.45879999999999999</c:v>
                </c:pt>
                <c:pt idx="10">
                  <c:v>0.47839999999999999</c:v>
                </c:pt>
                <c:pt idx="11">
                  <c:v>0.48280000000000001</c:v>
                </c:pt>
                <c:pt idx="12">
                  <c:v>0.47599999999999998</c:v>
                </c:pt>
                <c:pt idx="13">
                  <c:v>0.48280000000000001</c:v>
                </c:pt>
                <c:pt idx="14">
                  <c:v>0.51480000000000004</c:v>
                </c:pt>
              </c:numCache>
            </c:numRef>
          </c:val>
          <c:extLst>
            <c:ext xmlns:c16="http://schemas.microsoft.com/office/drawing/2014/chart" uri="{C3380CC4-5D6E-409C-BE32-E72D297353CC}">
              <c16:uniqueId val="{00000001-729C-4900-897C-84E010DF8D9D}"/>
            </c:ext>
          </c:extLst>
        </c:ser>
        <c:ser>
          <c:idx val="2"/>
          <c:order val="2"/>
          <c:tx>
            <c:strRef>
              <c:f>'best solutions'!$H$2</c:f>
              <c:strCache>
                <c:ptCount val="1"/>
                <c:pt idx="0">
                  <c:v>Semi-major, anomaly, eccentricity</c:v>
                </c:pt>
              </c:strCache>
            </c:strRef>
          </c:tx>
          <c:spPr>
            <a:solidFill>
              <a:schemeClr val="accent3"/>
            </a:solidFill>
            <a:ln>
              <a:noFill/>
            </a:ln>
            <a:effectLst/>
          </c:spPr>
          <c:invertIfNegative val="0"/>
          <c:val>
            <c:numRef>
              <c:f>'best solutions'!$E$2:$E$16</c:f>
              <c:numCache>
                <c:formatCode>0%</c:formatCode>
                <c:ptCount val="15"/>
                <c:pt idx="0">
                  <c:v>0.22600000000000001</c:v>
                </c:pt>
                <c:pt idx="1">
                  <c:v>0.30719999999999997</c:v>
                </c:pt>
                <c:pt idx="2">
                  <c:v>0.32</c:v>
                </c:pt>
                <c:pt idx="3">
                  <c:v>0.36680000000000001</c:v>
                </c:pt>
                <c:pt idx="4">
                  <c:v>0.37159999999999999</c:v>
                </c:pt>
                <c:pt idx="5">
                  <c:v>0.3876</c:v>
                </c:pt>
                <c:pt idx="6">
                  <c:v>0.41560000000000002</c:v>
                </c:pt>
                <c:pt idx="7">
                  <c:v>0.41560000000000002</c:v>
                </c:pt>
                <c:pt idx="8">
                  <c:v>0.39839999999999998</c:v>
                </c:pt>
                <c:pt idx="9">
                  <c:v>0.42759999999999998</c:v>
                </c:pt>
                <c:pt idx="10">
                  <c:v>0.40560000000000002</c:v>
                </c:pt>
                <c:pt idx="11">
                  <c:v>0.43440000000000001</c:v>
                </c:pt>
                <c:pt idx="12">
                  <c:v>0.43759999999999999</c:v>
                </c:pt>
                <c:pt idx="13">
                  <c:v>0.48880000000000001</c:v>
                </c:pt>
                <c:pt idx="14">
                  <c:v>0.48880000000000001</c:v>
                </c:pt>
              </c:numCache>
            </c:numRef>
          </c:val>
          <c:extLst>
            <c:ext xmlns:c16="http://schemas.microsoft.com/office/drawing/2014/chart" uri="{C3380CC4-5D6E-409C-BE32-E72D297353CC}">
              <c16:uniqueId val="{00000002-729C-4900-897C-84E010DF8D9D}"/>
            </c:ext>
          </c:extLst>
        </c:ser>
        <c:dLbls>
          <c:showLegendKey val="0"/>
          <c:showVal val="0"/>
          <c:showCatName val="0"/>
          <c:showSerName val="0"/>
          <c:showPercent val="0"/>
          <c:showBubbleSize val="0"/>
        </c:dLbls>
        <c:gapWidth val="219"/>
        <c:overlap val="-27"/>
        <c:axId val="1927920735"/>
        <c:axId val="1927923231"/>
      </c:barChart>
      <c:catAx>
        <c:axId val="19279207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3231"/>
        <c:crosses val="autoZero"/>
        <c:auto val="1"/>
        <c:lblAlgn val="ctr"/>
        <c:lblOffset val="100"/>
        <c:noMultiLvlLbl val="0"/>
      </c:catAx>
      <c:valAx>
        <c:axId val="19279232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0735"/>
        <c:crosses val="autoZero"/>
        <c:crossBetween val="between"/>
      </c:valAx>
      <c:spPr>
        <a:noFill/>
        <a:ln>
          <a:noFill/>
        </a:ln>
        <a:effectLst/>
      </c:spPr>
    </c:plotArea>
    <c:legend>
      <c:legendPos val="r"/>
      <c:layout>
        <c:manualLayout>
          <c:xMode val="edge"/>
          <c:yMode val="edge"/>
          <c:x val="0.63820605107668882"/>
          <c:y val="0.57379601234056266"/>
          <c:w val="0.33606069912087821"/>
          <c:h val="0.23437664041994752"/>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v>H=15</c:v>
          </c:tx>
          <c:spPr>
            <a:ln w="19050" cap="rnd">
              <a:solidFill>
                <a:schemeClr val="accent1"/>
              </a:solidFill>
              <a:round/>
            </a:ln>
            <a:effectLst/>
          </c:spPr>
          <c:marker>
            <c:symbol val="none"/>
          </c:marker>
          <c:xVal>
            <c:numRef>
              <c:f>Sheet2!$A$2:$A$3601</c:f>
              <c:numCache>
                <c:formatCode>General</c:formatCode>
                <c:ptCount val="3600"/>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pt idx="71">
                  <c:v>7.1</c:v>
                </c:pt>
                <c:pt idx="72">
                  <c:v>7.2</c:v>
                </c:pt>
                <c:pt idx="73">
                  <c:v>7.3</c:v>
                </c:pt>
                <c:pt idx="74">
                  <c:v>7.4</c:v>
                </c:pt>
                <c:pt idx="75">
                  <c:v>7.5</c:v>
                </c:pt>
                <c:pt idx="76">
                  <c:v>7.6</c:v>
                </c:pt>
                <c:pt idx="77">
                  <c:v>7.7</c:v>
                </c:pt>
                <c:pt idx="78">
                  <c:v>7.8</c:v>
                </c:pt>
                <c:pt idx="79">
                  <c:v>7.9</c:v>
                </c:pt>
                <c:pt idx="80">
                  <c:v>8</c:v>
                </c:pt>
                <c:pt idx="81">
                  <c:v>8.1</c:v>
                </c:pt>
                <c:pt idx="82">
                  <c:v>8.1999999999999993</c:v>
                </c:pt>
                <c:pt idx="83">
                  <c:v>8.3000000000000007</c:v>
                </c:pt>
                <c:pt idx="84">
                  <c:v>8.4</c:v>
                </c:pt>
                <c:pt idx="85">
                  <c:v>8.5</c:v>
                </c:pt>
                <c:pt idx="86">
                  <c:v>8.6</c:v>
                </c:pt>
                <c:pt idx="87">
                  <c:v>8.6999999999999993</c:v>
                </c:pt>
                <c:pt idx="88">
                  <c:v>8.8000000000000007</c:v>
                </c:pt>
                <c:pt idx="89">
                  <c:v>8.9</c:v>
                </c:pt>
                <c:pt idx="90">
                  <c:v>9</c:v>
                </c:pt>
                <c:pt idx="91">
                  <c:v>9.1</c:v>
                </c:pt>
                <c:pt idx="92">
                  <c:v>9.1999999999999993</c:v>
                </c:pt>
                <c:pt idx="93">
                  <c:v>9.3000000000000007</c:v>
                </c:pt>
                <c:pt idx="94">
                  <c:v>9.4</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16.600000000000001</c:v>
                </c:pt>
                <c:pt idx="167">
                  <c:v>16.7</c:v>
                </c:pt>
                <c:pt idx="168">
                  <c:v>16.8</c:v>
                </c:pt>
                <c:pt idx="169">
                  <c:v>16.899999999999999</c:v>
                </c:pt>
                <c:pt idx="170">
                  <c:v>17</c:v>
                </c:pt>
                <c:pt idx="171">
                  <c:v>17.100000000000001</c:v>
                </c:pt>
                <c:pt idx="172">
                  <c:v>17.2</c:v>
                </c:pt>
                <c:pt idx="173">
                  <c:v>17.3</c:v>
                </c:pt>
                <c:pt idx="174">
                  <c:v>17.399999999999999</c:v>
                </c:pt>
                <c:pt idx="175">
                  <c:v>17.5</c:v>
                </c:pt>
                <c:pt idx="176">
                  <c:v>17.600000000000001</c:v>
                </c:pt>
                <c:pt idx="177">
                  <c:v>17.7</c:v>
                </c:pt>
                <c:pt idx="178">
                  <c:v>17.8</c:v>
                </c:pt>
                <c:pt idx="179">
                  <c:v>17.899999999999999</c:v>
                </c:pt>
                <c:pt idx="180">
                  <c:v>18</c:v>
                </c:pt>
                <c:pt idx="181">
                  <c:v>18.100000000000001</c:v>
                </c:pt>
                <c:pt idx="182">
                  <c:v>18.2</c:v>
                </c:pt>
                <c:pt idx="183">
                  <c:v>18.3</c:v>
                </c:pt>
                <c:pt idx="184">
                  <c:v>18.399999999999999</c:v>
                </c:pt>
                <c:pt idx="185">
                  <c:v>18.5</c:v>
                </c:pt>
                <c:pt idx="186">
                  <c:v>18.600000000000001</c:v>
                </c:pt>
                <c:pt idx="187">
                  <c:v>18.7</c:v>
                </c:pt>
                <c:pt idx="188">
                  <c:v>18.8</c:v>
                </c:pt>
                <c:pt idx="189">
                  <c:v>18.899999999999999</c:v>
                </c:pt>
                <c:pt idx="190">
                  <c:v>19</c:v>
                </c:pt>
                <c:pt idx="191">
                  <c:v>19.100000000000001</c:v>
                </c:pt>
                <c:pt idx="192">
                  <c:v>19.2</c:v>
                </c:pt>
                <c:pt idx="193">
                  <c:v>19.3</c:v>
                </c:pt>
                <c:pt idx="194">
                  <c:v>19.399999999999999</c:v>
                </c:pt>
                <c:pt idx="195">
                  <c:v>19.5</c:v>
                </c:pt>
                <c:pt idx="196">
                  <c:v>19.600000000000001</c:v>
                </c:pt>
                <c:pt idx="197">
                  <c:v>19.7</c:v>
                </c:pt>
                <c:pt idx="198">
                  <c:v>19.8</c:v>
                </c:pt>
                <c:pt idx="199">
                  <c:v>19.899999999999999</c:v>
                </c:pt>
                <c:pt idx="200">
                  <c:v>20</c:v>
                </c:pt>
                <c:pt idx="201">
                  <c:v>20.100000000000001</c:v>
                </c:pt>
                <c:pt idx="202">
                  <c:v>20.2</c:v>
                </c:pt>
                <c:pt idx="203">
                  <c:v>20.3</c:v>
                </c:pt>
                <c:pt idx="204">
                  <c:v>20.399999999999999</c:v>
                </c:pt>
                <c:pt idx="205">
                  <c:v>20.5</c:v>
                </c:pt>
                <c:pt idx="206">
                  <c:v>20.6</c:v>
                </c:pt>
                <c:pt idx="207">
                  <c:v>20.7</c:v>
                </c:pt>
                <c:pt idx="208">
                  <c:v>20.8</c:v>
                </c:pt>
                <c:pt idx="209">
                  <c:v>20.9</c:v>
                </c:pt>
                <c:pt idx="210">
                  <c:v>21</c:v>
                </c:pt>
                <c:pt idx="211">
                  <c:v>21.1</c:v>
                </c:pt>
                <c:pt idx="212">
                  <c:v>21.2</c:v>
                </c:pt>
                <c:pt idx="213">
                  <c:v>21.3</c:v>
                </c:pt>
                <c:pt idx="214">
                  <c:v>21.4</c:v>
                </c:pt>
                <c:pt idx="215">
                  <c:v>21.5</c:v>
                </c:pt>
                <c:pt idx="216">
                  <c:v>21.6</c:v>
                </c:pt>
                <c:pt idx="217">
                  <c:v>21.7</c:v>
                </c:pt>
                <c:pt idx="218">
                  <c:v>21.8</c:v>
                </c:pt>
                <c:pt idx="219">
                  <c:v>21.9</c:v>
                </c:pt>
                <c:pt idx="220">
                  <c:v>22</c:v>
                </c:pt>
                <c:pt idx="221">
                  <c:v>22.1</c:v>
                </c:pt>
                <c:pt idx="222">
                  <c:v>22.2</c:v>
                </c:pt>
                <c:pt idx="223">
                  <c:v>22.3</c:v>
                </c:pt>
                <c:pt idx="224">
                  <c:v>22.4</c:v>
                </c:pt>
                <c:pt idx="225">
                  <c:v>22.5</c:v>
                </c:pt>
                <c:pt idx="226">
                  <c:v>22.6</c:v>
                </c:pt>
                <c:pt idx="227">
                  <c:v>22.7</c:v>
                </c:pt>
                <c:pt idx="228">
                  <c:v>22.8</c:v>
                </c:pt>
                <c:pt idx="229">
                  <c:v>22.9</c:v>
                </c:pt>
                <c:pt idx="230">
                  <c:v>23</c:v>
                </c:pt>
                <c:pt idx="231">
                  <c:v>23.1</c:v>
                </c:pt>
                <c:pt idx="232">
                  <c:v>23.2</c:v>
                </c:pt>
                <c:pt idx="233">
                  <c:v>23.3</c:v>
                </c:pt>
                <c:pt idx="234">
                  <c:v>23.4</c:v>
                </c:pt>
                <c:pt idx="235">
                  <c:v>23.5</c:v>
                </c:pt>
                <c:pt idx="236">
                  <c:v>23.6</c:v>
                </c:pt>
                <c:pt idx="237">
                  <c:v>23.7</c:v>
                </c:pt>
                <c:pt idx="238">
                  <c:v>23.8</c:v>
                </c:pt>
                <c:pt idx="239">
                  <c:v>23.9</c:v>
                </c:pt>
                <c:pt idx="240">
                  <c:v>24</c:v>
                </c:pt>
                <c:pt idx="241">
                  <c:v>24.1</c:v>
                </c:pt>
                <c:pt idx="242">
                  <c:v>24.2</c:v>
                </c:pt>
                <c:pt idx="243">
                  <c:v>24.3</c:v>
                </c:pt>
                <c:pt idx="244">
                  <c:v>24.4</c:v>
                </c:pt>
                <c:pt idx="245">
                  <c:v>24.5</c:v>
                </c:pt>
                <c:pt idx="246">
                  <c:v>24.6</c:v>
                </c:pt>
                <c:pt idx="247">
                  <c:v>24.7</c:v>
                </c:pt>
                <c:pt idx="248">
                  <c:v>24.8</c:v>
                </c:pt>
                <c:pt idx="249">
                  <c:v>24.9</c:v>
                </c:pt>
                <c:pt idx="250">
                  <c:v>25</c:v>
                </c:pt>
                <c:pt idx="251">
                  <c:v>25.1</c:v>
                </c:pt>
                <c:pt idx="252">
                  <c:v>25.2</c:v>
                </c:pt>
                <c:pt idx="253">
                  <c:v>25.3</c:v>
                </c:pt>
                <c:pt idx="254">
                  <c:v>25.4</c:v>
                </c:pt>
                <c:pt idx="255">
                  <c:v>25.5</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c:v>
                </c:pt>
                <c:pt idx="277">
                  <c:v>27.7</c:v>
                </c:pt>
                <c:pt idx="278">
                  <c:v>27.8</c:v>
                </c:pt>
                <c:pt idx="279">
                  <c:v>27.9</c:v>
                </c:pt>
                <c:pt idx="280">
                  <c:v>28</c:v>
                </c:pt>
                <c:pt idx="281">
                  <c:v>28.1</c:v>
                </c:pt>
                <c:pt idx="282">
                  <c:v>28.2</c:v>
                </c:pt>
                <c:pt idx="283">
                  <c:v>28.3</c:v>
                </c:pt>
                <c:pt idx="284">
                  <c:v>28.4</c:v>
                </c:pt>
                <c:pt idx="285">
                  <c:v>28.5</c:v>
                </c:pt>
                <c:pt idx="286">
                  <c:v>28.6</c:v>
                </c:pt>
                <c:pt idx="287">
                  <c:v>28.7</c:v>
                </c:pt>
                <c:pt idx="288">
                  <c:v>28.8</c:v>
                </c:pt>
                <c:pt idx="289">
                  <c:v>28.9</c:v>
                </c:pt>
                <c:pt idx="290">
                  <c:v>29</c:v>
                </c:pt>
                <c:pt idx="291">
                  <c:v>29.1</c:v>
                </c:pt>
                <c:pt idx="292">
                  <c:v>29.2</c:v>
                </c:pt>
                <c:pt idx="293">
                  <c:v>29.3</c:v>
                </c:pt>
                <c:pt idx="294">
                  <c:v>29.4</c:v>
                </c:pt>
                <c:pt idx="295">
                  <c:v>29.5</c:v>
                </c:pt>
                <c:pt idx="296">
                  <c:v>29.6</c:v>
                </c:pt>
                <c:pt idx="297">
                  <c:v>29.7</c:v>
                </c:pt>
                <c:pt idx="298">
                  <c:v>29.8</c:v>
                </c:pt>
                <c:pt idx="299">
                  <c:v>29.9</c:v>
                </c:pt>
                <c:pt idx="300">
                  <c:v>30</c:v>
                </c:pt>
                <c:pt idx="301">
                  <c:v>30.1</c:v>
                </c:pt>
                <c:pt idx="302">
                  <c:v>30.2</c:v>
                </c:pt>
                <c:pt idx="303">
                  <c:v>30.3</c:v>
                </c:pt>
                <c:pt idx="304">
                  <c:v>30.4</c:v>
                </c:pt>
                <c:pt idx="305">
                  <c:v>30.5</c:v>
                </c:pt>
                <c:pt idx="306">
                  <c:v>30.6</c:v>
                </c:pt>
                <c:pt idx="307">
                  <c:v>30.7</c:v>
                </c:pt>
                <c:pt idx="308">
                  <c:v>30.8</c:v>
                </c:pt>
                <c:pt idx="309">
                  <c:v>30.9</c:v>
                </c:pt>
                <c:pt idx="310">
                  <c:v>31</c:v>
                </c:pt>
                <c:pt idx="311">
                  <c:v>31.1</c:v>
                </c:pt>
                <c:pt idx="312">
                  <c:v>31.2</c:v>
                </c:pt>
                <c:pt idx="313">
                  <c:v>31.3</c:v>
                </c:pt>
                <c:pt idx="314">
                  <c:v>31.4</c:v>
                </c:pt>
                <c:pt idx="315">
                  <c:v>31.5</c:v>
                </c:pt>
                <c:pt idx="316">
                  <c:v>31.6</c:v>
                </c:pt>
                <c:pt idx="317">
                  <c:v>31.7</c:v>
                </c:pt>
                <c:pt idx="318">
                  <c:v>31.8</c:v>
                </c:pt>
                <c:pt idx="319">
                  <c:v>31.9</c:v>
                </c:pt>
                <c:pt idx="320">
                  <c:v>32</c:v>
                </c:pt>
                <c:pt idx="321">
                  <c:v>32.1</c:v>
                </c:pt>
                <c:pt idx="322">
                  <c:v>32.200000000000003</c:v>
                </c:pt>
                <c:pt idx="323">
                  <c:v>32.299999999999997</c:v>
                </c:pt>
                <c:pt idx="324">
                  <c:v>32.4</c:v>
                </c:pt>
                <c:pt idx="325">
                  <c:v>32.5</c:v>
                </c:pt>
                <c:pt idx="326">
                  <c:v>32.6</c:v>
                </c:pt>
                <c:pt idx="327">
                  <c:v>32.700000000000003</c:v>
                </c:pt>
                <c:pt idx="328">
                  <c:v>32.799999999999997</c:v>
                </c:pt>
                <c:pt idx="329">
                  <c:v>32.9</c:v>
                </c:pt>
                <c:pt idx="330">
                  <c:v>33</c:v>
                </c:pt>
                <c:pt idx="331">
                  <c:v>33.1</c:v>
                </c:pt>
                <c:pt idx="332">
                  <c:v>33.200000000000003</c:v>
                </c:pt>
                <c:pt idx="333">
                  <c:v>33.299999999999997</c:v>
                </c:pt>
                <c:pt idx="334">
                  <c:v>33.4</c:v>
                </c:pt>
                <c:pt idx="335">
                  <c:v>33.5</c:v>
                </c:pt>
                <c:pt idx="336">
                  <c:v>33.6</c:v>
                </c:pt>
                <c:pt idx="337">
                  <c:v>33.700000000000003</c:v>
                </c:pt>
                <c:pt idx="338">
                  <c:v>33.799999999999997</c:v>
                </c:pt>
                <c:pt idx="339">
                  <c:v>33.9</c:v>
                </c:pt>
                <c:pt idx="340">
                  <c:v>34</c:v>
                </c:pt>
                <c:pt idx="341">
                  <c:v>34.1</c:v>
                </c:pt>
                <c:pt idx="342">
                  <c:v>34.200000000000003</c:v>
                </c:pt>
                <c:pt idx="343">
                  <c:v>34.299999999999997</c:v>
                </c:pt>
                <c:pt idx="344">
                  <c:v>34.4</c:v>
                </c:pt>
                <c:pt idx="345">
                  <c:v>34.5</c:v>
                </c:pt>
                <c:pt idx="346">
                  <c:v>34.6</c:v>
                </c:pt>
                <c:pt idx="347">
                  <c:v>34.700000000000003</c:v>
                </c:pt>
                <c:pt idx="348">
                  <c:v>34.799999999999997</c:v>
                </c:pt>
                <c:pt idx="349">
                  <c:v>34.9</c:v>
                </c:pt>
                <c:pt idx="350">
                  <c:v>35</c:v>
                </c:pt>
                <c:pt idx="351">
                  <c:v>35.1</c:v>
                </c:pt>
                <c:pt idx="352">
                  <c:v>35.200000000000003</c:v>
                </c:pt>
                <c:pt idx="353">
                  <c:v>35.299999999999997</c:v>
                </c:pt>
                <c:pt idx="354">
                  <c:v>35.4</c:v>
                </c:pt>
                <c:pt idx="355">
                  <c:v>35.5</c:v>
                </c:pt>
                <c:pt idx="356">
                  <c:v>35.6</c:v>
                </c:pt>
                <c:pt idx="357">
                  <c:v>35.700000000000003</c:v>
                </c:pt>
                <c:pt idx="358">
                  <c:v>35.799999999999997</c:v>
                </c:pt>
                <c:pt idx="359">
                  <c:v>35.9</c:v>
                </c:pt>
                <c:pt idx="360">
                  <c:v>36</c:v>
                </c:pt>
                <c:pt idx="361">
                  <c:v>36.1</c:v>
                </c:pt>
                <c:pt idx="362">
                  <c:v>36.200000000000003</c:v>
                </c:pt>
                <c:pt idx="363">
                  <c:v>36.299999999999997</c:v>
                </c:pt>
                <c:pt idx="364">
                  <c:v>36.4</c:v>
                </c:pt>
                <c:pt idx="365">
                  <c:v>36.5</c:v>
                </c:pt>
                <c:pt idx="366">
                  <c:v>36.6</c:v>
                </c:pt>
                <c:pt idx="367">
                  <c:v>36.700000000000003</c:v>
                </c:pt>
                <c:pt idx="368">
                  <c:v>36.799999999999997</c:v>
                </c:pt>
                <c:pt idx="369">
                  <c:v>36.9</c:v>
                </c:pt>
                <c:pt idx="370">
                  <c:v>37</c:v>
                </c:pt>
                <c:pt idx="371">
                  <c:v>37.1</c:v>
                </c:pt>
                <c:pt idx="372">
                  <c:v>37.200000000000003</c:v>
                </c:pt>
                <c:pt idx="373">
                  <c:v>37.299999999999997</c:v>
                </c:pt>
                <c:pt idx="374">
                  <c:v>37.4</c:v>
                </c:pt>
                <c:pt idx="375">
                  <c:v>37.5</c:v>
                </c:pt>
                <c:pt idx="376">
                  <c:v>37.6</c:v>
                </c:pt>
                <c:pt idx="377">
                  <c:v>37.700000000000003</c:v>
                </c:pt>
                <c:pt idx="378">
                  <c:v>37.799999999999997</c:v>
                </c:pt>
                <c:pt idx="379">
                  <c:v>37.9</c:v>
                </c:pt>
                <c:pt idx="380">
                  <c:v>38</c:v>
                </c:pt>
                <c:pt idx="381">
                  <c:v>38.1</c:v>
                </c:pt>
                <c:pt idx="382">
                  <c:v>38.200000000000003</c:v>
                </c:pt>
                <c:pt idx="383">
                  <c:v>38.299999999999997</c:v>
                </c:pt>
                <c:pt idx="384">
                  <c:v>38.4</c:v>
                </c:pt>
                <c:pt idx="385">
                  <c:v>38.5</c:v>
                </c:pt>
                <c:pt idx="386">
                  <c:v>38.6</c:v>
                </c:pt>
                <c:pt idx="387">
                  <c:v>38.700000000000003</c:v>
                </c:pt>
                <c:pt idx="388">
                  <c:v>38.799999999999997</c:v>
                </c:pt>
                <c:pt idx="389">
                  <c:v>38.9</c:v>
                </c:pt>
                <c:pt idx="390">
                  <c:v>39</c:v>
                </c:pt>
                <c:pt idx="391">
                  <c:v>39.1</c:v>
                </c:pt>
                <c:pt idx="392">
                  <c:v>39.200000000000003</c:v>
                </c:pt>
                <c:pt idx="393">
                  <c:v>39.299999999999997</c:v>
                </c:pt>
                <c:pt idx="394">
                  <c:v>39.4</c:v>
                </c:pt>
                <c:pt idx="395">
                  <c:v>39.5</c:v>
                </c:pt>
                <c:pt idx="396">
                  <c:v>39.6</c:v>
                </c:pt>
                <c:pt idx="397">
                  <c:v>39.700000000000003</c:v>
                </c:pt>
                <c:pt idx="398">
                  <c:v>39.799999999999997</c:v>
                </c:pt>
                <c:pt idx="399">
                  <c:v>39.9</c:v>
                </c:pt>
                <c:pt idx="400">
                  <c:v>40</c:v>
                </c:pt>
                <c:pt idx="401">
                  <c:v>40.1</c:v>
                </c:pt>
                <c:pt idx="402">
                  <c:v>40.200000000000003</c:v>
                </c:pt>
                <c:pt idx="403">
                  <c:v>40.299999999999997</c:v>
                </c:pt>
                <c:pt idx="404">
                  <c:v>40.4</c:v>
                </c:pt>
                <c:pt idx="405">
                  <c:v>40.5</c:v>
                </c:pt>
                <c:pt idx="406">
                  <c:v>40.6</c:v>
                </c:pt>
                <c:pt idx="407">
                  <c:v>40.700000000000003</c:v>
                </c:pt>
                <c:pt idx="408">
                  <c:v>40.799999999999997</c:v>
                </c:pt>
                <c:pt idx="409">
                  <c:v>40.9</c:v>
                </c:pt>
                <c:pt idx="410">
                  <c:v>41</c:v>
                </c:pt>
                <c:pt idx="411">
                  <c:v>41.1</c:v>
                </c:pt>
                <c:pt idx="412">
                  <c:v>41.2</c:v>
                </c:pt>
                <c:pt idx="413">
                  <c:v>41.3</c:v>
                </c:pt>
                <c:pt idx="414">
                  <c:v>41.4</c:v>
                </c:pt>
                <c:pt idx="415">
                  <c:v>41.5</c:v>
                </c:pt>
                <c:pt idx="416">
                  <c:v>41.6</c:v>
                </c:pt>
                <c:pt idx="417">
                  <c:v>41.7</c:v>
                </c:pt>
                <c:pt idx="418">
                  <c:v>41.8</c:v>
                </c:pt>
                <c:pt idx="419">
                  <c:v>41.9</c:v>
                </c:pt>
                <c:pt idx="420">
                  <c:v>42</c:v>
                </c:pt>
                <c:pt idx="421">
                  <c:v>42.1</c:v>
                </c:pt>
                <c:pt idx="422">
                  <c:v>42.2</c:v>
                </c:pt>
                <c:pt idx="423">
                  <c:v>42.3</c:v>
                </c:pt>
                <c:pt idx="424">
                  <c:v>42.4</c:v>
                </c:pt>
                <c:pt idx="425">
                  <c:v>42.5</c:v>
                </c:pt>
                <c:pt idx="426">
                  <c:v>42.6</c:v>
                </c:pt>
                <c:pt idx="427">
                  <c:v>42.7</c:v>
                </c:pt>
                <c:pt idx="428">
                  <c:v>42.8</c:v>
                </c:pt>
                <c:pt idx="429">
                  <c:v>42.9</c:v>
                </c:pt>
                <c:pt idx="430">
                  <c:v>43</c:v>
                </c:pt>
                <c:pt idx="431">
                  <c:v>43.1</c:v>
                </c:pt>
                <c:pt idx="432">
                  <c:v>43.2</c:v>
                </c:pt>
                <c:pt idx="433">
                  <c:v>43.3</c:v>
                </c:pt>
                <c:pt idx="434">
                  <c:v>43.4</c:v>
                </c:pt>
                <c:pt idx="435">
                  <c:v>43.5</c:v>
                </c:pt>
                <c:pt idx="436">
                  <c:v>43.6</c:v>
                </c:pt>
                <c:pt idx="437">
                  <c:v>43.7</c:v>
                </c:pt>
                <c:pt idx="438">
                  <c:v>43.8</c:v>
                </c:pt>
                <c:pt idx="439">
                  <c:v>43.9</c:v>
                </c:pt>
                <c:pt idx="440">
                  <c:v>44</c:v>
                </c:pt>
                <c:pt idx="441">
                  <c:v>44.1</c:v>
                </c:pt>
                <c:pt idx="442">
                  <c:v>44.2</c:v>
                </c:pt>
                <c:pt idx="443">
                  <c:v>44.3</c:v>
                </c:pt>
                <c:pt idx="444">
                  <c:v>44.4</c:v>
                </c:pt>
                <c:pt idx="445">
                  <c:v>44.5</c:v>
                </c:pt>
                <c:pt idx="446">
                  <c:v>44.6</c:v>
                </c:pt>
                <c:pt idx="447">
                  <c:v>44.7</c:v>
                </c:pt>
                <c:pt idx="448">
                  <c:v>44.8</c:v>
                </c:pt>
                <c:pt idx="449">
                  <c:v>44.9</c:v>
                </c:pt>
                <c:pt idx="450">
                  <c:v>45</c:v>
                </c:pt>
                <c:pt idx="451">
                  <c:v>45.1</c:v>
                </c:pt>
                <c:pt idx="452">
                  <c:v>45.2</c:v>
                </c:pt>
                <c:pt idx="453">
                  <c:v>45.3</c:v>
                </c:pt>
                <c:pt idx="454">
                  <c:v>45.4</c:v>
                </c:pt>
                <c:pt idx="455">
                  <c:v>45.5</c:v>
                </c:pt>
                <c:pt idx="456">
                  <c:v>45.6</c:v>
                </c:pt>
                <c:pt idx="457">
                  <c:v>45.7</c:v>
                </c:pt>
                <c:pt idx="458">
                  <c:v>45.8</c:v>
                </c:pt>
                <c:pt idx="459">
                  <c:v>45.9</c:v>
                </c:pt>
                <c:pt idx="460">
                  <c:v>46</c:v>
                </c:pt>
                <c:pt idx="461">
                  <c:v>46.1</c:v>
                </c:pt>
                <c:pt idx="462">
                  <c:v>46.2</c:v>
                </c:pt>
                <c:pt idx="463">
                  <c:v>46.3</c:v>
                </c:pt>
                <c:pt idx="464">
                  <c:v>46.4</c:v>
                </c:pt>
                <c:pt idx="465">
                  <c:v>46.5</c:v>
                </c:pt>
                <c:pt idx="466">
                  <c:v>46.6</c:v>
                </c:pt>
                <c:pt idx="467">
                  <c:v>46.7</c:v>
                </c:pt>
                <c:pt idx="468">
                  <c:v>46.8</c:v>
                </c:pt>
                <c:pt idx="469">
                  <c:v>46.9</c:v>
                </c:pt>
                <c:pt idx="470">
                  <c:v>47</c:v>
                </c:pt>
                <c:pt idx="471">
                  <c:v>47.1</c:v>
                </c:pt>
                <c:pt idx="472">
                  <c:v>47.2</c:v>
                </c:pt>
                <c:pt idx="473">
                  <c:v>47.3</c:v>
                </c:pt>
                <c:pt idx="474">
                  <c:v>47.4</c:v>
                </c:pt>
                <c:pt idx="475">
                  <c:v>47.5</c:v>
                </c:pt>
                <c:pt idx="476">
                  <c:v>47.6</c:v>
                </c:pt>
                <c:pt idx="477">
                  <c:v>47.7</c:v>
                </c:pt>
                <c:pt idx="478">
                  <c:v>47.8</c:v>
                </c:pt>
                <c:pt idx="479">
                  <c:v>47.9</c:v>
                </c:pt>
                <c:pt idx="480">
                  <c:v>48</c:v>
                </c:pt>
                <c:pt idx="481">
                  <c:v>48.1</c:v>
                </c:pt>
                <c:pt idx="482">
                  <c:v>48.2</c:v>
                </c:pt>
                <c:pt idx="483">
                  <c:v>48.3</c:v>
                </c:pt>
                <c:pt idx="484">
                  <c:v>48.4</c:v>
                </c:pt>
                <c:pt idx="485">
                  <c:v>48.5</c:v>
                </c:pt>
                <c:pt idx="486">
                  <c:v>48.6</c:v>
                </c:pt>
                <c:pt idx="487">
                  <c:v>48.7</c:v>
                </c:pt>
                <c:pt idx="488">
                  <c:v>48.8</c:v>
                </c:pt>
                <c:pt idx="489">
                  <c:v>48.9</c:v>
                </c:pt>
                <c:pt idx="490">
                  <c:v>49</c:v>
                </c:pt>
                <c:pt idx="491">
                  <c:v>49.1</c:v>
                </c:pt>
                <c:pt idx="492">
                  <c:v>49.2</c:v>
                </c:pt>
                <c:pt idx="493">
                  <c:v>49.3</c:v>
                </c:pt>
                <c:pt idx="494">
                  <c:v>49.4</c:v>
                </c:pt>
                <c:pt idx="495">
                  <c:v>49.5</c:v>
                </c:pt>
                <c:pt idx="496">
                  <c:v>49.6</c:v>
                </c:pt>
                <c:pt idx="497">
                  <c:v>49.7</c:v>
                </c:pt>
                <c:pt idx="498">
                  <c:v>49.8</c:v>
                </c:pt>
                <c:pt idx="499">
                  <c:v>49.9</c:v>
                </c:pt>
                <c:pt idx="500">
                  <c:v>50</c:v>
                </c:pt>
                <c:pt idx="501">
                  <c:v>50.1</c:v>
                </c:pt>
                <c:pt idx="502">
                  <c:v>50.2</c:v>
                </c:pt>
                <c:pt idx="503">
                  <c:v>50.3</c:v>
                </c:pt>
                <c:pt idx="504">
                  <c:v>50.4</c:v>
                </c:pt>
                <c:pt idx="505">
                  <c:v>50.5</c:v>
                </c:pt>
                <c:pt idx="506">
                  <c:v>50.6</c:v>
                </c:pt>
                <c:pt idx="507">
                  <c:v>50.7</c:v>
                </c:pt>
                <c:pt idx="508">
                  <c:v>50.8</c:v>
                </c:pt>
                <c:pt idx="509">
                  <c:v>50.9</c:v>
                </c:pt>
                <c:pt idx="510">
                  <c:v>51</c:v>
                </c:pt>
                <c:pt idx="511">
                  <c:v>51.1</c:v>
                </c:pt>
                <c:pt idx="512">
                  <c:v>51.2</c:v>
                </c:pt>
                <c:pt idx="513">
                  <c:v>51.3</c:v>
                </c:pt>
                <c:pt idx="514">
                  <c:v>51.4</c:v>
                </c:pt>
                <c:pt idx="515">
                  <c:v>51.5</c:v>
                </c:pt>
                <c:pt idx="516">
                  <c:v>51.6</c:v>
                </c:pt>
                <c:pt idx="517">
                  <c:v>51.7</c:v>
                </c:pt>
                <c:pt idx="518">
                  <c:v>51.8</c:v>
                </c:pt>
                <c:pt idx="519">
                  <c:v>51.9</c:v>
                </c:pt>
                <c:pt idx="520">
                  <c:v>52</c:v>
                </c:pt>
                <c:pt idx="521">
                  <c:v>52.1</c:v>
                </c:pt>
                <c:pt idx="522">
                  <c:v>52.2</c:v>
                </c:pt>
                <c:pt idx="523">
                  <c:v>52.3</c:v>
                </c:pt>
                <c:pt idx="524">
                  <c:v>52.4</c:v>
                </c:pt>
                <c:pt idx="525">
                  <c:v>52.5</c:v>
                </c:pt>
                <c:pt idx="526">
                  <c:v>52.6</c:v>
                </c:pt>
                <c:pt idx="527">
                  <c:v>52.7</c:v>
                </c:pt>
                <c:pt idx="528">
                  <c:v>52.8</c:v>
                </c:pt>
                <c:pt idx="529">
                  <c:v>52.9</c:v>
                </c:pt>
                <c:pt idx="530">
                  <c:v>53</c:v>
                </c:pt>
                <c:pt idx="531">
                  <c:v>53.1</c:v>
                </c:pt>
                <c:pt idx="532">
                  <c:v>53.2</c:v>
                </c:pt>
                <c:pt idx="533">
                  <c:v>53.3</c:v>
                </c:pt>
                <c:pt idx="534">
                  <c:v>53.4</c:v>
                </c:pt>
                <c:pt idx="535">
                  <c:v>53.5</c:v>
                </c:pt>
                <c:pt idx="536">
                  <c:v>53.6</c:v>
                </c:pt>
                <c:pt idx="537">
                  <c:v>53.7</c:v>
                </c:pt>
                <c:pt idx="538">
                  <c:v>53.8</c:v>
                </c:pt>
                <c:pt idx="539">
                  <c:v>53.9</c:v>
                </c:pt>
                <c:pt idx="540">
                  <c:v>54</c:v>
                </c:pt>
                <c:pt idx="541">
                  <c:v>54.1</c:v>
                </c:pt>
                <c:pt idx="542">
                  <c:v>54.2</c:v>
                </c:pt>
                <c:pt idx="543">
                  <c:v>54.3</c:v>
                </c:pt>
                <c:pt idx="544">
                  <c:v>54.4</c:v>
                </c:pt>
                <c:pt idx="545">
                  <c:v>54.5</c:v>
                </c:pt>
                <c:pt idx="546">
                  <c:v>54.6</c:v>
                </c:pt>
                <c:pt idx="547">
                  <c:v>54.7</c:v>
                </c:pt>
                <c:pt idx="548">
                  <c:v>54.8</c:v>
                </c:pt>
                <c:pt idx="549">
                  <c:v>54.9</c:v>
                </c:pt>
                <c:pt idx="550">
                  <c:v>55</c:v>
                </c:pt>
                <c:pt idx="551">
                  <c:v>55.1</c:v>
                </c:pt>
                <c:pt idx="552">
                  <c:v>55.2</c:v>
                </c:pt>
                <c:pt idx="553">
                  <c:v>55.3</c:v>
                </c:pt>
                <c:pt idx="554">
                  <c:v>55.4</c:v>
                </c:pt>
                <c:pt idx="555">
                  <c:v>55.5</c:v>
                </c:pt>
                <c:pt idx="556">
                  <c:v>55.6</c:v>
                </c:pt>
                <c:pt idx="557">
                  <c:v>55.7</c:v>
                </c:pt>
                <c:pt idx="558">
                  <c:v>55.8</c:v>
                </c:pt>
                <c:pt idx="559">
                  <c:v>55.9</c:v>
                </c:pt>
                <c:pt idx="560">
                  <c:v>56</c:v>
                </c:pt>
                <c:pt idx="561">
                  <c:v>56.1</c:v>
                </c:pt>
                <c:pt idx="562">
                  <c:v>56.2</c:v>
                </c:pt>
                <c:pt idx="563">
                  <c:v>56.3</c:v>
                </c:pt>
                <c:pt idx="564">
                  <c:v>56.4</c:v>
                </c:pt>
                <c:pt idx="565">
                  <c:v>56.5</c:v>
                </c:pt>
                <c:pt idx="566">
                  <c:v>56.6</c:v>
                </c:pt>
                <c:pt idx="567">
                  <c:v>56.7</c:v>
                </c:pt>
                <c:pt idx="568">
                  <c:v>56.8</c:v>
                </c:pt>
                <c:pt idx="569">
                  <c:v>56.9</c:v>
                </c:pt>
                <c:pt idx="570">
                  <c:v>57</c:v>
                </c:pt>
                <c:pt idx="571">
                  <c:v>57.1</c:v>
                </c:pt>
                <c:pt idx="572">
                  <c:v>57.2</c:v>
                </c:pt>
                <c:pt idx="573">
                  <c:v>57.3</c:v>
                </c:pt>
                <c:pt idx="574">
                  <c:v>57.4</c:v>
                </c:pt>
                <c:pt idx="575">
                  <c:v>57.5</c:v>
                </c:pt>
                <c:pt idx="576">
                  <c:v>57.6</c:v>
                </c:pt>
                <c:pt idx="577">
                  <c:v>57.7</c:v>
                </c:pt>
                <c:pt idx="578">
                  <c:v>57.8</c:v>
                </c:pt>
                <c:pt idx="579">
                  <c:v>57.9</c:v>
                </c:pt>
                <c:pt idx="580">
                  <c:v>58</c:v>
                </c:pt>
                <c:pt idx="581">
                  <c:v>58.1</c:v>
                </c:pt>
                <c:pt idx="582">
                  <c:v>58.2</c:v>
                </c:pt>
                <c:pt idx="583">
                  <c:v>58.3</c:v>
                </c:pt>
                <c:pt idx="584">
                  <c:v>58.4</c:v>
                </c:pt>
                <c:pt idx="585">
                  <c:v>58.5</c:v>
                </c:pt>
                <c:pt idx="586">
                  <c:v>58.6</c:v>
                </c:pt>
                <c:pt idx="587">
                  <c:v>58.7</c:v>
                </c:pt>
                <c:pt idx="588">
                  <c:v>58.8</c:v>
                </c:pt>
                <c:pt idx="589">
                  <c:v>58.9</c:v>
                </c:pt>
                <c:pt idx="590">
                  <c:v>59</c:v>
                </c:pt>
                <c:pt idx="591">
                  <c:v>59.1</c:v>
                </c:pt>
                <c:pt idx="592">
                  <c:v>59.2</c:v>
                </c:pt>
                <c:pt idx="593">
                  <c:v>59.3</c:v>
                </c:pt>
                <c:pt idx="594">
                  <c:v>59.4</c:v>
                </c:pt>
                <c:pt idx="595">
                  <c:v>59.5</c:v>
                </c:pt>
                <c:pt idx="596">
                  <c:v>59.6</c:v>
                </c:pt>
                <c:pt idx="597">
                  <c:v>59.7</c:v>
                </c:pt>
                <c:pt idx="598">
                  <c:v>59.8</c:v>
                </c:pt>
                <c:pt idx="599">
                  <c:v>59.9</c:v>
                </c:pt>
                <c:pt idx="600">
                  <c:v>60</c:v>
                </c:pt>
                <c:pt idx="601">
                  <c:v>60.1</c:v>
                </c:pt>
                <c:pt idx="602">
                  <c:v>60.2</c:v>
                </c:pt>
                <c:pt idx="603">
                  <c:v>60.3</c:v>
                </c:pt>
                <c:pt idx="604">
                  <c:v>60.4</c:v>
                </c:pt>
                <c:pt idx="605">
                  <c:v>60.5</c:v>
                </c:pt>
                <c:pt idx="606">
                  <c:v>60.6</c:v>
                </c:pt>
                <c:pt idx="607">
                  <c:v>60.7</c:v>
                </c:pt>
                <c:pt idx="608">
                  <c:v>60.8</c:v>
                </c:pt>
                <c:pt idx="609">
                  <c:v>60.9</c:v>
                </c:pt>
                <c:pt idx="610">
                  <c:v>61</c:v>
                </c:pt>
                <c:pt idx="611">
                  <c:v>61.1</c:v>
                </c:pt>
                <c:pt idx="612">
                  <c:v>61.2</c:v>
                </c:pt>
                <c:pt idx="613">
                  <c:v>61.3</c:v>
                </c:pt>
                <c:pt idx="614">
                  <c:v>61.4</c:v>
                </c:pt>
                <c:pt idx="615">
                  <c:v>61.5</c:v>
                </c:pt>
                <c:pt idx="616">
                  <c:v>61.6</c:v>
                </c:pt>
                <c:pt idx="617">
                  <c:v>61.7</c:v>
                </c:pt>
                <c:pt idx="618">
                  <c:v>61.8</c:v>
                </c:pt>
                <c:pt idx="619">
                  <c:v>61.9</c:v>
                </c:pt>
                <c:pt idx="620">
                  <c:v>62</c:v>
                </c:pt>
                <c:pt idx="621">
                  <c:v>62.1</c:v>
                </c:pt>
                <c:pt idx="622">
                  <c:v>62.2</c:v>
                </c:pt>
                <c:pt idx="623">
                  <c:v>62.3</c:v>
                </c:pt>
                <c:pt idx="624">
                  <c:v>62.4</c:v>
                </c:pt>
                <c:pt idx="625">
                  <c:v>62.5</c:v>
                </c:pt>
                <c:pt idx="626">
                  <c:v>62.6</c:v>
                </c:pt>
                <c:pt idx="627">
                  <c:v>62.7</c:v>
                </c:pt>
                <c:pt idx="628">
                  <c:v>62.8</c:v>
                </c:pt>
                <c:pt idx="629">
                  <c:v>62.9</c:v>
                </c:pt>
                <c:pt idx="630">
                  <c:v>63</c:v>
                </c:pt>
                <c:pt idx="631">
                  <c:v>63.1</c:v>
                </c:pt>
                <c:pt idx="632">
                  <c:v>63.2</c:v>
                </c:pt>
                <c:pt idx="633">
                  <c:v>63.3</c:v>
                </c:pt>
                <c:pt idx="634">
                  <c:v>63.4</c:v>
                </c:pt>
                <c:pt idx="635">
                  <c:v>63.5</c:v>
                </c:pt>
                <c:pt idx="636">
                  <c:v>63.6</c:v>
                </c:pt>
                <c:pt idx="637">
                  <c:v>63.7</c:v>
                </c:pt>
                <c:pt idx="638">
                  <c:v>63.8</c:v>
                </c:pt>
                <c:pt idx="639">
                  <c:v>63.9</c:v>
                </c:pt>
                <c:pt idx="640">
                  <c:v>64</c:v>
                </c:pt>
                <c:pt idx="641">
                  <c:v>64.099999999999994</c:v>
                </c:pt>
                <c:pt idx="642">
                  <c:v>64.2</c:v>
                </c:pt>
                <c:pt idx="643">
                  <c:v>64.3</c:v>
                </c:pt>
                <c:pt idx="644">
                  <c:v>64.400000000000006</c:v>
                </c:pt>
                <c:pt idx="645">
                  <c:v>64.5</c:v>
                </c:pt>
                <c:pt idx="646">
                  <c:v>64.599999999999994</c:v>
                </c:pt>
                <c:pt idx="647">
                  <c:v>64.7</c:v>
                </c:pt>
                <c:pt idx="648">
                  <c:v>64.8</c:v>
                </c:pt>
                <c:pt idx="649">
                  <c:v>64.900000000000006</c:v>
                </c:pt>
                <c:pt idx="650">
                  <c:v>65</c:v>
                </c:pt>
                <c:pt idx="651">
                  <c:v>65.099999999999994</c:v>
                </c:pt>
                <c:pt idx="652">
                  <c:v>65.2</c:v>
                </c:pt>
                <c:pt idx="653">
                  <c:v>65.3</c:v>
                </c:pt>
                <c:pt idx="654">
                  <c:v>65.400000000000006</c:v>
                </c:pt>
                <c:pt idx="655">
                  <c:v>65.5</c:v>
                </c:pt>
                <c:pt idx="656">
                  <c:v>65.599999999999994</c:v>
                </c:pt>
                <c:pt idx="657">
                  <c:v>65.7</c:v>
                </c:pt>
                <c:pt idx="658">
                  <c:v>65.8</c:v>
                </c:pt>
                <c:pt idx="659">
                  <c:v>65.900000000000006</c:v>
                </c:pt>
                <c:pt idx="660">
                  <c:v>66</c:v>
                </c:pt>
                <c:pt idx="661">
                  <c:v>66.099999999999994</c:v>
                </c:pt>
                <c:pt idx="662">
                  <c:v>66.2</c:v>
                </c:pt>
                <c:pt idx="663">
                  <c:v>66.3</c:v>
                </c:pt>
                <c:pt idx="664">
                  <c:v>66.400000000000006</c:v>
                </c:pt>
                <c:pt idx="665">
                  <c:v>66.5</c:v>
                </c:pt>
                <c:pt idx="666">
                  <c:v>66.599999999999994</c:v>
                </c:pt>
                <c:pt idx="667">
                  <c:v>66.7</c:v>
                </c:pt>
                <c:pt idx="668">
                  <c:v>66.8</c:v>
                </c:pt>
                <c:pt idx="669">
                  <c:v>66.900000000000006</c:v>
                </c:pt>
                <c:pt idx="670">
                  <c:v>67</c:v>
                </c:pt>
                <c:pt idx="671">
                  <c:v>67.099999999999994</c:v>
                </c:pt>
                <c:pt idx="672">
                  <c:v>67.2</c:v>
                </c:pt>
                <c:pt idx="673">
                  <c:v>67.3</c:v>
                </c:pt>
                <c:pt idx="674">
                  <c:v>67.400000000000006</c:v>
                </c:pt>
                <c:pt idx="675">
                  <c:v>67.5</c:v>
                </c:pt>
                <c:pt idx="676">
                  <c:v>67.599999999999994</c:v>
                </c:pt>
                <c:pt idx="677">
                  <c:v>67.7</c:v>
                </c:pt>
                <c:pt idx="678">
                  <c:v>67.8</c:v>
                </c:pt>
                <c:pt idx="679">
                  <c:v>67.900000000000006</c:v>
                </c:pt>
                <c:pt idx="680">
                  <c:v>68</c:v>
                </c:pt>
                <c:pt idx="681">
                  <c:v>68.099999999999994</c:v>
                </c:pt>
                <c:pt idx="682">
                  <c:v>68.2</c:v>
                </c:pt>
                <c:pt idx="683">
                  <c:v>68.3</c:v>
                </c:pt>
                <c:pt idx="684">
                  <c:v>68.400000000000006</c:v>
                </c:pt>
                <c:pt idx="685">
                  <c:v>68.5</c:v>
                </c:pt>
                <c:pt idx="686">
                  <c:v>68.599999999999994</c:v>
                </c:pt>
                <c:pt idx="687">
                  <c:v>68.7</c:v>
                </c:pt>
                <c:pt idx="688">
                  <c:v>68.8</c:v>
                </c:pt>
                <c:pt idx="689">
                  <c:v>68.900000000000006</c:v>
                </c:pt>
                <c:pt idx="690">
                  <c:v>69</c:v>
                </c:pt>
                <c:pt idx="691">
                  <c:v>69.099999999999994</c:v>
                </c:pt>
                <c:pt idx="692">
                  <c:v>69.2</c:v>
                </c:pt>
                <c:pt idx="693">
                  <c:v>69.3</c:v>
                </c:pt>
                <c:pt idx="694">
                  <c:v>69.400000000000006</c:v>
                </c:pt>
                <c:pt idx="695">
                  <c:v>69.5</c:v>
                </c:pt>
                <c:pt idx="696">
                  <c:v>69.599999999999994</c:v>
                </c:pt>
                <c:pt idx="697">
                  <c:v>69.7</c:v>
                </c:pt>
                <c:pt idx="698">
                  <c:v>69.8</c:v>
                </c:pt>
                <c:pt idx="699">
                  <c:v>69.900000000000006</c:v>
                </c:pt>
                <c:pt idx="700">
                  <c:v>70</c:v>
                </c:pt>
                <c:pt idx="701">
                  <c:v>70.099999999999994</c:v>
                </c:pt>
                <c:pt idx="702">
                  <c:v>70.2</c:v>
                </c:pt>
                <c:pt idx="703">
                  <c:v>70.3</c:v>
                </c:pt>
                <c:pt idx="704">
                  <c:v>70.400000000000006</c:v>
                </c:pt>
                <c:pt idx="705">
                  <c:v>70.5</c:v>
                </c:pt>
                <c:pt idx="706">
                  <c:v>70.599999999999994</c:v>
                </c:pt>
                <c:pt idx="707">
                  <c:v>70.7</c:v>
                </c:pt>
                <c:pt idx="708">
                  <c:v>70.8</c:v>
                </c:pt>
                <c:pt idx="709">
                  <c:v>70.900000000000006</c:v>
                </c:pt>
                <c:pt idx="710">
                  <c:v>71</c:v>
                </c:pt>
                <c:pt idx="711">
                  <c:v>71.099999999999994</c:v>
                </c:pt>
                <c:pt idx="712">
                  <c:v>71.2</c:v>
                </c:pt>
                <c:pt idx="713">
                  <c:v>71.3</c:v>
                </c:pt>
                <c:pt idx="714">
                  <c:v>71.400000000000006</c:v>
                </c:pt>
                <c:pt idx="715">
                  <c:v>71.5</c:v>
                </c:pt>
                <c:pt idx="716">
                  <c:v>71.599999999999994</c:v>
                </c:pt>
                <c:pt idx="717">
                  <c:v>71.7</c:v>
                </c:pt>
                <c:pt idx="718">
                  <c:v>71.8</c:v>
                </c:pt>
                <c:pt idx="719">
                  <c:v>71.900000000000006</c:v>
                </c:pt>
                <c:pt idx="720">
                  <c:v>72</c:v>
                </c:pt>
                <c:pt idx="721">
                  <c:v>72.099999999999994</c:v>
                </c:pt>
                <c:pt idx="722">
                  <c:v>72.2</c:v>
                </c:pt>
                <c:pt idx="723">
                  <c:v>72.3</c:v>
                </c:pt>
                <c:pt idx="724">
                  <c:v>72.400000000000006</c:v>
                </c:pt>
                <c:pt idx="725">
                  <c:v>72.5</c:v>
                </c:pt>
                <c:pt idx="726">
                  <c:v>72.599999999999994</c:v>
                </c:pt>
                <c:pt idx="727">
                  <c:v>72.7</c:v>
                </c:pt>
                <c:pt idx="728">
                  <c:v>72.8</c:v>
                </c:pt>
                <c:pt idx="729">
                  <c:v>72.900000000000006</c:v>
                </c:pt>
                <c:pt idx="730">
                  <c:v>73</c:v>
                </c:pt>
                <c:pt idx="731">
                  <c:v>73.099999999999994</c:v>
                </c:pt>
                <c:pt idx="732">
                  <c:v>73.2</c:v>
                </c:pt>
                <c:pt idx="733">
                  <c:v>73.3</c:v>
                </c:pt>
                <c:pt idx="734">
                  <c:v>73.400000000000006</c:v>
                </c:pt>
                <c:pt idx="735">
                  <c:v>73.5</c:v>
                </c:pt>
                <c:pt idx="736">
                  <c:v>73.599999999999994</c:v>
                </c:pt>
                <c:pt idx="737">
                  <c:v>73.7</c:v>
                </c:pt>
                <c:pt idx="738">
                  <c:v>73.8</c:v>
                </c:pt>
                <c:pt idx="739">
                  <c:v>73.900000000000006</c:v>
                </c:pt>
                <c:pt idx="740">
                  <c:v>74</c:v>
                </c:pt>
                <c:pt idx="741">
                  <c:v>74.099999999999994</c:v>
                </c:pt>
                <c:pt idx="742">
                  <c:v>74.2</c:v>
                </c:pt>
                <c:pt idx="743">
                  <c:v>74.3</c:v>
                </c:pt>
                <c:pt idx="744">
                  <c:v>74.400000000000006</c:v>
                </c:pt>
                <c:pt idx="745">
                  <c:v>74.5</c:v>
                </c:pt>
                <c:pt idx="746">
                  <c:v>74.599999999999994</c:v>
                </c:pt>
                <c:pt idx="747">
                  <c:v>74.7</c:v>
                </c:pt>
                <c:pt idx="748">
                  <c:v>74.8</c:v>
                </c:pt>
                <c:pt idx="749">
                  <c:v>74.900000000000006</c:v>
                </c:pt>
                <c:pt idx="750">
                  <c:v>75</c:v>
                </c:pt>
                <c:pt idx="751">
                  <c:v>75.099999999999994</c:v>
                </c:pt>
                <c:pt idx="752">
                  <c:v>75.2</c:v>
                </c:pt>
                <c:pt idx="753">
                  <c:v>75.3</c:v>
                </c:pt>
                <c:pt idx="754">
                  <c:v>75.400000000000006</c:v>
                </c:pt>
                <c:pt idx="755">
                  <c:v>75.5</c:v>
                </c:pt>
                <c:pt idx="756">
                  <c:v>75.599999999999994</c:v>
                </c:pt>
                <c:pt idx="757">
                  <c:v>75.7</c:v>
                </c:pt>
                <c:pt idx="758">
                  <c:v>75.8</c:v>
                </c:pt>
                <c:pt idx="759">
                  <c:v>75.900000000000006</c:v>
                </c:pt>
                <c:pt idx="760">
                  <c:v>76</c:v>
                </c:pt>
                <c:pt idx="761">
                  <c:v>76.099999999999994</c:v>
                </c:pt>
                <c:pt idx="762">
                  <c:v>76.2</c:v>
                </c:pt>
                <c:pt idx="763">
                  <c:v>76.3</c:v>
                </c:pt>
                <c:pt idx="764">
                  <c:v>76.400000000000006</c:v>
                </c:pt>
                <c:pt idx="765">
                  <c:v>76.5</c:v>
                </c:pt>
                <c:pt idx="766">
                  <c:v>76.599999999999994</c:v>
                </c:pt>
                <c:pt idx="767">
                  <c:v>76.7</c:v>
                </c:pt>
                <c:pt idx="768">
                  <c:v>76.8</c:v>
                </c:pt>
                <c:pt idx="769">
                  <c:v>76.900000000000006</c:v>
                </c:pt>
                <c:pt idx="770">
                  <c:v>77</c:v>
                </c:pt>
                <c:pt idx="771">
                  <c:v>77.099999999999994</c:v>
                </c:pt>
                <c:pt idx="772">
                  <c:v>77.2</c:v>
                </c:pt>
                <c:pt idx="773">
                  <c:v>77.3</c:v>
                </c:pt>
                <c:pt idx="774">
                  <c:v>77.400000000000006</c:v>
                </c:pt>
                <c:pt idx="775">
                  <c:v>77.5</c:v>
                </c:pt>
                <c:pt idx="776">
                  <c:v>77.599999999999994</c:v>
                </c:pt>
                <c:pt idx="777">
                  <c:v>77.7</c:v>
                </c:pt>
                <c:pt idx="778">
                  <c:v>77.8</c:v>
                </c:pt>
                <c:pt idx="779">
                  <c:v>77.900000000000006</c:v>
                </c:pt>
                <c:pt idx="780">
                  <c:v>78</c:v>
                </c:pt>
                <c:pt idx="781">
                  <c:v>78.099999999999994</c:v>
                </c:pt>
                <c:pt idx="782">
                  <c:v>78.2</c:v>
                </c:pt>
                <c:pt idx="783">
                  <c:v>78.3</c:v>
                </c:pt>
                <c:pt idx="784">
                  <c:v>78.400000000000006</c:v>
                </c:pt>
                <c:pt idx="785">
                  <c:v>78.5</c:v>
                </c:pt>
                <c:pt idx="786">
                  <c:v>78.599999999999994</c:v>
                </c:pt>
                <c:pt idx="787">
                  <c:v>78.7</c:v>
                </c:pt>
                <c:pt idx="788">
                  <c:v>78.8</c:v>
                </c:pt>
                <c:pt idx="789">
                  <c:v>78.900000000000006</c:v>
                </c:pt>
                <c:pt idx="790">
                  <c:v>79</c:v>
                </c:pt>
                <c:pt idx="791">
                  <c:v>79.099999999999994</c:v>
                </c:pt>
                <c:pt idx="792">
                  <c:v>79.2</c:v>
                </c:pt>
                <c:pt idx="793">
                  <c:v>79.3</c:v>
                </c:pt>
                <c:pt idx="794">
                  <c:v>79.400000000000006</c:v>
                </c:pt>
                <c:pt idx="795">
                  <c:v>79.5</c:v>
                </c:pt>
                <c:pt idx="796">
                  <c:v>79.599999999999994</c:v>
                </c:pt>
                <c:pt idx="797">
                  <c:v>79.7</c:v>
                </c:pt>
                <c:pt idx="798">
                  <c:v>79.8</c:v>
                </c:pt>
                <c:pt idx="799">
                  <c:v>79.900000000000006</c:v>
                </c:pt>
                <c:pt idx="800">
                  <c:v>80</c:v>
                </c:pt>
                <c:pt idx="801">
                  <c:v>80.099999999999994</c:v>
                </c:pt>
                <c:pt idx="802">
                  <c:v>80.2</c:v>
                </c:pt>
                <c:pt idx="803">
                  <c:v>80.3</c:v>
                </c:pt>
                <c:pt idx="804">
                  <c:v>80.400000000000006</c:v>
                </c:pt>
                <c:pt idx="805">
                  <c:v>80.5</c:v>
                </c:pt>
                <c:pt idx="806">
                  <c:v>80.599999999999994</c:v>
                </c:pt>
                <c:pt idx="807">
                  <c:v>80.7</c:v>
                </c:pt>
                <c:pt idx="808">
                  <c:v>80.8</c:v>
                </c:pt>
                <c:pt idx="809">
                  <c:v>80.900000000000006</c:v>
                </c:pt>
                <c:pt idx="810">
                  <c:v>81</c:v>
                </c:pt>
                <c:pt idx="811">
                  <c:v>81.099999999999994</c:v>
                </c:pt>
                <c:pt idx="812">
                  <c:v>81.2</c:v>
                </c:pt>
                <c:pt idx="813">
                  <c:v>81.3</c:v>
                </c:pt>
                <c:pt idx="814">
                  <c:v>81.400000000000006</c:v>
                </c:pt>
                <c:pt idx="815">
                  <c:v>81.5</c:v>
                </c:pt>
                <c:pt idx="816">
                  <c:v>81.599999999999994</c:v>
                </c:pt>
                <c:pt idx="817">
                  <c:v>81.7</c:v>
                </c:pt>
                <c:pt idx="818">
                  <c:v>81.8</c:v>
                </c:pt>
                <c:pt idx="819">
                  <c:v>81.900000000000006</c:v>
                </c:pt>
                <c:pt idx="820">
                  <c:v>82</c:v>
                </c:pt>
                <c:pt idx="821">
                  <c:v>82.1</c:v>
                </c:pt>
                <c:pt idx="822">
                  <c:v>82.2</c:v>
                </c:pt>
                <c:pt idx="823">
                  <c:v>82.3</c:v>
                </c:pt>
                <c:pt idx="824">
                  <c:v>82.4</c:v>
                </c:pt>
                <c:pt idx="825">
                  <c:v>82.5</c:v>
                </c:pt>
                <c:pt idx="826">
                  <c:v>82.6</c:v>
                </c:pt>
                <c:pt idx="827">
                  <c:v>82.7</c:v>
                </c:pt>
                <c:pt idx="828">
                  <c:v>82.8</c:v>
                </c:pt>
                <c:pt idx="829">
                  <c:v>82.9</c:v>
                </c:pt>
                <c:pt idx="830">
                  <c:v>83</c:v>
                </c:pt>
                <c:pt idx="831">
                  <c:v>83.1</c:v>
                </c:pt>
                <c:pt idx="832">
                  <c:v>83.2</c:v>
                </c:pt>
                <c:pt idx="833">
                  <c:v>83.3</c:v>
                </c:pt>
                <c:pt idx="834">
                  <c:v>83.4</c:v>
                </c:pt>
                <c:pt idx="835">
                  <c:v>83.5</c:v>
                </c:pt>
                <c:pt idx="836">
                  <c:v>83.6</c:v>
                </c:pt>
                <c:pt idx="837">
                  <c:v>83.7</c:v>
                </c:pt>
                <c:pt idx="838">
                  <c:v>83.8</c:v>
                </c:pt>
                <c:pt idx="839">
                  <c:v>83.9</c:v>
                </c:pt>
                <c:pt idx="840">
                  <c:v>84</c:v>
                </c:pt>
                <c:pt idx="841">
                  <c:v>84.1</c:v>
                </c:pt>
                <c:pt idx="842">
                  <c:v>84.2</c:v>
                </c:pt>
                <c:pt idx="843">
                  <c:v>84.3</c:v>
                </c:pt>
                <c:pt idx="844">
                  <c:v>84.4</c:v>
                </c:pt>
                <c:pt idx="845">
                  <c:v>84.5</c:v>
                </c:pt>
                <c:pt idx="846">
                  <c:v>84.6</c:v>
                </c:pt>
                <c:pt idx="847">
                  <c:v>84.7</c:v>
                </c:pt>
                <c:pt idx="848">
                  <c:v>84.8</c:v>
                </c:pt>
                <c:pt idx="849">
                  <c:v>84.9</c:v>
                </c:pt>
                <c:pt idx="850">
                  <c:v>85</c:v>
                </c:pt>
                <c:pt idx="851">
                  <c:v>85.1</c:v>
                </c:pt>
                <c:pt idx="852">
                  <c:v>85.2</c:v>
                </c:pt>
                <c:pt idx="853">
                  <c:v>85.3</c:v>
                </c:pt>
                <c:pt idx="854">
                  <c:v>85.4</c:v>
                </c:pt>
                <c:pt idx="855">
                  <c:v>85.5</c:v>
                </c:pt>
                <c:pt idx="856">
                  <c:v>85.6</c:v>
                </c:pt>
                <c:pt idx="857">
                  <c:v>85.7</c:v>
                </c:pt>
                <c:pt idx="858">
                  <c:v>85.8</c:v>
                </c:pt>
                <c:pt idx="859">
                  <c:v>85.9</c:v>
                </c:pt>
                <c:pt idx="860">
                  <c:v>86</c:v>
                </c:pt>
                <c:pt idx="861">
                  <c:v>86.1</c:v>
                </c:pt>
                <c:pt idx="862">
                  <c:v>86.2</c:v>
                </c:pt>
                <c:pt idx="863">
                  <c:v>86.3</c:v>
                </c:pt>
                <c:pt idx="864">
                  <c:v>86.4</c:v>
                </c:pt>
                <c:pt idx="865">
                  <c:v>86.5</c:v>
                </c:pt>
                <c:pt idx="866">
                  <c:v>86.6</c:v>
                </c:pt>
                <c:pt idx="867">
                  <c:v>86.7</c:v>
                </c:pt>
                <c:pt idx="868">
                  <c:v>86.8</c:v>
                </c:pt>
                <c:pt idx="869">
                  <c:v>86.9</c:v>
                </c:pt>
                <c:pt idx="870">
                  <c:v>87</c:v>
                </c:pt>
                <c:pt idx="871">
                  <c:v>87.1</c:v>
                </c:pt>
                <c:pt idx="872">
                  <c:v>87.2</c:v>
                </c:pt>
                <c:pt idx="873">
                  <c:v>87.3</c:v>
                </c:pt>
                <c:pt idx="874">
                  <c:v>87.4</c:v>
                </c:pt>
                <c:pt idx="875">
                  <c:v>87.5</c:v>
                </c:pt>
                <c:pt idx="876">
                  <c:v>87.6</c:v>
                </c:pt>
                <c:pt idx="877">
                  <c:v>87.7</c:v>
                </c:pt>
                <c:pt idx="878">
                  <c:v>87.8</c:v>
                </c:pt>
                <c:pt idx="879">
                  <c:v>87.9</c:v>
                </c:pt>
                <c:pt idx="880">
                  <c:v>88</c:v>
                </c:pt>
                <c:pt idx="881">
                  <c:v>88.1</c:v>
                </c:pt>
                <c:pt idx="882">
                  <c:v>88.2</c:v>
                </c:pt>
                <c:pt idx="883">
                  <c:v>88.3</c:v>
                </c:pt>
                <c:pt idx="884">
                  <c:v>88.4</c:v>
                </c:pt>
                <c:pt idx="885">
                  <c:v>88.5</c:v>
                </c:pt>
                <c:pt idx="886">
                  <c:v>88.6</c:v>
                </c:pt>
                <c:pt idx="887">
                  <c:v>88.7</c:v>
                </c:pt>
                <c:pt idx="888">
                  <c:v>88.8</c:v>
                </c:pt>
                <c:pt idx="889">
                  <c:v>88.9</c:v>
                </c:pt>
                <c:pt idx="890">
                  <c:v>89</c:v>
                </c:pt>
                <c:pt idx="891">
                  <c:v>89.1</c:v>
                </c:pt>
                <c:pt idx="892">
                  <c:v>89.2</c:v>
                </c:pt>
                <c:pt idx="893">
                  <c:v>89.3</c:v>
                </c:pt>
                <c:pt idx="894">
                  <c:v>89.4</c:v>
                </c:pt>
                <c:pt idx="895">
                  <c:v>89.5</c:v>
                </c:pt>
                <c:pt idx="896">
                  <c:v>89.6</c:v>
                </c:pt>
                <c:pt idx="897">
                  <c:v>89.7</c:v>
                </c:pt>
                <c:pt idx="898">
                  <c:v>89.8</c:v>
                </c:pt>
                <c:pt idx="899">
                  <c:v>89.9</c:v>
                </c:pt>
                <c:pt idx="900">
                  <c:v>90</c:v>
                </c:pt>
                <c:pt idx="901">
                  <c:v>90.1</c:v>
                </c:pt>
                <c:pt idx="902">
                  <c:v>90.2</c:v>
                </c:pt>
                <c:pt idx="903">
                  <c:v>90.3</c:v>
                </c:pt>
                <c:pt idx="904">
                  <c:v>90.4</c:v>
                </c:pt>
                <c:pt idx="905">
                  <c:v>90.5</c:v>
                </c:pt>
                <c:pt idx="906">
                  <c:v>90.6</c:v>
                </c:pt>
                <c:pt idx="907">
                  <c:v>90.7</c:v>
                </c:pt>
                <c:pt idx="908">
                  <c:v>90.8</c:v>
                </c:pt>
                <c:pt idx="909">
                  <c:v>90.9</c:v>
                </c:pt>
                <c:pt idx="910">
                  <c:v>91</c:v>
                </c:pt>
                <c:pt idx="911">
                  <c:v>91.1</c:v>
                </c:pt>
                <c:pt idx="912">
                  <c:v>91.2</c:v>
                </c:pt>
                <c:pt idx="913">
                  <c:v>91.3</c:v>
                </c:pt>
                <c:pt idx="914">
                  <c:v>91.4</c:v>
                </c:pt>
                <c:pt idx="915">
                  <c:v>91.5</c:v>
                </c:pt>
                <c:pt idx="916">
                  <c:v>91.6</c:v>
                </c:pt>
                <c:pt idx="917">
                  <c:v>91.7</c:v>
                </c:pt>
                <c:pt idx="918">
                  <c:v>91.8</c:v>
                </c:pt>
                <c:pt idx="919">
                  <c:v>91.9</c:v>
                </c:pt>
                <c:pt idx="920">
                  <c:v>92</c:v>
                </c:pt>
                <c:pt idx="921">
                  <c:v>92.1</c:v>
                </c:pt>
                <c:pt idx="922">
                  <c:v>92.2</c:v>
                </c:pt>
                <c:pt idx="923">
                  <c:v>92.3</c:v>
                </c:pt>
                <c:pt idx="924">
                  <c:v>92.4</c:v>
                </c:pt>
                <c:pt idx="925">
                  <c:v>92.5</c:v>
                </c:pt>
                <c:pt idx="926">
                  <c:v>92.6</c:v>
                </c:pt>
                <c:pt idx="927">
                  <c:v>92.7</c:v>
                </c:pt>
                <c:pt idx="928">
                  <c:v>92.8</c:v>
                </c:pt>
                <c:pt idx="929">
                  <c:v>92.9</c:v>
                </c:pt>
                <c:pt idx="930">
                  <c:v>93</c:v>
                </c:pt>
                <c:pt idx="931">
                  <c:v>93.1</c:v>
                </c:pt>
                <c:pt idx="932">
                  <c:v>93.2</c:v>
                </c:pt>
                <c:pt idx="933">
                  <c:v>93.3</c:v>
                </c:pt>
                <c:pt idx="934">
                  <c:v>93.4</c:v>
                </c:pt>
                <c:pt idx="935">
                  <c:v>93.5</c:v>
                </c:pt>
                <c:pt idx="936">
                  <c:v>93.6</c:v>
                </c:pt>
                <c:pt idx="937">
                  <c:v>93.7</c:v>
                </c:pt>
                <c:pt idx="938">
                  <c:v>93.8</c:v>
                </c:pt>
                <c:pt idx="939">
                  <c:v>93.9</c:v>
                </c:pt>
                <c:pt idx="940">
                  <c:v>94</c:v>
                </c:pt>
                <c:pt idx="941">
                  <c:v>94.1</c:v>
                </c:pt>
                <c:pt idx="942">
                  <c:v>94.2</c:v>
                </c:pt>
                <c:pt idx="943">
                  <c:v>94.3</c:v>
                </c:pt>
                <c:pt idx="944">
                  <c:v>94.4</c:v>
                </c:pt>
                <c:pt idx="945">
                  <c:v>94.5</c:v>
                </c:pt>
                <c:pt idx="946">
                  <c:v>94.6</c:v>
                </c:pt>
                <c:pt idx="947">
                  <c:v>94.7</c:v>
                </c:pt>
                <c:pt idx="948">
                  <c:v>94.8</c:v>
                </c:pt>
                <c:pt idx="949">
                  <c:v>94.9</c:v>
                </c:pt>
                <c:pt idx="950">
                  <c:v>95</c:v>
                </c:pt>
                <c:pt idx="951">
                  <c:v>95.1</c:v>
                </c:pt>
                <c:pt idx="952">
                  <c:v>95.2</c:v>
                </c:pt>
                <c:pt idx="953">
                  <c:v>95.3</c:v>
                </c:pt>
                <c:pt idx="954">
                  <c:v>95.4</c:v>
                </c:pt>
                <c:pt idx="955">
                  <c:v>95.5</c:v>
                </c:pt>
                <c:pt idx="956">
                  <c:v>95.6</c:v>
                </c:pt>
                <c:pt idx="957">
                  <c:v>95.7</c:v>
                </c:pt>
                <c:pt idx="958">
                  <c:v>95.8</c:v>
                </c:pt>
                <c:pt idx="959">
                  <c:v>95.9</c:v>
                </c:pt>
                <c:pt idx="960">
                  <c:v>96</c:v>
                </c:pt>
                <c:pt idx="961">
                  <c:v>96.1</c:v>
                </c:pt>
                <c:pt idx="962">
                  <c:v>96.2</c:v>
                </c:pt>
                <c:pt idx="963">
                  <c:v>96.3</c:v>
                </c:pt>
                <c:pt idx="964">
                  <c:v>96.4</c:v>
                </c:pt>
                <c:pt idx="965">
                  <c:v>96.5</c:v>
                </c:pt>
                <c:pt idx="966">
                  <c:v>96.6</c:v>
                </c:pt>
                <c:pt idx="967">
                  <c:v>96.7</c:v>
                </c:pt>
                <c:pt idx="968">
                  <c:v>96.8</c:v>
                </c:pt>
                <c:pt idx="969">
                  <c:v>96.9</c:v>
                </c:pt>
                <c:pt idx="970">
                  <c:v>97</c:v>
                </c:pt>
                <c:pt idx="971">
                  <c:v>97.1</c:v>
                </c:pt>
                <c:pt idx="972">
                  <c:v>97.2</c:v>
                </c:pt>
                <c:pt idx="973">
                  <c:v>97.3</c:v>
                </c:pt>
                <c:pt idx="974">
                  <c:v>97.4</c:v>
                </c:pt>
                <c:pt idx="975">
                  <c:v>97.5</c:v>
                </c:pt>
                <c:pt idx="976">
                  <c:v>97.6</c:v>
                </c:pt>
                <c:pt idx="977">
                  <c:v>97.7</c:v>
                </c:pt>
                <c:pt idx="978">
                  <c:v>97.8</c:v>
                </c:pt>
                <c:pt idx="979">
                  <c:v>97.9</c:v>
                </c:pt>
                <c:pt idx="980">
                  <c:v>98</c:v>
                </c:pt>
                <c:pt idx="981">
                  <c:v>98.1</c:v>
                </c:pt>
                <c:pt idx="982">
                  <c:v>98.2</c:v>
                </c:pt>
                <c:pt idx="983">
                  <c:v>98.3</c:v>
                </c:pt>
                <c:pt idx="984">
                  <c:v>98.4</c:v>
                </c:pt>
                <c:pt idx="985">
                  <c:v>98.5</c:v>
                </c:pt>
                <c:pt idx="986">
                  <c:v>98.6</c:v>
                </c:pt>
                <c:pt idx="987">
                  <c:v>98.7</c:v>
                </c:pt>
                <c:pt idx="988">
                  <c:v>98.8</c:v>
                </c:pt>
                <c:pt idx="989">
                  <c:v>98.9</c:v>
                </c:pt>
                <c:pt idx="990">
                  <c:v>99</c:v>
                </c:pt>
                <c:pt idx="991">
                  <c:v>99.1</c:v>
                </c:pt>
                <c:pt idx="992">
                  <c:v>99.2</c:v>
                </c:pt>
                <c:pt idx="993">
                  <c:v>99.3</c:v>
                </c:pt>
                <c:pt idx="994">
                  <c:v>99.4</c:v>
                </c:pt>
                <c:pt idx="995">
                  <c:v>99.5</c:v>
                </c:pt>
                <c:pt idx="996">
                  <c:v>99.6</c:v>
                </c:pt>
                <c:pt idx="997">
                  <c:v>99.7</c:v>
                </c:pt>
                <c:pt idx="998">
                  <c:v>99.8</c:v>
                </c:pt>
                <c:pt idx="999">
                  <c:v>99.9</c:v>
                </c:pt>
                <c:pt idx="1000">
                  <c:v>100</c:v>
                </c:pt>
                <c:pt idx="1001">
                  <c:v>100.1</c:v>
                </c:pt>
                <c:pt idx="1002">
                  <c:v>100.2</c:v>
                </c:pt>
                <c:pt idx="1003">
                  <c:v>100.3</c:v>
                </c:pt>
                <c:pt idx="1004">
                  <c:v>100.4</c:v>
                </c:pt>
                <c:pt idx="1005">
                  <c:v>100.5</c:v>
                </c:pt>
                <c:pt idx="1006">
                  <c:v>100.6</c:v>
                </c:pt>
                <c:pt idx="1007">
                  <c:v>100.7</c:v>
                </c:pt>
                <c:pt idx="1008">
                  <c:v>100.8</c:v>
                </c:pt>
                <c:pt idx="1009">
                  <c:v>100.9</c:v>
                </c:pt>
                <c:pt idx="1010">
                  <c:v>101</c:v>
                </c:pt>
                <c:pt idx="1011">
                  <c:v>101.1</c:v>
                </c:pt>
                <c:pt idx="1012">
                  <c:v>101.2</c:v>
                </c:pt>
                <c:pt idx="1013">
                  <c:v>101.3</c:v>
                </c:pt>
                <c:pt idx="1014">
                  <c:v>101.4</c:v>
                </c:pt>
                <c:pt idx="1015">
                  <c:v>101.5</c:v>
                </c:pt>
                <c:pt idx="1016">
                  <c:v>101.6</c:v>
                </c:pt>
                <c:pt idx="1017">
                  <c:v>101.7</c:v>
                </c:pt>
                <c:pt idx="1018">
                  <c:v>101.8</c:v>
                </c:pt>
                <c:pt idx="1019">
                  <c:v>101.9</c:v>
                </c:pt>
                <c:pt idx="1020">
                  <c:v>102</c:v>
                </c:pt>
                <c:pt idx="1021">
                  <c:v>102.1</c:v>
                </c:pt>
                <c:pt idx="1022">
                  <c:v>102.2</c:v>
                </c:pt>
                <c:pt idx="1023">
                  <c:v>102.3</c:v>
                </c:pt>
                <c:pt idx="1024">
                  <c:v>102.4</c:v>
                </c:pt>
                <c:pt idx="1025">
                  <c:v>102.5</c:v>
                </c:pt>
                <c:pt idx="1026">
                  <c:v>102.6</c:v>
                </c:pt>
                <c:pt idx="1027">
                  <c:v>102.7</c:v>
                </c:pt>
                <c:pt idx="1028">
                  <c:v>102.8</c:v>
                </c:pt>
                <c:pt idx="1029">
                  <c:v>102.9</c:v>
                </c:pt>
                <c:pt idx="1030">
                  <c:v>103</c:v>
                </c:pt>
                <c:pt idx="1031">
                  <c:v>103.1</c:v>
                </c:pt>
                <c:pt idx="1032">
                  <c:v>103.2</c:v>
                </c:pt>
                <c:pt idx="1033">
                  <c:v>103.3</c:v>
                </c:pt>
                <c:pt idx="1034">
                  <c:v>103.4</c:v>
                </c:pt>
                <c:pt idx="1035">
                  <c:v>103.5</c:v>
                </c:pt>
                <c:pt idx="1036">
                  <c:v>103.6</c:v>
                </c:pt>
                <c:pt idx="1037">
                  <c:v>103.7</c:v>
                </c:pt>
                <c:pt idx="1038">
                  <c:v>103.8</c:v>
                </c:pt>
                <c:pt idx="1039">
                  <c:v>103.9</c:v>
                </c:pt>
                <c:pt idx="1040">
                  <c:v>104</c:v>
                </c:pt>
                <c:pt idx="1041">
                  <c:v>104.1</c:v>
                </c:pt>
                <c:pt idx="1042">
                  <c:v>104.2</c:v>
                </c:pt>
                <c:pt idx="1043">
                  <c:v>104.3</c:v>
                </c:pt>
                <c:pt idx="1044">
                  <c:v>104.4</c:v>
                </c:pt>
                <c:pt idx="1045">
                  <c:v>104.5</c:v>
                </c:pt>
                <c:pt idx="1046">
                  <c:v>104.6</c:v>
                </c:pt>
                <c:pt idx="1047">
                  <c:v>104.7</c:v>
                </c:pt>
                <c:pt idx="1048">
                  <c:v>104.8</c:v>
                </c:pt>
                <c:pt idx="1049">
                  <c:v>104.9</c:v>
                </c:pt>
                <c:pt idx="1050">
                  <c:v>105</c:v>
                </c:pt>
                <c:pt idx="1051">
                  <c:v>105.1</c:v>
                </c:pt>
                <c:pt idx="1052">
                  <c:v>105.2</c:v>
                </c:pt>
                <c:pt idx="1053">
                  <c:v>105.3</c:v>
                </c:pt>
                <c:pt idx="1054">
                  <c:v>105.4</c:v>
                </c:pt>
                <c:pt idx="1055">
                  <c:v>105.5</c:v>
                </c:pt>
                <c:pt idx="1056">
                  <c:v>105.6</c:v>
                </c:pt>
                <c:pt idx="1057">
                  <c:v>105.7</c:v>
                </c:pt>
                <c:pt idx="1058">
                  <c:v>105.8</c:v>
                </c:pt>
                <c:pt idx="1059">
                  <c:v>105.9</c:v>
                </c:pt>
                <c:pt idx="1060">
                  <c:v>106</c:v>
                </c:pt>
                <c:pt idx="1061">
                  <c:v>106.1</c:v>
                </c:pt>
                <c:pt idx="1062">
                  <c:v>106.2</c:v>
                </c:pt>
                <c:pt idx="1063">
                  <c:v>106.3</c:v>
                </c:pt>
                <c:pt idx="1064">
                  <c:v>106.4</c:v>
                </c:pt>
                <c:pt idx="1065">
                  <c:v>106.5</c:v>
                </c:pt>
                <c:pt idx="1066">
                  <c:v>106.6</c:v>
                </c:pt>
                <c:pt idx="1067">
                  <c:v>106.7</c:v>
                </c:pt>
                <c:pt idx="1068">
                  <c:v>106.8</c:v>
                </c:pt>
                <c:pt idx="1069">
                  <c:v>106.9</c:v>
                </c:pt>
                <c:pt idx="1070">
                  <c:v>107</c:v>
                </c:pt>
                <c:pt idx="1071">
                  <c:v>107.1</c:v>
                </c:pt>
                <c:pt idx="1072">
                  <c:v>107.2</c:v>
                </c:pt>
                <c:pt idx="1073">
                  <c:v>107.3</c:v>
                </c:pt>
                <c:pt idx="1074">
                  <c:v>107.4</c:v>
                </c:pt>
                <c:pt idx="1075">
                  <c:v>107.5</c:v>
                </c:pt>
                <c:pt idx="1076">
                  <c:v>107.6</c:v>
                </c:pt>
                <c:pt idx="1077">
                  <c:v>107.7</c:v>
                </c:pt>
                <c:pt idx="1078">
                  <c:v>107.8</c:v>
                </c:pt>
                <c:pt idx="1079">
                  <c:v>107.9</c:v>
                </c:pt>
                <c:pt idx="1080">
                  <c:v>108</c:v>
                </c:pt>
                <c:pt idx="1081">
                  <c:v>108.1</c:v>
                </c:pt>
                <c:pt idx="1082">
                  <c:v>108.2</c:v>
                </c:pt>
                <c:pt idx="1083">
                  <c:v>108.3</c:v>
                </c:pt>
                <c:pt idx="1084">
                  <c:v>108.4</c:v>
                </c:pt>
                <c:pt idx="1085">
                  <c:v>108.5</c:v>
                </c:pt>
                <c:pt idx="1086">
                  <c:v>108.6</c:v>
                </c:pt>
                <c:pt idx="1087">
                  <c:v>108.7</c:v>
                </c:pt>
                <c:pt idx="1088">
                  <c:v>108.8</c:v>
                </c:pt>
                <c:pt idx="1089">
                  <c:v>108.9</c:v>
                </c:pt>
                <c:pt idx="1090">
                  <c:v>109</c:v>
                </c:pt>
                <c:pt idx="1091">
                  <c:v>109.1</c:v>
                </c:pt>
                <c:pt idx="1092">
                  <c:v>109.2</c:v>
                </c:pt>
                <c:pt idx="1093">
                  <c:v>109.3</c:v>
                </c:pt>
                <c:pt idx="1094">
                  <c:v>109.4</c:v>
                </c:pt>
                <c:pt idx="1095">
                  <c:v>109.5</c:v>
                </c:pt>
                <c:pt idx="1096">
                  <c:v>109.6</c:v>
                </c:pt>
                <c:pt idx="1097">
                  <c:v>109.7</c:v>
                </c:pt>
                <c:pt idx="1098">
                  <c:v>109.8</c:v>
                </c:pt>
                <c:pt idx="1099">
                  <c:v>109.9</c:v>
                </c:pt>
                <c:pt idx="1100">
                  <c:v>110</c:v>
                </c:pt>
                <c:pt idx="1101">
                  <c:v>110.1</c:v>
                </c:pt>
                <c:pt idx="1102">
                  <c:v>110.2</c:v>
                </c:pt>
                <c:pt idx="1103">
                  <c:v>110.3</c:v>
                </c:pt>
                <c:pt idx="1104">
                  <c:v>110.4</c:v>
                </c:pt>
                <c:pt idx="1105">
                  <c:v>110.5</c:v>
                </c:pt>
                <c:pt idx="1106">
                  <c:v>110.6</c:v>
                </c:pt>
                <c:pt idx="1107">
                  <c:v>110.7</c:v>
                </c:pt>
                <c:pt idx="1108">
                  <c:v>110.8</c:v>
                </c:pt>
                <c:pt idx="1109">
                  <c:v>110.9</c:v>
                </c:pt>
                <c:pt idx="1110">
                  <c:v>111</c:v>
                </c:pt>
                <c:pt idx="1111">
                  <c:v>111.1</c:v>
                </c:pt>
                <c:pt idx="1112">
                  <c:v>111.2</c:v>
                </c:pt>
                <c:pt idx="1113">
                  <c:v>111.3</c:v>
                </c:pt>
                <c:pt idx="1114">
                  <c:v>111.4</c:v>
                </c:pt>
                <c:pt idx="1115">
                  <c:v>111.5</c:v>
                </c:pt>
                <c:pt idx="1116">
                  <c:v>111.6</c:v>
                </c:pt>
                <c:pt idx="1117">
                  <c:v>111.7</c:v>
                </c:pt>
                <c:pt idx="1118">
                  <c:v>111.8</c:v>
                </c:pt>
                <c:pt idx="1119">
                  <c:v>111.9</c:v>
                </c:pt>
                <c:pt idx="1120">
                  <c:v>112</c:v>
                </c:pt>
                <c:pt idx="1121">
                  <c:v>112.1</c:v>
                </c:pt>
                <c:pt idx="1122">
                  <c:v>112.2</c:v>
                </c:pt>
                <c:pt idx="1123">
                  <c:v>112.3</c:v>
                </c:pt>
                <c:pt idx="1124">
                  <c:v>112.4</c:v>
                </c:pt>
                <c:pt idx="1125">
                  <c:v>112.5</c:v>
                </c:pt>
                <c:pt idx="1126">
                  <c:v>112.6</c:v>
                </c:pt>
                <c:pt idx="1127">
                  <c:v>112.7</c:v>
                </c:pt>
                <c:pt idx="1128">
                  <c:v>112.8</c:v>
                </c:pt>
                <c:pt idx="1129">
                  <c:v>112.9</c:v>
                </c:pt>
                <c:pt idx="1130">
                  <c:v>113</c:v>
                </c:pt>
                <c:pt idx="1131">
                  <c:v>113.1</c:v>
                </c:pt>
                <c:pt idx="1132">
                  <c:v>113.2</c:v>
                </c:pt>
                <c:pt idx="1133">
                  <c:v>113.3</c:v>
                </c:pt>
                <c:pt idx="1134">
                  <c:v>113.4</c:v>
                </c:pt>
                <c:pt idx="1135">
                  <c:v>113.5</c:v>
                </c:pt>
                <c:pt idx="1136">
                  <c:v>113.6</c:v>
                </c:pt>
                <c:pt idx="1137">
                  <c:v>113.7</c:v>
                </c:pt>
                <c:pt idx="1138">
                  <c:v>113.8</c:v>
                </c:pt>
                <c:pt idx="1139">
                  <c:v>113.9</c:v>
                </c:pt>
                <c:pt idx="1140">
                  <c:v>114</c:v>
                </c:pt>
                <c:pt idx="1141">
                  <c:v>114.1</c:v>
                </c:pt>
                <c:pt idx="1142">
                  <c:v>114.2</c:v>
                </c:pt>
                <c:pt idx="1143">
                  <c:v>114.3</c:v>
                </c:pt>
                <c:pt idx="1144">
                  <c:v>114.4</c:v>
                </c:pt>
                <c:pt idx="1145">
                  <c:v>114.5</c:v>
                </c:pt>
                <c:pt idx="1146">
                  <c:v>114.6</c:v>
                </c:pt>
                <c:pt idx="1147">
                  <c:v>114.7</c:v>
                </c:pt>
                <c:pt idx="1148">
                  <c:v>114.8</c:v>
                </c:pt>
                <c:pt idx="1149">
                  <c:v>114.9</c:v>
                </c:pt>
                <c:pt idx="1150">
                  <c:v>115</c:v>
                </c:pt>
                <c:pt idx="1151">
                  <c:v>115.1</c:v>
                </c:pt>
                <c:pt idx="1152">
                  <c:v>115.2</c:v>
                </c:pt>
                <c:pt idx="1153">
                  <c:v>115.3</c:v>
                </c:pt>
                <c:pt idx="1154">
                  <c:v>115.4</c:v>
                </c:pt>
                <c:pt idx="1155">
                  <c:v>115.5</c:v>
                </c:pt>
                <c:pt idx="1156">
                  <c:v>115.6</c:v>
                </c:pt>
                <c:pt idx="1157">
                  <c:v>115.7</c:v>
                </c:pt>
                <c:pt idx="1158">
                  <c:v>115.8</c:v>
                </c:pt>
                <c:pt idx="1159">
                  <c:v>115.9</c:v>
                </c:pt>
                <c:pt idx="1160">
                  <c:v>116</c:v>
                </c:pt>
                <c:pt idx="1161">
                  <c:v>116.1</c:v>
                </c:pt>
                <c:pt idx="1162">
                  <c:v>116.2</c:v>
                </c:pt>
                <c:pt idx="1163">
                  <c:v>116.3</c:v>
                </c:pt>
                <c:pt idx="1164">
                  <c:v>116.4</c:v>
                </c:pt>
                <c:pt idx="1165">
                  <c:v>116.5</c:v>
                </c:pt>
                <c:pt idx="1166">
                  <c:v>116.6</c:v>
                </c:pt>
                <c:pt idx="1167">
                  <c:v>116.7</c:v>
                </c:pt>
                <c:pt idx="1168">
                  <c:v>116.8</c:v>
                </c:pt>
                <c:pt idx="1169">
                  <c:v>116.9</c:v>
                </c:pt>
                <c:pt idx="1170">
                  <c:v>117</c:v>
                </c:pt>
                <c:pt idx="1171">
                  <c:v>117.1</c:v>
                </c:pt>
                <c:pt idx="1172">
                  <c:v>117.2</c:v>
                </c:pt>
                <c:pt idx="1173">
                  <c:v>117.3</c:v>
                </c:pt>
                <c:pt idx="1174">
                  <c:v>117.4</c:v>
                </c:pt>
                <c:pt idx="1175">
                  <c:v>117.5</c:v>
                </c:pt>
                <c:pt idx="1176">
                  <c:v>117.6</c:v>
                </c:pt>
                <c:pt idx="1177">
                  <c:v>117.7</c:v>
                </c:pt>
                <c:pt idx="1178">
                  <c:v>117.8</c:v>
                </c:pt>
                <c:pt idx="1179">
                  <c:v>117.9</c:v>
                </c:pt>
                <c:pt idx="1180">
                  <c:v>118</c:v>
                </c:pt>
                <c:pt idx="1181">
                  <c:v>118.1</c:v>
                </c:pt>
                <c:pt idx="1182">
                  <c:v>118.2</c:v>
                </c:pt>
                <c:pt idx="1183">
                  <c:v>118.3</c:v>
                </c:pt>
                <c:pt idx="1184">
                  <c:v>118.4</c:v>
                </c:pt>
                <c:pt idx="1185">
                  <c:v>118.5</c:v>
                </c:pt>
                <c:pt idx="1186">
                  <c:v>118.6</c:v>
                </c:pt>
                <c:pt idx="1187">
                  <c:v>118.7</c:v>
                </c:pt>
                <c:pt idx="1188">
                  <c:v>118.8</c:v>
                </c:pt>
                <c:pt idx="1189">
                  <c:v>118.9</c:v>
                </c:pt>
                <c:pt idx="1190">
                  <c:v>119</c:v>
                </c:pt>
                <c:pt idx="1191">
                  <c:v>119.1</c:v>
                </c:pt>
                <c:pt idx="1192">
                  <c:v>119.2</c:v>
                </c:pt>
                <c:pt idx="1193">
                  <c:v>119.3</c:v>
                </c:pt>
                <c:pt idx="1194">
                  <c:v>119.4</c:v>
                </c:pt>
                <c:pt idx="1195">
                  <c:v>119.5</c:v>
                </c:pt>
                <c:pt idx="1196">
                  <c:v>119.6</c:v>
                </c:pt>
                <c:pt idx="1197">
                  <c:v>119.7</c:v>
                </c:pt>
                <c:pt idx="1198">
                  <c:v>119.8</c:v>
                </c:pt>
                <c:pt idx="1199">
                  <c:v>119.9</c:v>
                </c:pt>
                <c:pt idx="1200">
                  <c:v>120</c:v>
                </c:pt>
                <c:pt idx="1201">
                  <c:v>120.1</c:v>
                </c:pt>
                <c:pt idx="1202">
                  <c:v>120.2</c:v>
                </c:pt>
                <c:pt idx="1203">
                  <c:v>120.3</c:v>
                </c:pt>
                <c:pt idx="1204">
                  <c:v>120.4</c:v>
                </c:pt>
                <c:pt idx="1205">
                  <c:v>120.5</c:v>
                </c:pt>
                <c:pt idx="1206">
                  <c:v>120.6</c:v>
                </c:pt>
                <c:pt idx="1207">
                  <c:v>120.7</c:v>
                </c:pt>
                <c:pt idx="1208">
                  <c:v>120.8</c:v>
                </c:pt>
                <c:pt idx="1209">
                  <c:v>120.9</c:v>
                </c:pt>
                <c:pt idx="1210">
                  <c:v>121</c:v>
                </c:pt>
                <c:pt idx="1211">
                  <c:v>121.1</c:v>
                </c:pt>
                <c:pt idx="1212">
                  <c:v>121.2</c:v>
                </c:pt>
                <c:pt idx="1213">
                  <c:v>121.3</c:v>
                </c:pt>
                <c:pt idx="1214">
                  <c:v>121.4</c:v>
                </c:pt>
                <c:pt idx="1215">
                  <c:v>121.5</c:v>
                </c:pt>
                <c:pt idx="1216">
                  <c:v>121.6</c:v>
                </c:pt>
                <c:pt idx="1217">
                  <c:v>121.7</c:v>
                </c:pt>
                <c:pt idx="1218">
                  <c:v>121.8</c:v>
                </c:pt>
                <c:pt idx="1219">
                  <c:v>121.9</c:v>
                </c:pt>
                <c:pt idx="1220">
                  <c:v>122</c:v>
                </c:pt>
                <c:pt idx="1221">
                  <c:v>122.1</c:v>
                </c:pt>
                <c:pt idx="1222">
                  <c:v>122.2</c:v>
                </c:pt>
                <c:pt idx="1223">
                  <c:v>122.3</c:v>
                </c:pt>
                <c:pt idx="1224">
                  <c:v>122.4</c:v>
                </c:pt>
                <c:pt idx="1225">
                  <c:v>122.5</c:v>
                </c:pt>
                <c:pt idx="1226">
                  <c:v>122.6</c:v>
                </c:pt>
                <c:pt idx="1227">
                  <c:v>122.7</c:v>
                </c:pt>
                <c:pt idx="1228">
                  <c:v>122.8</c:v>
                </c:pt>
                <c:pt idx="1229">
                  <c:v>122.9</c:v>
                </c:pt>
                <c:pt idx="1230">
                  <c:v>123</c:v>
                </c:pt>
                <c:pt idx="1231">
                  <c:v>123.1</c:v>
                </c:pt>
                <c:pt idx="1232">
                  <c:v>123.2</c:v>
                </c:pt>
                <c:pt idx="1233">
                  <c:v>123.3</c:v>
                </c:pt>
                <c:pt idx="1234">
                  <c:v>123.4</c:v>
                </c:pt>
                <c:pt idx="1235">
                  <c:v>123.5</c:v>
                </c:pt>
                <c:pt idx="1236">
                  <c:v>123.6</c:v>
                </c:pt>
                <c:pt idx="1237">
                  <c:v>123.7</c:v>
                </c:pt>
                <c:pt idx="1238">
                  <c:v>123.8</c:v>
                </c:pt>
                <c:pt idx="1239">
                  <c:v>123.9</c:v>
                </c:pt>
                <c:pt idx="1240">
                  <c:v>124</c:v>
                </c:pt>
                <c:pt idx="1241">
                  <c:v>124.1</c:v>
                </c:pt>
                <c:pt idx="1242">
                  <c:v>124.2</c:v>
                </c:pt>
                <c:pt idx="1243">
                  <c:v>124.3</c:v>
                </c:pt>
                <c:pt idx="1244">
                  <c:v>124.4</c:v>
                </c:pt>
                <c:pt idx="1245">
                  <c:v>124.5</c:v>
                </c:pt>
                <c:pt idx="1246">
                  <c:v>124.6</c:v>
                </c:pt>
                <c:pt idx="1247">
                  <c:v>124.7</c:v>
                </c:pt>
                <c:pt idx="1248">
                  <c:v>124.8</c:v>
                </c:pt>
                <c:pt idx="1249">
                  <c:v>124.9</c:v>
                </c:pt>
                <c:pt idx="1250">
                  <c:v>125</c:v>
                </c:pt>
                <c:pt idx="1251">
                  <c:v>125.1</c:v>
                </c:pt>
                <c:pt idx="1252">
                  <c:v>125.2</c:v>
                </c:pt>
                <c:pt idx="1253">
                  <c:v>125.3</c:v>
                </c:pt>
                <c:pt idx="1254">
                  <c:v>125.4</c:v>
                </c:pt>
                <c:pt idx="1255">
                  <c:v>125.5</c:v>
                </c:pt>
                <c:pt idx="1256">
                  <c:v>125.6</c:v>
                </c:pt>
                <c:pt idx="1257">
                  <c:v>125.7</c:v>
                </c:pt>
                <c:pt idx="1258">
                  <c:v>125.8</c:v>
                </c:pt>
                <c:pt idx="1259">
                  <c:v>125.9</c:v>
                </c:pt>
                <c:pt idx="1260">
                  <c:v>126</c:v>
                </c:pt>
                <c:pt idx="1261">
                  <c:v>126.1</c:v>
                </c:pt>
                <c:pt idx="1262">
                  <c:v>126.2</c:v>
                </c:pt>
                <c:pt idx="1263">
                  <c:v>126.3</c:v>
                </c:pt>
                <c:pt idx="1264">
                  <c:v>126.4</c:v>
                </c:pt>
                <c:pt idx="1265">
                  <c:v>126.5</c:v>
                </c:pt>
                <c:pt idx="1266">
                  <c:v>126.6</c:v>
                </c:pt>
                <c:pt idx="1267">
                  <c:v>126.7</c:v>
                </c:pt>
                <c:pt idx="1268">
                  <c:v>126.8</c:v>
                </c:pt>
                <c:pt idx="1269">
                  <c:v>126.9</c:v>
                </c:pt>
                <c:pt idx="1270">
                  <c:v>127</c:v>
                </c:pt>
                <c:pt idx="1271">
                  <c:v>127.1</c:v>
                </c:pt>
                <c:pt idx="1272">
                  <c:v>127.2</c:v>
                </c:pt>
                <c:pt idx="1273">
                  <c:v>127.3</c:v>
                </c:pt>
                <c:pt idx="1274">
                  <c:v>127.4</c:v>
                </c:pt>
                <c:pt idx="1275">
                  <c:v>127.5</c:v>
                </c:pt>
                <c:pt idx="1276">
                  <c:v>127.6</c:v>
                </c:pt>
                <c:pt idx="1277">
                  <c:v>127.7</c:v>
                </c:pt>
                <c:pt idx="1278">
                  <c:v>127.8</c:v>
                </c:pt>
                <c:pt idx="1279">
                  <c:v>127.9</c:v>
                </c:pt>
                <c:pt idx="1280">
                  <c:v>128</c:v>
                </c:pt>
                <c:pt idx="1281">
                  <c:v>128.1</c:v>
                </c:pt>
                <c:pt idx="1282">
                  <c:v>128.19999999999999</c:v>
                </c:pt>
                <c:pt idx="1283">
                  <c:v>128.30000000000001</c:v>
                </c:pt>
                <c:pt idx="1284">
                  <c:v>128.4</c:v>
                </c:pt>
                <c:pt idx="1285">
                  <c:v>128.5</c:v>
                </c:pt>
                <c:pt idx="1286">
                  <c:v>128.6</c:v>
                </c:pt>
                <c:pt idx="1287">
                  <c:v>128.69999999999999</c:v>
                </c:pt>
                <c:pt idx="1288">
                  <c:v>128.80000000000001</c:v>
                </c:pt>
                <c:pt idx="1289">
                  <c:v>128.9</c:v>
                </c:pt>
                <c:pt idx="1290">
                  <c:v>129</c:v>
                </c:pt>
                <c:pt idx="1291">
                  <c:v>129.1</c:v>
                </c:pt>
                <c:pt idx="1292">
                  <c:v>129.19999999999999</c:v>
                </c:pt>
                <c:pt idx="1293">
                  <c:v>129.30000000000001</c:v>
                </c:pt>
                <c:pt idx="1294">
                  <c:v>129.4</c:v>
                </c:pt>
                <c:pt idx="1295">
                  <c:v>129.5</c:v>
                </c:pt>
                <c:pt idx="1296">
                  <c:v>129.6</c:v>
                </c:pt>
                <c:pt idx="1297">
                  <c:v>129.69999999999999</c:v>
                </c:pt>
                <c:pt idx="1298">
                  <c:v>129.80000000000001</c:v>
                </c:pt>
                <c:pt idx="1299">
                  <c:v>129.9</c:v>
                </c:pt>
                <c:pt idx="1300">
                  <c:v>130</c:v>
                </c:pt>
                <c:pt idx="1301">
                  <c:v>130.1</c:v>
                </c:pt>
                <c:pt idx="1302">
                  <c:v>130.19999999999999</c:v>
                </c:pt>
                <c:pt idx="1303">
                  <c:v>130.30000000000001</c:v>
                </c:pt>
                <c:pt idx="1304">
                  <c:v>130.4</c:v>
                </c:pt>
                <c:pt idx="1305">
                  <c:v>130.5</c:v>
                </c:pt>
                <c:pt idx="1306">
                  <c:v>130.6</c:v>
                </c:pt>
                <c:pt idx="1307">
                  <c:v>130.69999999999999</c:v>
                </c:pt>
                <c:pt idx="1308">
                  <c:v>130.80000000000001</c:v>
                </c:pt>
                <c:pt idx="1309">
                  <c:v>130.9</c:v>
                </c:pt>
                <c:pt idx="1310">
                  <c:v>131</c:v>
                </c:pt>
                <c:pt idx="1311">
                  <c:v>131.1</c:v>
                </c:pt>
                <c:pt idx="1312">
                  <c:v>131.19999999999999</c:v>
                </c:pt>
                <c:pt idx="1313">
                  <c:v>131.30000000000001</c:v>
                </c:pt>
                <c:pt idx="1314">
                  <c:v>131.4</c:v>
                </c:pt>
                <c:pt idx="1315">
                  <c:v>131.5</c:v>
                </c:pt>
                <c:pt idx="1316">
                  <c:v>131.6</c:v>
                </c:pt>
                <c:pt idx="1317">
                  <c:v>131.69999999999999</c:v>
                </c:pt>
                <c:pt idx="1318">
                  <c:v>131.80000000000001</c:v>
                </c:pt>
                <c:pt idx="1319">
                  <c:v>131.9</c:v>
                </c:pt>
                <c:pt idx="1320">
                  <c:v>132</c:v>
                </c:pt>
                <c:pt idx="1321">
                  <c:v>132.1</c:v>
                </c:pt>
                <c:pt idx="1322">
                  <c:v>132.19999999999999</c:v>
                </c:pt>
                <c:pt idx="1323">
                  <c:v>132.30000000000001</c:v>
                </c:pt>
                <c:pt idx="1324">
                  <c:v>132.4</c:v>
                </c:pt>
                <c:pt idx="1325">
                  <c:v>132.5</c:v>
                </c:pt>
                <c:pt idx="1326">
                  <c:v>132.6</c:v>
                </c:pt>
                <c:pt idx="1327">
                  <c:v>132.69999999999999</c:v>
                </c:pt>
                <c:pt idx="1328">
                  <c:v>132.80000000000001</c:v>
                </c:pt>
                <c:pt idx="1329">
                  <c:v>132.9</c:v>
                </c:pt>
                <c:pt idx="1330">
                  <c:v>133</c:v>
                </c:pt>
                <c:pt idx="1331">
                  <c:v>133.1</c:v>
                </c:pt>
                <c:pt idx="1332">
                  <c:v>133.19999999999999</c:v>
                </c:pt>
                <c:pt idx="1333">
                  <c:v>133.30000000000001</c:v>
                </c:pt>
                <c:pt idx="1334">
                  <c:v>133.4</c:v>
                </c:pt>
                <c:pt idx="1335">
                  <c:v>133.5</c:v>
                </c:pt>
                <c:pt idx="1336">
                  <c:v>133.6</c:v>
                </c:pt>
                <c:pt idx="1337">
                  <c:v>133.69999999999999</c:v>
                </c:pt>
                <c:pt idx="1338">
                  <c:v>133.80000000000001</c:v>
                </c:pt>
                <c:pt idx="1339">
                  <c:v>133.9</c:v>
                </c:pt>
                <c:pt idx="1340">
                  <c:v>134</c:v>
                </c:pt>
                <c:pt idx="1341">
                  <c:v>134.1</c:v>
                </c:pt>
                <c:pt idx="1342">
                  <c:v>134.19999999999999</c:v>
                </c:pt>
                <c:pt idx="1343">
                  <c:v>134.30000000000001</c:v>
                </c:pt>
                <c:pt idx="1344">
                  <c:v>134.4</c:v>
                </c:pt>
                <c:pt idx="1345">
                  <c:v>134.5</c:v>
                </c:pt>
                <c:pt idx="1346">
                  <c:v>134.6</c:v>
                </c:pt>
                <c:pt idx="1347">
                  <c:v>134.69999999999999</c:v>
                </c:pt>
                <c:pt idx="1348">
                  <c:v>134.80000000000001</c:v>
                </c:pt>
                <c:pt idx="1349">
                  <c:v>134.9</c:v>
                </c:pt>
                <c:pt idx="1350">
                  <c:v>135</c:v>
                </c:pt>
                <c:pt idx="1351">
                  <c:v>135.1</c:v>
                </c:pt>
                <c:pt idx="1352">
                  <c:v>135.19999999999999</c:v>
                </c:pt>
                <c:pt idx="1353">
                  <c:v>135.30000000000001</c:v>
                </c:pt>
                <c:pt idx="1354">
                  <c:v>135.4</c:v>
                </c:pt>
                <c:pt idx="1355">
                  <c:v>135.5</c:v>
                </c:pt>
                <c:pt idx="1356">
                  <c:v>135.6</c:v>
                </c:pt>
                <c:pt idx="1357">
                  <c:v>135.69999999999999</c:v>
                </c:pt>
                <c:pt idx="1358">
                  <c:v>135.80000000000001</c:v>
                </c:pt>
                <c:pt idx="1359">
                  <c:v>135.9</c:v>
                </c:pt>
                <c:pt idx="1360">
                  <c:v>136</c:v>
                </c:pt>
                <c:pt idx="1361">
                  <c:v>136.1</c:v>
                </c:pt>
                <c:pt idx="1362">
                  <c:v>136.19999999999999</c:v>
                </c:pt>
                <c:pt idx="1363">
                  <c:v>136.30000000000001</c:v>
                </c:pt>
                <c:pt idx="1364">
                  <c:v>136.4</c:v>
                </c:pt>
                <c:pt idx="1365">
                  <c:v>136.5</c:v>
                </c:pt>
                <c:pt idx="1366">
                  <c:v>136.6</c:v>
                </c:pt>
                <c:pt idx="1367">
                  <c:v>136.69999999999999</c:v>
                </c:pt>
                <c:pt idx="1368">
                  <c:v>136.80000000000001</c:v>
                </c:pt>
                <c:pt idx="1369">
                  <c:v>136.9</c:v>
                </c:pt>
                <c:pt idx="1370">
                  <c:v>137</c:v>
                </c:pt>
                <c:pt idx="1371">
                  <c:v>137.1</c:v>
                </c:pt>
                <c:pt idx="1372">
                  <c:v>137.19999999999999</c:v>
                </c:pt>
                <c:pt idx="1373">
                  <c:v>137.30000000000001</c:v>
                </c:pt>
                <c:pt idx="1374">
                  <c:v>137.4</c:v>
                </c:pt>
                <c:pt idx="1375">
                  <c:v>137.5</c:v>
                </c:pt>
                <c:pt idx="1376">
                  <c:v>137.6</c:v>
                </c:pt>
                <c:pt idx="1377">
                  <c:v>137.69999999999999</c:v>
                </c:pt>
                <c:pt idx="1378">
                  <c:v>137.80000000000001</c:v>
                </c:pt>
                <c:pt idx="1379">
                  <c:v>137.9</c:v>
                </c:pt>
                <c:pt idx="1380">
                  <c:v>138</c:v>
                </c:pt>
                <c:pt idx="1381">
                  <c:v>138.1</c:v>
                </c:pt>
                <c:pt idx="1382">
                  <c:v>138.19999999999999</c:v>
                </c:pt>
                <c:pt idx="1383">
                  <c:v>138.30000000000001</c:v>
                </c:pt>
                <c:pt idx="1384">
                  <c:v>138.4</c:v>
                </c:pt>
                <c:pt idx="1385">
                  <c:v>138.5</c:v>
                </c:pt>
                <c:pt idx="1386">
                  <c:v>138.6</c:v>
                </c:pt>
                <c:pt idx="1387">
                  <c:v>138.69999999999999</c:v>
                </c:pt>
                <c:pt idx="1388">
                  <c:v>138.80000000000001</c:v>
                </c:pt>
                <c:pt idx="1389">
                  <c:v>138.9</c:v>
                </c:pt>
                <c:pt idx="1390">
                  <c:v>139</c:v>
                </c:pt>
                <c:pt idx="1391">
                  <c:v>139.1</c:v>
                </c:pt>
                <c:pt idx="1392">
                  <c:v>139.19999999999999</c:v>
                </c:pt>
                <c:pt idx="1393">
                  <c:v>139.30000000000001</c:v>
                </c:pt>
                <c:pt idx="1394">
                  <c:v>139.4</c:v>
                </c:pt>
                <c:pt idx="1395">
                  <c:v>139.5</c:v>
                </c:pt>
                <c:pt idx="1396">
                  <c:v>139.6</c:v>
                </c:pt>
                <c:pt idx="1397">
                  <c:v>139.69999999999999</c:v>
                </c:pt>
                <c:pt idx="1398">
                  <c:v>139.80000000000001</c:v>
                </c:pt>
                <c:pt idx="1399">
                  <c:v>139.9</c:v>
                </c:pt>
                <c:pt idx="1400">
                  <c:v>140</c:v>
                </c:pt>
                <c:pt idx="1401">
                  <c:v>140.1</c:v>
                </c:pt>
                <c:pt idx="1402">
                  <c:v>140.19999999999999</c:v>
                </c:pt>
                <c:pt idx="1403">
                  <c:v>140.30000000000001</c:v>
                </c:pt>
                <c:pt idx="1404">
                  <c:v>140.4</c:v>
                </c:pt>
                <c:pt idx="1405">
                  <c:v>140.5</c:v>
                </c:pt>
                <c:pt idx="1406">
                  <c:v>140.6</c:v>
                </c:pt>
                <c:pt idx="1407">
                  <c:v>140.69999999999999</c:v>
                </c:pt>
                <c:pt idx="1408">
                  <c:v>140.80000000000001</c:v>
                </c:pt>
                <c:pt idx="1409">
                  <c:v>140.9</c:v>
                </c:pt>
                <c:pt idx="1410">
                  <c:v>141</c:v>
                </c:pt>
                <c:pt idx="1411">
                  <c:v>141.1</c:v>
                </c:pt>
                <c:pt idx="1412">
                  <c:v>141.19999999999999</c:v>
                </c:pt>
                <c:pt idx="1413">
                  <c:v>141.30000000000001</c:v>
                </c:pt>
                <c:pt idx="1414">
                  <c:v>141.4</c:v>
                </c:pt>
                <c:pt idx="1415">
                  <c:v>141.5</c:v>
                </c:pt>
                <c:pt idx="1416">
                  <c:v>141.6</c:v>
                </c:pt>
                <c:pt idx="1417">
                  <c:v>141.69999999999999</c:v>
                </c:pt>
                <c:pt idx="1418">
                  <c:v>141.80000000000001</c:v>
                </c:pt>
                <c:pt idx="1419">
                  <c:v>141.9</c:v>
                </c:pt>
                <c:pt idx="1420">
                  <c:v>142</c:v>
                </c:pt>
                <c:pt idx="1421">
                  <c:v>142.1</c:v>
                </c:pt>
                <c:pt idx="1422">
                  <c:v>142.19999999999999</c:v>
                </c:pt>
                <c:pt idx="1423">
                  <c:v>142.30000000000001</c:v>
                </c:pt>
                <c:pt idx="1424">
                  <c:v>142.4</c:v>
                </c:pt>
                <c:pt idx="1425">
                  <c:v>142.5</c:v>
                </c:pt>
                <c:pt idx="1426">
                  <c:v>142.6</c:v>
                </c:pt>
                <c:pt idx="1427">
                  <c:v>142.69999999999999</c:v>
                </c:pt>
                <c:pt idx="1428">
                  <c:v>142.80000000000001</c:v>
                </c:pt>
                <c:pt idx="1429">
                  <c:v>142.9</c:v>
                </c:pt>
                <c:pt idx="1430">
                  <c:v>143</c:v>
                </c:pt>
                <c:pt idx="1431">
                  <c:v>143.1</c:v>
                </c:pt>
                <c:pt idx="1432">
                  <c:v>143.19999999999999</c:v>
                </c:pt>
                <c:pt idx="1433">
                  <c:v>143.30000000000001</c:v>
                </c:pt>
                <c:pt idx="1434">
                  <c:v>143.4</c:v>
                </c:pt>
                <c:pt idx="1435">
                  <c:v>143.5</c:v>
                </c:pt>
                <c:pt idx="1436">
                  <c:v>143.6</c:v>
                </c:pt>
                <c:pt idx="1437">
                  <c:v>143.69999999999999</c:v>
                </c:pt>
                <c:pt idx="1438">
                  <c:v>143.80000000000001</c:v>
                </c:pt>
                <c:pt idx="1439">
                  <c:v>143.9</c:v>
                </c:pt>
                <c:pt idx="1440">
                  <c:v>144</c:v>
                </c:pt>
                <c:pt idx="1441">
                  <c:v>144.1</c:v>
                </c:pt>
                <c:pt idx="1442">
                  <c:v>144.19999999999999</c:v>
                </c:pt>
                <c:pt idx="1443">
                  <c:v>144.30000000000001</c:v>
                </c:pt>
                <c:pt idx="1444">
                  <c:v>144.4</c:v>
                </c:pt>
                <c:pt idx="1445">
                  <c:v>144.5</c:v>
                </c:pt>
                <c:pt idx="1446">
                  <c:v>144.6</c:v>
                </c:pt>
                <c:pt idx="1447">
                  <c:v>144.69999999999999</c:v>
                </c:pt>
                <c:pt idx="1448">
                  <c:v>144.80000000000001</c:v>
                </c:pt>
                <c:pt idx="1449">
                  <c:v>144.9</c:v>
                </c:pt>
                <c:pt idx="1450">
                  <c:v>145</c:v>
                </c:pt>
                <c:pt idx="1451">
                  <c:v>145.1</c:v>
                </c:pt>
                <c:pt idx="1452">
                  <c:v>145.19999999999999</c:v>
                </c:pt>
                <c:pt idx="1453">
                  <c:v>145.30000000000001</c:v>
                </c:pt>
                <c:pt idx="1454">
                  <c:v>145.4</c:v>
                </c:pt>
                <c:pt idx="1455">
                  <c:v>145.5</c:v>
                </c:pt>
                <c:pt idx="1456">
                  <c:v>145.6</c:v>
                </c:pt>
                <c:pt idx="1457">
                  <c:v>145.69999999999999</c:v>
                </c:pt>
                <c:pt idx="1458">
                  <c:v>145.80000000000001</c:v>
                </c:pt>
                <c:pt idx="1459">
                  <c:v>145.9</c:v>
                </c:pt>
                <c:pt idx="1460">
                  <c:v>146</c:v>
                </c:pt>
                <c:pt idx="1461">
                  <c:v>146.1</c:v>
                </c:pt>
                <c:pt idx="1462">
                  <c:v>146.19999999999999</c:v>
                </c:pt>
                <c:pt idx="1463">
                  <c:v>146.30000000000001</c:v>
                </c:pt>
                <c:pt idx="1464">
                  <c:v>146.4</c:v>
                </c:pt>
                <c:pt idx="1465">
                  <c:v>146.5</c:v>
                </c:pt>
                <c:pt idx="1466">
                  <c:v>146.6</c:v>
                </c:pt>
                <c:pt idx="1467">
                  <c:v>146.69999999999999</c:v>
                </c:pt>
                <c:pt idx="1468">
                  <c:v>146.80000000000001</c:v>
                </c:pt>
                <c:pt idx="1469">
                  <c:v>146.9</c:v>
                </c:pt>
                <c:pt idx="1470">
                  <c:v>147</c:v>
                </c:pt>
                <c:pt idx="1471">
                  <c:v>147.1</c:v>
                </c:pt>
                <c:pt idx="1472">
                  <c:v>147.19999999999999</c:v>
                </c:pt>
                <c:pt idx="1473">
                  <c:v>147.30000000000001</c:v>
                </c:pt>
                <c:pt idx="1474">
                  <c:v>147.4</c:v>
                </c:pt>
                <c:pt idx="1475">
                  <c:v>147.5</c:v>
                </c:pt>
                <c:pt idx="1476">
                  <c:v>147.6</c:v>
                </c:pt>
                <c:pt idx="1477">
                  <c:v>147.69999999999999</c:v>
                </c:pt>
                <c:pt idx="1478">
                  <c:v>147.80000000000001</c:v>
                </c:pt>
                <c:pt idx="1479">
                  <c:v>147.9</c:v>
                </c:pt>
                <c:pt idx="1480">
                  <c:v>148</c:v>
                </c:pt>
                <c:pt idx="1481">
                  <c:v>148.1</c:v>
                </c:pt>
                <c:pt idx="1482">
                  <c:v>148.19999999999999</c:v>
                </c:pt>
                <c:pt idx="1483">
                  <c:v>148.30000000000001</c:v>
                </c:pt>
                <c:pt idx="1484">
                  <c:v>148.4</c:v>
                </c:pt>
                <c:pt idx="1485">
                  <c:v>148.5</c:v>
                </c:pt>
                <c:pt idx="1486">
                  <c:v>148.6</c:v>
                </c:pt>
                <c:pt idx="1487">
                  <c:v>148.69999999999999</c:v>
                </c:pt>
                <c:pt idx="1488">
                  <c:v>148.80000000000001</c:v>
                </c:pt>
                <c:pt idx="1489">
                  <c:v>148.9</c:v>
                </c:pt>
                <c:pt idx="1490">
                  <c:v>149</c:v>
                </c:pt>
                <c:pt idx="1491">
                  <c:v>149.1</c:v>
                </c:pt>
                <c:pt idx="1492">
                  <c:v>149.19999999999999</c:v>
                </c:pt>
                <c:pt idx="1493">
                  <c:v>149.30000000000001</c:v>
                </c:pt>
                <c:pt idx="1494">
                  <c:v>149.4</c:v>
                </c:pt>
                <c:pt idx="1495">
                  <c:v>149.5</c:v>
                </c:pt>
                <c:pt idx="1496">
                  <c:v>149.6</c:v>
                </c:pt>
                <c:pt idx="1497">
                  <c:v>149.69999999999999</c:v>
                </c:pt>
                <c:pt idx="1498">
                  <c:v>149.80000000000001</c:v>
                </c:pt>
                <c:pt idx="1499">
                  <c:v>149.9</c:v>
                </c:pt>
                <c:pt idx="1500">
                  <c:v>150</c:v>
                </c:pt>
                <c:pt idx="1501">
                  <c:v>150.1</c:v>
                </c:pt>
                <c:pt idx="1502">
                  <c:v>150.19999999999999</c:v>
                </c:pt>
                <c:pt idx="1503">
                  <c:v>150.30000000000001</c:v>
                </c:pt>
                <c:pt idx="1504">
                  <c:v>150.4</c:v>
                </c:pt>
                <c:pt idx="1505">
                  <c:v>150.5</c:v>
                </c:pt>
                <c:pt idx="1506">
                  <c:v>150.6</c:v>
                </c:pt>
                <c:pt idx="1507">
                  <c:v>150.69999999999999</c:v>
                </c:pt>
                <c:pt idx="1508">
                  <c:v>150.80000000000001</c:v>
                </c:pt>
                <c:pt idx="1509">
                  <c:v>150.9</c:v>
                </c:pt>
                <c:pt idx="1510">
                  <c:v>151</c:v>
                </c:pt>
                <c:pt idx="1511">
                  <c:v>151.1</c:v>
                </c:pt>
                <c:pt idx="1512">
                  <c:v>151.19999999999999</c:v>
                </c:pt>
                <c:pt idx="1513">
                  <c:v>151.30000000000001</c:v>
                </c:pt>
                <c:pt idx="1514">
                  <c:v>151.4</c:v>
                </c:pt>
                <c:pt idx="1515">
                  <c:v>151.5</c:v>
                </c:pt>
                <c:pt idx="1516">
                  <c:v>151.6</c:v>
                </c:pt>
                <c:pt idx="1517">
                  <c:v>151.69999999999999</c:v>
                </c:pt>
                <c:pt idx="1518">
                  <c:v>151.80000000000001</c:v>
                </c:pt>
                <c:pt idx="1519">
                  <c:v>151.9</c:v>
                </c:pt>
                <c:pt idx="1520">
                  <c:v>152</c:v>
                </c:pt>
                <c:pt idx="1521">
                  <c:v>152.1</c:v>
                </c:pt>
                <c:pt idx="1522">
                  <c:v>152.19999999999999</c:v>
                </c:pt>
                <c:pt idx="1523">
                  <c:v>152.30000000000001</c:v>
                </c:pt>
                <c:pt idx="1524">
                  <c:v>152.4</c:v>
                </c:pt>
                <c:pt idx="1525">
                  <c:v>152.5</c:v>
                </c:pt>
                <c:pt idx="1526">
                  <c:v>152.6</c:v>
                </c:pt>
                <c:pt idx="1527">
                  <c:v>152.69999999999999</c:v>
                </c:pt>
                <c:pt idx="1528">
                  <c:v>152.80000000000001</c:v>
                </c:pt>
                <c:pt idx="1529">
                  <c:v>152.9</c:v>
                </c:pt>
                <c:pt idx="1530">
                  <c:v>153</c:v>
                </c:pt>
                <c:pt idx="1531">
                  <c:v>153.1</c:v>
                </c:pt>
                <c:pt idx="1532">
                  <c:v>153.19999999999999</c:v>
                </c:pt>
                <c:pt idx="1533">
                  <c:v>153.30000000000001</c:v>
                </c:pt>
                <c:pt idx="1534">
                  <c:v>153.4</c:v>
                </c:pt>
                <c:pt idx="1535">
                  <c:v>153.5</c:v>
                </c:pt>
                <c:pt idx="1536">
                  <c:v>153.6</c:v>
                </c:pt>
                <c:pt idx="1537">
                  <c:v>153.69999999999999</c:v>
                </c:pt>
                <c:pt idx="1538">
                  <c:v>153.80000000000001</c:v>
                </c:pt>
                <c:pt idx="1539">
                  <c:v>153.9</c:v>
                </c:pt>
                <c:pt idx="1540">
                  <c:v>154</c:v>
                </c:pt>
                <c:pt idx="1541">
                  <c:v>154.1</c:v>
                </c:pt>
                <c:pt idx="1542">
                  <c:v>154.19999999999999</c:v>
                </c:pt>
                <c:pt idx="1543">
                  <c:v>154.30000000000001</c:v>
                </c:pt>
                <c:pt idx="1544">
                  <c:v>154.4</c:v>
                </c:pt>
                <c:pt idx="1545">
                  <c:v>154.5</c:v>
                </c:pt>
                <c:pt idx="1546">
                  <c:v>154.6</c:v>
                </c:pt>
                <c:pt idx="1547">
                  <c:v>154.69999999999999</c:v>
                </c:pt>
                <c:pt idx="1548">
                  <c:v>154.80000000000001</c:v>
                </c:pt>
                <c:pt idx="1549">
                  <c:v>154.9</c:v>
                </c:pt>
                <c:pt idx="1550">
                  <c:v>155</c:v>
                </c:pt>
                <c:pt idx="1551">
                  <c:v>155.1</c:v>
                </c:pt>
                <c:pt idx="1552">
                  <c:v>155.19999999999999</c:v>
                </c:pt>
                <c:pt idx="1553">
                  <c:v>155.30000000000001</c:v>
                </c:pt>
                <c:pt idx="1554">
                  <c:v>155.4</c:v>
                </c:pt>
                <c:pt idx="1555">
                  <c:v>155.5</c:v>
                </c:pt>
                <c:pt idx="1556">
                  <c:v>155.6</c:v>
                </c:pt>
                <c:pt idx="1557">
                  <c:v>155.69999999999999</c:v>
                </c:pt>
                <c:pt idx="1558">
                  <c:v>155.80000000000001</c:v>
                </c:pt>
                <c:pt idx="1559">
                  <c:v>155.9</c:v>
                </c:pt>
                <c:pt idx="1560">
                  <c:v>156</c:v>
                </c:pt>
                <c:pt idx="1561">
                  <c:v>156.1</c:v>
                </c:pt>
                <c:pt idx="1562">
                  <c:v>156.19999999999999</c:v>
                </c:pt>
                <c:pt idx="1563">
                  <c:v>156.30000000000001</c:v>
                </c:pt>
                <c:pt idx="1564">
                  <c:v>156.4</c:v>
                </c:pt>
                <c:pt idx="1565">
                  <c:v>156.5</c:v>
                </c:pt>
                <c:pt idx="1566">
                  <c:v>156.6</c:v>
                </c:pt>
                <c:pt idx="1567">
                  <c:v>156.69999999999999</c:v>
                </c:pt>
                <c:pt idx="1568">
                  <c:v>156.80000000000001</c:v>
                </c:pt>
                <c:pt idx="1569">
                  <c:v>156.9</c:v>
                </c:pt>
                <c:pt idx="1570">
                  <c:v>157</c:v>
                </c:pt>
                <c:pt idx="1571">
                  <c:v>157.1</c:v>
                </c:pt>
                <c:pt idx="1572">
                  <c:v>157.19999999999999</c:v>
                </c:pt>
                <c:pt idx="1573">
                  <c:v>157.30000000000001</c:v>
                </c:pt>
                <c:pt idx="1574">
                  <c:v>157.4</c:v>
                </c:pt>
                <c:pt idx="1575">
                  <c:v>157.5</c:v>
                </c:pt>
                <c:pt idx="1576">
                  <c:v>157.6</c:v>
                </c:pt>
                <c:pt idx="1577">
                  <c:v>157.69999999999999</c:v>
                </c:pt>
                <c:pt idx="1578">
                  <c:v>157.80000000000001</c:v>
                </c:pt>
                <c:pt idx="1579">
                  <c:v>157.9</c:v>
                </c:pt>
                <c:pt idx="1580">
                  <c:v>158</c:v>
                </c:pt>
                <c:pt idx="1581">
                  <c:v>158.1</c:v>
                </c:pt>
                <c:pt idx="1582">
                  <c:v>158.19999999999999</c:v>
                </c:pt>
                <c:pt idx="1583">
                  <c:v>158.30000000000001</c:v>
                </c:pt>
                <c:pt idx="1584">
                  <c:v>158.4</c:v>
                </c:pt>
                <c:pt idx="1585">
                  <c:v>158.5</c:v>
                </c:pt>
                <c:pt idx="1586">
                  <c:v>158.6</c:v>
                </c:pt>
                <c:pt idx="1587">
                  <c:v>158.69999999999999</c:v>
                </c:pt>
                <c:pt idx="1588">
                  <c:v>158.80000000000001</c:v>
                </c:pt>
                <c:pt idx="1589">
                  <c:v>158.9</c:v>
                </c:pt>
                <c:pt idx="1590">
                  <c:v>159</c:v>
                </c:pt>
                <c:pt idx="1591">
                  <c:v>159.1</c:v>
                </c:pt>
                <c:pt idx="1592">
                  <c:v>159.19999999999999</c:v>
                </c:pt>
                <c:pt idx="1593">
                  <c:v>159.30000000000001</c:v>
                </c:pt>
                <c:pt idx="1594">
                  <c:v>159.4</c:v>
                </c:pt>
                <c:pt idx="1595">
                  <c:v>159.5</c:v>
                </c:pt>
                <c:pt idx="1596">
                  <c:v>159.6</c:v>
                </c:pt>
                <c:pt idx="1597">
                  <c:v>159.69999999999999</c:v>
                </c:pt>
                <c:pt idx="1598">
                  <c:v>159.80000000000001</c:v>
                </c:pt>
                <c:pt idx="1599">
                  <c:v>159.9</c:v>
                </c:pt>
                <c:pt idx="1600">
                  <c:v>160</c:v>
                </c:pt>
                <c:pt idx="1601">
                  <c:v>160.1</c:v>
                </c:pt>
                <c:pt idx="1602">
                  <c:v>160.19999999999999</c:v>
                </c:pt>
                <c:pt idx="1603">
                  <c:v>160.30000000000001</c:v>
                </c:pt>
                <c:pt idx="1604">
                  <c:v>160.4</c:v>
                </c:pt>
                <c:pt idx="1605">
                  <c:v>160.5</c:v>
                </c:pt>
                <c:pt idx="1606">
                  <c:v>160.6</c:v>
                </c:pt>
                <c:pt idx="1607">
                  <c:v>160.69999999999999</c:v>
                </c:pt>
                <c:pt idx="1608">
                  <c:v>160.80000000000001</c:v>
                </c:pt>
                <c:pt idx="1609">
                  <c:v>160.9</c:v>
                </c:pt>
                <c:pt idx="1610">
                  <c:v>161</c:v>
                </c:pt>
                <c:pt idx="1611">
                  <c:v>161.1</c:v>
                </c:pt>
                <c:pt idx="1612">
                  <c:v>161.19999999999999</c:v>
                </c:pt>
                <c:pt idx="1613">
                  <c:v>161.30000000000001</c:v>
                </c:pt>
                <c:pt idx="1614">
                  <c:v>161.4</c:v>
                </c:pt>
                <c:pt idx="1615">
                  <c:v>161.5</c:v>
                </c:pt>
                <c:pt idx="1616">
                  <c:v>161.6</c:v>
                </c:pt>
                <c:pt idx="1617">
                  <c:v>161.69999999999999</c:v>
                </c:pt>
                <c:pt idx="1618">
                  <c:v>161.80000000000001</c:v>
                </c:pt>
                <c:pt idx="1619">
                  <c:v>161.9</c:v>
                </c:pt>
                <c:pt idx="1620">
                  <c:v>162</c:v>
                </c:pt>
                <c:pt idx="1621">
                  <c:v>162.1</c:v>
                </c:pt>
                <c:pt idx="1622">
                  <c:v>162.19999999999999</c:v>
                </c:pt>
                <c:pt idx="1623">
                  <c:v>162.30000000000001</c:v>
                </c:pt>
                <c:pt idx="1624">
                  <c:v>162.4</c:v>
                </c:pt>
                <c:pt idx="1625">
                  <c:v>162.5</c:v>
                </c:pt>
                <c:pt idx="1626">
                  <c:v>162.6</c:v>
                </c:pt>
                <c:pt idx="1627">
                  <c:v>162.69999999999999</c:v>
                </c:pt>
                <c:pt idx="1628">
                  <c:v>162.80000000000001</c:v>
                </c:pt>
                <c:pt idx="1629">
                  <c:v>162.9</c:v>
                </c:pt>
                <c:pt idx="1630">
                  <c:v>163</c:v>
                </c:pt>
                <c:pt idx="1631">
                  <c:v>163.1</c:v>
                </c:pt>
                <c:pt idx="1632">
                  <c:v>163.19999999999999</c:v>
                </c:pt>
                <c:pt idx="1633">
                  <c:v>163.30000000000001</c:v>
                </c:pt>
                <c:pt idx="1634">
                  <c:v>163.4</c:v>
                </c:pt>
                <c:pt idx="1635">
                  <c:v>163.5</c:v>
                </c:pt>
                <c:pt idx="1636">
                  <c:v>163.6</c:v>
                </c:pt>
                <c:pt idx="1637">
                  <c:v>163.69999999999999</c:v>
                </c:pt>
                <c:pt idx="1638">
                  <c:v>163.80000000000001</c:v>
                </c:pt>
                <c:pt idx="1639">
                  <c:v>163.9</c:v>
                </c:pt>
                <c:pt idx="1640">
                  <c:v>164</c:v>
                </c:pt>
                <c:pt idx="1641">
                  <c:v>164.1</c:v>
                </c:pt>
                <c:pt idx="1642">
                  <c:v>164.2</c:v>
                </c:pt>
                <c:pt idx="1643">
                  <c:v>164.3</c:v>
                </c:pt>
                <c:pt idx="1644">
                  <c:v>164.4</c:v>
                </c:pt>
                <c:pt idx="1645">
                  <c:v>164.5</c:v>
                </c:pt>
                <c:pt idx="1646">
                  <c:v>164.6</c:v>
                </c:pt>
                <c:pt idx="1647">
                  <c:v>164.7</c:v>
                </c:pt>
                <c:pt idx="1648">
                  <c:v>164.8</c:v>
                </c:pt>
                <c:pt idx="1649">
                  <c:v>164.9</c:v>
                </c:pt>
                <c:pt idx="1650">
                  <c:v>165</c:v>
                </c:pt>
                <c:pt idx="1651">
                  <c:v>165.1</c:v>
                </c:pt>
                <c:pt idx="1652">
                  <c:v>165.2</c:v>
                </c:pt>
                <c:pt idx="1653">
                  <c:v>165.3</c:v>
                </c:pt>
                <c:pt idx="1654">
                  <c:v>165.4</c:v>
                </c:pt>
                <c:pt idx="1655">
                  <c:v>165.5</c:v>
                </c:pt>
                <c:pt idx="1656">
                  <c:v>165.6</c:v>
                </c:pt>
                <c:pt idx="1657">
                  <c:v>165.7</c:v>
                </c:pt>
                <c:pt idx="1658">
                  <c:v>165.8</c:v>
                </c:pt>
                <c:pt idx="1659">
                  <c:v>165.9</c:v>
                </c:pt>
                <c:pt idx="1660">
                  <c:v>166</c:v>
                </c:pt>
                <c:pt idx="1661">
                  <c:v>166.1</c:v>
                </c:pt>
                <c:pt idx="1662">
                  <c:v>166.2</c:v>
                </c:pt>
                <c:pt idx="1663">
                  <c:v>166.3</c:v>
                </c:pt>
                <c:pt idx="1664">
                  <c:v>166.4</c:v>
                </c:pt>
                <c:pt idx="1665">
                  <c:v>166.5</c:v>
                </c:pt>
                <c:pt idx="1666">
                  <c:v>166.6</c:v>
                </c:pt>
                <c:pt idx="1667">
                  <c:v>166.7</c:v>
                </c:pt>
                <c:pt idx="1668">
                  <c:v>166.8</c:v>
                </c:pt>
                <c:pt idx="1669">
                  <c:v>166.9</c:v>
                </c:pt>
                <c:pt idx="1670">
                  <c:v>167</c:v>
                </c:pt>
                <c:pt idx="1671">
                  <c:v>167.1</c:v>
                </c:pt>
                <c:pt idx="1672">
                  <c:v>167.2</c:v>
                </c:pt>
                <c:pt idx="1673">
                  <c:v>167.3</c:v>
                </c:pt>
                <c:pt idx="1674">
                  <c:v>167.4</c:v>
                </c:pt>
                <c:pt idx="1675">
                  <c:v>167.5</c:v>
                </c:pt>
                <c:pt idx="1676">
                  <c:v>167.6</c:v>
                </c:pt>
                <c:pt idx="1677">
                  <c:v>167.7</c:v>
                </c:pt>
                <c:pt idx="1678">
                  <c:v>167.8</c:v>
                </c:pt>
                <c:pt idx="1679">
                  <c:v>167.9</c:v>
                </c:pt>
                <c:pt idx="1680">
                  <c:v>168</c:v>
                </c:pt>
                <c:pt idx="1681">
                  <c:v>168.1</c:v>
                </c:pt>
                <c:pt idx="1682">
                  <c:v>168.2</c:v>
                </c:pt>
                <c:pt idx="1683">
                  <c:v>168.3</c:v>
                </c:pt>
                <c:pt idx="1684">
                  <c:v>168.4</c:v>
                </c:pt>
                <c:pt idx="1685">
                  <c:v>168.5</c:v>
                </c:pt>
                <c:pt idx="1686">
                  <c:v>168.6</c:v>
                </c:pt>
                <c:pt idx="1687">
                  <c:v>168.7</c:v>
                </c:pt>
                <c:pt idx="1688">
                  <c:v>168.8</c:v>
                </c:pt>
                <c:pt idx="1689">
                  <c:v>168.9</c:v>
                </c:pt>
                <c:pt idx="1690">
                  <c:v>169</c:v>
                </c:pt>
                <c:pt idx="1691">
                  <c:v>169.1</c:v>
                </c:pt>
                <c:pt idx="1692">
                  <c:v>169.2</c:v>
                </c:pt>
                <c:pt idx="1693">
                  <c:v>169.3</c:v>
                </c:pt>
                <c:pt idx="1694">
                  <c:v>169.4</c:v>
                </c:pt>
                <c:pt idx="1695">
                  <c:v>169.5</c:v>
                </c:pt>
                <c:pt idx="1696">
                  <c:v>169.6</c:v>
                </c:pt>
                <c:pt idx="1697">
                  <c:v>169.7</c:v>
                </c:pt>
                <c:pt idx="1698">
                  <c:v>169.8</c:v>
                </c:pt>
                <c:pt idx="1699">
                  <c:v>169.9</c:v>
                </c:pt>
                <c:pt idx="1700">
                  <c:v>170</c:v>
                </c:pt>
                <c:pt idx="1701">
                  <c:v>170.1</c:v>
                </c:pt>
                <c:pt idx="1702">
                  <c:v>170.2</c:v>
                </c:pt>
                <c:pt idx="1703">
                  <c:v>170.3</c:v>
                </c:pt>
                <c:pt idx="1704">
                  <c:v>170.4</c:v>
                </c:pt>
                <c:pt idx="1705">
                  <c:v>170.5</c:v>
                </c:pt>
                <c:pt idx="1706">
                  <c:v>170.6</c:v>
                </c:pt>
                <c:pt idx="1707">
                  <c:v>170.7</c:v>
                </c:pt>
                <c:pt idx="1708">
                  <c:v>170.8</c:v>
                </c:pt>
                <c:pt idx="1709">
                  <c:v>170.9</c:v>
                </c:pt>
                <c:pt idx="1710">
                  <c:v>171</c:v>
                </c:pt>
                <c:pt idx="1711">
                  <c:v>171.1</c:v>
                </c:pt>
                <c:pt idx="1712">
                  <c:v>171.2</c:v>
                </c:pt>
                <c:pt idx="1713">
                  <c:v>171.3</c:v>
                </c:pt>
                <c:pt idx="1714">
                  <c:v>171.4</c:v>
                </c:pt>
                <c:pt idx="1715">
                  <c:v>171.5</c:v>
                </c:pt>
                <c:pt idx="1716">
                  <c:v>171.6</c:v>
                </c:pt>
                <c:pt idx="1717">
                  <c:v>171.7</c:v>
                </c:pt>
                <c:pt idx="1718">
                  <c:v>171.8</c:v>
                </c:pt>
                <c:pt idx="1719">
                  <c:v>171.9</c:v>
                </c:pt>
                <c:pt idx="1720">
                  <c:v>172</c:v>
                </c:pt>
                <c:pt idx="1721">
                  <c:v>172.1</c:v>
                </c:pt>
                <c:pt idx="1722">
                  <c:v>172.2</c:v>
                </c:pt>
                <c:pt idx="1723">
                  <c:v>172.3</c:v>
                </c:pt>
                <c:pt idx="1724">
                  <c:v>172.4</c:v>
                </c:pt>
                <c:pt idx="1725">
                  <c:v>172.5</c:v>
                </c:pt>
                <c:pt idx="1726">
                  <c:v>172.6</c:v>
                </c:pt>
                <c:pt idx="1727">
                  <c:v>172.7</c:v>
                </c:pt>
                <c:pt idx="1728">
                  <c:v>172.8</c:v>
                </c:pt>
                <c:pt idx="1729">
                  <c:v>172.9</c:v>
                </c:pt>
                <c:pt idx="1730">
                  <c:v>173</c:v>
                </c:pt>
                <c:pt idx="1731">
                  <c:v>173.1</c:v>
                </c:pt>
                <c:pt idx="1732">
                  <c:v>173.2</c:v>
                </c:pt>
                <c:pt idx="1733">
                  <c:v>173.3</c:v>
                </c:pt>
                <c:pt idx="1734">
                  <c:v>173.4</c:v>
                </c:pt>
                <c:pt idx="1735">
                  <c:v>173.5</c:v>
                </c:pt>
                <c:pt idx="1736">
                  <c:v>173.6</c:v>
                </c:pt>
                <c:pt idx="1737">
                  <c:v>173.7</c:v>
                </c:pt>
                <c:pt idx="1738">
                  <c:v>173.8</c:v>
                </c:pt>
                <c:pt idx="1739">
                  <c:v>173.9</c:v>
                </c:pt>
                <c:pt idx="1740">
                  <c:v>174</c:v>
                </c:pt>
                <c:pt idx="1741">
                  <c:v>174.1</c:v>
                </c:pt>
                <c:pt idx="1742">
                  <c:v>174.2</c:v>
                </c:pt>
                <c:pt idx="1743">
                  <c:v>174.3</c:v>
                </c:pt>
                <c:pt idx="1744">
                  <c:v>174.4</c:v>
                </c:pt>
                <c:pt idx="1745">
                  <c:v>174.5</c:v>
                </c:pt>
                <c:pt idx="1746">
                  <c:v>174.6</c:v>
                </c:pt>
                <c:pt idx="1747">
                  <c:v>174.7</c:v>
                </c:pt>
                <c:pt idx="1748">
                  <c:v>174.8</c:v>
                </c:pt>
                <c:pt idx="1749">
                  <c:v>174.9</c:v>
                </c:pt>
                <c:pt idx="1750">
                  <c:v>175</c:v>
                </c:pt>
                <c:pt idx="1751">
                  <c:v>175.1</c:v>
                </c:pt>
                <c:pt idx="1752">
                  <c:v>175.2</c:v>
                </c:pt>
                <c:pt idx="1753">
                  <c:v>175.3</c:v>
                </c:pt>
                <c:pt idx="1754">
                  <c:v>175.4</c:v>
                </c:pt>
                <c:pt idx="1755">
                  <c:v>175.5</c:v>
                </c:pt>
                <c:pt idx="1756">
                  <c:v>175.6</c:v>
                </c:pt>
                <c:pt idx="1757">
                  <c:v>175.7</c:v>
                </c:pt>
                <c:pt idx="1758">
                  <c:v>175.8</c:v>
                </c:pt>
                <c:pt idx="1759">
                  <c:v>175.9</c:v>
                </c:pt>
                <c:pt idx="1760">
                  <c:v>176</c:v>
                </c:pt>
                <c:pt idx="1761">
                  <c:v>176.1</c:v>
                </c:pt>
                <c:pt idx="1762">
                  <c:v>176.2</c:v>
                </c:pt>
                <c:pt idx="1763">
                  <c:v>176.3</c:v>
                </c:pt>
                <c:pt idx="1764">
                  <c:v>176.4</c:v>
                </c:pt>
                <c:pt idx="1765">
                  <c:v>176.5</c:v>
                </c:pt>
                <c:pt idx="1766">
                  <c:v>176.6</c:v>
                </c:pt>
                <c:pt idx="1767">
                  <c:v>176.7</c:v>
                </c:pt>
                <c:pt idx="1768">
                  <c:v>176.8</c:v>
                </c:pt>
                <c:pt idx="1769">
                  <c:v>176.9</c:v>
                </c:pt>
                <c:pt idx="1770">
                  <c:v>177</c:v>
                </c:pt>
                <c:pt idx="1771">
                  <c:v>177.1</c:v>
                </c:pt>
                <c:pt idx="1772">
                  <c:v>177.2</c:v>
                </c:pt>
                <c:pt idx="1773">
                  <c:v>177.3</c:v>
                </c:pt>
                <c:pt idx="1774">
                  <c:v>177.4</c:v>
                </c:pt>
                <c:pt idx="1775">
                  <c:v>177.5</c:v>
                </c:pt>
                <c:pt idx="1776">
                  <c:v>177.6</c:v>
                </c:pt>
                <c:pt idx="1777">
                  <c:v>177.7</c:v>
                </c:pt>
                <c:pt idx="1778">
                  <c:v>177.8</c:v>
                </c:pt>
                <c:pt idx="1779">
                  <c:v>177.9</c:v>
                </c:pt>
                <c:pt idx="1780">
                  <c:v>178</c:v>
                </c:pt>
                <c:pt idx="1781">
                  <c:v>178.1</c:v>
                </c:pt>
                <c:pt idx="1782">
                  <c:v>178.2</c:v>
                </c:pt>
                <c:pt idx="1783">
                  <c:v>178.3</c:v>
                </c:pt>
                <c:pt idx="1784">
                  <c:v>178.4</c:v>
                </c:pt>
                <c:pt idx="1785">
                  <c:v>178.5</c:v>
                </c:pt>
                <c:pt idx="1786">
                  <c:v>178.6</c:v>
                </c:pt>
                <c:pt idx="1787">
                  <c:v>178.7</c:v>
                </c:pt>
                <c:pt idx="1788">
                  <c:v>178.8</c:v>
                </c:pt>
                <c:pt idx="1789">
                  <c:v>178.9</c:v>
                </c:pt>
                <c:pt idx="1790">
                  <c:v>179</c:v>
                </c:pt>
                <c:pt idx="1791">
                  <c:v>179.1</c:v>
                </c:pt>
                <c:pt idx="1792">
                  <c:v>179.2</c:v>
                </c:pt>
                <c:pt idx="1793">
                  <c:v>179.3</c:v>
                </c:pt>
                <c:pt idx="1794">
                  <c:v>179.4</c:v>
                </c:pt>
                <c:pt idx="1795">
                  <c:v>179.5</c:v>
                </c:pt>
                <c:pt idx="1796">
                  <c:v>179.6</c:v>
                </c:pt>
                <c:pt idx="1797">
                  <c:v>179.7</c:v>
                </c:pt>
                <c:pt idx="1798">
                  <c:v>179.8</c:v>
                </c:pt>
                <c:pt idx="1799">
                  <c:v>179.9</c:v>
                </c:pt>
                <c:pt idx="1800">
                  <c:v>180</c:v>
                </c:pt>
                <c:pt idx="1801">
                  <c:v>180.1</c:v>
                </c:pt>
                <c:pt idx="1802">
                  <c:v>180.2</c:v>
                </c:pt>
                <c:pt idx="1803">
                  <c:v>180.3</c:v>
                </c:pt>
                <c:pt idx="1804">
                  <c:v>180.4</c:v>
                </c:pt>
                <c:pt idx="1805">
                  <c:v>180.5</c:v>
                </c:pt>
                <c:pt idx="1806">
                  <c:v>180.6</c:v>
                </c:pt>
                <c:pt idx="1807">
                  <c:v>180.7</c:v>
                </c:pt>
                <c:pt idx="1808">
                  <c:v>180.8</c:v>
                </c:pt>
                <c:pt idx="1809">
                  <c:v>180.9</c:v>
                </c:pt>
                <c:pt idx="1810">
                  <c:v>181</c:v>
                </c:pt>
                <c:pt idx="1811">
                  <c:v>181.1</c:v>
                </c:pt>
                <c:pt idx="1812">
                  <c:v>181.2</c:v>
                </c:pt>
                <c:pt idx="1813">
                  <c:v>181.3</c:v>
                </c:pt>
                <c:pt idx="1814">
                  <c:v>181.4</c:v>
                </c:pt>
                <c:pt idx="1815">
                  <c:v>181.5</c:v>
                </c:pt>
                <c:pt idx="1816">
                  <c:v>181.6</c:v>
                </c:pt>
                <c:pt idx="1817">
                  <c:v>181.7</c:v>
                </c:pt>
                <c:pt idx="1818">
                  <c:v>181.8</c:v>
                </c:pt>
                <c:pt idx="1819">
                  <c:v>181.9</c:v>
                </c:pt>
                <c:pt idx="1820">
                  <c:v>182</c:v>
                </c:pt>
                <c:pt idx="1821">
                  <c:v>182.1</c:v>
                </c:pt>
                <c:pt idx="1822">
                  <c:v>182.2</c:v>
                </c:pt>
                <c:pt idx="1823">
                  <c:v>182.3</c:v>
                </c:pt>
                <c:pt idx="1824">
                  <c:v>182.4</c:v>
                </c:pt>
                <c:pt idx="1825">
                  <c:v>182.5</c:v>
                </c:pt>
                <c:pt idx="1826">
                  <c:v>182.6</c:v>
                </c:pt>
                <c:pt idx="1827">
                  <c:v>182.7</c:v>
                </c:pt>
                <c:pt idx="1828">
                  <c:v>182.8</c:v>
                </c:pt>
                <c:pt idx="1829">
                  <c:v>182.9</c:v>
                </c:pt>
                <c:pt idx="1830">
                  <c:v>183</c:v>
                </c:pt>
                <c:pt idx="1831">
                  <c:v>183.1</c:v>
                </c:pt>
                <c:pt idx="1832">
                  <c:v>183.2</c:v>
                </c:pt>
                <c:pt idx="1833">
                  <c:v>183.3</c:v>
                </c:pt>
                <c:pt idx="1834">
                  <c:v>183.4</c:v>
                </c:pt>
                <c:pt idx="1835">
                  <c:v>183.5</c:v>
                </c:pt>
                <c:pt idx="1836">
                  <c:v>183.6</c:v>
                </c:pt>
                <c:pt idx="1837">
                  <c:v>183.7</c:v>
                </c:pt>
                <c:pt idx="1838">
                  <c:v>183.8</c:v>
                </c:pt>
                <c:pt idx="1839">
                  <c:v>183.9</c:v>
                </c:pt>
                <c:pt idx="1840">
                  <c:v>184</c:v>
                </c:pt>
                <c:pt idx="1841">
                  <c:v>184.1</c:v>
                </c:pt>
                <c:pt idx="1842">
                  <c:v>184.2</c:v>
                </c:pt>
                <c:pt idx="1843">
                  <c:v>184.3</c:v>
                </c:pt>
                <c:pt idx="1844">
                  <c:v>184.4</c:v>
                </c:pt>
                <c:pt idx="1845">
                  <c:v>184.5</c:v>
                </c:pt>
                <c:pt idx="1846">
                  <c:v>184.6</c:v>
                </c:pt>
                <c:pt idx="1847">
                  <c:v>184.7</c:v>
                </c:pt>
                <c:pt idx="1848">
                  <c:v>184.8</c:v>
                </c:pt>
                <c:pt idx="1849">
                  <c:v>184.9</c:v>
                </c:pt>
                <c:pt idx="1850">
                  <c:v>185</c:v>
                </c:pt>
                <c:pt idx="1851">
                  <c:v>185.1</c:v>
                </c:pt>
                <c:pt idx="1852">
                  <c:v>185.2</c:v>
                </c:pt>
                <c:pt idx="1853">
                  <c:v>185.3</c:v>
                </c:pt>
                <c:pt idx="1854">
                  <c:v>185.4</c:v>
                </c:pt>
                <c:pt idx="1855">
                  <c:v>185.5</c:v>
                </c:pt>
                <c:pt idx="1856">
                  <c:v>185.6</c:v>
                </c:pt>
                <c:pt idx="1857">
                  <c:v>185.7</c:v>
                </c:pt>
                <c:pt idx="1858">
                  <c:v>185.8</c:v>
                </c:pt>
                <c:pt idx="1859">
                  <c:v>185.9</c:v>
                </c:pt>
                <c:pt idx="1860">
                  <c:v>186</c:v>
                </c:pt>
                <c:pt idx="1861">
                  <c:v>186.1</c:v>
                </c:pt>
                <c:pt idx="1862">
                  <c:v>186.2</c:v>
                </c:pt>
                <c:pt idx="1863">
                  <c:v>186.3</c:v>
                </c:pt>
                <c:pt idx="1864">
                  <c:v>186.4</c:v>
                </c:pt>
                <c:pt idx="1865">
                  <c:v>186.5</c:v>
                </c:pt>
                <c:pt idx="1866">
                  <c:v>186.6</c:v>
                </c:pt>
                <c:pt idx="1867">
                  <c:v>186.7</c:v>
                </c:pt>
                <c:pt idx="1868">
                  <c:v>186.8</c:v>
                </c:pt>
                <c:pt idx="1869">
                  <c:v>186.9</c:v>
                </c:pt>
                <c:pt idx="1870">
                  <c:v>187</c:v>
                </c:pt>
                <c:pt idx="1871">
                  <c:v>187.1</c:v>
                </c:pt>
                <c:pt idx="1872">
                  <c:v>187.2</c:v>
                </c:pt>
                <c:pt idx="1873">
                  <c:v>187.3</c:v>
                </c:pt>
                <c:pt idx="1874">
                  <c:v>187.4</c:v>
                </c:pt>
                <c:pt idx="1875">
                  <c:v>187.5</c:v>
                </c:pt>
                <c:pt idx="1876">
                  <c:v>187.6</c:v>
                </c:pt>
                <c:pt idx="1877">
                  <c:v>187.7</c:v>
                </c:pt>
                <c:pt idx="1878">
                  <c:v>187.8</c:v>
                </c:pt>
                <c:pt idx="1879">
                  <c:v>187.9</c:v>
                </c:pt>
                <c:pt idx="1880">
                  <c:v>188</c:v>
                </c:pt>
                <c:pt idx="1881">
                  <c:v>188.1</c:v>
                </c:pt>
                <c:pt idx="1882">
                  <c:v>188.2</c:v>
                </c:pt>
                <c:pt idx="1883">
                  <c:v>188.3</c:v>
                </c:pt>
                <c:pt idx="1884">
                  <c:v>188.4</c:v>
                </c:pt>
                <c:pt idx="1885">
                  <c:v>188.5</c:v>
                </c:pt>
                <c:pt idx="1886">
                  <c:v>188.6</c:v>
                </c:pt>
                <c:pt idx="1887">
                  <c:v>188.7</c:v>
                </c:pt>
                <c:pt idx="1888">
                  <c:v>188.8</c:v>
                </c:pt>
                <c:pt idx="1889">
                  <c:v>188.9</c:v>
                </c:pt>
                <c:pt idx="1890">
                  <c:v>189</c:v>
                </c:pt>
                <c:pt idx="1891">
                  <c:v>189.1</c:v>
                </c:pt>
                <c:pt idx="1892">
                  <c:v>189.2</c:v>
                </c:pt>
                <c:pt idx="1893">
                  <c:v>189.3</c:v>
                </c:pt>
                <c:pt idx="1894">
                  <c:v>189.4</c:v>
                </c:pt>
                <c:pt idx="1895">
                  <c:v>189.5</c:v>
                </c:pt>
                <c:pt idx="1896">
                  <c:v>189.6</c:v>
                </c:pt>
                <c:pt idx="1897">
                  <c:v>189.7</c:v>
                </c:pt>
                <c:pt idx="1898">
                  <c:v>189.8</c:v>
                </c:pt>
                <c:pt idx="1899">
                  <c:v>189.9</c:v>
                </c:pt>
                <c:pt idx="1900">
                  <c:v>190</c:v>
                </c:pt>
                <c:pt idx="1901">
                  <c:v>190.1</c:v>
                </c:pt>
                <c:pt idx="1902">
                  <c:v>190.2</c:v>
                </c:pt>
                <c:pt idx="1903">
                  <c:v>190.3</c:v>
                </c:pt>
                <c:pt idx="1904">
                  <c:v>190.4</c:v>
                </c:pt>
                <c:pt idx="1905">
                  <c:v>190.5</c:v>
                </c:pt>
                <c:pt idx="1906">
                  <c:v>190.6</c:v>
                </c:pt>
                <c:pt idx="1907">
                  <c:v>190.7</c:v>
                </c:pt>
                <c:pt idx="1908">
                  <c:v>190.8</c:v>
                </c:pt>
                <c:pt idx="1909">
                  <c:v>190.9</c:v>
                </c:pt>
                <c:pt idx="1910">
                  <c:v>191</c:v>
                </c:pt>
                <c:pt idx="1911">
                  <c:v>191.1</c:v>
                </c:pt>
                <c:pt idx="1912">
                  <c:v>191.2</c:v>
                </c:pt>
                <c:pt idx="1913">
                  <c:v>191.3</c:v>
                </c:pt>
                <c:pt idx="1914">
                  <c:v>191.4</c:v>
                </c:pt>
                <c:pt idx="1915">
                  <c:v>191.5</c:v>
                </c:pt>
                <c:pt idx="1916">
                  <c:v>191.6</c:v>
                </c:pt>
                <c:pt idx="1917">
                  <c:v>191.7</c:v>
                </c:pt>
                <c:pt idx="1918">
                  <c:v>191.8</c:v>
                </c:pt>
                <c:pt idx="1919">
                  <c:v>191.9</c:v>
                </c:pt>
                <c:pt idx="1920">
                  <c:v>192</c:v>
                </c:pt>
                <c:pt idx="1921">
                  <c:v>192.1</c:v>
                </c:pt>
                <c:pt idx="1922">
                  <c:v>192.2</c:v>
                </c:pt>
                <c:pt idx="1923">
                  <c:v>192.3</c:v>
                </c:pt>
                <c:pt idx="1924">
                  <c:v>192.4</c:v>
                </c:pt>
                <c:pt idx="1925">
                  <c:v>192.5</c:v>
                </c:pt>
                <c:pt idx="1926">
                  <c:v>192.6</c:v>
                </c:pt>
                <c:pt idx="1927">
                  <c:v>192.7</c:v>
                </c:pt>
                <c:pt idx="1928">
                  <c:v>192.8</c:v>
                </c:pt>
                <c:pt idx="1929">
                  <c:v>192.9</c:v>
                </c:pt>
                <c:pt idx="1930">
                  <c:v>193</c:v>
                </c:pt>
                <c:pt idx="1931">
                  <c:v>193.1</c:v>
                </c:pt>
                <c:pt idx="1932">
                  <c:v>193.2</c:v>
                </c:pt>
                <c:pt idx="1933">
                  <c:v>193.3</c:v>
                </c:pt>
                <c:pt idx="1934">
                  <c:v>193.4</c:v>
                </c:pt>
                <c:pt idx="1935">
                  <c:v>193.5</c:v>
                </c:pt>
                <c:pt idx="1936">
                  <c:v>193.6</c:v>
                </c:pt>
                <c:pt idx="1937">
                  <c:v>193.7</c:v>
                </c:pt>
                <c:pt idx="1938">
                  <c:v>193.8</c:v>
                </c:pt>
                <c:pt idx="1939">
                  <c:v>193.9</c:v>
                </c:pt>
                <c:pt idx="1940">
                  <c:v>194</c:v>
                </c:pt>
                <c:pt idx="1941">
                  <c:v>194.1</c:v>
                </c:pt>
                <c:pt idx="1942">
                  <c:v>194.2</c:v>
                </c:pt>
                <c:pt idx="1943">
                  <c:v>194.3</c:v>
                </c:pt>
                <c:pt idx="1944">
                  <c:v>194.4</c:v>
                </c:pt>
                <c:pt idx="1945">
                  <c:v>194.5</c:v>
                </c:pt>
                <c:pt idx="1946">
                  <c:v>194.6</c:v>
                </c:pt>
                <c:pt idx="1947">
                  <c:v>194.7</c:v>
                </c:pt>
                <c:pt idx="1948">
                  <c:v>194.8</c:v>
                </c:pt>
                <c:pt idx="1949">
                  <c:v>194.9</c:v>
                </c:pt>
                <c:pt idx="1950">
                  <c:v>195</c:v>
                </c:pt>
                <c:pt idx="1951">
                  <c:v>195.1</c:v>
                </c:pt>
                <c:pt idx="1952">
                  <c:v>195.2</c:v>
                </c:pt>
                <c:pt idx="1953">
                  <c:v>195.3</c:v>
                </c:pt>
                <c:pt idx="1954">
                  <c:v>195.4</c:v>
                </c:pt>
                <c:pt idx="1955">
                  <c:v>195.5</c:v>
                </c:pt>
                <c:pt idx="1956">
                  <c:v>195.6</c:v>
                </c:pt>
                <c:pt idx="1957">
                  <c:v>195.7</c:v>
                </c:pt>
                <c:pt idx="1958">
                  <c:v>195.8</c:v>
                </c:pt>
                <c:pt idx="1959">
                  <c:v>195.9</c:v>
                </c:pt>
                <c:pt idx="1960">
                  <c:v>196</c:v>
                </c:pt>
                <c:pt idx="1961">
                  <c:v>196.1</c:v>
                </c:pt>
                <c:pt idx="1962">
                  <c:v>196.2</c:v>
                </c:pt>
                <c:pt idx="1963">
                  <c:v>196.3</c:v>
                </c:pt>
                <c:pt idx="1964">
                  <c:v>196.4</c:v>
                </c:pt>
                <c:pt idx="1965">
                  <c:v>196.5</c:v>
                </c:pt>
                <c:pt idx="1966">
                  <c:v>196.6</c:v>
                </c:pt>
                <c:pt idx="1967">
                  <c:v>196.7</c:v>
                </c:pt>
                <c:pt idx="1968">
                  <c:v>196.8</c:v>
                </c:pt>
                <c:pt idx="1969">
                  <c:v>196.9</c:v>
                </c:pt>
                <c:pt idx="1970">
                  <c:v>197</c:v>
                </c:pt>
                <c:pt idx="1971">
                  <c:v>197.1</c:v>
                </c:pt>
                <c:pt idx="1972">
                  <c:v>197.2</c:v>
                </c:pt>
                <c:pt idx="1973">
                  <c:v>197.3</c:v>
                </c:pt>
                <c:pt idx="1974">
                  <c:v>197.4</c:v>
                </c:pt>
                <c:pt idx="1975">
                  <c:v>197.5</c:v>
                </c:pt>
                <c:pt idx="1976">
                  <c:v>197.6</c:v>
                </c:pt>
                <c:pt idx="1977">
                  <c:v>197.7</c:v>
                </c:pt>
                <c:pt idx="1978">
                  <c:v>197.8</c:v>
                </c:pt>
                <c:pt idx="1979">
                  <c:v>197.9</c:v>
                </c:pt>
                <c:pt idx="1980">
                  <c:v>198</c:v>
                </c:pt>
                <c:pt idx="1981">
                  <c:v>198.1</c:v>
                </c:pt>
                <c:pt idx="1982">
                  <c:v>198.2</c:v>
                </c:pt>
                <c:pt idx="1983">
                  <c:v>198.3</c:v>
                </c:pt>
                <c:pt idx="1984">
                  <c:v>198.4</c:v>
                </c:pt>
                <c:pt idx="1985">
                  <c:v>198.5</c:v>
                </c:pt>
                <c:pt idx="1986">
                  <c:v>198.6</c:v>
                </c:pt>
                <c:pt idx="1987">
                  <c:v>198.7</c:v>
                </c:pt>
                <c:pt idx="1988">
                  <c:v>198.8</c:v>
                </c:pt>
                <c:pt idx="1989">
                  <c:v>198.9</c:v>
                </c:pt>
                <c:pt idx="1990">
                  <c:v>199</c:v>
                </c:pt>
                <c:pt idx="1991">
                  <c:v>199.1</c:v>
                </c:pt>
                <c:pt idx="1992">
                  <c:v>199.2</c:v>
                </c:pt>
                <c:pt idx="1993">
                  <c:v>199.3</c:v>
                </c:pt>
                <c:pt idx="1994">
                  <c:v>199.4</c:v>
                </c:pt>
                <c:pt idx="1995">
                  <c:v>199.5</c:v>
                </c:pt>
                <c:pt idx="1996">
                  <c:v>199.6</c:v>
                </c:pt>
                <c:pt idx="1997">
                  <c:v>199.7</c:v>
                </c:pt>
                <c:pt idx="1998">
                  <c:v>199.8</c:v>
                </c:pt>
                <c:pt idx="1999">
                  <c:v>199.9</c:v>
                </c:pt>
                <c:pt idx="2000">
                  <c:v>200</c:v>
                </c:pt>
                <c:pt idx="2001">
                  <c:v>200.1</c:v>
                </c:pt>
                <c:pt idx="2002">
                  <c:v>200.2</c:v>
                </c:pt>
                <c:pt idx="2003">
                  <c:v>200.3</c:v>
                </c:pt>
                <c:pt idx="2004">
                  <c:v>200.4</c:v>
                </c:pt>
                <c:pt idx="2005">
                  <c:v>200.5</c:v>
                </c:pt>
                <c:pt idx="2006">
                  <c:v>200.6</c:v>
                </c:pt>
                <c:pt idx="2007">
                  <c:v>200.7</c:v>
                </c:pt>
                <c:pt idx="2008">
                  <c:v>200.8</c:v>
                </c:pt>
                <c:pt idx="2009">
                  <c:v>200.9</c:v>
                </c:pt>
                <c:pt idx="2010">
                  <c:v>201</c:v>
                </c:pt>
                <c:pt idx="2011">
                  <c:v>201.1</c:v>
                </c:pt>
                <c:pt idx="2012">
                  <c:v>201.2</c:v>
                </c:pt>
                <c:pt idx="2013">
                  <c:v>201.3</c:v>
                </c:pt>
                <c:pt idx="2014">
                  <c:v>201.4</c:v>
                </c:pt>
                <c:pt idx="2015">
                  <c:v>201.5</c:v>
                </c:pt>
                <c:pt idx="2016">
                  <c:v>201.6</c:v>
                </c:pt>
                <c:pt idx="2017">
                  <c:v>201.7</c:v>
                </c:pt>
                <c:pt idx="2018">
                  <c:v>201.8</c:v>
                </c:pt>
                <c:pt idx="2019">
                  <c:v>201.9</c:v>
                </c:pt>
                <c:pt idx="2020">
                  <c:v>202</c:v>
                </c:pt>
                <c:pt idx="2021">
                  <c:v>202.1</c:v>
                </c:pt>
                <c:pt idx="2022">
                  <c:v>202.2</c:v>
                </c:pt>
                <c:pt idx="2023">
                  <c:v>202.3</c:v>
                </c:pt>
                <c:pt idx="2024">
                  <c:v>202.4</c:v>
                </c:pt>
                <c:pt idx="2025">
                  <c:v>202.5</c:v>
                </c:pt>
                <c:pt idx="2026">
                  <c:v>202.6</c:v>
                </c:pt>
                <c:pt idx="2027">
                  <c:v>202.7</c:v>
                </c:pt>
                <c:pt idx="2028">
                  <c:v>202.8</c:v>
                </c:pt>
                <c:pt idx="2029">
                  <c:v>202.9</c:v>
                </c:pt>
                <c:pt idx="2030">
                  <c:v>203</c:v>
                </c:pt>
                <c:pt idx="2031">
                  <c:v>203.1</c:v>
                </c:pt>
                <c:pt idx="2032">
                  <c:v>203.2</c:v>
                </c:pt>
                <c:pt idx="2033">
                  <c:v>203.3</c:v>
                </c:pt>
                <c:pt idx="2034">
                  <c:v>203.4</c:v>
                </c:pt>
                <c:pt idx="2035">
                  <c:v>203.5</c:v>
                </c:pt>
                <c:pt idx="2036">
                  <c:v>203.6</c:v>
                </c:pt>
                <c:pt idx="2037">
                  <c:v>203.7</c:v>
                </c:pt>
                <c:pt idx="2038">
                  <c:v>203.8</c:v>
                </c:pt>
                <c:pt idx="2039">
                  <c:v>203.9</c:v>
                </c:pt>
                <c:pt idx="2040">
                  <c:v>204</c:v>
                </c:pt>
                <c:pt idx="2041">
                  <c:v>204.1</c:v>
                </c:pt>
                <c:pt idx="2042">
                  <c:v>204.2</c:v>
                </c:pt>
                <c:pt idx="2043">
                  <c:v>204.3</c:v>
                </c:pt>
                <c:pt idx="2044">
                  <c:v>204.4</c:v>
                </c:pt>
                <c:pt idx="2045">
                  <c:v>204.5</c:v>
                </c:pt>
                <c:pt idx="2046">
                  <c:v>204.6</c:v>
                </c:pt>
                <c:pt idx="2047">
                  <c:v>204.7</c:v>
                </c:pt>
                <c:pt idx="2048">
                  <c:v>204.8</c:v>
                </c:pt>
                <c:pt idx="2049">
                  <c:v>204.9</c:v>
                </c:pt>
                <c:pt idx="2050">
                  <c:v>205</c:v>
                </c:pt>
                <c:pt idx="2051">
                  <c:v>205.1</c:v>
                </c:pt>
                <c:pt idx="2052">
                  <c:v>205.2</c:v>
                </c:pt>
                <c:pt idx="2053">
                  <c:v>205.3</c:v>
                </c:pt>
                <c:pt idx="2054">
                  <c:v>205.4</c:v>
                </c:pt>
                <c:pt idx="2055">
                  <c:v>205.5</c:v>
                </c:pt>
                <c:pt idx="2056">
                  <c:v>205.6</c:v>
                </c:pt>
                <c:pt idx="2057">
                  <c:v>205.7</c:v>
                </c:pt>
                <c:pt idx="2058">
                  <c:v>205.8</c:v>
                </c:pt>
                <c:pt idx="2059">
                  <c:v>205.9</c:v>
                </c:pt>
                <c:pt idx="2060">
                  <c:v>206</c:v>
                </c:pt>
                <c:pt idx="2061">
                  <c:v>206.1</c:v>
                </c:pt>
                <c:pt idx="2062">
                  <c:v>206.2</c:v>
                </c:pt>
                <c:pt idx="2063">
                  <c:v>206.3</c:v>
                </c:pt>
                <c:pt idx="2064">
                  <c:v>206.4</c:v>
                </c:pt>
                <c:pt idx="2065">
                  <c:v>206.5</c:v>
                </c:pt>
                <c:pt idx="2066">
                  <c:v>206.6</c:v>
                </c:pt>
                <c:pt idx="2067">
                  <c:v>206.7</c:v>
                </c:pt>
                <c:pt idx="2068">
                  <c:v>206.8</c:v>
                </c:pt>
                <c:pt idx="2069">
                  <c:v>206.9</c:v>
                </c:pt>
                <c:pt idx="2070">
                  <c:v>207</c:v>
                </c:pt>
                <c:pt idx="2071">
                  <c:v>207.1</c:v>
                </c:pt>
                <c:pt idx="2072">
                  <c:v>207.2</c:v>
                </c:pt>
                <c:pt idx="2073">
                  <c:v>207.3</c:v>
                </c:pt>
                <c:pt idx="2074">
                  <c:v>207.4</c:v>
                </c:pt>
                <c:pt idx="2075">
                  <c:v>207.5</c:v>
                </c:pt>
                <c:pt idx="2076">
                  <c:v>207.6</c:v>
                </c:pt>
                <c:pt idx="2077">
                  <c:v>207.7</c:v>
                </c:pt>
                <c:pt idx="2078">
                  <c:v>207.8</c:v>
                </c:pt>
                <c:pt idx="2079">
                  <c:v>207.9</c:v>
                </c:pt>
                <c:pt idx="2080">
                  <c:v>208</c:v>
                </c:pt>
                <c:pt idx="2081">
                  <c:v>208.1</c:v>
                </c:pt>
                <c:pt idx="2082">
                  <c:v>208.2</c:v>
                </c:pt>
                <c:pt idx="2083">
                  <c:v>208.3</c:v>
                </c:pt>
                <c:pt idx="2084">
                  <c:v>208.4</c:v>
                </c:pt>
                <c:pt idx="2085">
                  <c:v>208.5</c:v>
                </c:pt>
                <c:pt idx="2086">
                  <c:v>208.6</c:v>
                </c:pt>
                <c:pt idx="2087">
                  <c:v>208.7</c:v>
                </c:pt>
                <c:pt idx="2088">
                  <c:v>208.8</c:v>
                </c:pt>
                <c:pt idx="2089">
                  <c:v>208.9</c:v>
                </c:pt>
                <c:pt idx="2090">
                  <c:v>209</c:v>
                </c:pt>
                <c:pt idx="2091">
                  <c:v>209.1</c:v>
                </c:pt>
                <c:pt idx="2092">
                  <c:v>209.2</c:v>
                </c:pt>
                <c:pt idx="2093">
                  <c:v>209.3</c:v>
                </c:pt>
                <c:pt idx="2094">
                  <c:v>209.4</c:v>
                </c:pt>
                <c:pt idx="2095">
                  <c:v>209.5</c:v>
                </c:pt>
                <c:pt idx="2096">
                  <c:v>209.6</c:v>
                </c:pt>
                <c:pt idx="2097">
                  <c:v>209.7</c:v>
                </c:pt>
                <c:pt idx="2098">
                  <c:v>209.8</c:v>
                </c:pt>
                <c:pt idx="2099">
                  <c:v>209.9</c:v>
                </c:pt>
                <c:pt idx="2100">
                  <c:v>210</c:v>
                </c:pt>
                <c:pt idx="2101">
                  <c:v>210.1</c:v>
                </c:pt>
                <c:pt idx="2102">
                  <c:v>210.2</c:v>
                </c:pt>
                <c:pt idx="2103">
                  <c:v>210.3</c:v>
                </c:pt>
                <c:pt idx="2104">
                  <c:v>210.4</c:v>
                </c:pt>
                <c:pt idx="2105">
                  <c:v>210.5</c:v>
                </c:pt>
                <c:pt idx="2106">
                  <c:v>210.6</c:v>
                </c:pt>
                <c:pt idx="2107">
                  <c:v>210.7</c:v>
                </c:pt>
                <c:pt idx="2108">
                  <c:v>210.8</c:v>
                </c:pt>
                <c:pt idx="2109">
                  <c:v>210.9</c:v>
                </c:pt>
                <c:pt idx="2110">
                  <c:v>211</c:v>
                </c:pt>
                <c:pt idx="2111">
                  <c:v>211.1</c:v>
                </c:pt>
                <c:pt idx="2112">
                  <c:v>211.2</c:v>
                </c:pt>
                <c:pt idx="2113">
                  <c:v>211.3</c:v>
                </c:pt>
                <c:pt idx="2114">
                  <c:v>211.4</c:v>
                </c:pt>
                <c:pt idx="2115">
                  <c:v>211.5</c:v>
                </c:pt>
                <c:pt idx="2116">
                  <c:v>211.6</c:v>
                </c:pt>
                <c:pt idx="2117">
                  <c:v>211.7</c:v>
                </c:pt>
                <c:pt idx="2118">
                  <c:v>211.8</c:v>
                </c:pt>
                <c:pt idx="2119">
                  <c:v>211.9</c:v>
                </c:pt>
                <c:pt idx="2120">
                  <c:v>212</c:v>
                </c:pt>
                <c:pt idx="2121">
                  <c:v>212.1</c:v>
                </c:pt>
                <c:pt idx="2122">
                  <c:v>212.2</c:v>
                </c:pt>
                <c:pt idx="2123">
                  <c:v>212.3</c:v>
                </c:pt>
                <c:pt idx="2124">
                  <c:v>212.4</c:v>
                </c:pt>
                <c:pt idx="2125">
                  <c:v>212.5</c:v>
                </c:pt>
                <c:pt idx="2126">
                  <c:v>212.6</c:v>
                </c:pt>
                <c:pt idx="2127">
                  <c:v>212.7</c:v>
                </c:pt>
                <c:pt idx="2128">
                  <c:v>212.8</c:v>
                </c:pt>
                <c:pt idx="2129">
                  <c:v>212.9</c:v>
                </c:pt>
                <c:pt idx="2130">
                  <c:v>213</c:v>
                </c:pt>
                <c:pt idx="2131">
                  <c:v>213.1</c:v>
                </c:pt>
                <c:pt idx="2132">
                  <c:v>213.2</c:v>
                </c:pt>
                <c:pt idx="2133">
                  <c:v>213.3</c:v>
                </c:pt>
                <c:pt idx="2134">
                  <c:v>213.4</c:v>
                </c:pt>
                <c:pt idx="2135">
                  <c:v>213.5</c:v>
                </c:pt>
                <c:pt idx="2136">
                  <c:v>213.6</c:v>
                </c:pt>
                <c:pt idx="2137">
                  <c:v>213.7</c:v>
                </c:pt>
                <c:pt idx="2138">
                  <c:v>213.8</c:v>
                </c:pt>
                <c:pt idx="2139">
                  <c:v>213.9</c:v>
                </c:pt>
                <c:pt idx="2140">
                  <c:v>214</c:v>
                </c:pt>
                <c:pt idx="2141">
                  <c:v>214.1</c:v>
                </c:pt>
                <c:pt idx="2142">
                  <c:v>214.2</c:v>
                </c:pt>
                <c:pt idx="2143">
                  <c:v>214.3</c:v>
                </c:pt>
                <c:pt idx="2144">
                  <c:v>214.4</c:v>
                </c:pt>
                <c:pt idx="2145">
                  <c:v>214.5</c:v>
                </c:pt>
                <c:pt idx="2146">
                  <c:v>214.6</c:v>
                </c:pt>
                <c:pt idx="2147">
                  <c:v>214.7</c:v>
                </c:pt>
                <c:pt idx="2148">
                  <c:v>214.8</c:v>
                </c:pt>
                <c:pt idx="2149">
                  <c:v>214.9</c:v>
                </c:pt>
                <c:pt idx="2150">
                  <c:v>215</c:v>
                </c:pt>
                <c:pt idx="2151">
                  <c:v>215.1</c:v>
                </c:pt>
                <c:pt idx="2152">
                  <c:v>215.2</c:v>
                </c:pt>
                <c:pt idx="2153">
                  <c:v>215.3</c:v>
                </c:pt>
                <c:pt idx="2154">
                  <c:v>215.4</c:v>
                </c:pt>
                <c:pt idx="2155">
                  <c:v>215.5</c:v>
                </c:pt>
                <c:pt idx="2156">
                  <c:v>215.6</c:v>
                </c:pt>
                <c:pt idx="2157">
                  <c:v>215.7</c:v>
                </c:pt>
                <c:pt idx="2158">
                  <c:v>215.8</c:v>
                </c:pt>
                <c:pt idx="2159">
                  <c:v>215.9</c:v>
                </c:pt>
                <c:pt idx="2160">
                  <c:v>216</c:v>
                </c:pt>
                <c:pt idx="2161">
                  <c:v>216.1</c:v>
                </c:pt>
                <c:pt idx="2162">
                  <c:v>216.2</c:v>
                </c:pt>
                <c:pt idx="2163">
                  <c:v>216.3</c:v>
                </c:pt>
                <c:pt idx="2164">
                  <c:v>216.4</c:v>
                </c:pt>
                <c:pt idx="2165">
                  <c:v>216.5</c:v>
                </c:pt>
                <c:pt idx="2166">
                  <c:v>216.6</c:v>
                </c:pt>
                <c:pt idx="2167">
                  <c:v>216.7</c:v>
                </c:pt>
                <c:pt idx="2168">
                  <c:v>216.8</c:v>
                </c:pt>
                <c:pt idx="2169">
                  <c:v>216.9</c:v>
                </c:pt>
                <c:pt idx="2170">
                  <c:v>217</c:v>
                </c:pt>
                <c:pt idx="2171">
                  <c:v>217.1</c:v>
                </c:pt>
                <c:pt idx="2172">
                  <c:v>217.2</c:v>
                </c:pt>
                <c:pt idx="2173">
                  <c:v>217.3</c:v>
                </c:pt>
                <c:pt idx="2174">
                  <c:v>217.4</c:v>
                </c:pt>
                <c:pt idx="2175">
                  <c:v>217.5</c:v>
                </c:pt>
                <c:pt idx="2176">
                  <c:v>217.6</c:v>
                </c:pt>
                <c:pt idx="2177">
                  <c:v>217.7</c:v>
                </c:pt>
                <c:pt idx="2178">
                  <c:v>217.8</c:v>
                </c:pt>
                <c:pt idx="2179">
                  <c:v>217.9</c:v>
                </c:pt>
                <c:pt idx="2180">
                  <c:v>218</c:v>
                </c:pt>
                <c:pt idx="2181">
                  <c:v>218.1</c:v>
                </c:pt>
                <c:pt idx="2182">
                  <c:v>218.2</c:v>
                </c:pt>
                <c:pt idx="2183">
                  <c:v>218.3</c:v>
                </c:pt>
                <c:pt idx="2184">
                  <c:v>218.4</c:v>
                </c:pt>
                <c:pt idx="2185">
                  <c:v>218.5</c:v>
                </c:pt>
                <c:pt idx="2186">
                  <c:v>218.6</c:v>
                </c:pt>
                <c:pt idx="2187">
                  <c:v>218.7</c:v>
                </c:pt>
                <c:pt idx="2188">
                  <c:v>218.8</c:v>
                </c:pt>
                <c:pt idx="2189">
                  <c:v>218.9</c:v>
                </c:pt>
                <c:pt idx="2190">
                  <c:v>219</c:v>
                </c:pt>
                <c:pt idx="2191">
                  <c:v>219.1</c:v>
                </c:pt>
                <c:pt idx="2192">
                  <c:v>219.2</c:v>
                </c:pt>
                <c:pt idx="2193">
                  <c:v>219.3</c:v>
                </c:pt>
                <c:pt idx="2194">
                  <c:v>219.4</c:v>
                </c:pt>
                <c:pt idx="2195">
                  <c:v>219.5</c:v>
                </c:pt>
                <c:pt idx="2196">
                  <c:v>219.6</c:v>
                </c:pt>
                <c:pt idx="2197">
                  <c:v>219.7</c:v>
                </c:pt>
                <c:pt idx="2198">
                  <c:v>219.8</c:v>
                </c:pt>
                <c:pt idx="2199">
                  <c:v>219.9</c:v>
                </c:pt>
                <c:pt idx="2200">
                  <c:v>220</c:v>
                </c:pt>
                <c:pt idx="2201">
                  <c:v>220.1</c:v>
                </c:pt>
                <c:pt idx="2202">
                  <c:v>220.2</c:v>
                </c:pt>
                <c:pt idx="2203">
                  <c:v>220.3</c:v>
                </c:pt>
                <c:pt idx="2204">
                  <c:v>220.4</c:v>
                </c:pt>
                <c:pt idx="2205">
                  <c:v>220.5</c:v>
                </c:pt>
                <c:pt idx="2206">
                  <c:v>220.6</c:v>
                </c:pt>
                <c:pt idx="2207">
                  <c:v>220.7</c:v>
                </c:pt>
                <c:pt idx="2208">
                  <c:v>220.8</c:v>
                </c:pt>
                <c:pt idx="2209">
                  <c:v>220.9</c:v>
                </c:pt>
                <c:pt idx="2210">
                  <c:v>221</c:v>
                </c:pt>
                <c:pt idx="2211">
                  <c:v>221.1</c:v>
                </c:pt>
                <c:pt idx="2212">
                  <c:v>221.2</c:v>
                </c:pt>
                <c:pt idx="2213">
                  <c:v>221.3</c:v>
                </c:pt>
                <c:pt idx="2214">
                  <c:v>221.4</c:v>
                </c:pt>
                <c:pt idx="2215">
                  <c:v>221.5</c:v>
                </c:pt>
                <c:pt idx="2216">
                  <c:v>221.6</c:v>
                </c:pt>
                <c:pt idx="2217">
                  <c:v>221.7</c:v>
                </c:pt>
                <c:pt idx="2218">
                  <c:v>221.8</c:v>
                </c:pt>
                <c:pt idx="2219">
                  <c:v>221.9</c:v>
                </c:pt>
                <c:pt idx="2220">
                  <c:v>222</c:v>
                </c:pt>
                <c:pt idx="2221">
                  <c:v>222.1</c:v>
                </c:pt>
                <c:pt idx="2222">
                  <c:v>222.2</c:v>
                </c:pt>
                <c:pt idx="2223">
                  <c:v>222.3</c:v>
                </c:pt>
                <c:pt idx="2224">
                  <c:v>222.4</c:v>
                </c:pt>
                <c:pt idx="2225">
                  <c:v>222.5</c:v>
                </c:pt>
                <c:pt idx="2226">
                  <c:v>222.6</c:v>
                </c:pt>
                <c:pt idx="2227">
                  <c:v>222.7</c:v>
                </c:pt>
                <c:pt idx="2228">
                  <c:v>222.8</c:v>
                </c:pt>
                <c:pt idx="2229">
                  <c:v>222.9</c:v>
                </c:pt>
                <c:pt idx="2230">
                  <c:v>223</c:v>
                </c:pt>
                <c:pt idx="2231">
                  <c:v>223.1</c:v>
                </c:pt>
                <c:pt idx="2232">
                  <c:v>223.2</c:v>
                </c:pt>
                <c:pt idx="2233">
                  <c:v>223.3</c:v>
                </c:pt>
                <c:pt idx="2234">
                  <c:v>223.4</c:v>
                </c:pt>
                <c:pt idx="2235">
                  <c:v>223.5</c:v>
                </c:pt>
                <c:pt idx="2236">
                  <c:v>223.6</c:v>
                </c:pt>
                <c:pt idx="2237">
                  <c:v>223.7</c:v>
                </c:pt>
                <c:pt idx="2238">
                  <c:v>223.8</c:v>
                </c:pt>
                <c:pt idx="2239">
                  <c:v>223.9</c:v>
                </c:pt>
                <c:pt idx="2240">
                  <c:v>224</c:v>
                </c:pt>
                <c:pt idx="2241">
                  <c:v>224.1</c:v>
                </c:pt>
                <c:pt idx="2242">
                  <c:v>224.2</c:v>
                </c:pt>
                <c:pt idx="2243">
                  <c:v>224.3</c:v>
                </c:pt>
                <c:pt idx="2244">
                  <c:v>224.4</c:v>
                </c:pt>
                <c:pt idx="2245">
                  <c:v>224.5</c:v>
                </c:pt>
                <c:pt idx="2246">
                  <c:v>224.6</c:v>
                </c:pt>
                <c:pt idx="2247">
                  <c:v>224.7</c:v>
                </c:pt>
                <c:pt idx="2248">
                  <c:v>224.8</c:v>
                </c:pt>
                <c:pt idx="2249">
                  <c:v>224.9</c:v>
                </c:pt>
                <c:pt idx="2250">
                  <c:v>225</c:v>
                </c:pt>
                <c:pt idx="2251">
                  <c:v>225.1</c:v>
                </c:pt>
                <c:pt idx="2252">
                  <c:v>225.2</c:v>
                </c:pt>
                <c:pt idx="2253">
                  <c:v>225.3</c:v>
                </c:pt>
                <c:pt idx="2254">
                  <c:v>225.4</c:v>
                </c:pt>
                <c:pt idx="2255">
                  <c:v>225.5</c:v>
                </c:pt>
                <c:pt idx="2256">
                  <c:v>225.6</c:v>
                </c:pt>
                <c:pt idx="2257">
                  <c:v>225.7</c:v>
                </c:pt>
                <c:pt idx="2258">
                  <c:v>225.8</c:v>
                </c:pt>
                <c:pt idx="2259">
                  <c:v>225.9</c:v>
                </c:pt>
                <c:pt idx="2260">
                  <c:v>226</c:v>
                </c:pt>
                <c:pt idx="2261">
                  <c:v>226.1</c:v>
                </c:pt>
                <c:pt idx="2262">
                  <c:v>226.2</c:v>
                </c:pt>
                <c:pt idx="2263">
                  <c:v>226.3</c:v>
                </c:pt>
                <c:pt idx="2264">
                  <c:v>226.4</c:v>
                </c:pt>
                <c:pt idx="2265">
                  <c:v>226.5</c:v>
                </c:pt>
                <c:pt idx="2266">
                  <c:v>226.6</c:v>
                </c:pt>
                <c:pt idx="2267">
                  <c:v>226.7</c:v>
                </c:pt>
                <c:pt idx="2268">
                  <c:v>226.8</c:v>
                </c:pt>
                <c:pt idx="2269">
                  <c:v>226.9</c:v>
                </c:pt>
                <c:pt idx="2270">
                  <c:v>227</c:v>
                </c:pt>
                <c:pt idx="2271">
                  <c:v>227.1</c:v>
                </c:pt>
                <c:pt idx="2272">
                  <c:v>227.2</c:v>
                </c:pt>
                <c:pt idx="2273">
                  <c:v>227.3</c:v>
                </c:pt>
                <c:pt idx="2274">
                  <c:v>227.4</c:v>
                </c:pt>
                <c:pt idx="2275">
                  <c:v>227.5</c:v>
                </c:pt>
                <c:pt idx="2276">
                  <c:v>227.6</c:v>
                </c:pt>
                <c:pt idx="2277">
                  <c:v>227.7</c:v>
                </c:pt>
                <c:pt idx="2278">
                  <c:v>227.8</c:v>
                </c:pt>
                <c:pt idx="2279">
                  <c:v>227.9</c:v>
                </c:pt>
                <c:pt idx="2280">
                  <c:v>228</c:v>
                </c:pt>
                <c:pt idx="2281">
                  <c:v>228.1</c:v>
                </c:pt>
                <c:pt idx="2282">
                  <c:v>228.2</c:v>
                </c:pt>
                <c:pt idx="2283">
                  <c:v>228.3</c:v>
                </c:pt>
                <c:pt idx="2284">
                  <c:v>228.4</c:v>
                </c:pt>
                <c:pt idx="2285">
                  <c:v>228.5</c:v>
                </c:pt>
                <c:pt idx="2286">
                  <c:v>228.6</c:v>
                </c:pt>
                <c:pt idx="2287">
                  <c:v>228.7</c:v>
                </c:pt>
                <c:pt idx="2288">
                  <c:v>228.8</c:v>
                </c:pt>
                <c:pt idx="2289">
                  <c:v>228.9</c:v>
                </c:pt>
                <c:pt idx="2290">
                  <c:v>229</c:v>
                </c:pt>
                <c:pt idx="2291">
                  <c:v>229.1</c:v>
                </c:pt>
                <c:pt idx="2292">
                  <c:v>229.2</c:v>
                </c:pt>
                <c:pt idx="2293">
                  <c:v>229.3</c:v>
                </c:pt>
                <c:pt idx="2294">
                  <c:v>229.4</c:v>
                </c:pt>
                <c:pt idx="2295">
                  <c:v>229.5</c:v>
                </c:pt>
                <c:pt idx="2296">
                  <c:v>229.6</c:v>
                </c:pt>
                <c:pt idx="2297">
                  <c:v>229.7</c:v>
                </c:pt>
                <c:pt idx="2298">
                  <c:v>229.8</c:v>
                </c:pt>
                <c:pt idx="2299">
                  <c:v>229.9</c:v>
                </c:pt>
                <c:pt idx="2300">
                  <c:v>230</c:v>
                </c:pt>
                <c:pt idx="2301">
                  <c:v>230.1</c:v>
                </c:pt>
                <c:pt idx="2302">
                  <c:v>230.2</c:v>
                </c:pt>
                <c:pt idx="2303">
                  <c:v>230.3</c:v>
                </c:pt>
                <c:pt idx="2304">
                  <c:v>230.4</c:v>
                </c:pt>
                <c:pt idx="2305">
                  <c:v>230.5</c:v>
                </c:pt>
                <c:pt idx="2306">
                  <c:v>230.6</c:v>
                </c:pt>
                <c:pt idx="2307">
                  <c:v>230.7</c:v>
                </c:pt>
                <c:pt idx="2308">
                  <c:v>230.8</c:v>
                </c:pt>
                <c:pt idx="2309">
                  <c:v>230.9</c:v>
                </c:pt>
                <c:pt idx="2310">
                  <c:v>231</c:v>
                </c:pt>
                <c:pt idx="2311">
                  <c:v>231.1</c:v>
                </c:pt>
                <c:pt idx="2312">
                  <c:v>231.2</c:v>
                </c:pt>
                <c:pt idx="2313">
                  <c:v>231.3</c:v>
                </c:pt>
                <c:pt idx="2314">
                  <c:v>231.4</c:v>
                </c:pt>
                <c:pt idx="2315">
                  <c:v>231.5</c:v>
                </c:pt>
                <c:pt idx="2316">
                  <c:v>231.6</c:v>
                </c:pt>
                <c:pt idx="2317">
                  <c:v>231.7</c:v>
                </c:pt>
                <c:pt idx="2318">
                  <c:v>231.8</c:v>
                </c:pt>
                <c:pt idx="2319">
                  <c:v>231.9</c:v>
                </c:pt>
                <c:pt idx="2320">
                  <c:v>232</c:v>
                </c:pt>
                <c:pt idx="2321">
                  <c:v>232.1</c:v>
                </c:pt>
                <c:pt idx="2322">
                  <c:v>232.2</c:v>
                </c:pt>
                <c:pt idx="2323">
                  <c:v>232.3</c:v>
                </c:pt>
                <c:pt idx="2324">
                  <c:v>232.4</c:v>
                </c:pt>
                <c:pt idx="2325">
                  <c:v>232.5</c:v>
                </c:pt>
                <c:pt idx="2326">
                  <c:v>232.6</c:v>
                </c:pt>
                <c:pt idx="2327">
                  <c:v>232.7</c:v>
                </c:pt>
                <c:pt idx="2328">
                  <c:v>232.8</c:v>
                </c:pt>
                <c:pt idx="2329">
                  <c:v>232.9</c:v>
                </c:pt>
                <c:pt idx="2330">
                  <c:v>233</c:v>
                </c:pt>
                <c:pt idx="2331">
                  <c:v>233.1</c:v>
                </c:pt>
                <c:pt idx="2332">
                  <c:v>233.2</c:v>
                </c:pt>
                <c:pt idx="2333">
                  <c:v>233.3</c:v>
                </c:pt>
                <c:pt idx="2334">
                  <c:v>233.4</c:v>
                </c:pt>
                <c:pt idx="2335">
                  <c:v>233.5</c:v>
                </c:pt>
                <c:pt idx="2336">
                  <c:v>233.6</c:v>
                </c:pt>
                <c:pt idx="2337">
                  <c:v>233.7</c:v>
                </c:pt>
                <c:pt idx="2338">
                  <c:v>233.8</c:v>
                </c:pt>
                <c:pt idx="2339">
                  <c:v>233.9</c:v>
                </c:pt>
                <c:pt idx="2340">
                  <c:v>234</c:v>
                </c:pt>
                <c:pt idx="2341">
                  <c:v>234.1</c:v>
                </c:pt>
                <c:pt idx="2342">
                  <c:v>234.2</c:v>
                </c:pt>
                <c:pt idx="2343">
                  <c:v>234.3</c:v>
                </c:pt>
                <c:pt idx="2344">
                  <c:v>234.4</c:v>
                </c:pt>
                <c:pt idx="2345">
                  <c:v>234.5</c:v>
                </c:pt>
                <c:pt idx="2346">
                  <c:v>234.6</c:v>
                </c:pt>
                <c:pt idx="2347">
                  <c:v>234.7</c:v>
                </c:pt>
                <c:pt idx="2348">
                  <c:v>234.8</c:v>
                </c:pt>
                <c:pt idx="2349">
                  <c:v>234.9</c:v>
                </c:pt>
                <c:pt idx="2350">
                  <c:v>235</c:v>
                </c:pt>
                <c:pt idx="2351">
                  <c:v>235.1</c:v>
                </c:pt>
                <c:pt idx="2352">
                  <c:v>235.2</c:v>
                </c:pt>
                <c:pt idx="2353">
                  <c:v>235.3</c:v>
                </c:pt>
                <c:pt idx="2354">
                  <c:v>235.4</c:v>
                </c:pt>
                <c:pt idx="2355">
                  <c:v>235.5</c:v>
                </c:pt>
                <c:pt idx="2356">
                  <c:v>235.6</c:v>
                </c:pt>
                <c:pt idx="2357">
                  <c:v>235.7</c:v>
                </c:pt>
                <c:pt idx="2358">
                  <c:v>235.8</c:v>
                </c:pt>
                <c:pt idx="2359">
                  <c:v>235.9</c:v>
                </c:pt>
                <c:pt idx="2360">
                  <c:v>236</c:v>
                </c:pt>
                <c:pt idx="2361">
                  <c:v>236.1</c:v>
                </c:pt>
                <c:pt idx="2362">
                  <c:v>236.2</c:v>
                </c:pt>
                <c:pt idx="2363">
                  <c:v>236.3</c:v>
                </c:pt>
                <c:pt idx="2364">
                  <c:v>236.4</c:v>
                </c:pt>
                <c:pt idx="2365">
                  <c:v>236.5</c:v>
                </c:pt>
                <c:pt idx="2366">
                  <c:v>236.6</c:v>
                </c:pt>
                <c:pt idx="2367">
                  <c:v>236.7</c:v>
                </c:pt>
                <c:pt idx="2368">
                  <c:v>236.8</c:v>
                </c:pt>
                <c:pt idx="2369">
                  <c:v>236.9</c:v>
                </c:pt>
                <c:pt idx="2370">
                  <c:v>237</c:v>
                </c:pt>
                <c:pt idx="2371">
                  <c:v>237.1</c:v>
                </c:pt>
                <c:pt idx="2372">
                  <c:v>237.2</c:v>
                </c:pt>
                <c:pt idx="2373">
                  <c:v>237.3</c:v>
                </c:pt>
                <c:pt idx="2374">
                  <c:v>237.4</c:v>
                </c:pt>
                <c:pt idx="2375">
                  <c:v>237.5</c:v>
                </c:pt>
                <c:pt idx="2376">
                  <c:v>237.6</c:v>
                </c:pt>
                <c:pt idx="2377">
                  <c:v>237.7</c:v>
                </c:pt>
                <c:pt idx="2378">
                  <c:v>237.8</c:v>
                </c:pt>
                <c:pt idx="2379">
                  <c:v>237.9</c:v>
                </c:pt>
                <c:pt idx="2380">
                  <c:v>238</c:v>
                </c:pt>
                <c:pt idx="2381">
                  <c:v>238.1</c:v>
                </c:pt>
                <c:pt idx="2382">
                  <c:v>238.2</c:v>
                </c:pt>
                <c:pt idx="2383">
                  <c:v>238.3</c:v>
                </c:pt>
                <c:pt idx="2384">
                  <c:v>238.4</c:v>
                </c:pt>
                <c:pt idx="2385">
                  <c:v>238.5</c:v>
                </c:pt>
                <c:pt idx="2386">
                  <c:v>238.6</c:v>
                </c:pt>
                <c:pt idx="2387">
                  <c:v>238.7</c:v>
                </c:pt>
                <c:pt idx="2388">
                  <c:v>238.8</c:v>
                </c:pt>
                <c:pt idx="2389">
                  <c:v>238.9</c:v>
                </c:pt>
                <c:pt idx="2390">
                  <c:v>239</c:v>
                </c:pt>
                <c:pt idx="2391">
                  <c:v>239.1</c:v>
                </c:pt>
                <c:pt idx="2392">
                  <c:v>239.2</c:v>
                </c:pt>
                <c:pt idx="2393">
                  <c:v>239.3</c:v>
                </c:pt>
                <c:pt idx="2394">
                  <c:v>239.4</c:v>
                </c:pt>
                <c:pt idx="2395">
                  <c:v>239.5</c:v>
                </c:pt>
                <c:pt idx="2396">
                  <c:v>239.6</c:v>
                </c:pt>
                <c:pt idx="2397">
                  <c:v>239.7</c:v>
                </c:pt>
                <c:pt idx="2398">
                  <c:v>239.8</c:v>
                </c:pt>
                <c:pt idx="2399">
                  <c:v>239.9</c:v>
                </c:pt>
                <c:pt idx="2400">
                  <c:v>240</c:v>
                </c:pt>
                <c:pt idx="2401">
                  <c:v>240.1</c:v>
                </c:pt>
                <c:pt idx="2402">
                  <c:v>240.2</c:v>
                </c:pt>
                <c:pt idx="2403">
                  <c:v>240.3</c:v>
                </c:pt>
                <c:pt idx="2404">
                  <c:v>240.4</c:v>
                </c:pt>
                <c:pt idx="2405">
                  <c:v>240.5</c:v>
                </c:pt>
                <c:pt idx="2406">
                  <c:v>240.6</c:v>
                </c:pt>
                <c:pt idx="2407">
                  <c:v>240.7</c:v>
                </c:pt>
                <c:pt idx="2408">
                  <c:v>240.8</c:v>
                </c:pt>
                <c:pt idx="2409">
                  <c:v>240.9</c:v>
                </c:pt>
                <c:pt idx="2410">
                  <c:v>241</c:v>
                </c:pt>
                <c:pt idx="2411">
                  <c:v>241.1</c:v>
                </c:pt>
                <c:pt idx="2412">
                  <c:v>241.2</c:v>
                </c:pt>
                <c:pt idx="2413">
                  <c:v>241.3</c:v>
                </c:pt>
                <c:pt idx="2414">
                  <c:v>241.4</c:v>
                </c:pt>
                <c:pt idx="2415">
                  <c:v>241.5</c:v>
                </c:pt>
                <c:pt idx="2416">
                  <c:v>241.6</c:v>
                </c:pt>
                <c:pt idx="2417">
                  <c:v>241.7</c:v>
                </c:pt>
                <c:pt idx="2418">
                  <c:v>241.8</c:v>
                </c:pt>
                <c:pt idx="2419">
                  <c:v>241.9</c:v>
                </c:pt>
                <c:pt idx="2420">
                  <c:v>242</c:v>
                </c:pt>
                <c:pt idx="2421">
                  <c:v>242.1</c:v>
                </c:pt>
                <c:pt idx="2422">
                  <c:v>242.2</c:v>
                </c:pt>
                <c:pt idx="2423">
                  <c:v>242.3</c:v>
                </c:pt>
                <c:pt idx="2424">
                  <c:v>242.4</c:v>
                </c:pt>
                <c:pt idx="2425">
                  <c:v>242.5</c:v>
                </c:pt>
                <c:pt idx="2426">
                  <c:v>242.6</c:v>
                </c:pt>
                <c:pt idx="2427">
                  <c:v>242.7</c:v>
                </c:pt>
                <c:pt idx="2428">
                  <c:v>242.8</c:v>
                </c:pt>
                <c:pt idx="2429">
                  <c:v>242.9</c:v>
                </c:pt>
                <c:pt idx="2430">
                  <c:v>243</c:v>
                </c:pt>
                <c:pt idx="2431">
                  <c:v>243.1</c:v>
                </c:pt>
                <c:pt idx="2432">
                  <c:v>243.2</c:v>
                </c:pt>
                <c:pt idx="2433">
                  <c:v>243.3</c:v>
                </c:pt>
                <c:pt idx="2434">
                  <c:v>243.4</c:v>
                </c:pt>
                <c:pt idx="2435">
                  <c:v>243.5</c:v>
                </c:pt>
                <c:pt idx="2436">
                  <c:v>243.6</c:v>
                </c:pt>
                <c:pt idx="2437">
                  <c:v>243.7</c:v>
                </c:pt>
                <c:pt idx="2438">
                  <c:v>243.8</c:v>
                </c:pt>
                <c:pt idx="2439">
                  <c:v>243.9</c:v>
                </c:pt>
                <c:pt idx="2440">
                  <c:v>244</c:v>
                </c:pt>
                <c:pt idx="2441">
                  <c:v>244.1</c:v>
                </c:pt>
                <c:pt idx="2442">
                  <c:v>244.2</c:v>
                </c:pt>
                <c:pt idx="2443">
                  <c:v>244.3</c:v>
                </c:pt>
                <c:pt idx="2444">
                  <c:v>244.4</c:v>
                </c:pt>
                <c:pt idx="2445">
                  <c:v>244.5</c:v>
                </c:pt>
                <c:pt idx="2446">
                  <c:v>244.6</c:v>
                </c:pt>
                <c:pt idx="2447">
                  <c:v>244.7</c:v>
                </c:pt>
                <c:pt idx="2448">
                  <c:v>244.8</c:v>
                </c:pt>
                <c:pt idx="2449">
                  <c:v>244.9</c:v>
                </c:pt>
                <c:pt idx="2450">
                  <c:v>245</c:v>
                </c:pt>
                <c:pt idx="2451">
                  <c:v>245.1</c:v>
                </c:pt>
                <c:pt idx="2452">
                  <c:v>245.2</c:v>
                </c:pt>
                <c:pt idx="2453">
                  <c:v>245.3</c:v>
                </c:pt>
                <c:pt idx="2454">
                  <c:v>245.4</c:v>
                </c:pt>
                <c:pt idx="2455">
                  <c:v>245.5</c:v>
                </c:pt>
                <c:pt idx="2456">
                  <c:v>245.6</c:v>
                </c:pt>
                <c:pt idx="2457">
                  <c:v>245.7</c:v>
                </c:pt>
                <c:pt idx="2458">
                  <c:v>245.8</c:v>
                </c:pt>
                <c:pt idx="2459">
                  <c:v>245.9</c:v>
                </c:pt>
                <c:pt idx="2460">
                  <c:v>246</c:v>
                </c:pt>
                <c:pt idx="2461">
                  <c:v>246.1</c:v>
                </c:pt>
                <c:pt idx="2462">
                  <c:v>246.2</c:v>
                </c:pt>
                <c:pt idx="2463">
                  <c:v>246.3</c:v>
                </c:pt>
                <c:pt idx="2464">
                  <c:v>246.4</c:v>
                </c:pt>
                <c:pt idx="2465">
                  <c:v>246.5</c:v>
                </c:pt>
                <c:pt idx="2466">
                  <c:v>246.6</c:v>
                </c:pt>
                <c:pt idx="2467">
                  <c:v>246.7</c:v>
                </c:pt>
                <c:pt idx="2468">
                  <c:v>246.8</c:v>
                </c:pt>
                <c:pt idx="2469">
                  <c:v>246.9</c:v>
                </c:pt>
                <c:pt idx="2470">
                  <c:v>247</c:v>
                </c:pt>
                <c:pt idx="2471">
                  <c:v>247.1</c:v>
                </c:pt>
                <c:pt idx="2472">
                  <c:v>247.2</c:v>
                </c:pt>
                <c:pt idx="2473">
                  <c:v>247.3</c:v>
                </c:pt>
                <c:pt idx="2474">
                  <c:v>247.4</c:v>
                </c:pt>
                <c:pt idx="2475">
                  <c:v>247.5</c:v>
                </c:pt>
                <c:pt idx="2476">
                  <c:v>247.6</c:v>
                </c:pt>
                <c:pt idx="2477">
                  <c:v>247.7</c:v>
                </c:pt>
                <c:pt idx="2478">
                  <c:v>247.8</c:v>
                </c:pt>
                <c:pt idx="2479">
                  <c:v>247.9</c:v>
                </c:pt>
                <c:pt idx="2480">
                  <c:v>248</c:v>
                </c:pt>
                <c:pt idx="2481">
                  <c:v>248.1</c:v>
                </c:pt>
                <c:pt idx="2482">
                  <c:v>248.2</c:v>
                </c:pt>
                <c:pt idx="2483">
                  <c:v>248.3</c:v>
                </c:pt>
                <c:pt idx="2484">
                  <c:v>248.4</c:v>
                </c:pt>
                <c:pt idx="2485">
                  <c:v>248.5</c:v>
                </c:pt>
                <c:pt idx="2486">
                  <c:v>248.6</c:v>
                </c:pt>
                <c:pt idx="2487">
                  <c:v>248.7</c:v>
                </c:pt>
                <c:pt idx="2488">
                  <c:v>248.8</c:v>
                </c:pt>
                <c:pt idx="2489">
                  <c:v>248.9</c:v>
                </c:pt>
                <c:pt idx="2490">
                  <c:v>249</c:v>
                </c:pt>
                <c:pt idx="2491">
                  <c:v>249.1</c:v>
                </c:pt>
                <c:pt idx="2492">
                  <c:v>249.2</c:v>
                </c:pt>
                <c:pt idx="2493">
                  <c:v>249.3</c:v>
                </c:pt>
                <c:pt idx="2494">
                  <c:v>249.4</c:v>
                </c:pt>
                <c:pt idx="2495">
                  <c:v>249.5</c:v>
                </c:pt>
                <c:pt idx="2496">
                  <c:v>249.6</c:v>
                </c:pt>
                <c:pt idx="2497">
                  <c:v>249.7</c:v>
                </c:pt>
                <c:pt idx="2498">
                  <c:v>249.8</c:v>
                </c:pt>
                <c:pt idx="2499">
                  <c:v>249.9</c:v>
                </c:pt>
                <c:pt idx="2500">
                  <c:v>250</c:v>
                </c:pt>
                <c:pt idx="2501">
                  <c:v>250.1</c:v>
                </c:pt>
                <c:pt idx="2502">
                  <c:v>250.2</c:v>
                </c:pt>
                <c:pt idx="2503">
                  <c:v>250.3</c:v>
                </c:pt>
                <c:pt idx="2504">
                  <c:v>250.4</c:v>
                </c:pt>
                <c:pt idx="2505">
                  <c:v>250.5</c:v>
                </c:pt>
                <c:pt idx="2506">
                  <c:v>250.6</c:v>
                </c:pt>
                <c:pt idx="2507">
                  <c:v>250.7</c:v>
                </c:pt>
                <c:pt idx="2508">
                  <c:v>250.8</c:v>
                </c:pt>
                <c:pt idx="2509">
                  <c:v>250.9</c:v>
                </c:pt>
                <c:pt idx="2510">
                  <c:v>251</c:v>
                </c:pt>
                <c:pt idx="2511">
                  <c:v>251.1</c:v>
                </c:pt>
                <c:pt idx="2512">
                  <c:v>251.2</c:v>
                </c:pt>
                <c:pt idx="2513">
                  <c:v>251.3</c:v>
                </c:pt>
                <c:pt idx="2514">
                  <c:v>251.4</c:v>
                </c:pt>
                <c:pt idx="2515">
                  <c:v>251.5</c:v>
                </c:pt>
                <c:pt idx="2516">
                  <c:v>251.6</c:v>
                </c:pt>
                <c:pt idx="2517">
                  <c:v>251.7</c:v>
                </c:pt>
                <c:pt idx="2518">
                  <c:v>251.8</c:v>
                </c:pt>
                <c:pt idx="2519">
                  <c:v>251.9</c:v>
                </c:pt>
                <c:pt idx="2520">
                  <c:v>252</c:v>
                </c:pt>
                <c:pt idx="2521">
                  <c:v>252.1</c:v>
                </c:pt>
                <c:pt idx="2522">
                  <c:v>252.2</c:v>
                </c:pt>
                <c:pt idx="2523">
                  <c:v>252.3</c:v>
                </c:pt>
                <c:pt idx="2524">
                  <c:v>252.4</c:v>
                </c:pt>
                <c:pt idx="2525">
                  <c:v>252.5</c:v>
                </c:pt>
                <c:pt idx="2526">
                  <c:v>252.6</c:v>
                </c:pt>
                <c:pt idx="2527">
                  <c:v>252.7</c:v>
                </c:pt>
                <c:pt idx="2528">
                  <c:v>252.8</c:v>
                </c:pt>
                <c:pt idx="2529">
                  <c:v>252.9</c:v>
                </c:pt>
                <c:pt idx="2530">
                  <c:v>253</c:v>
                </c:pt>
                <c:pt idx="2531">
                  <c:v>253.1</c:v>
                </c:pt>
                <c:pt idx="2532">
                  <c:v>253.2</c:v>
                </c:pt>
                <c:pt idx="2533">
                  <c:v>253.3</c:v>
                </c:pt>
                <c:pt idx="2534">
                  <c:v>253.4</c:v>
                </c:pt>
                <c:pt idx="2535">
                  <c:v>253.5</c:v>
                </c:pt>
                <c:pt idx="2536">
                  <c:v>253.6</c:v>
                </c:pt>
                <c:pt idx="2537">
                  <c:v>253.7</c:v>
                </c:pt>
                <c:pt idx="2538">
                  <c:v>253.8</c:v>
                </c:pt>
                <c:pt idx="2539">
                  <c:v>253.9</c:v>
                </c:pt>
                <c:pt idx="2540">
                  <c:v>254</c:v>
                </c:pt>
                <c:pt idx="2541">
                  <c:v>254.1</c:v>
                </c:pt>
                <c:pt idx="2542">
                  <c:v>254.2</c:v>
                </c:pt>
                <c:pt idx="2543">
                  <c:v>254.3</c:v>
                </c:pt>
                <c:pt idx="2544">
                  <c:v>254.4</c:v>
                </c:pt>
                <c:pt idx="2545">
                  <c:v>254.5</c:v>
                </c:pt>
                <c:pt idx="2546">
                  <c:v>254.6</c:v>
                </c:pt>
                <c:pt idx="2547">
                  <c:v>254.7</c:v>
                </c:pt>
                <c:pt idx="2548">
                  <c:v>254.8</c:v>
                </c:pt>
                <c:pt idx="2549">
                  <c:v>254.9</c:v>
                </c:pt>
                <c:pt idx="2550">
                  <c:v>255</c:v>
                </c:pt>
                <c:pt idx="2551">
                  <c:v>255.1</c:v>
                </c:pt>
                <c:pt idx="2552">
                  <c:v>255.2</c:v>
                </c:pt>
                <c:pt idx="2553">
                  <c:v>255.3</c:v>
                </c:pt>
                <c:pt idx="2554">
                  <c:v>255.4</c:v>
                </c:pt>
                <c:pt idx="2555">
                  <c:v>255.5</c:v>
                </c:pt>
                <c:pt idx="2556">
                  <c:v>255.6</c:v>
                </c:pt>
                <c:pt idx="2557">
                  <c:v>255.7</c:v>
                </c:pt>
                <c:pt idx="2558">
                  <c:v>255.8</c:v>
                </c:pt>
                <c:pt idx="2559">
                  <c:v>255.9</c:v>
                </c:pt>
                <c:pt idx="2560">
                  <c:v>256</c:v>
                </c:pt>
                <c:pt idx="2561">
                  <c:v>256.10000000000002</c:v>
                </c:pt>
                <c:pt idx="2562">
                  <c:v>256.2</c:v>
                </c:pt>
                <c:pt idx="2563">
                  <c:v>256.3</c:v>
                </c:pt>
                <c:pt idx="2564">
                  <c:v>256.39999999999998</c:v>
                </c:pt>
                <c:pt idx="2565">
                  <c:v>256.5</c:v>
                </c:pt>
                <c:pt idx="2566">
                  <c:v>256.60000000000002</c:v>
                </c:pt>
                <c:pt idx="2567">
                  <c:v>256.7</c:v>
                </c:pt>
                <c:pt idx="2568">
                  <c:v>256.8</c:v>
                </c:pt>
                <c:pt idx="2569">
                  <c:v>256.89999999999998</c:v>
                </c:pt>
                <c:pt idx="2570">
                  <c:v>257</c:v>
                </c:pt>
                <c:pt idx="2571">
                  <c:v>257.10000000000002</c:v>
                </c:pt>
                <c:pt idx="2572">
                  <c:v>257.2</c:v>
                </c:pt>
                <c:pt idx="2573">
                  <c:v>257.3</c:v>
                </c:pt>
                <c:pt idx="2574">
                  <c:v>257.39999999999998</c:v>
                </c:pt>
                <c:pt idx="2575">
                  <c:v>257.5</c:v>
                </c:pt>
                <c:pt idx="2576">
                  <c:v>257.60000000000002</c:v>
                </c:pt>
                <c:pt idx="2577">
                  <c:v>257.7</c:v>
                </c:pt>
                <c:pt idx="2578">
                  <c:v>257.8</c:v>
                </c:pt>
                <c:pt idx="2579">
                  <c:v>257.89999999999998</c:v>
                </c:pt>
                <c:pt idx="2580">
                  <c:v>258</c:v>
                </c:pt>
                <c:pt idx="2581">
                  <c:v>258.10000000000002</c:v>
                </c:pt>
                <c:pt idx="2582">
                  <c:v>258.2</c:v>
                </c:pt>
                <c:pt idx="2583">
                  <c:v>258.3</c:v>
                </c:pt>
                <c:pt idx="2584">
                  <c:v>258.39999999999998</c:v>
                </c:pt>
                <c:pt idx="2585">
                  <c:v>258.5</c:v>
                </c:pt>
                <c:pt idx="2586">
                  <c:v>258.60000000000002</c:v>
                </c:pt>
                <c:pt idx="2587">
                  <c:v>258.7</c:v>
                </c:pt>
                <c:pt idx="2588">
                  <c:v>258.8</c:v>
                </c:pt>
                <c:pt idx="2589">
                  <c:v>258.89999999999998</c:v>
                </c:pt>
                <c:pt idx="2590">
                  <c:v>259</c:v>
                </c:pt>
                <c:pt idx="2591">
                  <c:v>259.10000000000002</c:v>
                </c:pt>
                <c:pt idx="2592">
                  <c:v>259.2</c:v>
                </c:pt>
                <c:pt idx="2593">
                  <c:v>259.3</c:v>
                </c:pt>
                <c:pt idx="2594">
                  <c:v>259.39999999999998</c:v>
                </c:pt>
                <c:pt idx="2595">
                  <c:v>259.5</c:v>
                </c:pt>
                <c:pt idx="2596">
                  <c:v>259.60000000000002</c:v>
                </c:pt>
                <c:pt idx="2597">
                  <c:v>259.7</c:v>
                </c:pt>
                <c:pt idx="2598">
                  <c:v>259.8</c:v>
                </c:pt>
                <c:pt idx="2599">
                  <c:v>259.89999999999998</c:v>
                </c:pt>
                <c:pt idx="2600">
                  <c:v>260</c:v>
                </c:pt>
                <c:pt idx="2601">
                  <c:v>260.10000000000002</c:v>
                </c:pt>
                <c:pt idx="2602">
                  <c:v>260.2</c:v>
                </c:pt>
                <c:pt idx="2603">
                  <c:v>260.3</c:v>
                </c:pt>
                <c:pt idx="2604">
                  <c:v>260.39999999999998</c:v>
                </c:pt>
                <c:pt idx="2605">
                  <c:v>260.5</c:v>
                </c:pt>
                <c:pt idx="2606">
                  <c:v>260.60000000000002</c:v>
                </c:pt>
                <c:pt idx="2607">
                  <c:v>260.7</c:v>
                </c:pt>
                <c:pt idx="2608">
                  <c:v>260.8</c:v>
                </c:pt>
                <c:pt idx="2609">
                  <c:v>260.89999999999998</c:v>
                </c:pt>
                <c:pt idx="2610">
                  <c:v>261</c:v>
                </c:pt>
                <c:pt idx="2611">
                  <c:v>261.10000000000002</c:v>
                </c:pt>
                <c:pt idx="2612">
                  <c:v>261.2</c:v>
                </c:pt>
                <c:pt idx="2613">
                  <c:v>261.3</c:v>
                </c:pt>
                <c:pt idx="2614">
                  <c:v>261.39999999999998</c:v>
                </c:pt>
                <c:pt idx="2615">
                  <c:v>261.5</c:v>
                </c:pt>
                <c:pt idx="2616">
                  <c:v>261.60000000000002</c:v>
                </c:pt>
                <c:pt idx="2617">
                  <c:v>261.7</c:v>
                </c:pt>
                <c:pt idx="2618">
                  <c:v>261.8</c:v>
                </c:pt>
                <c:pt idx="2619">
                  <c:v>261.89999999999998</c:v>
                </c:pt>
                <c:pt idx="2620">
                  <c:v>262</c:v>
                </c:pt>
                <c:pt idx="2621">
                  <c:v>262.10000000000002</c:v>
                </c:pt>
                <c:pt idx="2622">
                  <c:v>262.2</c:v>
                </c:pt>
                <c:pt idx="2623">
                  <c:v>262.3</c:v>
                </c:pt>
                <c:pt idx="2624">
                  <c:v>262.39999999999998</c:v>
                </c:pt>
                <c:pt idx="2625">
                  <c:v>262.5</c:v>
                </c:pt>
                <c:pt idx="2626">
                  <c:v>262.60000000000002</c:v>
                </c:pt>
                <c:pt idx="2627">
                  <c:v>262.7</c:v>
                </c:pt>
                <c:pt idx="2628">
                  <c:v>262.8</c:v>
                </c:pt>
                <c:pt idx="2629">
                  <c:v>262.89999999999998</c:v>
                </c:pt>
                <c:pt idx="2630">
                  <c:v>263</c:v>
                </c:pt>
                <c:pt idx="2631">
                  <c:v>263.10000000000002</c:v>
                </c:pt>
                <c:pt idx="2632">
                  <c:v>263.2</c:v>
                </c:pt>
                <c:pt idx="2633">
                  <c:v>263.3</c:v>
                </c:pt>
                <c:pt idx="2634">
                  <c:v>263.39999999999998</c:v>
                </c:pt>
                <c:pt idx="2635">
                  <c:v>263.5</c:v>
                </c:pt>
                <c:pt idx="2636">
                  <c:v>263.60000000000002</c:v>
                </c:pt>
                <c:pt idx="2637">
                  <c:v>263.7</c:v>
                </c:pt>
                <c:pt idx="2638">
                  <c:v>263.8</c:v>
                </c:pt>
                <c:pt idx="2639">
                  <c:v>263.89999999999998</c:v>
                </c:pt>
                <c:pt idx="2640">
                  <c:v>264</c:v>
                </c:pt>
                <c:pt idx="2641">
                  <c:v>264.10000000000002</c:v>
                </c:pt>
                <c:pt idx="2642">
                  <c:v>264.2</c:v>
                </c:pt>
                <c:pt idx="2643">
                  <c:v>264.3</c:v>
                </c:pt>
                <c:pt idx="2644">
                  <c:v>264.39999999999998</c:v>
                </c:pt>
                <c:pt idx="2645">
                  <c:v>264.5</c:v>
                </c:pt>
                <c:pt idx="2646">
                  <c:v>264.60000000000002</c:v>
                </c:pt>
                <c:pt idx="2647">
                  <c:v>264.7</c:v>
                </c:pt>
                <c:pt idx="2648">
                  <c:v>264.8</c:v>
                </c:pt>
                <c:pt idx="2649">
                  <c:v>264.89999999999998</c:v>
                </c:pt>
                <c:pt idx="2650">
                  <c:v>265</c:v>
                </c:pt>
                <c:pt idx="2651">
                  <c:v>265.10000000000002</c:v>
                </c:pt>
                <c:pt idx="2652">
                  <c:v>265.2</c:v>
                </c:pt>
                <c:pt idx="2653">
                  <c:v>265.3</c:v>
                </c:pt>
                <c:pt idx="2654">
                  <c:v>265.39999999999998</c:v>
                </c:pt>
                <c:pt idx="2655">
                  <c:v>265.5</c:v>
                </c:pt>
                <c:pt idx="2656">
                  <c:v>265.60000000000002</c:v>
                </c:pt>
                <c:pt idx="2657">
                  <c:v>265.7</c:v>
                </c:pt>
                <c:pt idx="2658">
                  <c:v>265.8</c:v>
                </c:pt>
                <c:pt idx="2659">
                  <c:v>265.89999999999998</c:v>
                </c:pt>
                <c:pt idx="2660">
                  <c:v>266</c:v>
                </c:pt>
                <c:pt idx="2661">
                  <c:v>266.10000000000002</c:v>
                </c:pt>
                <c:pt idx="2662">
                  <c:v>266.2</c:v>
                </c:pt>
                <c:pt idx="2663">
                  <c:v>266.3</c:v>
                </c:pt>
                <c:pt idx="2664">
                  <c:v>266.39999999999998</c:v>
                </c:pt>
                <c:pt idx="2665">
                  <c:v>266.5</c:v>
                </c:pt>
                <c:pt idx="2666">
                  <c:v>266.60000000000002</c:v>
                </c:pt>
                <c:pt idx="2667">
                  <c:v>266.7</c:v>
                </c:pt>
                <c:pt idx="2668">
                  <c:v>266.8</c:v>
                </c:pt>
                <c:pt idx="2669">
                  <c:v>266.89999999999998</c:v>
                </c:pt>
                <c:pt idx="2670">
                  <c:v>267</c:v>
                </c:pt>
                <c:pt idx="2671">
                  <c:v>267.10000000000002</c:v>
                </c:pt>
                <c:pt idx="2672">
                  <c:v>267.2</c:v>
                </c:pt>
                <c:pt idx="2673">
                  <c:v>267.3</c:v>
                </c:pt>
                <c:pt idx="2674">
                  <c:v>267.39999999999998</c:v>
                </c:pt>
                <c:pt idx="2675">
                  <c:v>267.5</c:v>
                </c:pt>
                <c:pt idx="2676">
                  <c:v>267.60000000000002</c:v>
                </c:pt>
                <c:pt idx="2677">
                  <c:v>267.7</c:v>
                </c:pt>
                <c:pt idx="2678">
                  <c:v>267.8</c:v>
                </c:pt>
                <c:pt idx="2679">
                  <c:v>267.89999999999998</c:v>
                </c:pt>
                <c:pt idx="2680">
                  <c:v>268</c:v>
                </c:pt>
                <c:pt idx="2681">
                  <c:v>268.10000000000002</c:v>
                </c:pt>
                <c:pt idx="2682">
                  <c:v>268.2</c:v>
                </c:pt>
                <c:pt idx="2683">
                  <c:v>268.3</c:v>
                </c:pt>
                <c:pt idx="2684">
                  <c:v>268.39999999999998</c:v>
                </c:pt>
                <c:pt idx="2685">
                  <c:v>268.5</c:v>
                </c:pt>
                <c:pt idx="2686">
                  <c:v>268.60000000000002</c:v>
                </c:pt>
                <c:pt idx="2687">
                  <c:v>268.7</c:v>
                </c:pt>
                <c:pt idx="2688">
                  <c:v>268.8</c:v>
                </c:pt>
                <c:pt idx="2689">
                  <c:v>268.89999999999998</c:v>
                </c:pt>
                <c:pt idx="2690">
                  <c:v>269</c:v>
                </c:pt>
                <c:pt idx="2691">
                  <c:v>269.10000000000002</c:v>
                </c:pt>
                <c:pt idx="2692">
                  <c:v>269.2</c:v>
                </c:pt>
                <c:pt idx="2693">
                  <c:v>269.3</c:v>
                </c:pt>
                <c:pt idx="2694">
                  <c:v>269.39999999999998</c:v>
                </c:pt>
                <c:pt idx="2695">
                  <c:v>269.5</c:v>
                </c:pt>
                <c:pt idx="2696">
                  <c:v>269.60000000000002</c:v>
                </c:pt>
                <c:pt idx="2697">
                  <c:v>269.7</c:v>
                </c:pt>
                <c:pt idx="2698">
                  <c:v>269.8</c:v>
                </c:pt>
                <c:pt idx="2699">
                  <c:v>269.89999999999998</c:v>
                </c:pt>
                <c:pt idx="2700">
                  <c:v>270</c:v>
                </c:pt>
                <c:pt idx="2701">
                  <c:v>270.10000000000002</c:v>
                </c:pt>
                <c:pt idx="2702">
                  <c:v>270.2</c:v>
                </c:pt>
                <c:pt idx="2703">
                  <c:v>270.3</c:v>
                </c:pt>
                <c:pt idx="2704">
                  <c:v>270.39999999999998</c:v>
                </c:pt>
                <c:pt idx="2705">
                  <c:v>270.5</c:v>
                </c:pt>
                <c:pt idx="2706">
                  <c:v>270.60000000000002</c:v>
                </c:pt>
                <c:pt idx="2707">
                  <c:v>270.7</c:v>
                </c:pt>
                <c:pt idx="2708">
                  <c:v>270.8</c:v>
                </c:pt>
                <c:pt idx="2709">
                  <c:v>270.89999999999998</c:v>
                </c:pt>
                <c:pt idx="2710">
                  <c:v>271</c:v>
                </c:pt>
                <c:pt idx="2711">
                  <c:v>271.10000000000002</c:v>
                </c:pt>
                <c:pt idx="2712">
                  <c:v>271.2</c:v>
                </c:pt>
                <c:pt idx="2713">
                  <c:v>271.3</c:v>
                </c:pt>
                <c:pt idx="2714">
                  <c:v>271.39999999999998</c:v>
                </c:pt>
                <c:pt idx="2715">
                  <c:v>271.5</c:v>
                </c:pt>
                <c:pt idx="2716">
                  <c:v>271.60000000000002</c:v>
                </c:pt>
                <c:pt idx="2717">
                  <c:v>271.7</c:v>
                </c:pt>
                <c:pt idx="2718">
                  <c:v>271.8</c:v>
                </c:pt>
                <c:pt idx="2719">
                  <c:v>271.89999999999998</c:v>
                </c:pt>
                <c:pt idx="2720">
                  <c:v>272</c:v>
                </c:pt>
                <c:pt idx="2721">
                  <c:v>272.10000000000002</c:v>
                </c:pt>
                <c:pt idx="2722">
                  <c:v>272.2</c:v>
                </c:pt>
                <c:pt idx="2723">
                  <c:v>272.3</c:v>
                </c:pt>
                <c:pt idx="2724">
                  <c:v>272.39999999999998</c:v>
                </c:pt>
                <c:pt idx="2725">
                  <c:v>272.5</c:v>
                </c:pt>
                <c:pt idx="2726">
                  <c:v>272.60000000000002</c:v>
                </c:pt>
                <c:pt idx="2727">
                  <c:v>272.7</c:v>
                </c:pt>
                <c:pt idx="2728">
                  <c:v>272.8</c:v>
                </c:pt>
                <c:pt idx="2729">
                  <c:v>272.89999999999998</c:v>
                </c:pt>
                <c:pt idx="2730">
                  <c:v>273</c:v>
                </c:pt>
                <c:pt idx="2731">
                  <c:v>273.10000000000002</c:v>
                </c:pt>
                <c:pt idx="2732">
                  <c:v>273.2</c:v>
                </c:pt>
                <c:pt idx="2733">
                  <c:v>273.3</c:v>
                </c:pt>
                <c:pt idx="2734">
                  <c:v>273.39999999999998</c:v>
                </c:pt>
                <c:pt idx="2735">
                  <c:v>273.5</c:v>
                </c:pt>
                <c:pt idx="2736">
                  <c:v>273.60000000000002</c:v>
                </c:pt>
                <c:pt idx="2737">
                  <c:v>273.7</c:v>
                </c:pt>
                <c:pt idx="2738">
                  <c:v>273.8</c:v>
                </c:pt>
                <c:pt idx="2739">
                  <c:v>273.89999999999998</c:v>
                </c:pt>
                <c:pt idx="2740">
                  <c:v>274</c:v>
                </c:pt>
                <c:pt idx="2741">
                  <c:v>274.10000000000002</c:v>
                </c:pt>
                <c:pt idx="2742">
                  <c:v>274.2</c:v>
                </c:pt>
                <c:pt idx="2743">
                  <c:v>274.3</c:v>
                </c:pt>
                <c:pt idx="2744">
                  <c:v>274.39999999999998</c:v>
                </c:pt>
                <c:pt idx="2745">
                  <c:v>274.5</c:v>
                </c:pt>
                <c:pt idx="2746">
                  <c:v>274.60000000000002</c:v>
                </c:pt>
                <c:pt idx="2747">
                  <c:v>274.7</c:v>
                </c:pt>
                <c:pt idx="2748">
                  <c:v>274.8</c:v>
                </c:pt>
                <c:pt idx="2749">
                  <c:v>274.89999999999998</c:v>
                </c:pt>
                <c:pt idx="2750">
                  <c:v>275</c:v>
                </c:pt>
                <c:pt idx="2751">
                  <c:v>275.10000000000002</c:v>
                </c:pt>
                <c:pt idx="2752">
                  <c:v>275.2</c:v>
                </c:pt>
                <c:pt idx="2753">
                  <c:v>275.3</c:v>
                </c:pt>
                <c:pt idx="2754">
                  <c:v>275.39999999999998</c:v>
                </c:pt>
                <c:pt idx="2755">
                  <c:v>275.5</c:v>
                </c:pt>
                <c:pt idx="2756">
                  <c:v>275.60000000000002</c:v>
                </c:pt>
                <c:pt idx="2757">
                  <c:v>275.7</c:v>
                </c:pt>
                <c:pt idx="2758">
                  <c:v>275.8</c:v>
                </c:pt>
                <c:pt idx="2759">
                  <c:v>275.89999999999998</c:v>
                </c:pt>
                <c:pt idx="2760">
                  <c:v>276</c:v>
                </c:pt>
                <c:pt idx="2761">
                  <c:v>276.10000000000002</c:v>
                </c:pt>
                <c:pt idx="2762">
                  <c:v>276.2</c:v>
                </c:pt>
                <c:pt idx="2763">
                  <c:v>276.3</c:v>
                </c:pt>
                <c:pt idx="2764">
                  <c:v>276.39999999999998</c:v>
                </c:pt>
                <c:pt idx="2765">
                  <c:v>276.5</c:v>
                </c:pt>
                <c:pt idx="2766">
                  <c:v>276.60000000000002</c:v>
                </c:pt>
                <c:pt idx="2767">
                  <c:v>276.7</c:v>
                </c:pt>
                <c:pt idx="2768">
                  <c:v>276.8</c:v>
                </c:pt>
                <c:pt idx="2769">
                  <c:v>276.89999999999998</c:v>
                </c:pt>
                <c:pt idx="2770">
                  <c:v>277</c:v>
                </c:pt>
                <c:pt idx="2771">
                  <c:v>277.10000000000002</c:v>
                </c:pt>
                <c:pt idx="2772">
                  <c:v>277.2</c:v>
                </c:pt>
                <c:pt idx="2773">
                  <c:v>277.3</c:v>
                </c:pt>
                <c:pt idx="2774">
                  <c:v>277.39999999999998</c:v>
                </c:pt>
                <c:pt idx="2775">
                  <c:v>277.5</c:v>
                </c:pt>
                <c:pt idx="2776">
                  <c:v>277.60000000000002</c:v>
                </c:pt>
                <c:pt idx="2777">
                  <c:v>277.7</c:v>
                </c:pt>
                <c:pt idx="2778">
                  <c:v>277.8</c:v>
                </c:pt>
                <c:pt idx="2779">
                  <c:v>277.89999999999998</c:v>
                </c:pt>
                <c:pt idx="2780">
                  <c:v>278</c:v>
                </c:pt>
                <c:pt idx="2781">
                  <c:v>278.10000000000002</c:v>
                </c:pt>
                <c:pt idx="2782">
                  <c:v>278.2</c:v>
                </c:pt>
                <c:pt idx="2783">
                  <c:v>278.3</c:v>
                </c:pt>
                <c:pt idx="2784">
                  <c:v>278.39999999999998</c:v>
                </c:pt>
                <c:pt idx="2785">
                  <c:v>278.5</c:v>
                </c:pt>
                <c:pt idx="2786">
                  <c:v>278.60000000000002</c:v>
                </c:pt>
                <c:pt idx="2787">
                  <c:v>278.7</c:v>
                </c:pt>
                <c:pt idx="2788">
                  <c:v>278.8</c:v>
                </c:pt>
                <c:pt idx="2789">
                  <c:v>278.89999999999998</c:v>
                </c:pt>
                <c:pt idx="2790">
                  <c:v>279</c:v>
                </c:pt>
                <c:pt idx="2791">
                  <c:v>279.10000000000002</c:v>
                </c:pt>
                <c:pt idx="2792">
                  <c:v>279.2</c:v>
                </c:pt>
                <c:pt idx="2793">
                  <c:v>279.3</c:v>
                </c:pt>
                <c:pt idx="2794">
                  <c:v>279.39999999999998</c:v>
                </c:pt>
                <c:pt idx="2795">
                  <c:v>279.5</c:v>
                </c:pt>
                <c:pt idx="2796">
                  <c:v>279.60000000000002</c:v>
                </c:pt>
                <c:pt idx="2797">
                  <c:v>279.7</c:v>
                </c:pt>
                <c:pt idx="2798">
                  <c:v>279.8</c:v>
                </c:pt>
                <c:pt idx="2799">
                  <c:v>279.89999999999998</c:v>
                </c:pt>
                <c:pt idx="2800">
                  <c:v>280</c:v>
                </c:pt>
                <c:pt idx="2801">
                  <c:v>280.10000000000002</c:v>
                </c:pt>
                <c:pt idx="2802">
                  <c:v>280.2</c:v>
                </c:pt>
                <c:pt idx="2803">
                  <c:v>280.3</c:v>
                </c:pt>
                <c:pt idx="2804">
                  <c:v>280.39999999999998</c:v>
                </c:pt>
                <c:pt idx="2805">
                  <c:v>280.5</c:v>
                </c:pt>
                <c:pt idx="2806">
                  <c:v>280.60000000000002</c:v>
                </c:pt>
                <c:pt idx="2807">
                  <c:v>280.7</c:v>
                </c:pt>
                <c:pt idx="2808">
                  <c:v>280.8</c:v>
                </c:pt>
                <c:pt idx="2809">
                  <c:v>280.89999999999998</c:v>
                </c:pt>
                <c:pt idx="2810">
                  <c:v>281</c:v>
                </c:pt>
                <c:pt idx="2811">
                  <c:v>281.10000000000002</c:v>
                </c:pt>
                <c:pt idx="2812">
                  <c:v>281.2</c:v>
                </c:pt>
                <c:pt idx="2813">
                  <c:v>281.3</c:v>
                </c:pt>
                <c:pt idx="2814">
                  <c:v>281.39999999999998</c:v>
                </c:pt>
                <c:pt idx="2815">
                  <c:v>281.5</c:v>
                </c:pt>
                <c:pt idx="2816">
                  <c:v>281.60000000000002</c:v>
                </c:pt>
                <c:pt idx="2817">
                  <c:v>281.7</c:v>
                </c:pt>
                <c:pt idx="2818">
                  <c:v>281.8</c:v>
                </c:pt>
                <c:pt idx="2819">
                  <c:v>281.89999999999998</c:v>
                </c:pt>
                <c:pt idx="2820">
                  <c:v>282</c:v>
                </c:pt>
                <c:pt idx="2821">
                  <c:v>282.10000000000002</c:v>
                </c:pt>
                <c:pt idx="2822">
                  <c:v>282.2</c:v>
                </c:pt>
                <c:pt idx="2823">
                  <c:v>282.3</c:v>
                </c:pt>
                <c:pt idx="2824">
                  <c:v>282.39999999999998</c:v>
                </c:pt>
                <c:pt idx="2825">
                  <c:v>282.5</c:v>
                </c:pt>
                <c:pt idx="2826">
                  <c:v>282.60000000000002</c:v>
                </c:pt>
                <c:pt idx="2827">
                  <c:v>282.7</c:v>
                </c:pt>
                <c:pt idx="2828">
                  <c:v>282.8</c:v>
                </c:pt>
                <c:pt idx="2829">
                  <c:v>282.89999999999998</c:v>
                </c:pt>
                <c:pt idx="2830">
                  <c:v>283</c:v>
                </c:pt>
                <c:pt idx="2831">
                  <c:v>283.10000000000002</c:v>
                </c:pt>
                <c:pt idx="2832">
                  <c:v>283.2</c:v>
                </c:pt>
                <c:pt idx="2833">
                  <c:v>283.3</c:v>
                </c:pt>
                <c:pt idx="2834">
                  <c:v>283.39999999999998</c:v>
                </c:pt>
                <c:pt idx="2835">
                  <c:v>283.5</c:v>
                </c:pt>
                <c:pt idx="2836">
                  <c:v>283.60000000000002</c:v>
                </c:pt>
                <c:pt idx="2837">
                  <c:v>283.7</c:v>
                </c:pt>
                <c:pt idx="2838">
                  <c:v>283.8</c:v>
                </c:pt>
                <c:pt idx="2839">
                  <c:v>283.89999999999998</c:v>
                </c:pt>
                <c:pt idx="2840">
                  <c:v>284</c:v>
                </c:pt>
                <c:pt idx="2841">
                  <c:v>284.10000000000002</c:v>
                </c:pt>
                <c:pt idx="2842">
                  <c:v>284.2</c:v>
                </c:pt>
                <c:pt idx="2843">
                  <c:v>284.3</c:v>
                </c:pt>
                <c:pt idx="2844">
                  <c:v>284.39999999999998</c:v>
                </c:pt>
                <c:pt idx="2845">
                  <c:v>284.5</c:v>
                </c:pt>
                <c:pt idx="2846">
                  <c:v>284.60000000000002</c:v>
                </c:pt>
                <c:pt idx="2847">
                  <c:v>284.7</c:v>
                </c:pt>
                <c:pt idx="2848">
                  <c:v>284.8</c:v>
                </c:pt>
                <c:pt idx="2849">
                  <c:v>284.89999999999998</c:v>
                </c:pt>
                <c:pt idx="2850">
                  <c:v>285</c:v>
                </c:pt>
                <c:pt idx="2851">
                  <c:v>285.10000000000002</c:v>
                </c:pt>
                <c:pt idx="2852">
                  <c:v>285.2</c:v>
                </c:pt>
                <c:pt idx="2853">
                  <c:v>285.3</c:v>
                </c:pt>
                <c:pt idx="2854">
                  <c:v>285.39999999999998</c:v>
                </c:pt>
                <c:pt idx="2855">
                  <c:v>285.5</c:v>
                </c:pt>
                <c:pt idx="2856">
                  <c:v>285.60000000000002</c:v>
                </c:pt>
                <c:pt idx="2857">
                  <c:v>285.7</c:v>
                </c:pt>
                <c:pt idx="2858">
                  <c:v>285.8</c:v>
                </c:pt>
                <c:pt idx="2859">
                  <c:v>285.89999999999998</c:v>
                </c:pt>
                <c:pt idx="2860">
                  <c:v>286</c:v>
                </c:pt>
                <c:pt idx="2861">
                  <c:v>286.10000000000002</c:v>
                </c:pt>
                <c:pt idx="2862">
                  <c:v>286.2</c:v>
                </c:pt>
                <c:pt idx="2863">
                  <c:v>286.3</c:v>
                </c:pt>
                <c:pt idx="2864">
                  <c:v>286.39999999999998</c:v>
                </c:pt>
                <c:pt idx="2865">
                  <c:v>286.5</c:v>
                </c:pt>
                <c:pt idx="2866">
                  <c:v>286.60000000000002</c:v>
                </c:pt>
                <c:pt idx="2867">
                  <c:v>286.7</c:v>
                </c:pt>
                <c:pt idx="2868">
                  <c:v>286.8</c:v>
                </c:pt>
                <c:pt idx="2869">
                  <c:v>286.89999999999998</c:v>
                </c:pt>
                <c:pt idx="2870">
                  <c:v>287</c:v>
                </c:pt>
                <c:pt idx="2871">
                  <c:v>287.10000000000002</c:v>
                </c:pt>
                <c:pt idx="2872">
                  <c:v>287.2</c:v>
                </c:pt>
                <c:pt idx="2873">
                  <c:v>287.3</c:v>
                </c:pt>
                <c:pt idx="2874">
                  <c:v>287.39999999999998</c:v>
                </c:pt>
                <c:pt idx="2875">
                  <c:v>287.5</c:v>
                </c:pt>
                <c:pt idx="2876">
                  <c:v>287.60000000000002</c:v>
                </c:pt>
                <c:pt idx="2877">
                  <c:v>287.7</c:v>
                </c:pt>
                <c:pt idx="2878">
                  <c:v>287.8</c:v>
                </c:pt>
                <c:pt idx="2879">
                  <c:v>287.89999999999998</c:v>
                </c:pt>
                <c:pt idx="2880">
                  <c:v>288</c:v>
                </c:pt>
                <c:pt idx="2881">
                  <c:v>288.10000000000002</c:v>
                </c:pt>
                <c:pt idx="2882">
                  <c:v>288.2</c:v>
                </c:pt>
                <c:pt idx="2883">
                  <c:v>288.3</c:v>
                </c:pt>
                <c:pt idx="2884">
                  <c:v>288.39999999999998</c:v>
                </c:pt>
                <c:pt idx="2885">
                  <c:v>288.5</c:v>
                </c:pt>
                <c:pt idx="2886">
                  <c:v>288.60000000000002</c:v>
                </c:pt>
                <c:pt idx="2887">
                  <c:v>288.7</c:v>
                </c:pt>
                <c:pt idx="2888">
                  <c:v>288.8</c:v>
                </c:pt>
                <c:pt idx="2889">
                  <c:v>288.89999999999998</c:v>
                </c:pt>
                <c:pt idx="2890">
                  <c:v>289</c:v>
                </c:pt>
                <c:pt idx="2891">
                  <c:v>289.10000000000002</c:v>
                </c:pt>
                <c:pt idx="2892">
                  <c:v>289.2</c:v>
                </c:pt>
                <c:pt idx="2893">
                  <c:v>289.3</c:v>
                </c:pt>
                <c:pt idx="2894">
                  <c:v>289.39999999999998</c:v>
                </c:pt>
                <c:pt idx="2895">
                  <c:v>289.5</c:v>
                </c:pt>
                <c:pt idx="2896">
                  <c:v>289.60000000000002</c:v>
                </c:pt>
                <c:pt idx="2897">
                  <c:v>289.7</c:v>
                </c:pt>
                <c:pt idx="2898">
                  <c:v>289.8</c:v>
                </c:pt>
                <c:pt idx="2899">
                  <c:v>289.89999999999998</c:v>
                </c:pt>
                <c:pt idx="2900">
                  <c:v>290</c:v>
                </c:pt>
                <c:pt idx="2901">
                  <c:v>290.10000000000002</c:v>
                </c:pt>
                <c:pt idx="2902">
                  <c:v>290.2</c:v>
                </c:pt>
                <c:pt idx="2903">
                  <c:v>290.3</c:v>
                </c:pt>
                <c:pt idx="2904">
                  <c:v>290.39999999999998</c:v>
                </c:pt>
                <c:pt idx="2905">
                  <c:v>290.5</c:v>
                </c:pt>
                <c:pt idx="2906">
                  <c:v>290.60000000000002</c:v>
                </c:pt>
                <c:pt idx="2907">
                  <c:v>290.7</c:v>
                </c:pt>
                <c:pt idx="2908">
                  <c:v>290.8</c:v>
                </c:pt>
                <c:pt idx="2909">
                  <c:v>290.89999999999998</c:v>
                </c:pt>
                <c:pt idx="2910">
                  <c:v>291</c:v>
                </c:pt>
                <c:pt idx="2911">
                  <c:v>291.10000000000002</c:v>
                </c:pt>
                <c:pt idx="2912">
                  <c:v>291.2</c:v>
                </c:pt>
                <c:pt idx="2913">
                  <c:v>291.3</c:v>
                </c:pt>
                <c:pt idx="2914">
                  <c:v>291.39999999999998</c:v>
                </c:pt>
                <c:pt idx="2915">
                  <c:v>291.5</c:v>
                </c:pt>
                <c:pt idx="2916">
                  <c:v>291.60000000000002</c:v>
                </c:pt>
                <c:pt idx="2917">
                  <c:v>291.7</c:v>
                </c:pt>
                <c:pt idx="2918">
                  <c:v>291.8</c:v>
                </c:pt>
                <c:pt idx="2919">
                  <c:v>291.89999999999998</c:v>
                </c:pt>
                <c:pt idx="2920">
                  <c:v>292</c:v>
                </c:pt>
                <c:pt idx="2921">
                  <c:v>292.10000000000002</c:v>
                </c:pt>
                <c:pt idx="2922">
                  <c:v>292.2</c:v>
                </c:pt>
                <c:pt idx="2923">
                  <c:v>292.3</c:v>
                </c:pt>
                <c:pt idx="2924">
                  <c:v>292.39999999999998</c:v>
                </c:pt>
                <c:pt idx="2925">
                  <c:v>292.5</c:v>
                </c:pt>
                <c:pt idx="2926">
                  <c:v>292.60000000000002</c:v>
                </c:pt>
                <c:pt idx="2927">
                  <c:v>292.7</c:v>
                </c:pt>
                <c:pt idx="2928">
                  <c:v>292.8</c:v>
                </c:pt>
                <c:pt idx="2929">
                  <c:v>292.89999999999998</c:v>
                </c:pt>
                <c:pt idx="2930">
                  <c:v>293</c:v>
                </c:pt>
                <c:pt idx="2931">
                  <c:v>293.10000000000002</c:v>
                </c:pt>
                <c:pt idx="2932">
                  <c:v>293.2</c:v>
                </c:pt>
                <c:pt idx="2933">
                  <c:v>293.3</c:v>
                </c:pt>
                <c:pt idx="2934">
                  <c:v>293.39999999999998</c:v>
                </c:pt>
                <c:pt idx="2935">
                  <c:v>293.5</c:v>
                </c:pt>
                <c:pt idx="2936">
                  <c:v>293.60000000000002</c:v>
                </c:pt>
                <c:pt idx="2937">
                  <c:v>293.7</c:v>
                </c:pt>
                <c:pt idx="2938">
                  <c:v>293.8</c:v>
                </c:pt>
                <c:pt idx="2939">
                  <c:v>293.89999999999998</c:v>
                </c:pt>
                <c:pt idx="2940">
                  <c:v>294</c:v>
                </c:pt>
                <c:pt idx="2941">
                  <c:v>294.10000000000002</c:v>
                </c:pt>
                <c:pt idx="2942">
                  <c:v>294.2</c:v>
                </c:pt>
                <c:pt idx="2943">
                  <c:v>294.3</c:v>
                </c:pt>
                <c:pt idx="2944">
                  <c:v>294.39999999999998</c:v>
                </c:pt>
                <c:pt idx="2945">
                  <c:v>294.5</c:v>
                </c:pt>
                <c:pt idx="2946">
                  <c:v>294.60000000000002</c:v>
                </c:pt>
                <c:pt idx="2947">
                  <c:v>294.7</c:v>
                </c:pt>
                <c:pt idx="2948">
                  <c:v>294.8</c:v>
                </c:pt>
                <c:pt idx="2949">
                  <c:v>294.89999999999998</c:v>
                </c:pt>
                <c:pt idx="2950">
                  <c:v>295</c:v>
                </c:pt>
                <c:pt idx="2951">
                  <c:v>295.10000000000002</c:v>
                </c:pt>
                <c:pt idx="2952">
                  <c:v>295.2</c:v>
                </c:pt>
                <c:pt idx="2953">
                  <c:v>295.3</c:v>
                </c:pt>
                <c:pt idx="2954">
                  <c:v>295.39999999999998</c:v>
                </c:pt>
                <c:pt idx="2955">
                  <c:v>295.5</c:v>
                </c:pt>
                <c:pt idx="2956">
                  <c:v>295.60000000000002</c:v>
                </c:pt>
                <c:pt idx="2957">
                  <c:v>295.7</c:v>
                </c:pt>
                <c:pt idx="2958">
                  <c:v>295.8</c:v>
                </c:pt>
                <c:pt idx="2959">
                  <c:v>295.89999999999998</c:v>
                </c:pt>
                <c:pt idx="2960">
                  <c:v>296</c:v>
                </c:pt>
                <c:pt idx="2961">
                  <c:v>296.10000000000002</c:v>
                </c:pt>
                <c:pt idx="2962">
                  <c:v>296.2</c:v>
                </c:pt>
                <c:pt idx="2963">
                  <c:v>296.3</c:v>
                </c:pt>
                <c:pt idx="2964">
                  <c:v>296.39999999999998</c:v>
                </c:pt>
                <c:pt idx="2965">
                  <c:v>296.5</c:v>
                </c:pt>
                <c:pt idx="2966">
                  <c:v>296.60000000000002</c:v>
                </c:pt>
                <c:pt idx="2967">
                  <c:v>296.7</c:v>
                </c:pt>
                <c:pt idx="2968">
                  <c:v>296.8</c:v>
                </c:pt>
                <c:pt idx="2969">
                  <c:v>296.89999999999998</c:v>
                </c:pt>
                <c:pt idx="2970">
                  <c:v>297</c:v>
                </c:pt>
                <c:pt idx="2971">
                  <c:v>297.10000000000002</c:v>
                </c:pt>
                <c:pt idx="2972">
                  <c:v>297.2</c:v>
                </c:pt>
                <c:pt idx="2973">
                  <c:v>297.3</c:v>
                </c:pt>
                <c:pt idx="2974">
                  <c:v>297.39999999999998</c:v>
                </c:pt>
                <c:pt idx="2975">
                  <c:v>297.5</c:v>
                </c:pt>
                <c:pt idx="2976">
                  <c:v>297.60000000000002</c:v>
                </c:pt>
                <c:pt idx="2977">
                  <c:v>297.7</c:v>
                </c:pt>
                <c:pt idx="2978">
                  <c:v>297.8</c:v>
                </c:pt>
                <c:pt idx="2979">
                  <c:v>297.89999999999998</c:v>
                </c:pt>
                <c:pt idx="2980">
                  <c:v>298</c:v>
                </c:pt>
                <c:pt idx="2981">
                  <c:v>298.10000000000002</c:v>
                </c:pt>
                <c:pt idx="2982">
                  <c:v>298.2</c:v>
                </c:pt>
                <c:pt idx="2983">
                  <c:v>298.3</c:v>
                </c:pt>
                <c:pt idx="2984">
                  <c:v>298.39999999999998</c:v>
                </c:pt>
                <c:pt idx="2985">
                  <c:v>298.5</c:v>
                </c:pt>
                <c:pt idx="2986">
                  <c:v>298.60000000000002</c:v>
                </c:pt>
                <c:pt idx="2987">
                  <c:v>298.7</c:v>
                </c:pt>
                <c:pt idx="2988">
                  <c:v>298.8</c:v>
                </c:pt>
                <c:pt idx="2989">
                  <c:v>298.89999999999998</c:v>
                </c:pt>
                <c:pt idx="2990">
                  <c:v>299</c:v>
                </c:pt>
                <c:pt idx="2991">
                  <c:v>299.10000000000002</c:v>
                </c:pt>
                <c:pt idx="2992">
                  <c:v>299.2</c:v>
                </c:pt>
                <c:pt idx="2993">
                  <c:v>299.3</c:v>
                </c:pt>
                <c:pt idx="2994">
                  <c:v>299.39999999999998</c:v>
                </c:pt>
                <c:pt idx="2995">
                  <c:v>299.5</c:v>
                </c:pt>
                <c:pt idx="2996">
                  <c:v>299.60000000000002</c:v>
                </c:pt>
                <c:pt idx="2997">
                  <c:v>299.7</c:v>
                </c:pt>
                <c:pt idx="2998">
                  <c:v>299.8</c:v>
                </c:pt>
                <c:pt idx="2999">
                  <c:v>299.89999999999998</c:v>
                </c:pt>
                <c:pt idx="3000">
                  <c:v>300</c:v>
                </c:pt>
                <c:pt idx="3001">
                  <c:v>300.10000000000002</c:v>
                </c:pt>
                <c:pt idx="3002">
                  <c:v>300.2</c:v>
                </c:pt>
                <c:pt idx="3003">
                  <c:v>300.3</c:v>
                </c:pt>
                <c:pt idx="3004">
                  <c:v>300.39999999999998</c:v>
                </c:pt>
                <c:pt idx="3005">
                  <c:v>300.5</c:v>
                </c:pt>
                <c:pt idx="3006">
                  <c:v>300.60000000000002</c:v>
                </c:pt>
                <c:pt idx="3007">
                  <c:v>300.7</c:v>
                </c:pt>
                <c:pt idx="3008">
                  <c:v>300.8</c:v>
                </c:pt>
                <c:pt idx="3009">
                  <c:v>300.89999999999998</c:v>
                </c:pt>
                <c:pt idx="3010">
                  <c:v>301</c:v>
                </c:pt>
                <c:pt idx="3011">
                  <c:v>301.10000000000002</c:v>
                </c:pt>
                <c:pt idx="3012">
                  <c:v>301.2</c:v>
                </c:pt>
                <c:pt idx="3013">
                  <c:v>301.3</c:v>
                </c:pt>
                <c:pt idx="3014">
                  <c:v>301.39999999999998</c:v>
                </c:pt>
                <c:pt idx="3015">
                  <c:v>301.5</c:v>
                </c:pt>
                <c:pt idx="3016">
                  <c:v>301.60000000000002</c:v>
                </c:pt>
                <c:pt idx="3017">
                  <c:v>301.7</c:v>
                </c:pt>
                <c:pt idx="3018">
                  <c:v>301.8</c:v>
                </c:pt>
                <c:pt idx="3019">
                  <c:v>301.89999999999998</c:v>
                </c:pt>
                <c:pt idx="3020">
                  <c:v>302</c:v>
                </c:pt>
                <c:pt idx="3021">
                  <c:v>302.10000000000002</c:v>
                </c:pt>
                <c:pt idx="3022">
                  <c:v>302.2</c:v>
                </c:pt>
                <c:pt idx="3023">
                  <c:v>302.3</c:v>
                </c:pt>
                <c:pt idx="3024">
                  <c:v>302.39999999999998</c:v>
                </c:pt>
                <c:pt idx="3025">
                  <c:v>302.5</c:v>
                </c:pt>
                <c:pt idx="3026">
                  <c:v>302.60000000000002</c:v>
                </c:pt>
                <c:pt idx="3027">
                  <c:v>302.7</c:v>
                </c:pt>
                <c:pt idx="3028">
                  <c:v>302.8</c:v>
                </c:pt>
                <c:pt idx="3029">
                  <c:v>302.89999999999998</c:v>
                </c:pt>
                <c:pt idx="3030">
                  <c:v>303</c:v>
                </c:pt>
                <c:pt idx="3031">
                  <c:v>303.10000000000002</c:v>
                </c:pt>
                <c:pt idx="3032">
                  <c:v>303.2</c:v>
                </c:pt>
                <c:pt idx="3033">
                  <c:v>303.3</c:v>
                </c:pt>
                <c:pt idx="3034">
                  <c:v>303.39999999999998</c:v>
                </c:pt>
                <c:pt idx="3035">
                  <c:v>303.5</c:v>
                </c:pt>
                <c:pt idx="3036">
                  <c:v>303.60000000000002</c:v>
                </c:pt>
                <c:pt idx="3037">
                  <c:v>303.7</c:v>
                </c:pt>
                <c:pt idx="3038">
                  <c:v>303.8</c:v>
                </c:pt>
                <c:pt idx="3039">
                  <c:v>303.89999999999998</c:v>
                </c:pt>
                <c:pt idx="3040">
                  <c:v>304</c:v>
                </c:pt>
                <c:pt idx="3041">
                  <c:v>304.10000000000002</c:v>
                </c:pt>
                <c:pt idx="3042">
                  <c:v>304.2</c:v>
                </c:pt>
                <c:pt idx="3043">
                  <c:v>304.3</c:v>
                </c:pt>
                <c:pt idx="3044">
                  <c:v>304.39999999999998</c:v>
                </c:pt>
                <c:pt idx="3045">
                  <c:v>304.5</c:v>
                </c:pt>
                <c:pt idx="3046">
                  <c:v>304.60000000000002</c:v>
                </c:pt>
                <c:pt idx="3047">
                  <c:v>304.7</c:v>
                </c:pt>
                <c:pt idx="3048">
                  <c:v>304.8</c:v>
                </c:pt>
                <c:pt idx="3049">
                  <c:v>304.89999999999998</c:v>
                </c:pt>
                <c:pt idx="3050">
                  <c:v>305</c:v>
                </c:pt>
                <c:pt idx="3051">
                  <c:v>305.10000000000002</c:v>
                </c:pt>
                <c:pt idx="3052">
                  <c:v>305.2</c:v>
                </c:pt>
                <c:pt idx="3053">
                  <c:v>305.3</c:v>
                </c:pt>
                <c:pt idx="3054">
                  <c:v>305.39999999999998</c:v>
                </c:pt>
                <c:pt idx="3055">
                  <c:v>305.5</c:v>
                </c:pt>
                <c:pt idx="3056">
                  <c:v>305.60000000000002</c:v>
                </c:pt>
                <c:pt idx="3057">
                  <c:v>305.7</c:v>
                </c:pt>
                <c:pt idx="3058">
                  <c:v>305.8</c:v>
                </c:pt>
                <c:pt idx="3059">
                  <c:v>305.89999999999998</c:v>
                </c:pt>
                <c:pt idx="3060">
                  <c:v>306</c:v>
                </c:pt>
                <c:pt idx="3061">
                  <c:v>306.10000000000002</c:v>
                </c:pt>
                <c:pt idx="3062">
                  <c:v>306.2</c:v>
                </c:pt>
                <c:pt idx="3063">
                  <c:v>306.3</c:v>
                </c:pt>
                <c:pt idx="3064">
                  <c:v>306.39999999999998</c:v>
                </c:pt>
                <c:pt idx="3065">
                  <c:v>306.5</c:v>
                </c:pt>
                <c:pt idx="3066">
                  <c:v>306.60000000000002</c:v>
                </c:pt>
                <c:pt idx="3067">
                  <c:v>306.7</c:v>
                </c:pt>
                <c:pt idx="3068">
                  <c:v>306.8</c:v>
                </c:pt>
                <c:pt idx="3069">
                  <c:v>306.89999999999998</c:v>
                </c:pt>
                <c:pt idx="3070">
                  <c:v>307</c:v>
                </c:pt>
                <c:pt idx="3071">
                  <c:v>307.10000000000002</c:v>
                </c:pt>
                <c:pt idx="3072">
                  <c:v>307.2</c:v>
                </c:pt>
                <c:pt idx="3073">
                  <c:v>307.3</c:v>
                </c:pt>
                <c:pt idx="3074">
                  <c:v>307.39999999999998</c:v>
                </c:pt>
                <c:pt idx="3075">
                  <c:v>307.5</c:v>
                </c:pt>
                <c:pt idx="3076">
                  <c:v>307.60000000000002</c:v>
                </c:pt>
                <c:pt idx="3077">
                  <c:v>307.7</c:v>
                </c:pt>
                <c:pt idx="3078">
                  <c:v>307.8</c:v>
                </c:pt>
                <c:pt idx="3079">
                  <c:v>307.89999999999998</c:v>
                </c:pt>
                <c:pt idx="3080">
                  <c:v>308</c:v>
                </c:pt>
                <c:pt idx="3081">
                  <c:v>308.10000000000002</c:v>
                </c:pt>
                <c:pt idx="3082">
                  <c:v>308.2</c:v>
                </c:pt>
                <c:pt idx="3083">
                  <c:v>308.3</c:v>
                </c:pt>
                <c:pt idx="3084">
                  <c:v>308.39999999999998</c:v>
                </c:pt>
                <c:pt idx="3085">
                  <c:v>308.5</c:v>
                </c:pt>
                <c:pt idx="3086">
                  <c:v>308.60000000000002</c:v>
                </c:pt>
                <c:pt idx="3087">
                  <c:v>308.7</c:v>
                </c:pt>
                <c:pt idx="3088">
                  <c:v>308.8</c:v>
                </c:pt>
                <c:pt idx="3089">
                  <c:v>308.89999999999998</c:v>
                </c:pt>
                <c:pt idx="3090">
                  <c:v>309</c:v>
                </c:pt>
                <c:pt idx="3091">
                  <c:v>309.10000000000002</c:v>
                </c:pt>
                <c:pt idx="3092">
                  <c:v>309.2</c:v>
                </c:pt>
                <c:pt idx="3093">
                  <c:v>309.3</c:v>
                </c:pt>
                <c:pt idx="3094">
                  <c:v>309.39999999999998</c:v>
                </c:pt>
                <c:pt idx="3095">
                  <c:v>309.5</c:v>
                </c:pt>
                <c:pt idx="3096">
                  <c:v>309.60000000000002</c:v>
                </c:pt>
                <c:pt idx="3097">
                  <c:v>309.7</c:v>
                </c:pt>
                <c:pt idx="3098">
                  <c:v>309.8</c:v>
                </c:pt>
                <c:pt idx="3099">
                  <c:v>309.89999999999998</c:v>
                </c:pt>
                <c:pt idx="3100">
                  <c:v>310</c:v>
                </c:pt>
                <c:pt idx="3101">
                  <c:v>310.10000000000002</c:v>
                </c:pt>
                <c:pt idx="3102">
                  <c:v>310.2</c:v>
                </c:pt>
                <c:pt idx="3103">
                  <c:v>310.3</c:v>
                </c:pt>
                <c:pt idx="3104">
                  <c:v>310.39999999999998</c:v>
                </c:pt>
                <c:pt idx="3105">
                  <c:v>310.5</c:v>
                </c:pt>
                <c:pt idx="3106">
                  <c:v>310.60000000000002</c:v>
                </c:pt>
                <c:pt idx="3107">
                  <c:v>310.7</c:v>
                </c:pt>
                <c:pt idx="3108">
                  <c:v>310.8</c:v>
                </c:pt>
                <c:pt idx="3109">
                  <c:v>310.89999999999998</c:v>
                </c:pt>
                <c:pt idx="3110">
                  <c:v>311</c:v>
                </c:pt>
                <c:pt idx="3111">
                  <c:v>311.10000000000002</c:v>
                </c:pt>
                <c:pt idx="3112">
                  <c:v>311.2</c:v>
                </c:pt>
                <c:pt idx="3113">
                  <c:v>311.3</c:v>
                </c:pt>
                <c:pt idx="3114">
                  <c:v>311.39999999999998</c:v>
                </c:pt>
                <c:pt idx="3115">
                  <c:v>311.5</c:v>
                </c:pt>
                <c:pt idx="3116">
                  <c:v>311.60000000000002</c:v>
                </c:pt>
                <c:pt idx="3117">
                  <c:v>311.7</c:v>
                </c:pt>
                <c:pt idx="3118">
                  <c:v>311.8</c:v>
                </c:pt>
                <c:pt idx="3119">
                  <c:v>311.89999999999998</c:v>
                </c:pt>
                <c:pt idx="3120">
                  <c:v>312</c:v>
                </c:pt>
                <c:pt idx="3121">
                  <c:v>312.10000000000002</c:v>
                </c:pt>
                <c:pt idx="3122">
                  <c:v>312.2</c:v>
                </c:pt>
                <c:pt idx="3123">
                  <c:v>312.3</c:v>
                </c:pt>
                <c:pt idx="3124">
                  <c:v>312.39999999999998</c:v>
                </c:pt>
                <c:pt idx="3125">
                  <c:v>312.5</c:v>
                </c:pt>
                <c:pt idx="3126">
                  <c:v>312.60000000000002</c:v>
                </c:pt>
                <c:pt idx="3127">
                  <c:v>312.7</c:v>
                </c:pt>
                <c:pt idx="3128">
                  <c:v>312.8</c:v>
                </c:pt>
                <c:pt idx="3129">
                  <c:v>312.89999999999998</c:v>
                </c:pt>
                <c:pt idx="3130">
                  <c:v>313</c:v>
                </c:pt>
                <c:pt idx="3131">
                  <c:v>313.10000000000002</c:v>
                </c:pt>
                <c:pt idx="3132">
                  <c:v>313.2</c:v>
                </c:pt>
                <c:pt idx="3133">
                  <c:v>313.3</c:v>
                </c:pt>
                <c:pt idx="3134">
                  <c:v>313.39999999999998</c:v>
                </c:pt>
                <c:pt idx="3135">
                  <c:v>313.5</c:v>
                </c:pt>
                <c:pt idx="3136">
                  <c:v>313.60000000000002</c:v>
                </c:pt>
                <c:pt idx="3137">
                  <c:v>313.7</c:v>
                </c:pt>
                <c:pt idx="3138">
                  <c:v>313.8</c:v>
                </c:pt>
                <c:pt idx="3139">
                  <c:v>313.89999999999998</c:v>
                </c:pt>
                <c:pt idx="3140">
                  <c:v>314</c:v>
                </c:pt>
                <c:pt idx="3141">
                  <c:v>314.10000000000002</c:v>
                </c:pt>
                <c:pt idx="3142">
                  <c:v>314.2</c:v>
                </c:pt>
                <c:pt idx="3143">
                  <c:v>314.3</c:v>
                </c:pt>
                <c:pt idx="3144">
                  <c:v>314.39999999999998</c:v>
                </c:pt>
                <c:pt idx="3145">
                  <c:v>314.5</c:v>
                </c:pt>
                <c:pt idx="3146">
                  <c:v>314.60000000000002</c:v>
                </c:pt>
                <c:pt idx="3147">
                  <c:v>314.7</c:v>
                </c:pt>
                <c:pt idx="3148">
                  <c:v>314.8</c:v>
                </c:pt>
                <c:pt idx="3149">
                  <c:v>314.89999999999998</c:v>
                </c:pt>
                <c:pt idx="3150">
                  <c:v>315</c:v>
                </c:pt>
                <c:pt idx="3151">
                  <c:v>315.10000000000002</c:v>
                </c:pt>
                <c:pt idx="3152">
                  <c:v>315.2</c:v>
                </c:pt>
                <c:pt idx="3153">
                  <c:v>315.3</c:v>
                </c:pt>
                <c:pt idx="3154">
                  <c:v>315.39999999999998</c:v>
                </c:pt>
                <c:pt idx="3155">
                  <c:v>315.5</c:v>
                </c:pt>
                <c:pt idx="3156">
                  <c:v>315.60000000000002</c:v>
                </c:pt>
                <c:pt idx="3157">
                  <c:v>315.7</c:v>
                </c:pt>
                <c:pt idx="3158">
                  <c:v>315.8</c:v>
                </c:pt>
                <c:pt idx="3159">
                  <c:v>315.89999999999998</c:v>
                </c:pt>
                <c:pt idx="3160">
                  <c:v>316</c:v>
                </c:pt>
                <c:pt idx="3161">
                  <c:v>316.10000000000002</c:v>
                </c:pt>
                <c:pt idx="3162">
                  <c:v>316.2</c:v>
                </c:pt>
                <c:pt idx="3163">
                  <c:v>316.3</c:v>
                </c:pt>
                <c:pt idx="3164">
                  <c:v>316.39999999999998</c:v>
                </c:pt>
                <c:pt idx="3165">
                  <c:v>316.5</c:v>
                </c:pt>
                <c:pt idx="3166">
                  <c:v>316.60000000000002</c:v>
                </c:pt>
                <c:pt idx="3167">
                  <c:v>316.7</c:v>
                </c:pt>
                <c:pt idx="3168">
                  <c:v>316.8</c:v>
                </c:pt>
                <c:pt idx="3169">
                  <c:v>316.89999999999998</c:v>
                </c:pt>
                <c:pt idx="3170">
                  <c:v>317</c:v>
                </c:pt>
                <c:pt idx="3171">
                  <c:v>317.10000000000002</c:v>
                </c:pt>
                <c:pt idx="3172">
                  <c:v>317.2</c:v>
                </c:pt>
                <c:pt idx="3173">
                  <c:v>317.3</c:v>
                </c:pt>
                <c:pt idx="3174">
                  <c:v>317.39999999999998</c:v>
                </c:pt>
                <c:pt idx="3175">
                  <c:v>317.5</c:v>
                </c:pt>
                <c:pt idx="3176">
                  <c:v>317.60000000000002</c:v>
                </c:pt>
                <c:pt idx="3177">
                  <c:v>317.7</c:v>
                </c:pt>
                <c:pt idx="3178">
                  <c:v>317.8</c:v>
                </c:pt>
                <c:pt idx="3179">
                  <c:v>317.89999999999998</c:v>
                </c:pt>
                <c:pt idx="3180">
                  <c:v>318</c:v>
                </c:pt>
                <c:pt idx="3181">
                  <c:v>318.10000000000002</c:v>
                </c:pt>
                <c:pt idx="3182">
                  <c:v>318.2</c:v>
                </c:pt>
                <c:pt idx="3183">
                  <c:v>318.3</c:v>
                </c:pt>
                <c:pt idx="3184">
                  <c:v>318.39999999999998</c:v>
                </c:pt>
                <c:pt idx="3185">
                  <c:v>318.5</c:v>
                </c:pt>
                <c:pt idx="3186">
                  <c:v>318.60000000000002</c:v>
                </c:pt>
                <c:pt idx="3187">
                  <c:v>318.7</c:v>
                </c:pt>
                <c:pt idx="3188">
                  <c:v>318.8</c:v>
                </c:pt>
                <c:pt idx="3189">
                  <c:v>318.89999999999998</c:v>
                </c:pt>
                <c:pt idx="3190">
                  <c:v>319</c:v>
                </c:pt>
                <c:pt idx="3191">
                  <c:v>319.10000000000002</c:v>
                </c:pt>
                <c:pt idx="3192">
                  <c:v>319.2</c:v>
                </c:pt>
                <c:pt idx="3193">
                  <c:v>319.3</c:v>
                </c:pt>
                <c:pt idx="3194">
                  <c:v>319.39999999999998</c:v>
                </c:pt>
                <c:pt idx="3195">
                  <c:v>319.5</c:v>
                </c:pt>
                <c:pt idx="3196">
                  <c:v>319.60000000000002</c:v>
                </c:pt>
                <c:pt idx="3197">
                  <c:v>319.7</c:v>
                </c:pt>
                <c:pt idx="3198">
                  <c:v>319.8</c:v>
                </c:pt>
                <c:pt idx="3199">
                  <c:v>319.89999999999998</c:v>
                </c:pt>
                <c:pt idx="3200">
                  <c:v>320</c:v>
                </c:pt>
                <c:pt idx="3201">
                  <c:v>320.10000000000002</c:v>
                </c:pt>
                <c:pt idx="3202">
                  <c:v>320.2</c:v>
                </c:pt>
                <c:pt idx="3203">
                  <c:v>320.3</c:v>
                </c:pt>
                <c:pt idx="3204">
                  <c:v>320.39999999999998</c:v>
                </c:pt>
                <c:pt idx="3205">
                  <c:v>320.5</c:v>
                </c:pt>
                <c:pt idx="3206">
                  <c:v>320.60000000000002</c:v>
                </c:pt>
                <c:pt idx="3207">
                  <c:v>320.7</c:v>
                </c:pt>
                <c:pt idx="3208">
                  <c:v>320.8</c:v>
                </c:pt>
                <c:pt idx="3209">
                  <c:v>320.89999999999998</c:v>
                </c:pt>
                <c:pt idx="3210">
                  <c:v>321</c:v>
                </c:pt>
                <c:pt idx="3211">
                  <c:v>321.10000000000002</c:v>
                </c:pt>
                <c:pt idx="3212">
                  <c:v>321.2</c:v>
                </c:pt>
                <c:pt idx="3213">
                  <c:v>321.3</c:v>
                </c:pt>
                <c:pt idx="3214">
                  <c:v>321.39999999999998</c:v>
                </c:pt>
                <c:pt idx="3215">
                  <c:v>321.5</c:v>
                </c:pt>
                <c:pt idx="3216">
                  <c:v>321.60000000000002</c:v>
                </c:pt>
                <c:pt idx="3217">
                  <c:v>321.7</c:v>
                </c:pt>
                <c:pt idx="3218">
                  <c:v>321.8</c:v>
                </c:pt>
                <c:pt idx="3219">
                  <c:v>321.89999999999998</c:v>
                </c:pt>
                <c:pt idx="3220">
                  <c:v>322</c:v>
                </c:pt>
                <c:pt idx="3221">
                  <c:v>322.10000000000002</c:v>
                </c:pt>
                <c:pt idx="3222">
                  <c:v>322.2</c:v>
                </c:pt>
                <c:pt idx="3223">
                  <c:v>322.3</c:v>
                </c:pt>
                <c:pt idx="3224">
                  <c:v>322.39999999999998</c:v>
                </c:pt>
                <c:pt idx="3225">
                  <c:v>322.5</c:v>
                </c:pt>
                <c:pt idx="3226">
                  <c:v>322.60000000000002</c:v>
                </c:pt>
                <c:pt idx="3227">
                  <c:v>322.7</c:v>
                </c:pt>
                <c:pt idx="3228">
                  <c:v>322.8</c:v>
                </c:pt>
                <c:pt idx="3229">
                  <c:v>322.89999999999998</c:v>
                </c:pt>
                <c:pt idx="3230">
                  <c:v>323</c:v>
                </c:pt>
                <c:pt idx="3231">
                  <c:v>323.10000000000002</c:v>
                </c:pt>
                <c:pt idx="3232">
                  <c:v>323.2</c:v>
                </c:pt>
                <c:pt idx="3233">
                  <c:v>323.3</c:v>
                </c:pt>
                <c:pt idx="3234">
                  <c:v>323.39999999999998</c:v>
                </c:pt>
                <c:pt idx="3235">
                  <c:v>323.5</c:v>
                </c:pt>
                <c:pt idx="3236">
                  <c:v>323.60000000000002</c:v>
                </c:pt>
                <c:pt idx="3237">
                  <c:v>323.7</c:v>
                </c:pt>
                <c:pt idx="3238">
                  <c:v>323.8</c:v>
                </c:pt>
                <c:pt idx="3239">
                  <c:v>323.89999999999998</c:v>
                </c:pt>
                <c:pt idx="3240">
                  <c:v>324</c:v>
                </c:pt>
                <c:pt idx="3241">
                  <c:v>324.10000000000002</c:v>
                </c:pt>
                <c:pt idx="3242">
                  <c:v>324.2</c:v>
                </c:pt>
                <c:pt idx="3243">
                  <c:v>324.3</c:v>
                </c:pt>
                <c:pt idx="3244">
                  <c:v>324.39999999999998</c:v>
                </c:pt>
                <c:pt idx="3245">
                  <c:v>324.5</c:v>
                </c:pt>
                <c:pt idx="3246">
                  <c:v>324.60000000000002</c:v>
                </c:pt>
                <c:pt idx="3247">
                  <c:v>324.7</c:v>
                </c:pt>
                <c:pt idx="3248">
                  <c:v>324.8</c:v>
                </c:pt>
                <c:pt idx="3249">
                  <c:v>324.89999999999998</c:v>
                </c:pt>
                <c:pt idx="3250">
                  <c:v>325</c:v>
                </c:pt>
                <c:pt idx="3251">
                  <c:v>325.10000000000002</c:v>
                </c:pt>
                <c:pt idx="3252">
                  <c:v>325.2</c:v>
                </c:pt>
                <c:pt idx="3253">
                  <c:v>325.3</c:v>
                </c:pt>
                <c:pt idx="3254">
                  <c:v>325.39999999999998</c:v>
                </c:pt>
                <c:pt idx="3255">
                  <c:v>325.5</c:v>
                </c:pt>
                <c:pt idx="3256">
                  <c:v>325.60000000000002</c:v>
                </c:pt>
                <c:pt idx="3257">
                  <c:v>325.7</c:v>
                </c:pt>
                <c:pt idx="3258">
                  <c:v>325.8</c:v>
                </c:pt>
                <c:pt idx="3259">
                  <c:v>325.89999999999998</c:v>
                </c:pt>
                <c:pt idx="3260">
                  <c:v>326</c:v>
                </c:pt>
                <c:pt idx="3261">
                  <c:v>326.10000000000002</c:v>
                </c:pt>
                <c:pt idx="3262">
                  <c:v>326.2</c:v>
                </c:pt>
                <c:pt idx="3263">
                  <c:v>326.3</c:v>
                </c:pt>
                <c:pt idx="3264">
                  <c:v>326.39999999999998</c:v>
                </c:pt>
                <c:pt idx="3265">
                  <c:v>326.5</c:v>
                </c:pt>
                <c:pt idx="3266">
                  <c:v>326.60000000000002</c:v>
                </c:pt>
                <c:pt idx="3267">
                  <c:v>326.7</c:v>
                </c:pt>
                <c:pt idx="3268">
                  <c:v>326.8</c:v>
                </c:pt>
                <c:pt idx="3269">
                  <c:v>326.89999999999998</c:v>
                </c:pt>
                <c:pt idx="3270">
                  <c:v>327</c:v>
                </c:pt>
                <c:pt idx="3271">
                  <c:v>327.10000000000002</c:v>
                </c:pt>
                <c:pt idx="3272">
                  <c:v>327.2</c:v>
                </c:pt>
                <c:pt idx="3273">
                  <c:v>327.3</c:v>
                </c:pt>
                <c:pt idx="3274">
                  <c:v>327.39999999999998</c:v>
                </c:pt>
                <c:pt idx="3275">
                  <c:v>327.5</c:v>
                </c:pt>
                <c:pt idx="3276">
                  <c:v>327.60000000000002</c:v>
                </c:pt>
                <c:pt idx="3277">
                  <c:v>327.7</c:v>
                </c:pt>
                <c:pt idx="3278">
                  <c:v>327.8</c:v>
                </c:pt>
                <c:pt idx="3279">
                  <c:v>327.9</c:v>
                </c:pt>
                <c:pt idx="3280">
                  <c:v>328</c:v>
                </c:pt>
                <c:pt idx="3281">
                  <c:v>328.1</c:v>
                </c:pt>
                <c:pt idx="3282">
                  <c:v>328.2</c:v>
                </c:pt>
                <c:pt idx="3283">
                  <c:v>328.3</c:v>
                </c:pt>
                <c:pt idx="3284">
                  <c:v>328.4</c:v>
                </c:pt>
                <c:pt idx="3285">
                  <c:v>328.5</c:v>
                </c:pt>
                <c:pt idx="3286">
                  <c:v>328.6</c:v>
                </c:pt>
                <c:pt idx="3287">
                  <c:v>328.7</c:v>
                </c:pt>
                <c:pt idx="3288">
                  <c:v>328.8</c:v>
                </c:pt>
                <c:pt idx="3289">
                  <c:v>328.9</c:v>
                </c:pt>
                <c:pt idx="3290">
                  <c:v>329</c:v>
                </c:pt>
                <c:pt idx="3291">
                  <c:v>329.1</c:v>
                </c:pt>
                <c:pt idx="3292">
                  <c:v>329.2</c:v>
                </c:pt>
                <c:pt idx="3293">
                  <c:v>329.3</c:v>
                </c:pt>
                <c:pt idx="3294">
                  <c:v>329.4</c:v>
                </c:pt>
                <c:pt idx="3295">
                  <c:v>329.5</c:v>
                </c:pt>
                <c:pt idx="3296">
                  <c:v>329.6</c:v>
                </c:pt>
                <c:pt idx="3297">
                  <c:v>329.7</c:v>
                </c:pt>
                <c:pt idx="3298">
                  <c:v>329.8</c:v>
                </c:pt>
                <c:pt idx="3299">
                  <c:v>329.9</c:v>
                </c:pt>
                <c:pt idx="3300">
                  <c:v>330</c:v>
                </c:pt>
                <c:pt idx="3301">
                  <c:v>330.1</c:v>
                </c:pt>
                <c:pt idx="3302">
                  <c:v>330.2</c:v>
                </c:pt>
                <c:pt idx="3303">
                  <c:v>330.3</c:v>
                </c:pt>
                <c:pt idx="3304">
                  <c:v>330.4</c:v>
                </c:pt>
                <c:pt idx="3305">
                  <c:v>330.5</c:v>
                </c:pt>
                <c:pt idx="3306">
                  <c:v>330.6</c:v>
                </c:pt>
                <c:pt idx="3307">
                  <c:v>330.7</c:v>
                </c:pt>
                <c:pt idx="3308">
                  <c:v>330.8</c:v>
                </c:pt>
                <c:pt idx="3309">
                  <c:v>330.9</c:v>
                </c:pt>
                <c:pt idx="3310">
                  <c:v>331</c:v>
                </c:pt>
                <c:pt idx="3311">
                  <c:v>331.1</c:v>
                </c:pt>
                <c:pt idx="3312">
                  <c:v>331.2</c:v>
                </c:pt>
                <c:pt idx="3313">
                  <c:v>331.3</c:v>
                </c:pt>
                <c:pt idx="3314">
                  <c:v>331.4</c:v>
                </c:pt>
                <c:pt idx="3315">
                  <c:v>331.5</c:v>
                </c:pt>
                <c:pt idx="3316">
                  <c:v>331.6</c:v>
                </c:pt>
                <c:pt idx="3317">
                  <c:v>331.7</c:v>
                </c:pt>
                <c:pt idx="3318">
                  <c:v>331.8</c:v>
                </c:pt>
                <c:pt idx="3319">
                  <c:v>331.9</c:v>
                </c:pt>
                <c:pt idx="3320">
                  <c:v>332</c:v>
                </c:pt>
                <c:pt idx="3321">
                  <c:v>332.1</c:v>
                </c:pt>
                <c:pt idx="3322">
                  <c:v>332.2</c:v>
                </c:pt>
                <c:pt idx="3323">
                  <c:v>332.3</c:v>
                </c:pt>
                <c:pt idx="3324">
                  <c:v>332.4</c:v>
                </c:pt>
                <c:pt idx="3325">
                  <c:v>332.5</c:v>
                </c:pt>
                <c:pt idx="3326">
                  <c:v>332.6</c:v>
                </c:pt>
                <c:pt idx="3327">
                  <c:v>332.7</c:v>
                </c:pt>
                <c:pt idx="3328">
                  <c:v>332.8</c:v>
                </c:pt>
                <c:pt idx="3329">
                  <c:v>332.9</c:v>
                </c:pt>
                <c:pt idx="3330">
                  <c:v>333</c:v>
                </c:pt>
                <c:pt idx="3331">
                  <c:v>333.1</c:v>
                </c:pt>
                <c:pt idx="3332">
                  <c:v>333.2</c:v>
                </c:pt>
                <c:pt idx="3333">
                  <c:v>333.3</c:v>
                </c:pt>
                <c:pt idx="3334">
                  <c:v>333.4</c:v>
                </c:pt>
                <c:pt idx="3335">
                  <c:v>333.5</c:v>
                </c:pt>
                <c:pt idx="3336">
                  <c:v>333.6</c:v>
                </c:pt>
                <c:pt idx="3337">
                  <c:v>333.7</c:v>
                </c:pt>
                <c:pt idx="3338">
                  <c:v>333.8</c:v>
                </c:pt>
                <c:pt idx="3339">
                  <c:v>333.9</c:v>
                </c:pt>
                <c:pt idx="3340">
                  <c:v>334</c:v>
                </c:pt>
                <c:pt idx="3341">
                  <c:v>334.1</c:v>
                </c:pt>
                <c:pt idx="3342">
                  <c:v>334.2</c:v>
                </c:pt>
                <c:pt idx="3343">
                  <c:v>334.3</c:v>
                </c:pt>
                <c:pt idx="3344">
                  <c:v>334.4</c:v>
                </c:pt>
                <c:pt idx="3345">
                  <c:v>334.5</c:v>
                </c:pt>
                <c:pt idx="3346">
                  <c:v>334.6</c:v>
                </c:pt>
                <c:pt idx="3347">
                  <c:v>334.7</c:v>
                </c:pt>
                <c:pt idx="3348">
                  <c:v>334.8</c:v>
                </c:pt>
                <c:pt idx="3349">
                  <c:v>334.9</c:v>
                </c:pt>
                <c:pt idx="3350">
                  <c:v>335</c:v>
                </c:pt>
                <c:pt idx="3351">
                  <c:v>335.1</c:v>
                </c:pt>
                <c:pt idx="3352">
                  <c:v>335.2</c:v>
                </c:pt>
                <c:pt idx="3353">
                  <c:v>335.3</c:v>
                </c:pt>
                <c:pt idx="3354">
                  <c:v>335.4</c:v>
                </c:pt>
                <c:pt idx="3355">
                  <c:v>335.5</c:v>
                </c:pt>
                <c:pt idx="3356">
                  <c:v>335.6</c:v>
                </c:pt>
                <c:pt idx="3357">
                  <c:v>335.7</c:v>
                </c:pt>
                <c:pt idx="3358">
                  <c:v>335.8</c:v>
                </c:pt>
                <c:pt idx="3359">
                  <c:v>335.9</c:v>
                </c:pt>
                <c:pt idx="3360">
                  <c:v>336</c:v>
                </c:pt>
                <c:pt idx="3361">
                  <c:v>336.1</c:v>
                </c:pt>
                <c:pt idx="3362">
                  <c:v>336.2</c:v>
                </c:pt>
                <c:pt idx="3363">
                  <c:v>336.3</c:v>
                </c:pt>
                <c:pt idx="3364">
                  <c:v>336.4</c:v>
                </c:pt>
                <c:pt idx="3365">
                  <c:v>336.5</c:v>
                </c:pt>
                <c:pt idx="3366">
                  <c:v>336.6</c:v>
                </c:pt>
                <c:pt idx="3367">
                  <c:v>336.7</c:v>
                </c:pt>
                <c:pt idx="3368">
                  <c:v>336.8</c:v>
                </c:pt>
                <c:pt idx="3369">
                  <c:v>336.9</c:v>
                </c:pt>
                <c:pt idx="3370">
                  <c:v>337</c:v>
                </c:pt>
                <c:pt idx="3371">
                  <c:v>337.1</c:v>
                </c:pt>
                <c:pt idx="3372">
                  <c:v>337.2</c:v>
                </c:pt>
                <c:pt idx="3373">
                  <c:v>337.3</c:v>
                </c:pt>
                <c:pt idx="3374">
                  <c:v>337.4</c:v>
                </c:pt>
                <c:pt idx="3375">
                  <c:v>337.5</c:v>
                </c:pt>
                <c:pt idx="3376">
                  <c:v>337.6</c:v>
                </c:pt>
                <c:pt idx="3377">
                  <c:v>337.7</c:v>
                </c:pt>
                <c:pt idx="3378">
                  <c:v>337.8</c:v>
                </c:pt>
                <c:pt idx="3379">
                  <c:v>337.9</c:v>
                </c:pt>
                <c:pt idx="3380">
                  <c:v>338</c:v>
                </c:pt>
                <c:pt idx="3381">
                  <c:v>338.1</c:v>
                </c:pt>
                <c:pt idx="3382">
                  <c:v>338.2</c:v>
                </c:pt>
                <c:pt idx="3383">
                  <c:v>338.3</c:v>
                </c:pt>
                <c:pt idx="3384">
                  <c:v>338.4</c:v>
                </c:pt>
                <c:pt idx="3385">
                  <c:v>338.5</c:v>
                </c:pt>
                <c:pt idx="3386">
                  <c:v>338.6</c:v>
                </c:pt>
                <c:pt idx="3387">
                  <c:v>338.7</c:v>
                </c:pt>
                <c:pt idx="3388">
                  <c:v>338.8</c:v>
                </c:pt>
                <c:pt idx="3389">
                  <c:v>338.9</c:v>
                </c:pt>
                <c:pt idx="3390">
                  <c:v>339</c:v>
                </c:pt>
                <c:pt idx="3391">
                  <c:v>339.1</c:v>
                </c:pt>
                <c:pt idx="3392">
                  <c:v>339.2</c:v>
                </c:pt>
                <c:pt idx="3393">
                  <c:v>339.3</c:v>
                </c:pt>
                <c:pt idx="3394">
                  <c:v>339.4</c:v>
                </c:pt>
                <c:pt idx="3395">
                  <c:v>339.5</c:v>
                </c:pt>
                <c:pt idx="3396">
                  <c:v>339.6</c:v>
                </c:pt>
                <c:pt idx="3397">
                  <c:v>339.7</c:v>
                </c:pt>
                <c:pt idx="3398">
                  <c:v>339.8</c:v>
                </c:pt>
                <c:pt idx="3399">
                  <c:v>339.9</c:v>
                </c:pt>
                <c:pt idx="3400">
                  <c:v>340</c:v>
                </c:pt>
                <c:pt idx="3401">
                  <c:v>340.1</c:v>
                </c:pt>
                <c:pt idx="3402">
                  <c:v>340.2</c:v>
                </c:pt>
                <c:pt idx="3403">
                  <c:v>340.3</c:v>
                </c:pt>
                <c:pt idx="3404">
                  <c:v>340.4</c:v>
                </c:pt>
                <c:pt idx="3405">
                  <c:v>340.5</c:v>
                </c:pt>
                <c:pt idx="3406">
                  <c:v>340.6</c:v>
                </c:pt>
                <c:pt idx="3407">
                  <c:v>340.7</c:v>
                </c:pt>
                <c:pt idx="3408">
                  <c:v>340.8</c:v>
                </c:pt>
                <c:pt idx="3409">
                  <c:v>340.9</c:v>
                </c:pt>
                <c:pt idx="3410">
                  <c:v>341</c:v>
                </c:pt>
                <c:pt idx="3411">
                  <c:v>341.1</c:v>
                </c:pt>
                <c:pt idx="3412">
                  <c:v>341.2</c:v>
                </c:pt>
                <c:pt idx="3413">
                  <c:v>341.3</c:v>
                </c:pt>
                <c:pt idx="3414">
                  <c:v>341.4</c:v>
                </c:pt>
                <c:pt idx="3415">
                  <c:v>341.5</c:v>
                </c:pt>
                <c:pt idx="3416">
                  <c:v>341.6</c:v>
                </c:pt>
                <c:pt idx="3417">
                  <c:v>341.7</c:v>
                </c:pt>
                <c:pt idx="3418">
                  <c:v>341.8</c:v>
                </c:pt>
                <c:pt idx="3419">
                  <c:v>341.9</c:v>
                </c:pt>
                <c:pt idx="3420">
                  <c:v>342</c:v>
                </c:pt>
                <c:pt idx="3421">
                  <c:v>342.1</c:v>
                </c:pt>
                <c:pt idx="3422">
                  <c:v>342.2</c:v>
                </c:pt>
                <c:pt idx="3423">
                  <c:v>342.3</c:v>
                </c:pt>
                <c:pt idx="3424">
                  <c:v>342.4</c:v>
                </c:pt>
                <c:pt idx="3425">
                  <c:v>342.5</c:v>
                </c:pt>
                <c:pt idx="3426">
                  <c:v>342.6</c:v>
                </c:pt>
                <c:pt idx="3427">
                  <c:v>342.7</c:v>
                </c:pt>
                <c:pt idx="3428">
                  <c:v>342.8</c:v>
                </c:pt>
                <c:pt idx="3429">
                  <c:v>342.9</c:v>
                </c:pt>
                <c:pt idx="3430">
                  <c:v>343</c:v>
                </c:pt>
                <c:pt idx="3431">
                  <c:v>343.1</c:v>
                </c:pt>
                <c:pt idx="3432">
                  <c:v>343.2</c:v>
                </c:pt>
                <c:pt idx="3433">
                  <c:v>343.3</c:v>
                </c:pt>
                <c:pt idx="3434">
                  <c:v>343.4</c:v>
                </c:pt>
                <c:pt idx="3435">
                  <c:v>343.5</c:v>
                </c:pt>
                <c:pt idx="3436">
                  <c:v>343.6</c:v>
                </c:pt>
                <c:pt idx="3437">
                  <c:v>343.7</c:v>
                </c:pt>
                <c:pt idx="3438">
                  <c:v>343.8</c:v>
                </c:pt>
                <c:pt idx="3439">
                  <c:v>343.9</c:v>
                </c:pt>
                <c:pt idx="3440">
                  <c:v>344</c:v>
                </c:pt>
                <c:pt idx="3441">
                  <c:v>344.1</c:v>
                </c:pt>
                <c:pt idx="3442">
                  <c:v>344.2</c:v>
                </c:pt>
                <c:pt idx="3443">
                  <c:v>344.3</c:v>
                </c:pt>
                <c:pt idx="3444">
                  <c:v>344.4</c:v>
                </c:pt>
                <c:pt idx="3445">
                  <c:v>344.5</c:v>
                </c:pt>
                <c:pt idx="3446">
                  <c:v>344.6</c:v>
                </c:pt>
                <c:pt idx="3447">
                  <c:v>344.7</c:v>
                </c:pt>
                <c:pt idx="3448">
                  <c:v>344.8</c:v>
                </c:pt>
                <c:pt idx="3449">
                  <c:v>344.9</c:v>
                </c:pt>
                <c:pt idx="3450">
                  <c:v>345</c:v>
                </c:pt>
                <c:pt idx="3451">
                  <c:v>345.1</c:v>
                </c:pt>
                <c:pt idx="3452">
                  <c:v>345.2</c:v>
                </c:pt>
                <c:pt idx="3453">
                  <c:v>345.3</c:v>
                </c:pt>
                <c:pt idx="3454">
                  <c:v>345.4</c:v>
                </c:pt>
                <c:pt idx="3455">
                  <c:v>345.5</c:v>
                </c:pt>
                <c:pt idx="3456">
                  <c:v>345.6</c:v>
                </c:pt>
                <c:pt idx="3457">
                  <c:v>345.7</c:v>
                </c:pt>
                <c:pt idx="3458">
                  <c:v>345.8</c:v>
                </c:pt>
                <c:pt idx="3459">
                  <c:v>345.9</c:v>
                </c:pt>
                <c:pt idx="3460">
                  <c:v>346</c:v>
                </c:pt>
                <c:pt idx="3461">
                  <c:v>346.1</c:v>
                </c:pt>
                <c:pt idx="3462">
                  <c:v>346.2</c:v>
                </c:pt>
                <c:pt idx="3463">
                  <c:v>346.3</c:v>
                </c:pt>
                <c:pt idx="3464">
                  <c:v>346.4</c:v>
                </c:pt>
                <c:pt idx="3465">
                  <c:v>346.5</c:v>
                </c:pt>
                <c:pt idx="3466">
                  <c:v>346.6</c:v>
                </c:pt>
                <c:pt idx="3467">
                  <c:v>346.7</c:v>
                </c:pt>
                <c:pt idx="3468">
                  <c:v>346.8</c:v>
                </c:pt>
                <c:pt idx="3469">
                  <c:v>346.9</c:v>
                </c:pt>
                <c:pt idx="3470">
                  <c:v>347</c:v>
                </c:pt>
                <c:pt idx="3471">
                  <c:v>347.1</c:v>
                </c:pt>
                <c:pt idx="3472">
                  <c:v>347.2</c:v>
                </c:pt>
                <c:pt idx="3473">
                  <c:v>347.3</c:v>
                </c:pt>
                <c:pt idx="3474">
                  <c:v>347.4</c:v>
                </c:pt>
                <c:pt idx="3475">
                  <c:v>347.5</c:v>
                </c:pt>
                <c:pt idx="3476">
                  <c:v>347.6</c:v>
                </c:pt>
                <c:pt idx="3477">
                  <c:v>347.7</c:v>
                </c:pt>
                <c:pt idx="3478">
                  <c:v>347.8</c:v>
                </c:pt>
                <c:pt idx="3479">
                  <c:v>347.9</c:v>
                </c:pt>
                <c:pt idx="3480">
                  <c:v>348</c:v>
                </c:pt>
                <c:pt idx="3481">
                  <c:v>348.1</c:v>
                </c:pt>
                <c:pt idx="3482">
                  <c:v>348.2</c:v>
                </c:pt>
                <c:pt idx="3483">
                  <c:v>348.3</c:v>
                </c:pt>
                <c:pt idx="3484">
                  <c:v>348.4</c:v>
                </c:pt>
                <c:pt idx="3485">
                  <c:v>348.5</c:v>
                </c:pt>
                <c:pt idx="3486">
                  <c:v>348.6</c:v>
                </c:pt>
                <c:pt idx="3487">
                  <c:v>348.7</c:v>
                </c:pt>
                <c:pt idx="3488">
                  <c:v>348.8</c:v>
                </c:pt>
                <c:pt idx="3489">
                  <c:v>348.9</c:v>
                </c:pt>
                <c:pt idx="3490">
                  <c:v>349</c:v>
                </c:pt>
                <c:pt idx="3491">
                  <c:v>349.1</c:v>
                </c:pt>
                <c:pt idx="3492">
                  <c:v>349.2</c:v>
                </c:pt>
                <c:pt idx="3493">
                  <c:v>349.3</c:v>
                </c:pt>
                <c:pt idx="3494">
                  <c:v>349.4</c:v>
                </c:pt>
                <c:pt idx="3495">
                  <c:v>349.5</c:v>
                </c:pt>
                <c:pt idx="3496">
                  <c:v>349.6</c:v>
                </c:pt>
                <c:pt idx="3497">
                  <c:v>349.7</c:v>
                </c:pt>
                <c:pt idx="3498">
                  <c:v>349.8</c:v>
                </c:pt>
                <c:pt idx="3499">
                  <c:v>349.9</c:v>
                </c:pt>
                <c:pt idx="3500">
                  <c:v>350</c:v>
                </c:pt>
                <c:pt idx="3501">
                  <c:v>350.1</c:v>
                </c:pt>
                <c:pt idx="3502">
                  <c:v>350.2</c:v>
                </c:pt>
                <c:pt idx="3503">
                  <c:v>350.3</c:v>
                </c:pt>
                <c:pt idx="3504">
                  <c:v>350.4</c:v>
                </c:pt>
                <c:pt idx="3505">
                  <c:v>350.5</c:v>
                </c:pt>
                <c:pt idx="3506">
                  <c:v>350.6</c:v>
                </c:pt>
                <c:pt idx="3507">
                  <c:v>350.7</c:v>
                </c:pt>
                <c:pt idx="3508">
                  <c:v>350.8</c:v>
                </c:pt>
                <c:pt idx="3509">
                  <c:v>350.9</c:v>
                </c:pt>
                <c:pt idx="3510">
                  <c:v>351</c:v>
                </c:pt>
                <c:pt idx="3511">
                  <c:v>351.1</c:v>
                </c:pt>
                <c:pt idx="3512">
                  <c:v>351.2</c:v>
                </c:pt>
                <c:pt idx="3513">
                  <c:v>351.3</c:v>
                </c:pt>
                <c:pt idx="3514">
                  <c:v>351.4</c:v>
                </c:pt>
                <c:pt idx="3515">
                  <c:v>351.5</c:v>
                </c:pt>
                <c:pt idx="3516">
                  <c:v>351.6</c:v>
                </c:pt>
                <c:pt idx="3517">
                  <c:v>351.7</c:v>
                </c:pt>
                <c:pt idx="3518">
                  <c:v>351.8</c:v>
                </c:pt>
                <c:pt idx="3519">
                  <c:v>351.9</c:v>
                </c:pt>
                <c:pt idx="3520">
                  <c:v>352</c:v>
                </c:pt>
                <c:pt idx="3521">
                  <c:v>352.1</c:v>
                </c:pt>
                <c:pt idx="3522">
                  <c:v>352.2</c:v>
                </c:pt>
                <c:pt idx="3523">
                  <c:v>352.3</c:v>
                </c:pt>
                <c:pt idx="3524">
                  <c:v>352.4</c:v>
                </c:pt>
                <c:pt idx="3525">
                  <c:v>352.5</c:v>
                </c:pt>
                <c:pt idx="3526">
                  <c:v>352.6</c:v>
                </c:pt>
                <c:pt idx="3527">
                  <c:v>352.7</c:v>
                </c:pt>
                <c:pt idx="3528">
                  <c:v>352.8</c:v>
                </c:pt>
                <c:pt idx="3529">
                  <c:v>352.9</c:v>
                </c:pt>
                <c:pt idx="3530">
                  <c:v>353</c:v>
                </c:pt>
                <c:pt idx="3531">
                  <c:v>353.1</c:v>
                </c:pt>
                <c:pt idx="3532">
                  <c:v>353.2</c:v>
                </c:pt>
                <c:pt idx="3533">
                  <c:v>353.3</c:v>
                </c:pt>
                <c:pt idx="3534">
                  <c:v>353.4</c:v>
                </c:pt>
                <c:pt idx="3535">
                  <c:v>353.5</c:v>
                </c:pt>
                <c:pt idx="3536">
                  <c:v>353.6</c:v>
                </c:pt>
                <c:pt idx="3537">
                  <c:v>353.7</c:v>
                </c:pt>
                <c:pt idx="3538">
                  <c:v>353.8</c:v>
                </c:pt>
                <c:pt idx="3539">
                  <c:v>353.9</c:v>
                </c:pt>
                <c:pt idx="3540">
                  <c:v>354</c:v>
                </c:pt>
                <c:pt idx="3541">
                  <c:v>354.1</c:v>
                </c:pt>
                <c:pt idx="3542">
                  <c:v>354.2</c:v>
                </c:pt>
                <c:pt idx="3543">
                  <c:v>354.3</c:v>
                </c:pt>
                <c:pt idx="3544">
                  <c:v>354.4</c:v>
                </c:pt>
                <c:pt idx="3545">
                  <c:v>354.5</c:v>
                </c:pt>
                <c:pt idx="3546">
                  <c:v>354.6</c:v>
                </c:pt>
                <c:pt idx="3547">
                  <c:v>354.7</c:v>
                </c:pt>
                <c:pt idx="3548">
                  <c:v>354.8</c:v>
                </c:pt>
                <c:pt idx="3549">
                  <c:v>354.9</c:v>
                </c:pt>
                <c:pt idx="3550">
                  <c:v>355</c:v>
                </c:pt>
                <c:pt idx="3551">
                  <c:v>355.1</c:v>
                </c:pt>
                <c:pt idx="3552">
                  <c:v>355.2</c:v>
                </c:pt>
                <c:pt idx="3553">
                  <c:v>355.3</c:v>
                </c:pt>
                <c:pt idx="3554">
                  <c:v>355.4</c:v>
                </c:pt>
                <c:pt idx="3555">
                  <c:v>355.5</c:v>
                </c:pt>
                <c:pt idx="3556">
                  <c:v>355.6</c:v>
                </c:pt>
                <c:pt idx="3557">
                  <c:v>355.7</c:v>
                </c:pt>
                <c:pt idx="3558">
                  <c:v>355.8</c:v>
                </c:pt>
                <c:pt idx="3559">
                  <c:v>355.9</c:v>
                </c:pt>
                <c:pt idx="3560">
                  <c:v>356</c:v>
                </c:pt>
                <c:pt idx="3561">
                  <c:v>356.1</c:v>
                </c:pt>
                <c:pt idx="3562">
                  <c:v>356.2</c:v>
                </c:pt>
                <c:pt idx="3563">
                  <c:v>356.3</c:v>
                </c:pt>
                <c:pt idx="3564">
                  <c:v>356.4</c:v>
                </c:pt>
                <c:pt idx="3565">
                  <c:v>356.5</c:v>
                </c:pt>
                <c:pt idx="3566">
                  <c:v>356.6</c:v>
                </c:pt>
                <c:pt idx="3567">
                  <c:v>356.7</c:v>
                </c:pt>
                <c:pt idx="3568">
                  <c:v>356.8</c:v>
                </c:pt>
                <c:pt idx="3569">
                  <c:v>356.9</c:v>
                </c:pt>
                <c:pt idx="3570">
                  <c:v>357</c:v>
                </c:pt>
                <c:pt idx="3571">
                  <c:v>357.1</c:v>
                </c:pt>
                <c:pt idx="3572">
                  <c:v>357.2</c:v>
                </c:pt>
                <c:pt idx="3573">
                  <c:v>357.3</c:v>
                </c:pt>
                <c:pt idx="3574">
                  <c:v>357.4</c:v>
                </c:pt>
                <c:pt idx="3575">
                  <c:v>357.5</c:v>
                </c:pt>
                <c:pt idx="3576">
                  <c:v>357.6</c:v>
                </c:pt>
                <c:pt idx="3577">
                  <c:v>357.7</c:v>
                </c:pt>
                <c:pt idx="3578">
                  <c:v>357.8</c:v>
                </c:pt>
                <c:pt idx="3579">
                  <c:v>357.9</c:v>
                </c:pt>
                <c:pt idx="3580">
                  <c:v>358</c:v>
                </c:pt>
                <c:pt idx="3581">
                  <c:v>358.1</c:v>
                </c:pt>
                <c:pt idx="3582">
                  <c:v>358.2</c:v>
                </c:pt>
                <c:pt idx="3583">
                  <c:v>358.3</c:v>
                </c:pt>
                <c:pt idx="3584">
                  <c:v>358.4</c:v>
                </c:pt>
                <c:pt idx="3585">
                  <c:v>358.5</c:v>
                </c:pt>
                <c:pt idx="3586">
                  <c:v>358.6</c:v>
                </c:pt>
                <c:pt idx="3587">
                  <c:v>358.7</c:v>
                </c:pt>
                <c:pt idx="3588">
                  <c:v>358.8</c:v>
                </c:pt>
                <c:pt idx="3589">
                  <c:v>358.9</c:v>
                </c:pt>
                <c:pt idx="3590">
                  <c:v>359</c:v>
                </c:pt>
                <c:pt idx="3591">
                  <c:v>359.1</c:v>
                </c:pt>
                <c:pt idx="3592">
                  <c:v>359.2</c:v>
                </c:pt>
                <c:pt idx="3593">
                  <c:v>359.3</c:v>
                </c:pt>
                <c:pt idx="3594">
                  <c:v>359.4</c:v>
                </c:pt>
                <c:pt idx="3595">
                  <c:v>359.5</c:v>
                </c:pt>
                <c:pt idx="3596">
                  <c:v>359.6</c:v>
                </c:pt>
                <c:pt idx="3597">
                  <c:v>359.7</c:v>
                </c:pt>
                <c:pt idx="3598">
                  <c:v>359.8</c:v>
                </c:pt>
                <c:pt idx="3599">
                  <c:v>359.9</c:v>
                </c:pt>
              </c:numCache>
            </c:numRef>
          </c:xVal>
          <c:yVal>
            <c:numRef>
              <c:f>Sheet2!$B$2:$B$3601</c:f>
              <c:numCache>
                <c:formatCode>0.00E+00</c:formatCode>
                <c:ptCount val="3600"/>
                <c:pt idx="0">
                  <c:v>3.02058637479359E-13</c:v>
                </c:pt>
                <c:pt idx="1">
                  <c:v>2.8533479095535399E-13</c:v>
                </c:pt>
                <c:pt idx="2">
                  <c:v>2.7659094373235398E-13</c:v>
                </c:pt>
                <c:pt idx="3">
                  <c:v>2.6960166877202801E-13</c:v>
                </c:pt>
                <c:pt idx="4">
                  <c:v>2.6358454829306598E-13</c:v>
                </c:pt>
                <c:pt idx="5">
                  <c:v>2.5821695752519801E-13</c:v>
                </c:pt>
                <c:pt idx="6">
                  <c:v>2.5332618178209701E-13</c:v>
                </c:pt>
                <c:pt idx="7">
                  <c:v>2.4880616301509399E-13</c:v>
                </c:pt>
                <c:pt idx="8">
                  <c:v>2.4458590423339999E-13</c:v>
                </c:pt>
                <c:pt idx="9">
                  <c:v>2.40614954667786E-13</c:v>
                </c:pt>
                <c:pt idx="10">
                  <c:v>2.3685585511464901E-13</c:v>
                </c:pt>
                <c:pt idx="11">
                  <c:v>2.3327983999027E-13</c:v>
                </c:pt>
                <c:pt idx="12">
                  <c:v>2.2986422272097202E-13</c:v>
                </c:pt>
                <c:pt idx="13">
                  <c:v>2.26590719542425E-13</c:v>
                </c:pt>
                <c:pt idx="14">
                  <c:v>2.2344432854805E-13</c:v>
                </c:pt>
                <c:pt idx="15">
                  <c:v>2.2041255352305699E-13</c:v>
                </c:pt>
                <c:pt idx="16">
                  <c:v>2.1748485060591199E-13</c:v>
                </c:pt>
                <c:pt idx="17">
                  <c:v>2.1465222388962599E-13</c:v>
                </c:pt>
                <c:pt idx="18">
                  <c:v>2.1190692348182701E-13</c:v>
                </c:pt>
                <c:pt idx="19">
                  <c:v>2.09242215824234E-13</c:v>
                </c:pt>
                <c:pt idx="20">
                  <c:v>2.06652206093418E-13</c:v>
                </c:pt>
                <c:pt idx="21">
                  <c:v>2.04131698865698E-13</c:v>
                </c:pt>
                <c:pt idx="22">
                  <c:v>2.01676087377462E-13</c:v>
                </c:pt>
                <c:pt idx="23">
                  <c:v>1.9928126448309699E-13</c:v>
                </c:pt>
                <c:pt idx="24">
                  <c:v>1.9694355030381E-13</c:v>
                </c:pt>
                <c:pt idx="25">
                  <c:v>1.94659632875963E-13</c:v>
                </c:pt>
                <c:pt idx="26">
                  <c:v>1.9242651903870601E-13</c:v>
                </c:pt>
                <c:pt idx="27">
                  <c:v>1.90241493470171E-13</c:v>
                </c:pt>
                <c:pt idx="28">
                  <c:v>1.88102084269826E-13</c:v>
                </c:pt>
                <c:pt idx="29">
                  <c:v>1.8600603384559501E-13</c:v>
                </c:pt>
                <c:pt idx="30">
                  <c:v>1.8395127413429101E-13</c:v>
                </c:pt>
                <c:pt idx="31">
                  <c:v>1.8193590538823599E-13</c:v>
                </c:pt>
                <c:pt idx="32">
                  <c:v>1.7995817791702699E-13</c:v>
                </c:pt>
                <c:pt idx="33">
                  <c:v>1.78016476293874E-13</c:v>
                </c:pt>
                <c:pt idx="34">
                  <c:v>1.7610930562974999E-13</c:v>
                </c:pt>
                <c:pt idx="35">
                  <c:v>1.7423527959224599E-13</c:v>
                </c:pt>
                <c:pt idx="36">
                  <c:v>1.7239310990423301E-13</c:v>
                </c:pt>
                <c:pt idx="37">
                  <c:v>1.7058159710391101E-13</c:v>
                </c:pt>
                <c:pt idx="38">
                  <c:v>1.6879962238509701E-13</c:v>
                </c:pt>
                <c:pt idx="39">
                  <c:v>1.6704614036664601E-13</c:v>
                </c:pt>
                <c:pt idx="40">
                  <c:v>1.6532017266441401E-13</c:v>
                </c:pt>
                <c:pt idx="41">
                  <c:v>1.6362080215910601E-13</c:v>
                </c:pt>
                <c:pt idx="42">
                  <c:v>1.6194716786982501E-13</c:v>
                </c:pt>
                <c:pt idx="43">
                  <c:v>1.60298460356647E-13</c:v>
                </c:pt>
                <c:pt idx="44">
                  <c:v>1.5867391758683301E-13</c:v>
                </c:pt>
                <c:pt idx="45">
                  <c:v>1.57072821208707E-13</c:v>
                </c:pt>
                <c:pt idx="46">
                  <c:v>1.55494493185001E-13</c:v>
                </c:pt>
                <c:pt idx="47">
                  <c:v>1.53938292744169E-13</c:v>
                </c:pt>
                <c:pt idx="48">
                  <c:v>1.52403613613719E-13</c:v>
                </c:pt>
                <c:pt idx="49">
                  <c:v>1.5088988150431599E-13</c:v>
                </c:pt>
                <c:pt idx="50">
                  <c:v>1.49396551817489E-13</c:v>
                </c:pt>
                <c:pt idx="51">
                  <c:v>1.47923107553161E-13</c:v>
                </c:pt>
                <c:pt idx="52">
                  <c:v>1.4646905739620701E-13</c:v>
                </c:pt>
                <c:pt idx="53">
                  <c:v>1.4503393396372999E-13</c:v>
                </c:pt>
                <c:pt idx="54">
                  <c:v>1.43617292196961E-13</c:v>
                </c:pt>
                <c:pt idx="55">
                  <c:v>1.4221870788356199E-13</c:v>
                </c:pt>
                <c:pt idx="56">
                  <c:v>1.4083777629772601E-13</c:v>
                </c:pt>
                <c:pt idx="57">
                  <c:v>1.39474110946928E-13</c:v>
                </c:pt>
                <c:pt idx="58">
                  <c:v>1.3812734241537101E-13</c:v>
                </c:pt>
                <c:pt idx="59">
                  <c:v>1.3679711729529799E-13</c:v>
                </c:pt>
                <c:pt idx="60">
                  <c:v>1.3548309719824101E-13</c:v>
                </c:pt>
                <c:pt idx="61">
                  <c:v>1.34184957839164E-13</c:v>
                </c:pt>
                <c:pt idx="62">
                  <c:v>1.3290238818713799E-13</c:v>
                </c:pt>
                <c:pt idx="63">
                  <c:v>1.31635089676857E-13</c:v>
                </c:pt>
                <c:pt idx="64">
                  <c:v>1.30382775475882E-13</c:v>
                </c:pt>
                <c:pt idx="65">
                  <c:v>1.29145169802971E-13</c:v>
                </c:pt>
                <c:pt idx="66">
                  <c:v>1.2792200729335E-13</c:v>
                </c:pt>
                <c:pt idx="67">
                  <c:v>1.2671303240713501E-13</c:v>
                </c:pt>
                <c:pt idx="68">
                  <c:v>1.25517998877475E-13</c:v>
                </c:pt>
                <c:pt idx="69">
                  <c:v>1.2433666919535199E-13</c:v>
                </c:pt>
                <c:pt idx="70">
                  <c:v>1.2316881412817601E-13</c:v>
                </c:pt>
                <c:pt idx="71">
                  <c:v>1.2201421226963501E-13</c:v>
                </c:pt>
                <c:pt idx="72">
                  <c:v>1.2087264961846E-13</c:v>
                </c:pt>
                <c:pt idx="73">
                  <c:v>1.1974391918395601E-13</c:v>
                </c:pt>
                <c:pt idx="74">
                  <c:v>1.1862782061636399E-13</c:v>
                </c:pt>
                <c:pt idx="75">
                  <c:v>1.17524159860266E-13</c:v>
                </c:pt>
                <c:pt idx="76">
                  <c:v>1.1643274882937501E-13</c:v>
                </c:pt>
                <c:pt idx="77">
                  <c:v>1.1535340510125699E-13</c:v>
                </c:pt>
                <c:pt idx="78">
                  <c:v>1.1428595163054999E-13</c:v>
                </c:pt>
                <c:pt idx="79">
                  <c:v>1.1323021647945001E-13</c:v>
                </c:pt>
                <c:pt idx="80">
                  <c:v>1.12186032564286E-13</c:v>
                </c:pt>
                <c:pt idx="81">
                  <c:v>1.111532374171E-13</c:v>
                </c:pt>
                <c:pt idx="82">
                  <c:v>1.10131672961244E-13</c:v>
                </c:pt>
                <c:pt idx="83">
                  <c:v>1.09121185300089E-13</c:v>
                </c:pt>
                <c:pt idx="84">
                  <c:v>1.08121624517962E-13</c:v>
                </c:pt>
                <c:pt idx="85">
                  <c:v>1.07132844492571E-13</c:v>
                </c:pt>
                <c:pt idx="86">
                  <c:v>1.06154702718148E-13</c:v>
                </c:pt>
                <c:pt idx="87">
                  <c:v>1.05187060138664E-13</c:v>
                </c:pt>
                <c:pt idx="88">
                  <c:v>1.0422978099047E-13</c:v>
                </c:pt>
                <c:pt idx="89">
                  <c:v>1.03282732653795E-13</c:v>
                </c:pt>
                <c:pt idx="90">
                  <c:v>1.02345785512545E-13</c:v>
                </c:pt>
                <c:pt idx="91">
                  <c:v>1.0141881282191099E-13</c:v>
                </c:pt>
                <c:pt idx="92">
                  <c:v>1.0050169058330601E-13</c:v>
                </c:pt>
                <c:pt idx="93">
                  <c:v>9.9594297426198296E-14</c:v>
                </c:pt>
                <c:pt idx="94">
                  <c:v>9.8696514496428105E-14</c:v>
                </c:pt>
                <c:pt idx="95">
                  <c:v>9.7808225350624804E-14</c:v>
                </c:pt>
                <c:pt idx="96">
                  <c:v>9.6929315856378602E-14</c:v>
                </c:pt>
                <c:pt idx="97">
                  <c:v>9.6059674097805895E-14</c:v>
                </c:pt>
                <c:pt idx="98">
                  <c:v>9.5199190286230299E-14</c:v>
                </c:pt>
                <c:pt idx="99">
                  <c:v>9.4347756675653796E-14</c:v>
                </c:pt>
                <c:pt idx="100">
                  <c:v>9.3505267482765706E-14</c:v>
                </c:pt>
                <c:pt idx="101">
                  <c:v>9.2671618811221802E-14</c:v>
                </c:pt>
                <c:pt idx="102">
                  <c:v>9.1846708579954199E-14</c:v>
                </c:pt>
                <c:pt idx="103">
                  <c:v>9.1030436455281001E-14</c:v>
                </c:pt>
                <c:pt idx="104">
                  <c:v>9.0222703786608996E-14</c:v>
                </c:pt>
                <c:pt idx="105">
                  <c:v>8.9423413545528198E-14</c:v>
                </c:pt>
                <c:pt idx="106">
                  <c:v>8.8632470268094903E-14</c:v>
                </c:pt>
                <c:pt idx="107">
                  <c:v>8.7849780000155299E-14</c:v>
                </c:pt>
                <c:pt idx="108">
                  <c:v>8.7075250245509105E-14</c:v>
                </c:pt>
                <c:pt idx="109">
                  <c:v>8.6308789916779394E-14</c:v>
                </c:pt>
                <c:pt idx="110">
                  <c:v>8.5550309288830894E-14</c:v>
                </c:pt>
                <c:pt idx="111">
                  <c:v>8.4799719954595794E-14</c:v>
                </c:pt>
                <c:pt idx="112">
                  <c:v>8.4056934783183701E-14</c:v>
                </c:pt>
                <c:pt idx="113">
                  <c:v>8.3321867880132696E-14</c:v>
                </c:pt>
                <c:pt idx="114">
                  <c:v>8.2594434549713306E-14</c:v>
                </c:pt>
                <c:pt idx="115">
                  <c:v>8.1874551259141997E-14</c:v>
                </c:pt>
                <c:pt idx="116">
                  <c:v>8.1162135604621095E-14</c:v>
                </c:pt>
                <c:pt idx="117">
                  <c:v>8.0457106279103503E-14</c:v>
                </c:pt>
                <c:pt idx="118">
                  <c:v>7.9759383041677298E-14</c:v>
                </c:pt>
                <c:pt idx="119">
                  <c:v>7.9068886688492198E-14</c:v>
                </c:pt>
                <c:pt idx="120">
                  <c:v>7.8385539025147696E-14</c:v>
                </c:pt>
                <c:pt idx="121">
                  <c:v>7.7709262840444E-14</c:v>
                </c:pt>
                <c:pt idx="122">
                  <c:v>7.7039981881448894E-14</c:v>
                </c:pt>
                <c:pt idx="123">
                  <c:v>7.6377620829784798E-14</c:v>
                </c:pt>
                <c:pt idx="124">
                  <c:v>7.5722105279084597E-14</c:v>
                </c:pt>
                <c:pt idx="125">
                  <c:v>7.5073361713543605E-14</c:v>
                </c:pt>
                <c:pt idx="126">
                  <c:v>7.4431317487518703E-14</c:v>
                </c:pt>
                <c:pt idx="127">
                  <c:v>7.3795900806101799E-14</c:v>
                </c:pt>
                <c:pt idx="128">
                  <c:v>7.3167040706627806E-14</c:v>
                </c:pt>
                <c:pt idx="129">
                  <c:v>7.2544667041063099E-14</c:v>
                </c:pt>
                <c:pt idx="130">
                  <c:v>7.1928710459218698E-14</c:v>
                </c:pt>
                <c:pt idx="131">
                  <c:v>7.1319102392752202E-14</c:v>
                </c:pt>
                <c:pt idx="132">
                  <c:v>7.0715775039907196E-14</c:v>
                </c:pt>
                <c:pt idx="133">
                  <c:v>7.0118661350958603E-14</c:v>
                </c:pt>
                <c:pt idx="134">
                  <c:v>6.9527695014314405E-14</c:v>
                </c:pt>
                <c:pt idx="135">
                  <c:v>6.8942810443242205E-14</c:v>
                </c:pt>
                <c:pt idx="136">
                  <c:v>6.8363942763189297E-14</c:v>
                </c:pt>
                <c:pt idx="137">
                  <c:v>6.7791027799655999E-14</c:v>
                </c:pt>
                <c:pt idx="138">
                  <c:v>6.7224002066596801E-14</c:v>
                </c:pt>
                <c:pt idx="139">
                  <c:v>6.6662802755313494E-14</c:v>
                </c:pt>
                <c:pt idx="140">
                  <c:v>6.6107367723825101E-14</c:v>
                </c:pt>
                <c:pt idx="141">
                  <c:v>6.5557635486667001E-14</c:v>
                </c:pt>
                <c:pt idx="142">
                  <c:v>6.5013545205117799E-14</c:v>
                </c:pt>
                <c:pt idx="143">
                  <c:v>6.4475036677809602E-14</c:v>
                </c:pt>
                <c:pt idx="144">
                  <c:v>6.3942050331715897E-14</c:v>
                </c:pt>
                <c:pt idx="145">
                  <c:v>6.34145272134837E-14</c:v>
                </c:pt>
                <c:pt idx="146">
                  <c:v>6.2892408981096002E-14</c:v>
                </c:pt>
                <c:pt idx="147">
                  <c:v>6.2375637895841505E-14</c:v>
                </c:pt>
                <c:pt idx="148">
                  <c:v>6.1864156814579901E-14</c:v>
                </c:pt>
                <c:pt idx="149">
                  <c:v>6.1357909182278297E-14</c:v>
                </c:pt>
                <c:pt idx="150">
                  <c:v>6.0856839024808502E-14</c:v>
                </c:pt>
                <c:pt idx="151">
                  <c:v>6.0360890941985205E-14</c:v>
                </c:pt>
                <c:pt idx="152">
                  <c:v>5.9870010100833803E-14</c:v>
                </c:pt>
                <c:pt idx="153">
                  <c:v>5.9384142229076896E-14</c:v>
                </c:pt>
                <c:pt idx="154">
                  <c:v>5.8903233608814396E-14</c:v>
                </c:pt>
                <c:pt idx="155">
                  <c:v>5.8427231070406199E-14</c:v>
                </c:pt>
                <c:pt idx="156">
                  <c:v>5.7956081986521294E-14</c:v>
                </c:pt>
                <c:pt idx="157">
                  <c:v>5.7489734266364502E-14</c:v>
                </c:pt>
                <c:pt idx="158">
                  <c:v>5.7028136350055896E-14</c:v>
                </c:pt>
                <c:pt idx="159">
                  <c:v>5.6571237203162099E-14</c:v>
                </c:pt>
                <c:pt idx="160">
                  <c:v>5.6118986311359901E-14</c:v>
                </c:pt>
                <c:pt idx="161">
                  <c:v>5.56713336752408E-14</c:v>
                </c:pt>
                <c:pt idx="162">
                  <c:v>5.5228229805232601E-14</c:v>
                </c:pt>
                <c:pt idx="163">
                  <c:v>5.4789625716631801E-14</c:v>
                </c:pt>
                <c:pt idx="164">
                  <c:v>5.43554729247559E-14</c:v>
                </c:pt>
                <c:pt idx="165">
                  <c:v>5.3925723440186099E-14</c:v>
                </c:pt>
                <c:pt idx="166">
                  <c:v>5.3500329764109299E-14</c:v>
                </c:pt>
                <c:pt idx="167">
                  <c:v>5.30792448837524E-14</c:v>
                </c:pt>
                <c:pt idx="168">
                  <c:v>5.2662422267895503E-14</c:v>
                </c:pt>
                <c:pt idx="169">
                  <c:v>5.22498158624672E-14</c:v>
                </c:pt>
                <c:pt idx="170">
                  <c:v>5.1841380086212501E-14</c:v>
                </c:pt>
                <c:pt idx="171">
                  <c:v>5.1437069826427601E-14</c:v>
                </c:pt>
                <c:pt idx="172">
                  <c:v>5.1036840434765899E-14</c:v>
                </c:pt>
                <c:pt idx="173">
                  <c:v>5.0640647723098503E-14</c:v>
                </c:pt>
                <c:pt idx="174">
                  <c:v>5.0248447959435298E-14</c:v>
                </c:pt>
                <c:pt idx="175">
                  <c:v>4.9860197863900003E-14</c:v>
                </c:pt>
                <c:pt idx="176">
                  <c:v>4.9475854604755799E-14</c:v>
                </c:pt>
                <c:pt idx="177">
                  <c:v>4.9095375794475102E-14</c:v>
                </c:pt>
                <c:pt idx="178">
                  <c:v>4.8718719485861101E-14</c:v>
                </c:pt>
                <c:pt idx="179">
                  <c:v>4.8345844168204697E-14</c:v>
                </c:pt>
                <c:pt idx="180">
                  <c:v>4.7976708763484898E-14</c:v>
                </c:pt>
                <c:pt idx="181">
                  <c:v>4.7611272622606302E-14</c:v>
                </c:pt>
                <c:pt idx="182">
                  <c:v>4.7249495521671303E-14</c:v>
                </c:pt>
                <c:pt idx="183">
                  <c:v>4.6891337658286201E-14</c:v>
                </c:pt>
                <c:pt idx="184">
                  <c:v>4.6536759647899002E-14</c:v>
                </c:pt>
                <c:pt idx="185">
                  <c:v>4.6185722520167103E-14</c:v>
                </c:pt>
                <c:pt idx="186">
                  <c:v>4.5838187715355302E-14</c:v>
                </c:pt>
                <c:pt idx="187">
                  <c:v>4.54941170807579E-14</c:v>
                </c:pt>
                <c:pt idx="188">
                  <c:v>4.5153472867148902E-14</c:v>
                </c:pt>
                <c:pt idx="189">
                  <c:v>4.4816217725258002E-14</c:v>
                </c:pt>
                <c:pt idx="190">
                  <c:v>4.4482314702267199E-14</c:v>
                </c:pt>
                <c:pt idx="191">
                  <c:v>4.41517272383321E-14</c:v>
                </c:pt>
                <c:pt idx="192">
                  <c:v>4.3824419163125602E-14</c:v>
                </c:pt>
                <c:pt idx="193">
                  <c:v>4.3500354692400701E-14</c:v>
                </c:pt>
                <c:pt idx="194">
                  <c:v>4.3179498424576697E-14</c:v>
                </c:pt>
                <c:pt idx="195">
                  <c:v>4.2861815337341297E-14</c:v>
                </c:pt>
                <c:pt idx="196">
                  <c:v>4.2547270784274902E-14</c:v>
                </c:pt>
                <c:pt idx="197">
                  <c:v>4.22358304914916E-14</c:v>
                </c:pt>
                <c:pt idx="198">
                  <c:v>4.1927460554299597E-14</c:v>
                </c:pt>
                <c:pt idx="199">
                  <c:v>4.1622127433880401E-14</c:v>
                </c:pt>
                <c:pt idx="200">
                  <c:v>4.1319797953980303E-14</c:v>
                </c:pt>
                <c:pt idx="201">
                  <c:v>4.1020439297625502E-14</c:v>
                </c:pt>
                <c:pt idx="202">
                  <c:v>4.0724019003851501E-14</c:v>
                </c:pt>
                <c:pt idx="203">
                  <c:v>4.0430504964446198E-14</c:v>
                </c:pt>
                <c:pt idx="204">
                  <c:v>4.0139865420714697E-14</c:v>
                </c:pt>
                <c:pt idx="205">
                  <c:v>3.9852068960255801E-14</c:v>
                </c:pt>
                <c:pt idx="206">
                  <c:v>3.95670845137574E-14</c:v>
                </c:pt>
                <c:pt idx="207">
                  <c:v>3.9284881351807802E-14</c:v>
                </c:pt>
                <c:pt idx="208">
                  <c:v>3.9005429081722E-14</c:v>
                </c:pt>
                <c:pt idx="209">
                  <c:v>3.8728697644383697E-14</c:v>
                </c:pt>
                <c:pt idx="210">
                  <c:v>3.8454657311105799E-14</c:v>
                </c:pt>
                <c:pt idx="211">
                  <c:v>3.8183278680503203E-14</c:v>
                </c:pt>
                <c:pt idx="212">
                  <c:v>3.7914532675385603E-14</c:v>
                </c:pt>
                <c:pt idx="213">
                  <c:v>3.7648390539662903E-14</c:v>
                </c:pt>
                <c:pt idx="214">
                  <c:v>3.7384823835268901E-14</c:v>
                </c:pt>
                <c:pt idx="215">
                  <c:v>3.7123804439100901E-14</c:v>
                </c:pt>
                <c:pt idx="216">
                  <c:v>3.68653045399746E-14</c:v>
                </c:pt>
                <c:pt idx="217">
                  <c:v>3.6609296635596201E-14</c:v>
                </c:pt>
                <c:pt idx="218">
                  <c:v>3.6355753529551001E-14</c:v>
                </c:pt>
                <c:pt idx="219">
                  <c:v>3.6104648328308398E-14</c:v>
                </c:pt>
                <c:pt idx="220">
                  <c:v>3.58559544382431E-14</c:v>
                </c:pt>
                <c:pt idx="221">
                  <c:v>3.56096455626748E-14</c:v>
                </c:pt>
                <c:pt idx="222">
                  <c:v>3.5365695698922801E-14</c:v>
                </c:pt>
                <c:pt idx="223">
                  <c:v>3.5124079135378203E-14</c:v>
                </c:pt>
                <c:pt idx="224">
                  <c:v>3.4884770448594499E-14</c:v>
                </c:pt>
                <c:pt idx="225">
                  <c:v>3.4647744500394899E-14</c:v>
                </c:pt>
                <c:pt idx="226">
                  <c:v>3.4412976434996201E-14</c:v>
                </c:pt>
                <c:pt idx="227">
                  <c:v>3.4180441676151597E-14</c:v>
                </c:pt>
                <c:pt idx="228">
                  <c:v>3.3950115924310299E-14</c:v>
                </c:pt>
                <c:pt idx="229">
                  <c:v>3.3721975153795702E-14</c:v>
                </c:pt>
                <c:pt idx="230">
                  <c:v>3.3495995610000798E-14</c:v>
                </c:pt>
                <c:pt idx="231">
                  <c:v>3.3272153806603703E-14</c:v>
                </c:pt>
                <c:pt idx="232">
                  <c:v>3.3050426522797302E-14</c:v>
                </c:pt>
                <c:pt idx="233">
                  <c:v>3.2830790800542503E-14</c:v>
                </c:pt>
                <c:pt idx="234">
                  <c:v>3.2613223941836401E-14</c:v>
                </c:pt>
                <c:pt idx="235">
                  <c:v>3.2397703505999501E-14</c:v>
                </c:pt>
                <c:pt idx="236">
                  <c:v>3.2184207306984497E-14</c:v>
                </c:pt>
                <c:pt idx="237">
                  <c:v>3.1972713410698701E-14</c:v>
                </c:pt>
                <c:pt idx="238">
                  <c:v>3.17632001323511E-14</c:v>
                </c:pt>
                <c:pt idx="239">
                  <c:v>3.1555646033814802E-14</c:v>
                </c:pt>
                <c:pt idx="240">
                  <c:v>3.1350029921009402E-14</c:v>
                </c:pt>
                <c:pt idx="241">
                  <c:v>3.11463308413037E-14</c:v>
                </c:pt>
                <c:pt idx="242">
                  <c:v>3.0944528080936697E-14</c:v>
                </c:pt>
                <c:pt idx="243">
                  <c:v>3.07446011624576E-14</c:v>
                </c:pt>
                <c:pt idx="244">
                  <c:v>3.0546529842187498E-14</c:v>
                </c:pt>
                <c:pt idx="245">
                  <c:v>3.0350294107697603E-14</c:v>
                </c:pt>
                <c:pt idx="246">
                  <c:v>3.01558741753097E-14</c:v>
                </c:pt>
                <c:pt idx="247">
                  <c:v>2.9963250487615298E-14</c:v>
                </c:pt>
                <c:pt idx="248">
                  <c:v>2.9772403711013402E-14</c:v>
                </c:pt>
                <c:pt idx="249">
                  <c:v>2.9583314733270699E-14</c:v>
                </c:pt>
                <c:pt idx="250">
                  <c:v>2.9395964661098899E-14</c:v>
                </c:pt>
                <c:pt idx="251">
                  <c:v>2.9210334817754002E-14</c:v>
                </c:pt>
                <c:pt idx="252">
                  <c:v>2.9026406740653698E-14</c:v>
                </c:pt>
                <c:pt idx="253">
                  <c:v>2.88441621790161E-14</c:v>
                </c:pt>
                <c:pt idx="254">
                  <c:v>2.8663583091518997E-14</c:v>
                </c:pt>
                <c:pt idx="255">
                  <c:v>2.8484651643976197E-14</c:v>
                </c:pt>
                <c:pt idx="256">
                  <c:v>2.83073502070369E-14</c:v>
                </c:pt>
                <c:pt idx="257">
                  <c:v>2.81316613539035E-14</c:v>
                </c:pt>
                <c:pt idx="258">
                  <c:v>2.7957567858069999E-14</c:v>
                </c:pt>
                <c:pt idx="259">
                  <c:v>2.77850526910805E-14</c:v>
                </c:pt>
                <c:pt idx="260">
                  <c:v>2.7614099020305799E-14</c:v>
                </c:pt>
                <c:pt idx="261">
                  <c:v>2.74446902067444E-14</c:v>
                </c:pt>
                <c:pt idx="262">
                  <c:v>2.7276809802837601E-14</c:v>
                </c:pt>
                <c:pt idx="263">
                  <c:v>2.7110441550309399E-14</c:v>
                </c:pt>
                <c:pt idx="264">
                  <c:v>2.6945569378023601E-14</c:v>
                </c:pt>
                <c:pt idx="265">
                  <c:v>2.6782177399862E-14</c:v>
                </c:pt>
                <c:pt idx="266">
                  <c:v>2.6620249912621301E-14</c:v>
                </c:pt>
                <c:pt idx="267">
                  <c:v>2.6459771393931399E-14</c:v>
                </c:pt>
                <c:pt idx="268">
                  <c:v>2.6300726500191801E-14</c:v>
                </c:pt>
                <c:pt idx="269">
                  <c:v>2.6143100064528399E-14</c:v>
                </c:pt>
                <c:pt idx="270">
                  <c:v>2.5986877094770501E-14</c:v>
                </c:pt>
                <c:pt idx="271">
                  <c:v>2.5832042771446E-14</c:v>
                </c:pt>
                <c:pt idx="272">
                  <c:v>2.5678582445797002E-14</c:v>
                </c:pt>
                <c:pt idx="273">
                  <c:v>2.5526481637815299E-14</c:v>
                </c:pt>
                <c:pt idx="274">
                  <c:v>2.5375726034295801E-14</c:v>
                </c:pt>
                <c:pt idx="275">
                  <c:v>2.52263014869108E-14</c:v>
                </c:pt>
                <c:pt idx="276">
                  <c:v>2.5078194010302201E-14</c:v>
                </c:pt>
                <c:pt idx="277">
                  <c:v>2.4931389780193501E-14</c:v>
                </c:pt>
                <c:pt idx="278">
                  <c:v>2.4785875131521101E-14</c:v>
                </c:pt>
                <c:pt idx="279">
                  <c:v>2.4641636556583701E-14</c:v>
                </c:pt>
                <c:pt idx="280">
                  <c:v>2.4498660703211501E-14</c:v>
                </c:pt>
                <c:pt idx="281">
                  <c:v>2.43569343729532E-14</c:v>
                </c:pt>
                <c:pt idx="282">
                  <c:v>2.4216444519282499E-14</c:v>
                </c:pt>
                <c:pt idx="283">
                  <c:v>2.4077178245823299E-14</c:v>
                </c:pt>
                <c:pt idx="284">
                  <c:v>2.39391228045923E-14</c:v>
                </c:pt>
                <c:pt idx="285">
                  <c:v>2.38022655942608E-14</c:v>
                </c:pt>
                <c:pt idx="286">
                  <c:v>2.36665941584353E-14</c:v>
                </c:pt>
                <c:pt idx="287">
                  <c:v>2.35320961839545E-14</c:v>
                </c:pt>
                <c:pt idx="288">
                  <c:v>2.3398759499206399E-14</c:v>
                </c:pt>
                <c:pt idx="289">
                  <c:v>2.32665720724618E-14</c:v>
                </c:pt>
                <c:pt idx="290">
                  <c:v>2.31355220102264E-14</c:v>
                </c:pt>
                <c:pt idx="291">
                  <c:v>2.30055975556106E-14</c:v>
                </c:pt>
                <c:pt idx="292">
                  <c:v>2.2876787086716599E-14</c:v>
                </c:pt>
                <c:pt idx="293">
                  <c:v>2.2749079115042501E-14</c:v>
                </c:pt>
                <c:pt idx="294">
                  <c:v>2.2622462283906099E-14</c:v>
                </c:pt>
                <c:pt idx="295">
                  <c:v>2.2496925366882199E-14</c:v>
                </c:pt>
                <c:pt idx="296">
                  <c:v>2.2372457266259699E-14</c:v>
                </c:pt>
                <c:pt idx="297">
                  <c:v>2.2249047011516099E-14</c:v>
                </c:pt>
                <c:pt idx="298">
                  <c:v>2.21266837578055E-14</c:v>
                </c:pt>
                <c:pt idx="299">
                  <c:v>2.2005356784467599E-14</c:v>
                </c:pt>
                <c:pt idx="300">
                  <c:v>2.1885055493551099E-14</c:v>
                </c:pt>
                <c:pt idx="301">
                  <c:v>2.1765769408352001E-14</c:v>
                </c:pt>
                <c:pt idx="302">
                  <c:v>2.16474881719719E-14</c:v>
                </c:pt>
                <c:pt idx="303">
                  <c:v>2.1530201545890301E-14</c:v>
                </c:pt>
                <c:pt idx="304">
                  <c:v>2.14138994085524E-14</c:v>
                </c:pt>
                <c:pt idx="305">
                  <c:v>2.1298571753974601E-14</c:v>
                </c:pt>
                <c:pt idx="306">
                  <c:v>2.1184208690364601E-14</c:v>
                </c:pt>
                <c:pt idx="307">
                  <c:v>2.1070800438757699E-14</c:v>
                </c:pt>
                <c:pt idx="308">
                  <c:v>2.09583373316693E-14</c:v>
                </c:pt>
                <c:pt idx="309">
                  <c:v>2.08468098117598E-14</c:v>
                </c:pt>
                <c:pt idx="310">
                  <c:v>2.0736208430519801E-14</c:v>
                </c:pt>
                <c:pt idx="311">
                  <c:v>2.06265238469655E-14</c:v>
                </c:pt>
                <c:pt idx="312">
                  <c:v>2.0517746826352601E-14</c:v>
                </c:pt>
                <c:pt idx="313">
                  <c:v>2.04098682389033E-14</c:v>
                </c:pt>
                <c:pt idx="314">
                  <c:v>2.03028790585488E-14</c:v>
                </c:pt>
                <c:pt idx="315">
                  <c:v>2.0196770361685101E-14</c:v>
                </c:pt>
                <c:pt idx="316">
                  <c:v>2.0091533325945699E-14</c:v>
                </c:pt>
                <c:pt idx="317">
                  <c:v>1.99871592289865E-14</c:v>
                </c:pt>
                <c:pt idx="318">
                  <c:v>1.9883639447285201E-14</c:v>
                </c:pt>
                <c:pt idx="319">
                  <c:v>1.9780965454956501E-14</c:v>
                </c:pt>
                <c:pt idx="320">
                  <c:v>1.9679128822579001E-14</c:v>
                </c:pt>
                <c:pt idx="321">
                  <c:v>1.95781212160363E-14</c:v>
                </c:pt>
                <c:pt idx="322">
                  <c:v>1.9477934395373901E-14</c:v>
                </c:pt>
                <c:pt idx="323">
                  <c:v>1.93785602136665E-14</c:v>
                </c:pt>
                <c:pt idx="324">
                  <c:v>1.92799906159011E-14</c:v>
                </c:pt>
                <c:pt idx="325">
                  <c:v>1.9182217637872399E-14</c:v>
                </c:pt>
                <c:pt idx="326">
                  <c:v>1.9085233405091E-14</c:v>
                </c:pt>
                <c:pt idx="327">
                  <c:v>1.89890301317051E-14</c:v>
                </c:pt>
                <c:pt idx="328">
                  <c:v>1.8893600119435599E-14</c:v>
                </c:pt>
                <c:pt idx="329">
                  <c:v>1.87989357565224E-14</c:v>
                </c:pt>
                <c:pt idx="330">
                  <c:v>1.8705029516684599E-14</c:v>
                </c:pt>
                <c:pt idx="331">
                  <c:v>1.8611873958093199E-14</c:v>
                </c:pt>
                <c:pt idx="332">
                  <c:v>1.8519461722355301E-14</c:v>
                </c:pt>
                <c:pt idx="333">
                  <c:v>1.8427785533510301E-14</c:v>
                </c:pt>
                <c:pt idx="334">
                  <c:v>1.83368381970406E-14</c:v>
                </c:pt>
                <c:pt idx="335">
                  <c:v>1.8246612598889901E-14</c:v>
                </c:pt>
                <c:pt idx="336">
                  <c:v>1.8157101704498299E-14</c:v>
                </c:pt>
                <c:pt idx="337">
                  <c:v>1.8068298557845601E-14</c:v>
                </c:pt>
                <c:pt idx="338">
                  <c:v>1.7980196280507401E-14</c:v>
                </c:pt>
                <c:pt idx="339">
                  <c:v>1.7892788070721601E-14</c:v>
                </c:pt>
                <c:pt idx="340">
                  <c:v>1.7806067202469201E-14</c:v>
                </c:pt>
                <c:pt idx="341">
                  <c:v>1.77200270245621E-14</c:v>
                </c:pt>
                <c:pt idx="342">
                  <c:v>1.7634660959745501E-14</c:v>
                </c:pt>
                <c:pt idx="343">
                  <c:v>1.75499625038092E-14</c:v>
                </c:pt>
                <c:pt idx="344">
                  <c:v>1.7465925224710499E-14</c:v>
                </c:pt>
                <c:pt idx="345">
                  <c:v>1.73825427617079E-14</c:v>
                </c:pt>
                <c:pt idx="346">
                  <c:v>1.7299808824505001E-14</c:v>
                </c:pt>
                <c:pt idx="347">
                  <c:v>1.7217717192405301E-14</c:v>
                </c:pt>
                <c:pt idx="348">
                  <c:v>1.7136261713476601E-14</c:v>
                </c:pt>
                <c:pt idx="349">
                  <c:v>1.70554363037265E-14</c:v>
                </c:pt>
                <c:pt idx="350">
                  <c:v>1.69752349462882E-14</c:v>
                </c:pt>
                <c:pt idx="351">
                  <c:v>1.68956516906143E-14</c:v>
                </c:pt>
                <c:pt idx="352">
                  <c:v>1.6816680651684099E-14</c:v>
                </c:pt>
                <c:pt idx="353">
                  <c:v>1.6738316009216401E-14</c:v>
                </c:pt>
                <c:pt idx="354">
                  <c:v>1.6660552006895799E-14</c:v>
                </c:pt>
                <c:pt idx="355">
                  <c:v>1.6583382951605599E-14</c:v>
                </c:pt>
                <c:pt idx="356">
                  <c:v>1.6506803212672301E-14</c:v>
                </c:pt>
                <c:pt idx="357">
                  <c:v>1.6430807221118399E-14</c:v>
                </c:pt>
                <c:pt idx="358">
                  <c:v>1.6355389468924001E-14</c:v>
                </c:pt>
                <c:pt idx="359">
                  <c:v>1.62805445082986E-14</c:v>
                </c:pt>
                <c:pt idx="360">
                  <c:v>1.6206266950961201E-14</c:v>
                </c:pt>
                <c:pt idx="361">
                  <c:v>1.6132551467430099E-14</c:v>
                </c:pt>
                <c:pt idx="362">
                  <c:v>1.6059392786319601E-14</c:v>
                </c:pt>
                <c:pt idx="363">
                  <c:v>1.59867856936478E-14</c:v>
                </c:pt>
                <c:pt idx="364">
                  <c:v>1.5914725032151698E-14</c:v>
                </c:pt>
                <c:pt idx="365">
                  <c:v>1.5843205700610502E-14</c:v>
                </c:pt>
                <c:pt idx="366">
                  <c:v>1.5772222653178202E-14</c:v>
                </c:pt>
                <c:pt idx="367">
                  <c:v>1.5701770898723499E-14</c:v>
                </c:pt>
                <c:pt idx="368">
                  <c:v>1.5631845500179502E-14</c:v>
                </c:pt>
                <c:pt idx="369">
                  <c:v>1.5562441573899001E-14</c:v>
                </c:pt>
                <c:pt idx="370">
                  <c:v>1.5493554289020201E-14</c:v>
                </c:pt>
                <c:pt idx="371">
                  <c:v>1.5425178866838901E-14</c:v>
                </c:pt>
                <c:pt idx="372">
                  <c:v>1.5357310580189401E-14</c:v>
                </c:pt>
                <c:pt idx="373">
                  <c:v>1.5289944752831401E-14</c:v>
                </c:pt>
                <c:pt idx="374">
                  <c:v>1.5223076758847202E-14</c:v>
                </c:pt>
                <c:pt idx="375">
                  <c:v>1.5156702022044099E-14</c:v>
                </c:pt>
                <c:pt idx="376">
                  <c:v>1.5090816015364499E-14</c:v>
                </c:pt>
                <c:pt idx="377">
                  <c:v>1.5025414260305399E-14</c:v>
                </c:pt>
                <c:pt idx="378">
                  <c:v>1.4960492326342599E-14</c:v>
                </c:pt>
                <c:pt idx="379">
                  <c:v>1.48960458303629E-14</c:v>
                </c:pt>
                <c:pt idx="380">
                  <c:v>1.4832070436104199E-14</c:v>
                </c:pt>
                <c:pt idx="381">
                  <c:v>1.4768561853602E-14</c:v>
                </c:pt>
                <c:pt idx="382">
                  <c:v>1.4705515838641699E-14</c:v>
                </c:pt>
                <c:pt idx="383">
                  <c:v>1.4642928192220299E-14</c:v>
                </c:pt>
                <c:pt idx="384">
                  <c:v>1.4580794760011699E-14</c:v>
                </c:pt>
                <c:pt idx="385">
                  <c:v>1.4519111431841301E-14</c:v>
                </c:pt>
                <c:pt idx="386">
                  <c:v>1.4457874141165801E-14</c:v>
                </c:pt>
                <c:pt idx="387">
                  <c:v>1.4397078864559701E-14</c:v>
                </c:pt>
                <c:pt idx="388">
                  <c:v>1.43367216212079E-14</c:v>
                </c:pt>
                <c:pt idx="389">
                  <c:v>1.4276798472405701E-14</c:v>
                </c:pt>
                <c:pt idx="390">
                  <c:v>1.42173055210639E-14</c:v>
                </c:pt>
                <c:pt idx="391">
                  <c:v>1.4158238911220099E-14</c:v>
                </c:pt>
                <c:pt idx="392">
                  <c:v>1.4099594827557399E-14</c:v>
                </c:pt>
                <c:pt idx="393">
                  <c:v>1.4041369494927701E-14</c:v>
                </c:pt>
                <c:pt idx="394">
                  <c:v>1.39835591778805E-14</c:v>
                </c:pt>
                <c:pt idx="395">
                  <c:v>1.3926160180200199E-14</c:v>
                </c:pt>
                <c:pt idx="396">
                  <c:v>1.3869168844446299E-14</c:v>
                </c:pt>
                <c:pt idx="397">
                  <c:v>1.3812581551500199E-14</c:v>
                </c:pt>
                <c:pt idx="398">
                  <c:v>1.37563947201192E-14</c:v>
                </c:pt>
                <c:pt idx="399">
                  <c:v>1.3700604806493401E-14</c:v>
                </c:pt>
                <c:pt idx="400">
                  <c:v>1.36452083038105E-14</c:v>
                </c:pt>
                <c:pt idx="401">
                  <c:v>1.35902017418239E-14</c:v>
                </c:pt>
                <c:pt idx="402">
                  <c:v>1.35355816864286E-14</c:v>
                </c:pt>
                <c:pt idx="403">
                  <c:v>1.3481344739239999E-14</c:v>
                </c:pt>
                <c:pt idx="404">
                  <c:v>1.34274875371793E-14</c:v>
                </c:pt>
                <c:pt idx="405">
                  <c:v>1.3374006752063799E-14</c:v>
                </c:pt>
                <c:pt idx="406">
                  <c:v>1.33208990902023E-14</c:v>
                </c:pt>
                <c:pt idx="407">
                  <c:v>1.3268161291995501E-14</c:v>
                </c:pt>
                <c:pt idx="408">
                  <c:v>1.3215790131540701E-14</c:v>
                </c:pt>
                <c:pt idx="409">
                  <c:v>1.31637824162432E-14</c:v>
                </c:pt>
                <c:pt idx="410">
                  <c:v>1.31121349864303E-14</c:v>
                </c:pt>
                <c:pt idx="411">
                  <c:v>1.3060844714971399E-14</c:v>
                </c:pt>
                <c:pt idx="412">
                  <c:v>1.3009908506903201E-14</c:v>
                </c:pt>
                <c:pt idx="413">
                  <c:v>1.2959323299058201E-14</c:v>
                </c:pt>
                <c:pt idx="414">
                  <c:v>1.29090860596989E-14</c:v>
                </c:pt>
                <c:pt idx="415">
                  <c:v>1.28591937881557E-14</c:v>
                </c:pt>
                <c:pt idx="416">
                  <c:v>1.28096435144706E-14</c:v>
                </c:pt>
                <c:pt idx="417">
                  <c:v>1.27604322990437E-14</c:v>
                </c:pt>
                <c:pt idx="418">
                  <c:v>1.27115572322854E-14</c:v>
                </c:pt>
                <c:pt idx="419">
                  <c:v>1.26630154342715E-14</c:v>
                </c:pt>
                <c:pt idx="420">
                  <c:v>1.26148040544047E-14</c:v>
                </c:pt>
                <c:pt idx="421">
                  <c:v>1.25669202710777E-14</c:v>
                </c:pt>
                <c:pt idx="422">
                  <c:v>1.25193612913428E-14</c:v>
                </c:pt>
                <c:pt idx="423">
                  <c:v>1.2472124350583899E-14</c:v>
                </c:pt>
                <c:pt idx="424">
                  <c:v>1.24252067121937E-14</c:v>
                </c:pt>
                <c:pt idx="425">
                  <c:v>1.23786056672539E-14</c:v>
                </c:pt>
                <c:pt idx="426">
                  <c:v>1.23323185342199E-14</c:v>
                </c:pt>
                <c:pt idx="427">
                  <c:v>1.228634265861E-14</c:v>
                </c:pt>
                <c:pt idx="428">
                  <c:v>1.2240675412697E-14</c:v>
                </c:pt>
                <c:pt idx="429">
                  <c:v>1.21953141952044E-14</c:v>
                </c:pt>
                <c:pt idx="430">
                  <c:v>1.2150256431007E-14</c:v>
                </c:pt>
                <c:pt idx="431">
                  <c:v>1.21054995708336E-14</c:v>
                </c:pt>
                <c:pt idx="432">
                  <c:v>1.20610410909748E-14</c:v>
                </c:pt>
                <c:pt idx="433">
                  <c:v>1.2016878492993999E-14</c:v>
                </c:pt>
                <c:pt idx="434">
                  <c:v>1.1973009303441E-14</c:v>
                </c:pt>
                <c:pt idx="435">
                  <c:v>1.19294310735708E-14</c:v>
                </c:pt>
                <c:pt idx="436">
                  <c:v>1.18861413790642E-14</c:v>
                </c:pt>
                <c:pt idx="437">
                  <c:v>1.18431378197534E-14</c:v>
                </c:pt>
                <c:pt idx="438">
                  <c:v>1.18004180193493E-14</c:v>
                </c:pt>
                <c:pt idx="439">
                  <c:v>1.17579796251737E-14</c:v>
                </c:pt>
                <c:pt idx="440">
                  <c:v>1.1715820307893499E-14</c:v>
                </c:pt>
                <c:pt idx="441">
                  <c:v>1.1673937761259399E-14</c:v>
                </c:pt>
                <c:pt idx="442">
                  <c:v>1.16323297018464E-14</c:v>
                </c:pt>
                <c:pt idx="443">
                  <c:v>1.15909938687989E-14</c:v>
                </c:pt>
                <c:pt idx="444">
                  <c:v>1.15499280235773E-14</c:v>
                </c:pt>
                <c:pt idx="445">
                  <c:v>1.1509129949709699E-14</c:v>
                </c:pt>
                <c:pt idx="446">
                  <c:v>1.14685974525448E-14</c:v>
                </c:pt>
                <c:pt idx="447">
                  <c:v>1.1428328359008801E-14</c:v>
                </c:pt>
                <c:pt idx="448">
                  <c:v>1.13883205173649E-14</c:v>
                </c:pt>
                <c:pt idx="449">
                  <c:v>1.1348571796976E-14</c:v>
                </c:pt>
                <c:pt idx="450">
                  <c:v>1.13090800880698E-14</c:v>
                </c:pt>
                <c:pt idx="451">
                  <c:v>1.12698433015077E-14</c:v>
                </c:pt>
                <c:pt idx="452">
                  <c:v>1.12308593685553E-14</c:v>
                </c:pt>
                <c:pt idx="453">
                  <c:v>1.11921262406566E-14</c:v>
                </c:pt>
                <c:pt idx="454">
                  <c:v>1.11536418892104E-14</c:v>
                </c:pt>
                <c:pt idx="455">
                  <c:v>1.1115404305349801E-14</c:v>
                </c:pt>
                <c:pt idx="456">
                  <c:v>1.10774114997244E-14</c:v>
                </c:pt>
                <c:pt idx="457">
                  <c:v>1.10396615022844E-14</c:v>
                </c:pt>
                <c:pt idx="458">
                  <c:v>1.1002152362068401E-14</c:v>
                </c:pt>
                <c:pt idx="459">
                  <c:v>1.09648821469929E-14</c:v>
                </c:pt>
                <c:pt idx="460">
                  <c:v>1.09278489436447E-14</c:v>
                </c:pt>
                <c:pt idx="461">
                  <c:v>1.08910508570761E-14</c:v>
                </c:pt>
                <c:pt idx="462">
                  <c:v>1.0854486010601799E-14</c:v>
                </c:pt>
                <c:pt idx="463">
                  <c:v>1.08181525455989E-14</c:v>
                </c:pt>
                <c:pt idx="464">
                  <c:v>1.0782048621309001E-14</c:v>
                </c:pt>
                <c:pt idx="465">
                  <c:v>1.07461724146433E-14</c:v>
                </c:pt>
                <c:pt idx="466">
                  <c:v>1.07105221199885E-14</c:v>
                </c:pt>
                <c:pt idx="467">
                  <c:v>1.06750959490173E-14</c:v>
                </c:pt>
                <c:pt idx="468">
                  <c:v>1.06398921304987E-14</c:v>
                </c:pt>
                <c:pt idx="469">
                  <c:v>1.06049089101129E-14</c:v>
                </c:pt>
                <c:pt idx="470">
                  <c:v>1.05701445502667E-14</c:v>
                </c:pt>
                <c:pt idx="471">
                  <c:v>1.05355973299121E-14</c:v>
                </c:pt>
                <c:pt idx="472">
                  <c:v>1.0501265544366099E-14</c:v>
                </c:pt>
                <c:pt idx="473">
                  <c:v>1.04671475051342E-14</c:v>
                </c:pt>
                <c:pt idx="474">
                  <c:v>1.04332415397344E-14</c:v>
                </c:pt>
                <c:pt idx="475">
                  <c:v>1.0399545991524201E-14</c:v>
                </c:pt>
                <c:pt idx="476">
                  <c:v>1.03660592195293E-14</c:v>
                </c:pt>
                <c:pt idx="477">
                  <c:v>1.03327795982752E-14</c:v>
                </c:pt>
                <c:pt idx="478">
                  <c:v>1.0299705517619E-14</c:v>
                </c:pt>
                <c:pt idx="479">
                  <c:v>1.02668353825849E-14</c:v>
                </c:pt>
                <c:pt idx="480">
                  <c:v>1.02341676132013E-14</c:v>
                </c:pt>
                <c:pt idx="481">
                  <c:v>1.0201700644339099E-14</c:v>
                </c:pt>
                <c:pt idx="482">
                  <c:v>1.01694329255528E-14</c:v>
                </c:pt>
                <c:pt idx="483">
                  <c:v>1.01373629209227E-14</c:v>
                </c:pt>
                <c:pt idx="484">
                  <c:v>1.01054891088998E-14</c:v>
                </c:pt>
                <c:pt idx="485">
                  <c:v>1.0073809982151899E-14</c:v>
                </c:pt>
                <c:pt idx="486">
                  <c:v>1.0042324047411901E-14</c:v>
                </c:pt>
                <c:pt idx="487">
                  <c:v>1.0011029825327E-14</c:v>
                </c:pt>
                <c:pt idx="488">
                  <c:v>9.9799258503117401E-15</c:v>
                </c:pt>
                <c:pt idx="489">
                  <c:v>9.9490106704000702E-15</c:v>
                </c:pt>
                <c:pt idx="490">
                  <c:v>9.9182828471015895E-15</c:v>
                </c:pt>
                <c:pt idx="491">
                  <c:v>9.8877409552577002E-15</c:v>
                </c:pt>
                <c:pt idx="492">
                  <c:v>9.8573835829007104E-15</c:v>
                </c:pt>
                <c:pt idx="493">
                  <c:v>9.8272093311135702E-15</c:v>
                </c:pt>
                <c:pt idx="494">
                  <c:v>9.7972168138921096E-15</c:v>
                </c:pt>
                <c:pt idx="495">
                  <c:v>9.7674046580085499E-15</c:v>
                </c:pt>
                <c:pt idx="496">
                  <c:v>9.7377715028762202E-15</c:v>
                </c:pt>
                <c:pt idx="497">
                  <c:v>9.7083160004167796E-15</c:v>
                </c:pt>
                <c:pt idx="498">
                  <c:v>9.6790368149279093E-15</c:v>
                </c:pt>
                <c:pt idx="499">
                  <c:v>9.6499326229534098E-15</c:v>
                </c:pt>
                <c:pt idx="500">
                  <c:v>9.6210021131546204E-15</c:v>
                </c:pt>
                <c:pt idx="501">
                  <c:v>9.5922439861827698E-15</c:v>
                </c:pt>
                <c:pt idx="502">
                  <c:v>9.5636569545538103E-15</c:v>
                </c:pt>
                <c:pt idx="503">
                  <c:v>9.5352397425236796E-15</c:v>
                </c:pt>
                <c:pt idx="504">
                  <c:v>9.5069910859658703E-15</c:v>
                </c:pt>
                <c:pt idx="505">
                  <c:v>9.4789097322499308E-15</c:v>
                </c:pt>
                <c:pt idx="506">
                  <c:v>9.4509944401213293E-15</c:v>
                </c:pt>
                <c:pt idx="507">
                  <c:v>9.4232439795831601E-15</c:v>
                </c:pt>
                <c:pt idx="508">
                  <c:v>9.3956571317787905E-15</c:v>
                </c:pt>
                <c:pt idx="509">
                  <c:v>9.3682326888761303E-15</c:v>
                </c:pt>
                <c:pt idx="510">
                  <c:v>9.3409694539530105E-15</c:v>
                </c:pt>
                <c:pt idx="511">
                  <c:v>9.3138662408840195E-15</c:v>
                </c:pt>
                <c:pt idx="512">
                  <c:v>9.2869218742288193E-15</c:v>
                </c:pt>
                <c:pt idx="513">
                  <c:v>9.2601351891214006E-15</c:v>
                </c:pt>
                <c:pt idx="514">
                  <c:v>9.2335050311609103E-15</c:v>
                </c:pt>
                <c:pt idx="515">
                  <c:v>9.2070302563034901E-15</c:v>
                </c:pt>
                <c:pt idx="516">
                  <c:v>9.1807097307553896E-15</c:v>
                </c:pt>
                <c:pt idx="517">
                  <c:v>9.1545423308679302E-15</c:v>
                </c:pt>
                <c:pt idx="518">
                  <c:v>9.1285269430324695E-15</c:v>
                </c:pt>
                <c:pt idx="519">
                  <c:v>9.1026624635775606E-15</c:v>
                </c:pt>
                <c:pt idx="520">
                  <c:v>9.0769477986671198E-15</c:v>
                </c:pt>
                <c:pt idx="521">
                  <c:v>9.0513818641994494E-15</c:v>
                </c:pt>
                <c:pt idx="522">
                  <c:v>9.0259635857075299E-15</c:v>
                </c:pt>
                <c:pt idx="523">
                  <c:v>9.0006918982606702E-15</c:v>
                </c:pt>
                <c:pt idx="524">
                  <c:v>8.9755657463671204E-15</c:v>
                </c:pt>
                <c:pt idx="525">
                  <c:v>8.9505840838775508E-15</c:v>
                </c:pt>
                <c:pt idx="526">
                  <c:v>8.92574587389023E-15</c:v>
                </c:pt>
                <c:pt idx="527">
                  <c:v>8.9010500886567203E-15</c:v>
                </c:pt>
                <c:pt idx="528">
                  <c:v>8.8764957094886704E-15</c:v>
                </c:pt>
                <c:pt idx="529">
                  <c:v>8.85208172666647E-15</c:v>
                </c:pt>
                <c:pt idx="530">
                  <c:v>8.8278071393475496E-15</c:v>
                </c:pt>
                <c:pt idx="531">
                  <c:v>8.8036709554772202E-15</c:v>
                </c:pt>
                <c:pt idx="532">
                  <c:v>8.7796721916990507E-15</c:v>
                </c:pt>
                <c:pt idx="533">
                  <c:v>8.7558098732678001E-15</c:v>
                </c:pt>
                <c:pt idx="534">
                  <c:v>8.7320830339619402E-15</c:v>
                </c:pt>
                <c:pt idx="535">
                  <c:v>8.7084907159980095E-15</c:v>
                </c:pt>
                <c:pt idx="536">
                  <c:v>8.6850319699457393E-15</c:v>
                </c:pt>
                <c:pt idx="537">
                  <c:v>8.6617058546438096E-15</c:v>
                </c:pt>
                <c:pt idx="538">
                  <c:v>8.6385114371172401E-15</c:v>
                </c:pt>
                <c:pt idx="539">
                  <c:v>8.6154477924950105E-15</c:v>
                </c:pt>
                <c:pt idx="540">
                  <c:v>8.5925140039290098E-15</c:v>
                </c:pt>
                <c:pt idx="541">
                  <c:v>8.5697091625136993E-15</c:v>
                </c:pt>
                <c:pt idx="542">
                  <c:v>8.5470323672070205E-15</c:v>
                </c:pt>
                <c:pt idx="543">
                  <c:v>8.5244827247514295E-15</c:v>
                </c:pt>
                <c:pt idx="544">
                  <c:v>8.5020593495969E-15</c:v>
                </c:pt>
                <c:pt idx="545">
                  <c:v>8.4797613638237296E-15</c:v>
                </c:pt>
                <c:pt idx="546">
                  <c:v>8.4575878970671396E-15</c:v>
                </c:pt>
                <c:pt idx="547">
                  <c:v>8.43553808644166E-15</c:v>
                </c:pt>
                <c:pt idx="548">
                  <c:v>8.4136110764676501E-15</c:v>
                </c:pt>
                <c:pt idx="549">
                  <c:v>8.3918060189973003E-15</c:v>
                </c:pt>
                <c:pt idx="550">
                  <c:v>8.3701220731426199E-15</c:v>
                </c:pt>
                <c:pt idx="551">
                  <c:v>8.3485584052033798E-15</c:v>
                </c:pt>
                <c:pt idx="552">
                  <c:v>8.3271141885963401E-15</c:v>
                </c:pt>
                <c:pt idx="553">
                  <c:v>8.3057886037850405E-15</c:v>
                </c:pt>
                <c:pt idx="554">
                  <c:v>8.28458083821032E-15</c:v>
                </c:pt>
                <c:pt idx="555">
                  <c:v>8.2634900862220604E-15</c:v>
                </c:pt>
                <c:pt idx="556">
                  <c:v>8.2425155490110805E-15</c:v>
                </c:pt>
                <c:pt idx="557">
                  <c:v>8.2216564345419E-15</c:v>
                </c:pt>
                <c:pt idx="558">
                  <c:v>8.2009119574867608E-15</c:v>
                </c:pt>
                <c:pt idx="559">
                  <c:v>8.1802813391597395E-15</c:v>
                </c:pt>
                <c:pt idx="560">
                  <c:v>8.1597638074520092E-15</c:v>
                </c:pt>
                <c:pt idx="561">
                  <c:v>8.1393585967675297E-15</c:v>
                </c:pt>
                <c:pt idx="562">
                  <c:v>8.1190649479595203E-15</c:v>
                </c:pt>
                <c:pt idx="563">
                  <c:v>8.0988821082680503E-15</c:v>
                </c:pt>
                <c:pt idx="564">
                  <c:v>8.0788093312572693E-15</c:v>
                </c:pt>
                <c:pt idx="565">
                  <c:v>8.0588458767546802E-15</c:v>
                </c:pt>
                <c:pt idx="566">
                  <c:v>8.0389910107900504E-15</c:v>
                </c:pt>
                <c:pt idx="567">
                  <c:v>8.0192440055353303E-15</c:v>
                </c:pt>
                <c:pt idx="568">
                  <c:v>7.9996041392451699E-15</c:v>
                </c:pt>
                <c:pt idx="569">
                  <c:v>7.9800706961985402E-15</c:v>
                </c:pt>
                <c:pt idx="570">
                  <c:v>7.9606429666401193E-15</c:v>
                </c:pt>
                <c:pt idx="571">
                  <c:v>7.9413202467229497E-15</c:v>
                </c:pt>
                <c:pt idx="572">
                  <c:v>7.9221018384517101E-15</c:v>
                </c:pt>
                <c:pt idx="573">
                  <c:v>7.9029870496263308E-15</c:v>
                </c:pt>
                <c:pt idx="574">
                  <c:v>7.8839751937863202E-15</c:v>
                </c:pt>
                <c:pt idx="575">
                  <c:v>7.8650655901556602E-15</c:v>
                </c:pt>
                <c:pt idx="576">
                  <c:v>7.8462575635885498E-15</c:v>
                </c:pt>
                <c:pt idx="577">
                  <c:v>7.8275504445153995E-15</c:v>
                </c:pt>
                <c:pt idx="578">
                  <c:v>7.8089435688896905E-15</c:v>
                </c:pt>
                <c:pt idx="579">
                  <c:v>7.7904362781349793E-15</c:v>
                </c:pt>
                <c:pt idx="580">
                  <c:v>7.7720279190931103E-15</c:v>
                </c:pt>
                <c:pt idx="581">
                  <c:v>7.7537178439723893E-15</c:v>
                </c:pt>
                <c:pt idx="582">
                  <c:v>7.7355054102966592E-15</c:v>
                </c:pt>
                <c:pt idx="583">
                  <c:v>7.7173899808547298E-15</c:v>
                </c:pt>
                <c:pt idx="584">
                  <c:v>7.6993709236507703E-15</c:v>
                </c:pt>
                <c:pt idx="585">
                  <c:v>7.6814476118544604E-15</c:v>
                </c:pt>
                <c:pt idx="586">
                  <c:v>7.6636194237523405E-15</c:v>
                </c:pt>
                <c:pt idx="587">
                  <c:v>7.6458857426996193E-15</c:v>
                </c:pt>
                <c:pt idx="588">
                  <c:v>7.6282459570719708E-15</c:v>
                </c:pt>
                <c:pt idx="589">
                  <c:v>7.6106994602185197E-15</c:v>
                </c:pt>
                <c:pt idx="590">
                  <c:v>7.5932456504150797E-15</c:v>
                </c:pt>
                <c:pt idx="591">
                  <c:v>7.5758839308175601E-15</c:v>
                </c:pt>
                <c:pt idx="592">
                  <c:v>7.5586137094161799E-15</c:v>
                </c:pt>
                <c:pt idx="593">
                  <c:v>7.5414343989903803E-15</c:v>
                </c:pt>
                <c:pt idx="594">
                  <c:v>7.5243454170638196E-15</c:v>
                </c:pt>
                <c:pt idx="595">
                  <c:v>7.5073461858599593E-15</c:v>
                </c:pt>
                <c:pt idx="596">
                  <c:v>7.4904361322581903E-15</c:v>
                </c:pt>
                <c:pt idx="597">
                  <c:v>7.4736146877504506E-15</c:v>
                </c:pt>
                <c:pt idx="598">
                  <c:v>7.4568812883979595E-15</c:v>
                </c:pt>
                <c:pt idx="599">
                  <c:v>7.4402353747892894E-15</c:v>
                </c:pt>
                <c:pt idx="600">
                  <c:v>7.4236763919975495E-15</c:v>
                </c:pt>
                <c:pt idx="601">
                  <c:v>7.4072037895393402E-15</c:v>
                </c:pt>
                <c:pt idx="602">
                  <c:v>7.3908170213330994E-15</c:v>
                </c:pt>
                <c:pt idx="603">
                  <c:v>7.3745155456588706E-15</c:v>
                </c:pt>
                <c:pt idx="604">
                  <c:v>7.3582988251173201E-15</c:v>
                </c:pt>
                <c:pt idx="605">
                  <c:v>7.3421663265902101E-15</c:v>
                </c:pt>
                <c:pt idx="606">
                  <c:v>7.3261175212009797E-15</c:v>
                </c:pt>
                <c:pt idx="607">
                  <c:v>7.3101518842753898E-15</c:v>
                </c:pt>
                <c:pt idx="608">
                  <c:v>7.2942688953031406E-15</c:v>
                </c:pt>
                <c:pt idx="609">
                  <c:v>7.2784680378991101E-15</c:v>
                </c:pt>
                <c:pt idx="610">
                  <c:v>7.2627487997661305E-15</c:v>
                </c:pt>
                <c:pt idx="611">
                  <c:v>7.2471106726569894E-15</c:v>
                </c:pt>
                <c:pt idx="612">
                  <c:v>7.2315531523375597E-15</c:v>
                </c:pt>
                <c:pt idx="613">
                  <c:v>7.2160757385501599E-15</c:v>
                </c:pt>
                <c:pt idx="614">
                  <c:v>7.2006779349770493E-15</c:v>
                </c:pt>
                <c:pt idx="615">
                  <c:v>7.1853592492047302E-15</c:v>
                </c:pt>
                <c:pt idx="616">
                  <c:v>7.1701191926881098E-15</c:v>
                </c:pt>
                <c:pt idx="617">
                  <c:v>7.1549572807152999E-15</c:v>
                </c:pt>
                <c:pt idx="618">
                  <c:v>7.1398730323731595E-15</c:v>
                </c:pt>
                <c:pt idx="619">
                  <c:v>7.1248659705123495E-15</c:v>
                </c:pt>
                <c:pt idx="620">
                  <c:v>7.1099356217135697E-15</c:v>
                </c:pt>
                <c:pt idx="621">
                  <c:v>7.0950815162534604E-15</c:v>
                </c:pt>
                <c:pt idx="622">
                  <c:v>7.0803031880715204E-15</c:v>
                </c:pt>
                <c:pt idx="623">
                  <c:v>7.06560017473668E-15</c:v>
                </c:pt>
                <c:pt idx="624">
                  <c:v>7.0509720174147899E-15</c:v>
                </c:pt>
                <c:pt idx="625">
                  <c:v>7.0364182608364099E-15</c:v>
                </c:pt>
                <c:pt idx="626">
                  <c:v>7.0219384532640297E-15</c:v>
                </c:pt>
                <c:pt idx="627">
                  <c:v>7.0075321464611504E-15</c:v>
                </c:pt>
                <c:pt idx="628">
                  <c:v>6.9931988956604E-15</c:v>
                </c:pt>
                <c:pt idx="629">
                  <c:v>6.9789382595325298E-15</c:v>
                </c:pt>
                <c:pt idx="630">
                  <c:v>6.9647498001555597E-15</c:v>
                </c:pt>
                <c:pt idx="631">
                  <c:v>6.9506330829845599E-15</c:v>
                </c:pt>
                <c:pt idx="632">
                  <c:v>6.9365876768212304E-15</c:v>
                </c:pt>
                <c:pt idx="633">
                  <c:v>6.92261315378424E-15</c:v>
                </c:pt>
                <c:pt idx="634">
                  <c:v>6.9087090892794903E-15</c:v>
                </c:pt>
                <c:pt idx="635">
                  <c:v>6.8948750619709901E-15</c:v>
                </c:pt>
                <c:pt idx="636">
                  <c:v>6.8811106537519497E-15</c:v>
                </c:pt>
                <c:pt idx="637">
                  <c:v>6.8674154497159997E-15</c:v>
                </c:pt>
                <c:pt idx="638">
                  <c:v>6.85378903812909E-15</c:v>
                </c:pt>
                <c:pt idx="639">
                  <c:v>6.8402310104008803E-15</c:v>
                </c:pt>
                <c:pt idx="640">
                  <c:v>6.8267409610575398E-15</c:v>
                </c:pt>
                <c:pt idx="641">
                  <c:v>6.81331848771401E-15</c:v>
                </c:pt>
                <c:pt idx="642">
                  <c:v>6.7999631910464196E-15</c:v>
                </c:pt>
                <c:pt idx="643">
                  <c:v>6.7866746747657701E-15</c:v>
                </c:pt>
                <c:pt idx="644">
                  <c:v>6.7734525455906801E-15</c:v>
                </c:pt>
                <c:pt idx="645">
                  <c:v>6.7602964132212801E-15</c:v>
                </c:pt>
                <c:pt idx="646">
                  <c:v>6.7472058903129997E-15</c:v>
                </c:pt>
                <c:pt idx="647">
                  <c:v>6.7341805924506398E-15</c:v>
                </c:pt>
                <c:pt idx="648">
                  <c:v>6.7212201381225102E-15</c:v>
                </c:pt>
                <c:pt idx="649">
                  <c:v>6.7083241486955098E-15</c:v>
                </c:pt>
                <c:pt idx="650">
                  <c:v>6.6954922483896799E-15</c:v>
                </c:pt>
                <c:pt idx="651">
                  <c:v>6.6827240642532997E-15</c:v>
                </c:pt>
                <c:pt idx="652">
                  <c:v>6.6700192261385602E-15</c:v>
                </c:pt>
                <c:pt idx="653">
                  <c:v>6.65737736667667E-15</c:v>
                </c:pt>
                <c:pt idx="654">
                  <c:v>6.6447981212543904E-15</c:v>
                </c:pt>
                <c:pt idx="655">
                  <c:v>6.6322811279894803E-15</c:v>
                </c:pt>
                <c:pt idx="656">
                  <c:v>6.6198260277073999E-15</c:v>
                </c:pt>
                <c:pt idx="657">
                  <c:v>6.6074324639179003E-15</c:v>
                </c:pt>
                <c:pt idx="658">
                  <c:v>6.5951000827915502E-15</c:v>
                </c:pt>
                <c:pt idx="659">
                  <c:v>6.5828285331369701E-15</c:v>
                </c:pt>
                <c:pt idx="660">
                  <c:v>6.5706174663782504E-15</c:v>
                </c:pt>
                <c:pt idx="661">
                  <c:v>6.5584665365319798E-15</c:v>
                </c:pt>
                <c:pt idx="662">
                  <c:v>6.5463754001853103E-15</c:v>
                </c:pt>
                <c:pt idx="663">
                  <c:v>6.5343437164738901E-15</c:v>
                </c:pt>
                <c:pt idx="664">
                  <c:v>6.52237114705985E-15</c:v>
                </c:pt>
                <c:pt idx="665">
                  <c:v>6.5104573561100497E-15</c:v>
                </c:pt>
                <c:pt idx="666">
                  <c:v>6.4986020102749598E-15</c:v>
                </c:pt>
                <c:pt idx="667">
                  <c:v>6.48680477866735E-15</c:v>
                </c:pt>
                <c:pt idx="668">
                  <c:v>6.4750653328410003E-15</c:v>
                </c:pt>
                <c:pt idx="669">
                  <c:v>6.4633833467703403E-15</c:v>
                </c:pt>
                <c:pt idx="670">
                  <c:v>6.45175849682943E-15</c:v>
                </c:pt>
                <c:pt idx="671">
                  <c:v>6.4401904617717699E-15</c:v>
                </c:pt>
                <c:pt idx="672">
                  <c:v>6.4286789227102503E-15</c:v>
                </c:pt>
                <c:pt idx="673">
                  <c:v>6.4172235630965898E-15</c:v>
                </c:pt>
                <c:pt idx="674">
                  <c:v>6.4058240687023101E-15</c:v>
                </c:pt>
                <c:pt idx="675">
                  <c:v>6.3944801275984799E-15</c:v>
                </c:pt>
                <c:pt idx="676">
                  <c:v>6.3831914301364903E-15</c:v>
                </c:pt>
                <c:pt idx="677">
                  <c:v>6.3719576689288002E-15</c:v>
                </c:pt>
                <c:pt idx="678">
                  <c:v>6.3607785388300801E-15</c:v>
                </c:pt>
                <c:pt idx="679">
                  <c:v>6.3496537369179499E-15</c:v>
                </c:pt>
                <c:pt idx="680">
                  <c:v>6.3385829624748397E-15</c:v>
                </c:pt>
                <c:pt idx="681">
                  <c:v>6.3275659169686997E-15</c:v>
                </c:pt>
                <c:pt idx="682">
                  <c:v>6.3166023040354997E-15</c:v>
                </c:pt>
                <c:pt idx="683">
                  <c:v>6.3056918294606398E-15</c:v>
                </c:pt>
                <c:pt idx="684">
                  <c:v>6.2948342011608E-15</c:v>
                </c:pt>
                <c:pt idx="685">
                  <c:v>6.28402912916676E-15</c:v>
                </c:pt>
                <c:pt idx="686">
                  <c:v>6.2732763256050696E-15</c:v>
                </c:pt>
                <c:pt idx="687">
                  <c:v>6.26257550468104E-15</c:v>
                </c:pt>
                <c:pt idx="688">
                  <c:v>6.2519263826612701E-15</c:v>
                </c:pt>
                <c:pt idx="689">
                  <c:v>6.2413286778565097E-15</c:v>
                </c:pt>
                <c:pt idx="690">
                  <c:v>6.2307821106048799E-15</c:v>
                </c:pt>
                <c:pt idx="691">
                  <c:v>6.2202864032546498E-15</c:v>
                </c:pt>
                <c:pt idx="692">
                  <c:v>6.2098412801482898E-15</c:v>
                </c:pt>
                <c:pt idx="693">
                  <c:v>6.1994464676050199E-15</c:v>
                </c:pt>
                <c:pt idx="694">
                  <c:v>6.1891016939054397E-15</c:v>
                </c:pt>
                <c:pt idx="695">
                  <c:v>6.1788066892749001E-15</c:v>
                </c:pt>
                <c:pt idx="696">
                  <c:v>6.16856118586725E-15</c:v>
                </c:pt>
                <c:pt idx="697">
                  <c:v>6.1583649177494501E-15</c:v>
                </c:pt>
                <c:pt idx="698">
                  <c:v>6.1482176208856801E-15</c:v>
                </c:pt>
                <c:pt idx="699">
                  <c:v>6.1381190331216202E-15</c:v>
                </c:pt>
                <c:pt idx="700">
                  <c:v>6.1280688941691603E-15</c:v>
                </c:pt>
                <c:pt idx="701">
                  <c:v>6.11806694559113E-15</c:v>
                </c:pt>
                <c:pt idx="702">
                  <c:v>6.1081129307861899E-15</c:v>
                </c:pt>
                <c:pt idx="703">
                  <c:v>6.0982065949737703E-15</c:v>
                </c:pt>
                <c:pt idx="704">
                  <c:v>6.08834768517932E-15</c:v>
                </c:pt>
                <c:pt idx="705">
                  <c:v>6.0785359502193297E-15</c:v>
                </c:pt>
                <c:pt idx="706">
                  <c:v>6.0687711406872099E-15</c:v>
                </c:pt>
                <c:pt idx="707">
                  <c:v>6.0590530089384898E-15</c:v>
                </c:pt>
                <c:pt idx="708">
                  <c:v>6.0493813090768097E-15</c:v>
                </c:pt>
                <c:pt idx="709">
                  <c:v>6.0397557969392198E-15</c:v>
                </c:pt>
                <c:pt idx="710">
                  <c:v>6.0301762300830004E-15</c:v>
                </c:pt>
                <c:pt idx="711">
                  <c:v>6.0206423677710202E-15</c:v>
                </c:pt>
                <c:pt idx="712">
                  <c:v>6.0111539709583097E-15</c:v>
                </c:pt>
                <c:pt idx="713">
                  <c:v>6.0017108022782801E-15</c:v>
                </c:pt>
                <c:pt idx="714">
                  <c:v>5.9923126260293996E-15</c:v>
                </c:pt>
                <c:pt idx="715">
                  <c:v>5.9829592081617196E-15</c:v>
                </c:pt>
                <c:pt idx="716">
                  <c:v>5.9736503162633697E-15</c:v>
                </c:pt>
                <c:pt idx="717">
                  <c:v>5.9643857195478201E-15</c:v>
                </c:pt>
                <c:pt idx="718">
                  <c:v>5.9551651888406902E-15</c:v>
                </c:pt>
                <c:pt idx="719">
                  <c:v>5.9459884965667303E-15</c:v>
                </c:pt>
                <c:pt idx="720">
                  <c:v>5.9368554167372398E-15</c:v>
                </c:pt>
                <c:pt idx="721">
                  <c:v>5.9277657249372403E-15</c:v>
                </c:pt>
                <c:pt idx="722">
                  <c:v>5.9187191983130298E-15</c:v>
                </c:pt>
                <c:pt idx="723">
                  <c:v>5.9097156155599596E-15</c:v>
                </c:pt>
                <c:pt idx="724">
                  <c:v>5.9007547569095303E-15</c:v>
                </c:pt>
                <c:pt idx="725">
                  <c:v>5.8918364041179097E-15</c:v>
                </c:pt>
                <c:pt idx="726">
                  <c:v>5.8829603404533501E-15</c:v>
                </c:pt>
                <c:pt idx="727">
                  <c:v>5.87412635068435E-15</c:v>
                </c:pt>
                <c:pt idx="728">
                  <c:v>5.8653342210679901E-15</c:v>
                </c:pt>
                <c:pt idx="729">
                  <c:v>5.8565837393377398E-15</c:v>
                </c:pt>
                <c:pt idx="730">
                  <c:v>5.8478746946923403E-15</c:v>
                </c:pt>
                <c:pt idx="731">
                  <c:v>5.8392068777839298E-15</c:v>
                </c:pt>
                <c:pt idx="732">
                  <c:v>5.83058008070656E-15</c:v>
                </c:pt>
                <c:pt idx="733">
                  <c:v>5.82199409698505E-15</c:v>
                </c:pt>
                <c:pt idx="734">
                  <c:v>5.8134487215638001E-15</c:v>
                </c:pt>
                <c:pt idx="735">
                  <c:v>5.8049437507954102E-15</c:v>
                </c:pt>
                <c:pt idx="736">
                  <c:v>5.7964789824299401E-15</c:v>
                </c:pt>
                <c:pt idx="737">
                  <c:v>5.7880542156037199E-15</c:v>
                </c:pt>
                <c:pt idx="738">
                  <c:v>5.77966925082884E-15</c:v>
                </c:pt>
                <c:pt idx="739">
                  <c:v>5.7713238899820899E-15</c:v>
                </c:pt>
                <c:pt idx="740">
                  <c:v>5.7630179362945199E-15</c:v>
                </c:pt>
                <c:pt idx="741">
                  <c:v>5.7547511943410397E-15</c:v>
                </c:pt>
                <c:pt idx="742">
                  <c:v>5.7465234700296197E-15</c:v>
                </c:pt>
                <c:pt idx="743">
                  <c:v>5.7383345705912996E-15</c:v>
                </c:pt>
                <c:pt idx="744">
                  <c:v>5.7301843045697304E-15</c:v>
                </c:pt>
                <c:pt idx="745">
                  <c:v>5.7220724818110801E-15</c:v>
                </c:pt>
                <c:pt idx="746">
                  <c:v>5.7139989134540499E-15</c:v>
                </c:pt>
                <c:pt idx="747">
                  <c:v>5.7059634119197501E-15</c:v>
                </c:pt>
                <c:pt idx="748">
                  <c:v>5.6979657909020298E-15</c:v>
                </c:pt>
                <c:pt idx="749">
                  <c:v>5.6900058653572801E-15</c:v>
                </c:pt>
                <c:pt idx="750">
                  <c:v>5.6820834514953604E-15</c:v>
                </c:pt>
                <c:pt idx="751">
                  <c:v>5.6741983667693599E-15</c:v>
                </c:pt>
                <c:pt idx="752">
                  <c:v>5.6663504298663403E-15</c:v>
                </c:pt>
                <c:pt idx="753">
                  <c:v>5.6585394606980401E-15</c:v>
                </c:pt>
                <c:pt idx="754">
                  <c:v>5.65076528039119E-15</c:v>
                </c:pt>
                <c:pt idx="755">
                  <c:v>5.6430277112784399E-15</c:v>
                </c:pt>
                <c:pt idx="756">
                  <c:v>5.6353265768890701E-15</c:v>
                </c:pt>
                <c:pt idx="757">
                  <c:v>5.62766170194003E-15</c:v>
                </c:pt>
                <c:pt idx="758">
                  <c:v>5.62003291232668E-15</c:v>
                </c:pt>
                <c:pt idx="759">
                  <c:v>5.6124400351140103E-15</c:v>
                </c:pt>
                <c:pt idx="760">
                  <c:v>5.6048828985278104E-15</c:v>
                </c:pt>
                <c:pt idx="761">
                  <c:v>5.5973613319455302E-15</c:v>
                </c:pt>
                <c:pt idx="762">
                  <c:v>5.5898751658880098E-15</c:v>
                </c:pt>
                <c:pt idx="763">
                  <c:v>5.58242423201068E-15</c:v>
                </c:pt>
                <c:pt idx="764">
                  <c:v>5.5750083630948001E-15</c:v>
                </c:pt>
                <c:pt idx="765">
                  <c:v>5.5676273930392797E-15</c:v>
                </c:pt>
                <c:pt idx="766">
                  <c:v>5.5602811568520098E-15</c:v>
                </c:pt>
                <c:pt idx="767">
                  <c:v>5.5529694906418102E-15</c:v>
                </c:pt>
                <c:pt idx="768">
                  <c:v>5.5456922316097701E-15</c:v>
                </c:pt>
                <c:pt idx="769">
                  <c:v>5.5384492180415203E-15</c:v>
                </c:pt>
                <c:pt idx="770">
                  <c:v>5.5312402892987802E-15</c:v>
                </c:pt>
                <c:pt idx="771">
                  <c:v>5.5240652858114199E-15</c:v>
                </c:pt>
                <c:pt idx="772">
                  <c:v>5.5169240490694602E-15</c:v>
                </c:pt>
                <c:pt idx="773">
                  <c:v>5.50981642161512E-15</c:v>
                </c:pt>
                <c:pt idx="774">
                  <c:v>5.5027422470353199E-15</c:v>
                </c:pt>
                <c:pt idx="775">
                  <c:v>5.4957013699534599E-15</c:v>
                </c:pt>
                <c:pt idx="776">
                  <c:v>5.4886936360217198E-15</c:v>
                </c:pt>
                <c:pt idx="777">
                  <c:v>5.4817188919140302E-15</c:v>
                </c:pt>
                <c:pt idx="778">
                  <c:v>5.4747769853177397E-15</c:v>
                </c:pt>
                <c:pt idx="779">
                  <c:v>5.4678677649266397E-15</c:v>
                </c:pt>
                <c:pt idx="780">
                  <c:v>5.4609910804332497E-15</c:v>
                </c:pt>
                <c:pt idx="781">
                  <c:v>5.4541467825216896E-15</c:v>
                </c:pt>
                <c:pt idx="782">
                  <c:v>5.4473347228601502E-15</c:v>
                </c:pt>
                <c:pt idx="783">
                  <c:v>5.4405547540937601E-15</c:v>
                </c:pt>
                <c:pt idx="784">
                  <c:v>5.4338067298374604E-15</c:v>
                </c:pt>
                <c:pt idx="785">
                  <c:v>5.4270905046687E-15</c:v>
                </c:pt>
                <c:pt idx="786">
                  <c:v>5.4204059341205597E-15</c:v>
                </c:pt>
                <c:pt idx="787">
                  <c:v>5.4137528746747798E-15</c:v>
                </c:pt>
                <c:pt idx="788">
                  <c:v>5.4071311837546203E-15</c:v>
                </c:pt>
                <c:pt idx="789">
                  <c:v>5.4005407197181698E-15</c:v>
                </c:pt>
                <c:pt idx="790">
                  <c:v>5.39398134185157E-15</c:v>
                </c:pt>
                <c:pt idx="791">
                  <c:v>5.3874529103620397E-15</c:v>
                </c:pt>
                <c:pt idx="792">
                  <c:v>5.3809552863714101E-15</c:v>
                </c:pt>
                <c:pt idx="793">
                  <c:v>5.3744883319093998E-15</c:v>
                </c:pt>
                <c:pt idx="794">
                  <c:v>5.3680519099068598E-15</c:v>
                </c:pt>
                <c:pt idx="795">
                  <c:v>5.3616458841897E-15</c:v>
                </c:pt>
                <c:pt idx="796">
                  <c:v>5.3552701194719404E-15</c:v>
                </c:pt>
                <c:pt idx="797">
                  <c:v>5.3489244813494303E-15</c:v>
                </c:pt>
                <c:pt idx="798">
                  <c:v>5.3426088362938199E-15</c:v>
                </c:pt>
                <c:pt idx="799">
                  <c:v>5.3363230516457999E-15</c:v>
                </c:pt>
                <c:pt idx="800">
                  <c:v>5.3300669956090503E-15</c:v>
                </c:pt>
                <c:pt idx="801">
                  <c:v>5.32384053724412E-15</c:v>
                </c:pt>
                <c:pt idx="802">
                  <c:v>5.3176435464621501E-15</c:v>
                </c:pt>
                <c:pt idx="803">
                  <c:v>5.3114758940189103E-15</c:v>
                </c:pt>
                <c:pt idx="804">
                  <c:v>5.30533745150859E-15</c:v>
                </c:pt>
                <c:pt idx="805">
                  <c:v>5.2992280913580504E-15</c:v>
                </c:pt>
                <c:pt idx="806">
                  <c:v>5.2931476868205798E-15</c:v>
                </c:pt>
                <c:pt idx="807">
                  <c:v>5.2870961119703799E-15</c:v>
                </c:pt>
                <c:pt idx="808">
                  <c:v>5.2810732416963703E-15</c:v>
                </c:pt>
                <c:pt idx="809">
                  <c:v>5.2750789516967103E-15</c:v>
                </c:pt>
                <c:pt idx="810">
                  <c:v>5.2691131184727499E-15</c:v>
                </c:pt>
                <c:pt idx="811">
                  <c:v>5.26317561932371E-15</c:v>
                </c:pt>
                <c:pt idx="812">
                  <c:v>5.2572663323406097E-15</c:v>
                </c:pt>
                <c:pt idx="813">
                  <c:v>5.2513851364011901E-15</c:v>
                </c:pt>
                <c:pt idx="814">
                  <c:v>5.2455319111638896E-15</c:v>
                </c:pt>
                <c:pt idx="815">
                  <c:v>5.2397065370626401E-15</c:v>
                </c:pt>
                <c:pt idx="816">
                  <c:v>5.2339088953012298E-15</c:v>
                </c:pt>
                <c:pt idx="817">
                  <c:v>5.2281388678481097E-15</c:v>
                </c:pt>
                <c:pt idx="818">
                  <c:v>5.2223963374309101E-15</c:v>
                </c:pt>
                <c:pt idx="819">
                  <c:v>5.2166811875310499E-15</c:v>
                </c:pt>
                <c:pt idx="820">
                  <c:v>5.2109933023786303E-15</c:v>
                </c:pt>
                <c:pt idx="821">
                  <c:v>5.2053325669471399E-15</c:v>
                </c:pt>
                <c:pt idx="822">
                  <c:v>5.1996988669481597E-15</c:v>
                </c:pt>
                <c:pt idx="823">
                  <c:v>5.1940920888264499E-15</c:v>
                </c:pt>
                <c:pt idx="824">
                  <c:v>5.1885121197547203E-15</c:v>
                </c:pt>
                <c:pt idx="825">
                  <c:v>5.18295884762863E-15</c:v>
                </c:pt>
                <c:pt idx="826">
                  <c:v>5.1774321610615999E-15</c:v>
                </c:pt>
                <c:pt idx="827">
                  <c:v>5.1719319493801802E-15</c:v>
                </c:pt>
                <c:pt idx="828">
                  <c:v>5.1664581026187597E-15</c:v>
                </c:pt>
                <c:pt idx="829">
                  <c:v>5.1610105115150497E-15</c:v>
                </c:pt>
                <c:pt idx="830">
                  <c:v>5.15558906750493E-15</c:v>
                </c:pt>
                <c:pt idx="831">
                  <c:v>5.15019366271775E-15</c:v>
                </c:pt>
                <c:pt idx="832">
                  <c:v>5.1448241899715701E-15</c:v>
                </c:pt>
                <c:pt idx="833">
                  <c:v>5.13948054276857E-15</c:v>
                </c:pt>
                <c:pt idx="834">
                  <c:v>5.1341626152901999E-15</c:v>
                </c:pt>
                <c:pt idx="835">
                  <c:v>5.1288703023924297E-15</c:v>
                </c:pt>
                <c:pt idx="836">
                  <c:v>5.1236034996014801E-15</c:v>
                </c:pt>
                <c:pt idx="837">
                  <c:v>5.1183621031090202E-15</c:v>
                </c:pt>
                <c:pt idx="838">
                  <c:v>5.1131460097675698E-15</c:v>
                </c:pt>
                <c:pt idx="839">
                  <c:v>5.1079551170863197E-15</c:v>
                </c:pt>
                <c:pt idx="840">
                  <c:v>5.1027893232262403E-15</c:v>
                </c:pt>
                <c:pt idx="841">
                  <c:v>5.09764852699609E-15</c:v>
                </c:pt>
                <c:pt idx="842">
                  <c:v>5.0925326278477503E-15</c:v>
                </c:pt>
                <c:pt idx="843">
                  <c:v>5.0874415258719897E-15</c:v>
                </c:pt>
                <c:pt idx="844">
                  <c:v>5.08237512179411E-15</c:v>
                </c:pt>
                <c:pt idx="845">
                  <c:v>5.0773333169696999E-15</c:v>
                </c:pt>
                <c:pt idx="846">
                  <c:v>5.0723160133804602E-15</c:v>
                </c:pt>
                <c:pt idx="847">
                  <c:v>5.0673231136298597E-15</c:v>
                </c:pt>
                <c:pt idx="848">
                  <c:v>5.0623545209390102E-15</c:v>
                </c:pt>
                <c:pt idx="849">
                  <c:v>5.0574101391426796E-15</c:v>
                </c:pt>
                <c:pt idx="850">
                  <c:v>5.0524898726849199E-15</c:v>
                </c:pt>
                <c:pt idx="851">
                  <c:v>5.0475936266152698E-15</c:v>
                </c:pt>
                <c:pt idx="852">
                  <c:v>5.0427213065845397E-15</c:v>
                </c:pt>
                <c:pt idx="853">
                  <c:v>5.0378728188407699E-15</c:v>
                </c:pt>
                <c:pt idx="854">
                  <c:v>5.0330480702256004E-15</c:v>
                </c:pt>
                <c:pt idx="855">
                  <c:v>5.0282469681698997E-15</c:v>
                </c:pt>
                <c:pt idx="856">
                  <c:v>5.0234694206901496E-15</c:v>
                </c:pt>
                <c:pt idx="857">
                  <c:v>5.0187153363844001E-15</c:v>
                </c:pt>
                <c:pt idx="858">
                  <c:v>5.0139846244285999E-15</c:v>
                </c:pt>
                <c:pt idx="859">
                  <c:v>5.0092771945726903E-15</c:v>
                </c:pt>
                <c:pt idx="860">
                  <c:v>5.00459295713671E-15</c:v>
                </c:pt>
                <c:pt idx="861">
                  <c:v>4.9999318230073599E-15</c:v>
                </c:pt>
                <c:pt idx="862">
                  <c:v>4.9952937036339502E-15</c:v>
                </c:pt>
                <c:pt idx="863">
                  <c:v>4.9906785110249602E-15</c:v>
                </c:pt>
                <c:pt idx="864">
                  <c:v>4.98608615774424E-15</c:v>
                </c:pt>
                <c:pt idx="865">
                  <c:v>4.9815165569075E-15</c:v>
                </c:pt>
                <c:pt idx="866">
                  <c:v>4.9769696221785003E-15</c:v>
                </c:pt>
                <c:pt idx="867">
                  <c:v>4.9724452677657099E-15</c:v>
                </c:pt>
                <c:pt idx="868">
                  <c:v>4.9679434084188397E-15</c:v>
                </c:pt>
                <c:pt idx="869">
                  <c:v>4.9634639594248901E-15</c:v>
                </c:pt>
                <c:pt idx="870">
                  <c:v>4.9590068366052001E-15</c:v>
                </c:pt>
                <c:pt idx="871">
                  <c:v>4.9545719563115696E-15</c:v>
                </c:pt>
                <c:pt idx="872">
                  <c:v>4.95015923542325E-15</c:v>
                </c:pt>
                <c:pt idx="873">
                  <c:v>4.9457685913430098E-15</c:v>
                </c:pt>
                <c:pt idx="874">
                  <c:v>4.9413999419944196E-15</c:v>
                </c:pt>
                <c:pt idx="875">
                  <c:v>4.9370532058178597E-15</c:v>
                </c:pt>
                <c:pt idx="876">
                  <c:v>4.93272830176772E-15</c:v>
                </c:pt>
                <c:pt idx="877">
                  <c:v>4.9284251493087003E-15</c:v>
                </c:pt>
                <c:pt idx="878">
                  <c:v>4.9241436684129899E-15</c:v>
                </c:pt>
                <c:pt idx="879">
                  <c:v>4.9198837795565102E-15</c:v>
                </c:pt>
                <c:pt idx="880">
                  <c:v>4.9156454037161898E-15</c:v>
                </c:pt>
                <c:pt idx="881">
                  <c:v>4.9114284623665201E-15</c:v>
                </c:pt>
                <c:pt idx="882">
                  <c:v>4.9072328774764199E-15</c:v>
                </c:pt>
                <c:pt idx="883">
                  <c:v>4.9030585715061302E-15</c:v>
                </c:pt>
                <c:pt idx="884">
                  <c:v>4.8989054674041496E-15</c:v>
                </c:pt>
                <c:pt idx="885">
                  <c:v>4.8947734886041601E-15</c:v>
                </c:pt>
                <c:pt idx="886">
                  <c:v>4.89066255902168E-15</c:v>
                </c:pt>
                <c:pt idx="887">
                  <c:v>4.8865726030515597E-15</c:v>
                </c:pt>
                <c:pt idx="888">
                  <c:v>4.8825035455645697E-15</c:v>
                </c:pt>
                <c:pt idx="889">
                  <c:v>4.8784553119045004E-15</c:v>
                </c:pt>
                <c:pt idx="890">
                  <c:v>4.8744278278852298E-15</c:v>
                </c:pt>
                <c:pt idx="891">
                  <c:v>4.8704210197878798E-15</c:v>
                </c:pt>
                <c:pt idx="892">
                  <c:v>4.8664348143577098E-15</c:v>
                </c:pt>
                <c:pt idx="893">
                  <c:v>4.8624691388013902E-15</c:v>
                </c:pt>
                <c:pt idx="894">
                  <c:v>4.85852392078397E-15</c:v>
                </c:pt>
                <c:pt idx="895">
                  <c:v>4.8545990884263304E-15</c:v>
                </c:pt>
                <c:pt idx="896">
                  <c:v>4.8506945703019798E-15</c:v>
                </c:pt>
                <c:pt idx="897">
                  <c:v>4.8468102954345798E-15</c:v>
                </c:pt>
                <c:pt idx="898">
                  <c:v>4.8429461932949097E-15</c:v>
                </c:pt>
                <c:pt idx="899">
                  <c:v>4.8391021937982797E-15</c:v>
                </c:pt>
                <c:pt idx="900">
                  <c:v>4.8352782273018499E-15</c:v>
                </c:pt>
                <c:pt idx="901">
                  <c:v>4.8314742246016998E-15</c:v>
                </c:pt>
                <c:pt idx="902">
                  <c:v>4.8276901169303601E-15</c:v>
                </c:pt>
                <c:pt idx="903">
                  <c:v>4.8239258359539303E-15</c:v>
                </c:pt>
                <c:pt idx="904">
                  <c:v>4.8201813137697201E-15</c:v>
                </c:pt>
                <c:pt idx="905">
                  <c:v>4.8164564829033103E-15</c:v>
                </c:pt>
                <c:pt idx="906">
                  <c:v>4.8127512763061199E-15</c:v>
                </c:pt>
                <c:pt idx="907">
                  <c:v>4.8090656273528801E-15</c:v>
                </c:pt>
                <c:pt idx="908">
                  <c:v>4.8053994698389103E-15</c:v>
                </c:pt>
                <c:pt idx="909">
                  <c:v>4.8017527379776698E-15</c:v>
                </c:pt>
                <c:pt idx="910">
                  <c:v>4.7981253663982897E-15</c:v>
                </c:pt>
                <c:pt idx="911">
                  <c:v>4.7945172901428802E-15</c:v>
                </c:pt>
                <c:pt idx="912">
                  <c:v>4.7909284446643296E-15</c:v>
                </c:pt>
                <c:pt idx="913">
                  <c:v>4.7873587658234698E-15</c:v>
                </c:pt>
                <c:pt idx="914">
                  <c:v>4.7838081898870298E-15</c:v>
                </c:pt>
                <c:pt idx="915">
                  <c:v>4.780276653525E-15</c:v>
                </c:pt>
                <c:pt idx="916">
                  <c:v>4.77676409380817E-15</c:v>
                </c:pt>
                <c:pt idx="917">
                  <c:v>4.7732704482059499E-15</c:v>
                </c:pt>
                <c:pt idx="918">
                  <c:v>4.7697956545837697E-15</c:v>
                </c:pt>
                <c:pt idx="919">
                  <c:v>4.7663396512008996E-15</c:v>
                </c:pt>
                <c:pt idx="920">
                  <c:v>4.7629023767081297E-15</c:v>
                </c:pt>
                <c:pt idx="921">
                  <c:v>4.7594837701452797E-15</c:v>
                </c:pt>
                <c:pt idx="922">
                  <c:v>4.7560837709391199E-15</c:v>
                </c:pt>
                <c:pt idx="923">
                  <c:v>4.75270231890095E-15</c:v>
                </c:pt>
                <c:pt idx="924">
                  <c:v>4.7493393542244599E-15</c:v>
                </c:pt>
                <c:pt idx="925">
                  <c:v>4.7459948174833503E-15</c:v>
                </c:pt>
                <c:pt idx="926">
                  <c:v>4.74266864962922E-15</c:v>
                </c:pt>
                <c:pt idx="927">
                  <c:v>4.7393607919894201E-15</c:v>
                </c:pt>
                <c:pt idx="928">
                  <c:v>4.73607118626462E-15</c:v>
                </c:pt>
                <c:pt idx="929">
                  <c:v>4.7327997745269603E-15</c:v>
                </c:pt>
                <c:pt idx="930">
                  <c:v>4.7295464992176901E-15</c:v>
                </c:pt>
                <c:pt idx="931">
                  <c:v>4.7263113031450202E-15</c:v>
                </c:pt>
                <c:pt idx="932">
                  <c:v>4.7230941294822099E-15</c:v>
                </c:pt>
                <c:pt idx="933">
                  <c:v>4.7198949217651703E-15</c:v>
                </c:pt>
                <c:pt idx="934">
                  <c:v>4.7167136238907001E-15</c:v>
                </c:pt>
                <c:pt idx="935">
                  <c:v>4.7135501801141997E-15</c:v>
                </c:pt>
                <c:pt idx="936">
                  <c:v>4.71040453504766E-15</c:v>
                </c:pt>
                <c:pt idx="937">
                  <c:v>4.7072766336576696E-15</c:v>
                </c:pt>
                <c:pt idx="938">
                  <c:v>4.7041664212634001E-15</c:v>
                </c:pt>
                <c:pt idx="939">
                  <c:v>4.70107384353451E-15</c:v>
                </c:pt>
                <c:pt idx="940">
                  <c:v>4.6979988464893698E-15</c:v>
                </c:pt>
                <c:pt idx="941">
                  <c:v>4.6949413764928304E-15</c:v>
                </c:pt>
                <c:pt idx="942">
                  <c:v>4.6919013802544101E-15</c:v>
                </c:pt>
                <c:pt idx="943">
                  <c:v>4.6888788048264198E-15</c:v>
                </c:pt>
                <c:pt idx="944">
                  <c:v>4.6858735976018099E-15</c:v>
                </c:pt>
                <c:pt idx="945">
                  <c:v>4.6828857063125397E-15</c:v>
                </c:pt>
                <c:pt idx="946">
                  <c:v>4.67991507902753E-15</c:v>
                </c:pt>
                <c:pt idx="947">
                  <c:v>4.6769616641507903E-15</c:v>
                </c:pt>
                <c:pt idx="948">
                  <c:v>4.67402541041942E-15</c:v>
                </c:pt>
                <c:pt idx="949">
                  <c:v>4.6711062669021797E-15</c:v>
                </c:pt>
                <c:pt idx="950">
                  <c:v>4.6682041829972798E-15</c:v>
                </c:pt>
                <c:pt idx="951">
                  <c:v>4.6653191084305896E-15</c:v>
                </c:pt>
                <c:pt idx="952">
                  <c:v>4.6624509932539397E-15</c:v>
                </c:pt>
                <c:pt idx="953">
                  <c:v>4.6595997878433902E-15</c:v>
                </c:pt>
                <c:pt idx="954">
                  <c:v>4.6567654428972299E-15</c:v>
                </c:pt>
                <c:pt idx="955">
                  <c:v>4.65394790943451E-15</c:v>
                </c:pt>
                <c:pt idx="956">
                  <c:v>4.6511471387930298E-15</c:v>
                </c:pt>
                <c:pt idx="957">
                  <c:v>4.6483630826276404E-15</c:v>
                </c:pt>
                <c:pt idx="958">
                  <c:v>4.6455956929087901E-15</c:v>
                </c:pt>
                <c:pt idx="959">
                  <c:v>4.6428449219203898E-15</c:v>
                </c:pt>
                <c:pt idx="960">
                  <c:v>4.64011072225855E-15</c:v>
                </c:pt>
                <c:pt idx="961">
                  <c:v>4.6373930468295803E-15</c:v>
                </c:pt>
                <c:pt idx="962">
                  <c:v>4.6346918488484398E-15</c:v>
                </c:pt>
                <c:pt idx="963">
                  <c:v>4.6320070818370896E-15</c:v>
                </c:pt>
                <c:pt idx="964">
                  <c:v>4.6293386996229101E-15</c:v>
                </c:pt>
                <c:pt idx="965">
                  <c:v>4.6266866563369197E-15</c:v>
                </c:pt>
                <c:pt idx="966">
                  <c:v>4.62405090641231E-15</c:v>
                </c:pt>
                <c:pt idx="967">
                  <c:v>4.6214314045826898E-15</c:v>
                </c:pt>
                <c:pt idx="968">
                  <c:v>4.6188281058807803E-15</c:v>
                </c:pt>
                <c:pt idx="969">
                  <c:v>4.6162409656364002E-15</c:v>
                </c:pt>
                <c:pt idx="970">
                  <c:v>4.6136699394753301E-15</c:v>
                </c:pt>
                <c:pt idx="971">
                  <c:v>4.6111149833175198E-15</c:v>
                </c:pt>
                <c:pt idx="972">
                  <c:v>4.6085760533756198E-15</c:v>
                </c:pt>
                <c:pt idx="973">
                  <c:v>4.6060531061533898E-15</c:v>
                </c:pt>
                <c:pt idx="974">
                  <c:v>4.6035460984443603E-15</c:v>
                </c:pt>
                <c:pt idx="975">
                  <c:v>4.6010549873300797E-15</c:v>
                </c:pt>
                <c:pt idx="976">
                  <c:v>4.5985797301788402E-15</c:v>
                </c:pt>
                <c:pt idx="977">
                  <c:v>4.5961202846440803E-15</c:v>
                </c:pt>
                <c:pt idx="978">
                  <c:v>4.5936766086629296E-15</c:v>
                </c:pt>
                <c:pt idx="979">
                  <c:v>4.5912486604548502E-15</c:v>
                </c:pt>
                <c:pt idx="980">
                  <c:v>4.5888363985200398E-15</c:v>
                </c:pt>
                <c:pt idx="981">
                  <c:v>4.5864397816381001E-15</c:v>
                </c:pt>
                <c:pt idx="982">
                  <c:v>4.5840587688666404E-15</c:v>
                </c:pt>
                <c:pt idx="983">
                  <c:v>4.5816933195397903E-15</c:v>
                </c:pt>
                <c:pt idx="984">
                  <c:v>4.5793433932668396E-15</c:v>
                </c:pt>
                <c:pt idx="985">
                  <c:v>4.5770089499308398E-15</c:v>
                </c:pt>
                <c:pt idx="986">
                  <c:v>4.57468994968725E-15</c:v>
                </c:pt>
                <c:pt idx="987">
                  <c:v>4.5723863529626003E-15</c:v>
                </c:pt>
                <c:pt idx="988">
                  <c:v>4.5700981204530399E-15</c:v>
                </c:pt>
                <c:pt idx="989">
                  <c:v>4.5678252131230703E-15</c:v>
                </c:pt>
                <c:pt idx="990">
                  <c:v>4.5655675922043103E-15</c:v>
                </c:pt>
                <c:pt idx="991">
                  <c:v>4.5633252191939199E-15</c:v>
                </c:pt>
                <c:pt idx="992">
                  <c:v>4.5610980558535099E-15</c:v>
                </c:pt>
                <c:pt idx="993">
                  <c:v>4.5588860642077597E-15</c:v>
                </c:pt>
                <c:pt idx="994">
                  <c:v>4.5566892065431599E-15</c:v>
                </c:pt>
                <c:pt idx="995">
                  <c:v>4.5545074454066803E-15</c:v>
                </c:pt>
                <c:pt idx="996">
                  <c:v>4.5523407436046297E-15</c:v>
                </c:pt>
                <c:pt idx="997">
                  <c:v>4.5501890642011798E-15</c:v>
                </c:pt>
                <c:pt idx="998">
                  <c:v>4.5480523705174002E-15</c:v>
                </c:pt>
                <c:pt idx="999">
                  <c:v>4.5459306261296804E-15</c:v>
                </c:pt>
                <c:pt idx="1000">
                  <c:v>4.5438237948689101E-15</c:v>
                </c:pt>
                <c:pt idx="1001">
                  <c:v>4.5417318408188497E-15</c:v>
                </c:pt>
                <c:pt idx="1002">
                  <c:v>4.5396547283152497E-15</c:v>
                </c:pt>
                <c:pt idx="1003">
                  <c:v>4.5375924219445303E-15</c:v>
                </c:pt>
                <c:pt idx="1004">
                  <c:v>4.5355448865424702E-15</c:v>
                </c:pt>
                <c:pt idx="1005">
                  <c:v>4.5335120871932599E-15</c:v>
                </c:pt>
                <c:pt idx="1006">
                  <c:v>4.5314939892281602E-15</c:v>
                </c:pt>
                <c:pt idx="1007">
                  <c:v>4.5294905582245203E-15</c:v>
                </c:pt>
                <c:pt idx="1008">
                  <c:v>4.5275017600044097E-15</c:v>
                </c:pt>
                <c:pt idx="1009">
                  <c:v>4.5255275606336104E-15</c:v>
                </c:pt>
                <c:pt idx="1010">
                  <c:v>4.5235679264205403E-15</c:v>
                </c:pt>
                <c:pt idx="1011">
                  <c:v>4.52162282391495E-15</c:v>
                </c:pt>
                <c:pt idx="1012">
                  <c:v>4.5196922199069999E-15</c:v>
                </c:pt>
                <c:pt idx="1013">
                  <c:v>4.5177760814261104E-15</c:v>
                </c:pt>
                <c:pt idx="1014">
                  <c:v>4.5158743757397202E-15</c:v>
                </c:pt>
                <c:pt idx="1015">
                  <c:v>4.5139870703524602E-15</c:v>
                </c:pt>
                <c:pt idx="1016">
                  <c:v>4.5121141330049202E-15</c:v>
                </c:pt>
                <c:pt idx="1017">
                  <c:v>4.51025553167258E-15</c:v>
                </c:pt>
                <c:pt idx="1018">
                  <c:v>4.5084112345647602E-15</c:v>
                </c:pt>
                <c:pt idx="1019">
                  <c:v>4.5065812101237002E-15</c:v>
                </c:pt>
                <c:pt idx="1020">
                  <c:v>4.5047654270233502E-15</c:v>
                </c:pt>
                <c:pt idx="1021">
                  <c:v>4.5029638541684501E-15</c:v>
                </c:pt>
                <c:pt idx="1022">
                  <c:v>4.5011764606934397E-15</c:v>
                </c:pt>
                <c:pt idx="1023">
                  <c:v>4.4994032159615204E-15</c:v>
                </c:pt>
                <c:pt idx="1024">
                  <c:v>4.4976440895635401E-15</c:v>
                </c:pt>
                <c:pt idx="1025">
                  <c:v>4.4958990513172799E-15</c:v>
                </c:pt>
                <c:pt idx="1026">
                  <c:v>4.4941680712659503E-15</c:v>
                </c:pt>
                <c:pt idx="1027">
                  <c:v>4.4924511196778099E-15</c:v>
                </c:pt>
                <c:pt idx="1028">
                  <c:v>4.4907481670447403E-15</c:v>
                </c:pt>
                <c:pt idx="1029">
                  <c:v>4.4890591840815401E-15</c:v>
                </c:pt>
                <c:pt idx="1030">
                  <c:v>4.4873841417249098E-15</c:v>
                </c:pt>
                <c:pt idx="1031">
                  <c:v>4.4857230111323997E-15</c:v>
                </c:pt>
                <c:pt idx="1032">
                  <c:v>4.48407576368161E-15</c:v>
                </c:pt>
                <c:pt idx="1033">
                  <c:v>4.4824423709692196E-15</c:v>
                </c:pt>
                <c:pt idx="1034">
                  <c:v>4.48082280481015E-15</c:v>
                </c:pt>
                <c:pt idx="1035">
                  <c:v>4.4792170372364798E-15</c:v>
                </c:pt>
                <c:pt idx="1036">
                  <c:v>4.4776250404965298E-15</c:v>
                </c:pt>
                <c:pt idx="1037">
                  <c:v>4.4760467870542802E-15</c:v>
                </c:pt>
                <c:pt idx="1038">
                  <c:v>4.4744822495881701E-15</c:v>
                </c:pt>
                <c:pt idx="1039">
                  <c:v>4.4729314009903001E-15</c:v>
                </c:pt>
                <c:pt idx="1040">
                  <c:v>4.4713942143656599E-15</c:v>
                </c:pt>
                <c:pt idx="1041">
                  <c:v>4.4698706630310301E-15</c:v>
                </c:pt>
                <c:pt idx="1042">
                  <c:v>4.4683607205144696E-15</c:v>
                </c:pt>
                <c:pt idx="1043">
                  <c:v>4.46686436055416E-15</c:v>
                </c:pt>
                <c:pt idx="1044">
                  <c:v>4.4653815570977E-15</c:v>
                </c:pt>
                <c:pt idx="1045">
                  <c:v>4.4639122843013004E-15</c:v>
                </c:pt>
                <c:pt idx="1046">
                  <c:v>4.4624565165288102E-15</c:v>
                </c:pt>
                <c:pt idx="1047">
                  <c:v>4.4610142283511603E-15</c:v>
                </c:pt>
                <c:pt idx="1048">
                  <c:v>4.4595853945452797E-15</c:v>
                </c:pt>
                <c:pt idx="1049">
                  <c:v>4.45816999009337E-15</c:v>
                </c:pt>
                <c:pt idx="1050">
                  <c:v>4.4567679901822296E-15</c:v>
                </c:pt>
                <c:pt idx="1051">
                  <c:v>4.4553793702023802E-15</c:v>
                </c:pt>
                <c:pt idx="1052">
                  <c:v>4.4540041057472401E-15</c:v>
                </c:pt>
                <c:pt idx="1053">
                  <c:v>4.4526421726124298E-15</c:v>
                </c:pt>
                <c:pt idx="1054">
                  <c:v>4.4512935467948597E-15</c:v>
                </c:pt>
                <c:pt idx="1055">
                  <c:v>4.4499582044923402E-15</c:v>
                </c:pt>
                <c:pt idx="1056">
                  <c:v>4.4486361221022602E-15</c:v>
                </c:pt>
                <c:pt idx="1057">
                  <c:v>4.4473272762213098E-15</c:v>
                </c:pt>
                <c:pt idx="1058">
                  <c:v>4.4460316436445696E-15</c:v>
                </c:pt>
                <c:pt idx="1059">
                  <c:v>4.44474920136483E-15</c:v>
                </c:pt>
                <c:pt idx="1060">
                  <c:v>4.4434799265717101E-15</c:v>
                </c:pt>
                <c:pt idx="1061">
                  <c:v>4.4422237966511402E-15</c:v>
                </c:pt>
                <c:pt idx="1062">
                  <c:v>4.4409807891846197E-15</c:v>
                </c:pt>
                <c:pt idx="1063">
                  <c:v>4.4397508819483202E-15</c:v>
                </c:pt>
                <c:pt idx="1064">
                  <c:v>4.4385340529126102E-15</c:v>
                </c:pt>
                <c:pt idx="1065">
                  <c:v>4.43733028024131E-15</c:v>
                </c:pt>
                <c:pt idx="1066">
                  <c:v>4.4361395422909598E-15</c:v>
                </c:pt>
                <c:pt idx="1067">
                  <c:v>4.4349618176100396E-15</c:v>
                </c:pt>
                <c:pt idx="1068">
                  <c:v>4.4337970849386599E-15</c:v>
                </c:pt>
                <c:pt idx="1069">
                  <c:v>4.4326453232074998E-15</c:v>
                </c:pt>
                <c:pt idx="1070">
                  <c:v>4.4315065115373999E-15</c:v>
                </c:pt>
                <c:pt idx="1071">
                  <c:v>4.4303806292384202E-15</c:v>
                </c:pt>
                <c:pt idx="1072">
                  <c:v>4.4292676558097499E-15</c:v>
                </c:pt>
                <c:pt idx="1073">
                  <c:v>4.4281675709383603E-15</c:v>
                </c:pt>
                <c:pt idx="1074">
                  <c:v>4.4270803544989701E-15</c:v>
                </c:pt>
                <c:pt idx="1075">
                  <c:v>4.4260059865531498E-15</c:v>
                </c:pt>
                <c:pt idx="1076">
                  <c:v>4.4249444473486397E-15</c:v>
                </c:pt>
                <c:pt idx="1077">
                  <c:v>4.42389571731884E-15</c:v>
                </c:pt>
                <c:pt idx="1078">
                  <c:v>4.4228597770823801E-15</c:v>
                </c:pt>
                <c:pt idx="1079">
                  <c:v>4.4218366074421397E-15</c:v>
                </c:pt>
                <c:pt idx="1080">
                  <c:v>4.4208261893849602E-15</c:v>
                </c:pt>
                <c:pt idx="1081">
                  <c:v>4.4198285040808699E-15</c:v>
                </c:pt>
                <c:pt idx="1082">
                  <c:v>4.4188435328827502E-15</c:v>
                </c:pt>
                <c:pt idx="1083">
                  <c:v>4.4178712573254404E-15</c:v>
                </c:pt>
                <c:pt idx="1084">
                  <c:v>4.4169116591254001E-15</c:v>
                </c:pt>
                <c:pt idx="1085">
                  <c:v>4.4159647201800402E-15</c:v>
                </c:pt>
                <c:pt idx="1086">
                  <c:v>4.4150304225672597E-15</c:v>
                </c:pt>
                <c:pt idx="1087">
                  <c:v>4.4141087485447903E-15</c:v>
                </c:pt>
                <c:pt idx="1088">
                  <c:v>4.4131996805497801E-15</c:v>
                </c:pt>
                <c:pt idx="1089">
                  <c:v>4.4123032011980499E-15</c:v>
                </c:pt>
                <c:pt idx="1090">
                  <c:v>4.4114192932838303E-15</c:v>
                </c:pt>
                <c:pt idx="1091">
                  <c:v>4.4105479397789803E-15</c:v>
                </c:pt>
                <c:pt idx="1092">
                  <c:v>4.4096891238326999E-15</c:v>
                </c:pt>
                <c:pt idx="1093">
                  <c:v>4.4088428287707902E-15</c:v>
                </c:pt>
                <c:pt idx="1094">
                  <c:v>4.4080090380952999E-15</c:v>
                </c:pt>
                <c:pt idx="1095">
                  <c:v>4.4071877354840799E-15</c:v>
                </c:pt>
                <c:pt idx="1096">
                  <c:v>4.40637890479005E-15</c:v>
                </c:pt>
                <c:pt idx="1097">
                  <c:v>4.4055825300408603E-15</c:v>
                </c:pt>
                <c:pt idx="1098">
                  <c:v>4.40479859543851E-15</c:v>
                </c:pt>
                <c:pt idx="1099">
                  <c:v>4.40402708535863E-15</c:v>
                </c:pt>
                <c:pt idx="1100">
                  <c:v>4.4032679843502498E-15</c:v>
                </c:pt>
                <c:pt idx="1101">
                  <c:v>4.4025212771350703E-15</c:v>
                </c:pt>
                <c:pt idx="1102">
                  <c:v>4.4017869486072501E-15</c:v>
                </c:pt>
                <c:pt idx="1103">
                  <c:v>4.40106498383285E-15</c:v>
                </c:pt>
                <c:pt idx="1104">
                  <c:v>4.4003553680493904E-15</c:v>
                </c:pt>
                <c:pt idx="1105">
                  <c:v>4.3996580866653703E-15</c:v>
                </c:pt>
                <c:pt idx="1106">
                  <c:v>4.3989731252597798E-15</c:v>
                </c:pt>
                <c:pt idx="1107">
                  <c:v>4.3983004695818702E-15</c:v>
                </c:pt>
                <c:pt idx="1108">
                  <c:v>4.3976401055505904E-15</c:v>
                </c:pt>
                <c:pt idx="1109">
                  <c:v>4.3969920192540903E-15</c:v>
                </c:pt>
                <c:pt idx="1110">
                  <c:v>4.3963561969494901E-15</c:v>
                </c:pt>
                <c:pt idx="1111">
                  <c:v>4.3957326250622597E-15</c:v>
                </c:pt>
                <c:pt idx="1112">
                  <c:v>4.3951212901860703E-15</c:v>
                </c:pt>
                <c:pt idx="1113">
                  <c:v>4.3945221790821302E-15</c:v>
                </c:pt>
                <c:pt idx="1114">
                  <c:v>4.3939352786789797E-15</c:v>
                </c:pt>
                <c:pt idx="1115">
                  <c:v>4.3933605760719696E-15</c:v>
                </c:pt>
                <c:pt idx="1116">
                  <c:v>4.3927980585230397E-15</c:v>
                </c:pt>
                <c:pt idx="1117">
                  <c:v>4.3922477134601797E-15</c:v>
                </c:pt>
                <c:pt idx="1118">
                  <c:v>4.3917095284771196E-15</c:v>
                </c:pt>
                <c:pt idx="1119">
                  <c:v>4.3911834913329902E-15</c:v>
                </c:pt>
                <c:pt idx="1120">
                  <c:v>4.3906695899519403E-15</c:v>
                </c:pt>
                <c:pt idx="1121">
                  <c:v>4.3901678124227698E-15</c:v>
                </c:pt>
                <c:pt idx="1122">
                  <c:v>4.3896781469986299E-15</c:v>
                </c:pt>
                <c:pt idx="1123">
                  <c:v>4.3892005820965496E-15</c:v>
                </c:pt>
                <c:pt idx="1124">
                  <c:v>4.3887351062972499E-15</c:v>
                </c:pt>
                <c:pt idx="1125">
                  <c:v>4.3882817083447498E-15</c:v>
                </c:pt>
                <c:pt idx="1126">
                  <c:v>4.38784037714598E-15</c:v>
                </c:pt>
                <c:pt idx="1127">
                  <c:v>4.38741110177058E-15</c:v>
                </c:pt>
                <c:pt idx="1128">
                  <c:v>4.3869938714504202E-15</c:v>
                </c:pt>
                <c:pt idx="1129">
                  <c:v>4.3865886755795102E-15</c:v>
                </c:pt>
                <c:pt idx="1130">
                  <c:v>4.3861955037134698E-15</c:v>
                </c:pt>
                <c:pt idx="1131">
                  <c:v>4.3858143455692998E-15</c:v>
                </c:pt>
                <c:pt idx="1132">
                  <c:v>4.3854451910251204E-15</c:v>
                </c:pt>
                <c:pt idx="1133">
                  <c:v>4.38508803011988E-15</c:v>
                </c:pt>
                <c:pt idx="1134">
                  <c:v>4.3847428530530698E-15</c:v>
                </c:pt>
                <c:pt idx="1135">
                  <c:v>4.3844096501844198E-15</c:v>
                </c:pt>
                <c:pt idx="1136">
                  <c:v>4.38408841203351E-15</c:v>
                </c:pt>
                <c:pt idx="1137">
                  <c:v>4.38377912927984E-15</c:v>
                </c:pt>
                <c:pt idx="1138">
                  <c:v>4.38348179276201E-15</c:v>
                </c:pt>
                <c:pt idx="1139">
                  <c:v>4.3831963934781301E-15</c:v>
                </c:pt>
                <c:pt idx="1140">
                  <c:v>4.3829229225850902E-15</c:v>
                </c:pt>
                <c:pt idx="1141">
                  <c:v>4.3826613713982203E-15</c:v>
                </c:pt>
                <c:pt idx="1142">
                  <c:v>4.3824117313916301E-15</c:v>
                </c:pt>
                <c:pt idx="1143">
                  <c:v>4.3821739941973798E-15</c:v>
                </c:pt>
                <c:pt idx="1144">
                  <c:v>4.3819481516055399E-15</c:v>
                </c:pt>
                <c:pt idx="1145">
                  <c:v>4.3817341955638197E-15</c:v>
                </c:pt>
                <c:pt idx="1146">
                  <c:v>4.3815321181775503E-15</c:v>
                </c:pt>
                <c:pt idx="1147">
                  <c:v>4.3813419117091097E-15</c:v>
                </c:pt>
                <c:pt idx="1148">
                  <c:v>4.3811635685782002E-15</c:v>
                </c:pt>
                <c:pt idx="1149">
                  <c:v>4.3809970813611398E-15</c:v>
                </c:pt>
                <c:pt idx="1150">
                  <c:v>4.3808424427909496E-15</c:v>
                </c:pt>
                <c:pt idx="1151">
                  <c:v>4.38069964575709E-15</c:v>
                </c:pt>
                <c:pt idx="1152">
                  <c:v>4.3805686833053599E-15</c:v>
                </c:pt>
                <c:pt idx="1153">
                  <c:v>4.3804495486374003E-15</c:v>
                </c:pt>
                <c:pt idx="1154">
                  <c:v>4.38034223511091E-15</c:v>
                </c:pt>
                <c:pt idx="1155">
                  <c:v>4.3802467362392097E-15</c:v>
                </c:pt>
                <c:pt idx="1156">
                  <c:v>4.3801630456910698E-15</c:v>
                </c:pt>
                <c:pt idx="1157">
                  <c:v>4.3800911572907798E-15</c:v>
                </c:pt>
                <c:pt idx="1158">
                  <c:v>4.3800310650175601E-15</c:v>
                </c:pt>
                <c:pt idx="1159">
                  <c:v>4.3799827630058702E-15</c:v>
                </c:pt>
                <c:pt idx="1160">
                  <c:v>4.37994624554494E-15</c:v>
                </c:pt>
                <c:pt idx="1161">
                  <c:v>4.3799215070787204E-15</c:v>
                </c:pt>
                <c:pt idx="1162">
                  <c:v>4.3799085422057498E-15</c:v>
                </c:pt>
                <c:pt idx="1163">
                  <c:v>4.3799073456790502E-15</c:v>
                </c:pt>
                <c:pt idx="1164">
                  <c:v>4.3799179124058403E-15</c:v>
                </c:pt>
                <c:pt idx="1165">
                  <c:v>4.3799402374476302E-15</c:v>
                </c:pt>
                <c:pt idx="1166">
                  <c:v>4.37997431601983E-15</c:v>
                </c:pt>
                <c:pt idx="1167">
                  <c:v>4.3800201434919801E-15</c:v>
                </c:pt>
                <c:pt idx="1168">
                  <c:v>4.3800777153872498E-15</c:v>
                </c:pt>
                <c:pt idx="1169">
                  <c:v>4.3801470273826799E-15</c:v>
                </c:pt>
                <c:pt idx="1170">
                  <c:v>4.3802280753087201E-15</c:v>
                </c:pt>
                <c:pt idx="1171">
                  <c:v>4.3803208551495302E-15</c:v>
                </c:pt>
                <c:pt idx="1172">
                  <c:v>4.3804253630426398E-15</c:v>
                </c:pt>
                <c:pt idx="1173">
                  <c:v>4.3805415952787098E-15</c:v>
                </c:pt>
                <c:pt idx="1174">
                  <c:v>4.3806695483019102E-15</c:v>
                </c:pt>
                <c:pt idx="1175">
                  <c:v>4.3808092187093498E-15</c:v>
                </c:pt>
                <c:pt idx="1176">
                  <c:v>4.3809606032514298E-15</c:v>
                </c:pt>
                <c:pt idx="1177">
                  <c:v>4.3811236988313899E-15</c:v>
                </c:pt>
                <c:pt idx="1178">
                  <c:v>4.3812985025055996E-15</c:v>
                </c:pt>
                <c:pt idx="1179">
                  <c:v>4.38148501148311E-15</c:v>
                </c:pt>
                <c:pt idx="1180">
                  <c:v>4.3816832231260602E-15</c:v>
                </c:pt>
                <c:pt idx="1181">
                  <c:v>4.3818931349491998E-15</c:v>
                </c:pt>
                <c:pt idx="1182">
                  <c:v>4.3821147446201103E-15</c:v>
                </c:pt>
                <c:pt idx="1183">
                  <c:v>4.3823480499590702E-15</c:v>
                </c:pt>
                <c:pt idx="1184">
                  <c:v>4.3825930489391102E-15</c:v>
                </c:pt>
                <c:pt idx="1185">
                  <c:v>4.3828497396857603E-15</c:v>
                </c:pt>
                <c:pt idx="1186">
                  <c:v>4.3831181204773899E-15</c:v>
                </c:pt>
                <c:pt idx="1187">
                  <c:v>4.3833981897447504E-15</c:v>
                </c:pt>
                <c:pt idx="1188">
                  <c:v>4.3836899460714096E-15</c:v>
                </c:pt>
                <c:pt idx="1189">
                  <c:v>4.3839933881934003E-15</c:v>
                </c:pt>
                <c:pt idx="1190">
                  <c:v>4.3843085149994004E-15</c:v>
                </c:pt>
                <c:pt idx="1191">
                  <c:v>4.3846353255306701E-15</c:v>
                </c:pt>
                <c:pt idx="1192">
                  <c:v>4.384973818981E-15</c:v>
                </c:pt>
                <c:pt idx="1193">
                  <c:v>4.3853239946969702E-15</c:v>
                </c:pt>
                <c:pt idx="1194">
                  <c:v>4.38568585217758E-15</c:v>
                </c:pt>
                <c:pt idx="1195">
                  <c:v>4.3860593910746497E-15</c:v>
                </c:pt>
                <c:pt idx="1196">
                  <c:v>4.3864446111926499E-15</c:v>
                </c:pt>
                <c:pt idx="1197">
                  <c:v>4.3868415124886801E-15</c:v>
                </c:pt>
                <c:pt idx="1198">
                  <c:v>4.3872500950726703E-15</c:v>
                </c:pt>
                <c:pt idx="1199">
                  <c:v>4.3876703592073696E-15</c:v>
                </c:pt>
                <c:pt idx="1200">
                  <c:v>4.38810230530838E-15</c:v>
                </c:pt>
                <c:pt idx="1201">
                  <c:v>4.38854593394413E-15</c:v>
                </c:pt>
                <c:pt idx="1202">
                  <c:v>4.3890012458360702E-15</c:v>
                </c:pt>
                <c:pt idx="1203">
                  <c:v>4.3894682418586701E-15</c:v>
                </c:pt>
                <c:pt idx="1204">
                  <c:v>4.3899469230394803E-15</c:v>
                </c:pt>
                <c:pt idx="1205">
                  <c:v>4.3904372905592701E-15</c:v>
                </c:pt>
                <c:pt idx="1206">
                  <c:v>4.39093934575199E-15</c:v>
                </c:pt>
                <c:pt idx="1207">
                  <c:v>4.3914530901050197E-15</c:v>
                </c:pt>
                <c:pt idx="1208">
                  <c:v>4.3919785252591403E-15</c:v>
                </c:pt>
                <c:pt idx="1209">
                  <c:v>4.3925156530085702E-15</c:v>
                </c:pt>
                <c:pt idx="1210">
                  <c:v>4.3930644753013098E-15</c:v>
                </c:pt>
                <c:pt idx="1211">
                  <c:v>4.39362499423898E-15</c:v>
                </c:pt>
                <c:pt idx="1212">
                  <c:v>4.3941972120770503E-15</c:v>
                </c:pt>
                <c:pt idx="1213">
                  <c:v>4.39478113122507E-15</c:v>
                </c:pt>
                <c:pt idx="1214">
                  <c:v>4.3953767542465903E-15</c:v>
                </c:pt>
                <c:pt idx="1215">
                  <c:v>4.3959840838593302E-15</c:v>
                </c:pt>
                <c:pt idx="1216">
                  <c:v>4.3966031229354997E-15</c:v>
                </c:pt>
                <c:pt idx="1217">
                  <c:v>4.3972338745016702E-15</c:v>
                </c:pt>
                <c:pt idx="1218">
                  <c:v>4.3978763417391301E-15</c:v>
                </c:pt>
                <c:pt idx="1219">
                  <c:v>4.3985305279839603E-15</c:v>
                </c:pt>
                <c:pt idx="1220">
                  <c:v>4.3991964367270603E-15</c:v>
                </c:pt>
                <c:pt idx="1221">
                  <c:v>4.3998740716146597E-15</c:v>
                </c:pt>
                <c:pt idx="1222">
                  <c:v>4.4005634364480402E-15</c:v>
                </c:pt>
                <c:pt idx="1223">
                  <c:v>4.4012645351840602E-15</c:v>
                </c:pt>
                <c:pt idx="1224">
                  <c:v>4.4019773719351297E-15</c:v>
                </c:pt>
                <c:pt idx="1225">
                  <c:v>4.4027019509694903E-15</c:v>
                </c:pt>
                <c:pt idx="1226">
                  <c:v>4.40343827671138E-15</c:v>
                </c:pt>
                <c:pt idx="1227">
                  <c:v>4.4041863537413103E-15</c:v>
                </c:pt>
                <c:pt idx="1228">
                  <c:v>4.4049461867959797E-15</c:v>
                </c:pt>
                <c:pt idx="1229">
                  <c:v>4.4057177807688898E-15</c:v>
                </c:pt>
                <c:pt idx="1230">
                  <c:v>4.40650114071025E-15</c:v>
                </c:pt>
                <c:pt idx="1231">
                  <c:v>4.4072962718273098E-15</c:v>
                </c:pt>
                <c:pt idx="1232">
                  <c:v>4.4081031794845703E-15</c:v>
                </c:pt>
                <c:pt idx="1233">
                  <c:v>4.4089218692040199E-15</c:v>
                </c:pt>
                <c:pt idx="1234">
                  <c:v>4.4097523466653902E-15</c:v>
                </c:pt>
                <c:pt idx="1235">
                  <c:v>4.4105946177062502E-15</c:v>
                </c:pt>
                <c:pt idx="1236">
                  <c:v>4.4114486883225596E-15</c:v>
                </c:pt>
                <c:pt idx="1237">
                  <c:v>4.4123145646685799E-15</c:v>
                </c:pt>
                <c:pt idx="1238">
                  <c:v>4.4131922530573596E-15</c:v>
                </c:pt>
                <c:pt idx="1239">
                  <c:v>4.4140817599608999E-15</c:v>
                </c:pt>
                <c:pt idx="1240">
                  <c:v>4.4149830920104799E-15</c:v>
                </c:pt>
                <c:pt idx="1241">
                  <c:v>4.4158962559968501E-15</c:v>
                </c:pt>
                <c:pt idx="1242">
                  <c:v>4.4168212588706103E-15</c:v>
                </c:pt>
                <c:pt idx="1243">
                  <c:v>4.4177581077424503E-15</c:v>
                </c:pt>
                <c:pt idx="1244">
                  <c:v>4.4187068098834799E-15</c:v>
                </c:pt>
                <c:pt idx="1245">
                  <c:v>4.4196673727254497E-15</c:v>
                </c:pt>
                <c:pt idx="1246">
                  <c:v>4.4206398038611097E-15</c:v>
                </c:pt>
                <c:pt idx="1247">
                  <c:v>4.4216241110445697E-15</c:v>
                </c:pt>
                <c:pt idx="1248">
                  <c:v>4.4226203021915203E-15</c:v>
                </c:pt>
                <c:pt idx="1249">
                  <c:v>4.4236283853796898E-15</c:v>
                </c:pt>
                <c:pt idx="1250">
                  <c:v>4.4246483688489598E-15</c:v>
                </c:pt>
                <c:pt idx="1251">
                  <c:v>4.4256802610019998E-15</c:v>
                </c:pt>
                <c:pt idx="1252">
                  <c:v>4.42672407040429E-15</c:v>
                </c:pt>
                <c:pt idx="1253">
                  <c:v>4.4277798057848097E-15</c:v>
                </c:pt>
                <c:pt idx="1254">
                  <c:v>4.4288474760359998E-15</c:v>
                </c:pt>
                <c:pt idx="1255">
                  <c:v>4.4299270902145602E-15</c:v>
                </c:pt>
                <c:pt idx="1256">
                  <c:v>4.43101865754149E-15</c:v>
                </c:pt>
                <c:pt idx="1257">
                  <c:v>4.4321221874026001E-15</c:v>
                </c:pt>
                <c:pt idx="1258">
                  <c:v>4.4332376893488804E-15</c:v>
                </c:pt>
                <c:pt idx="1259">
                  <c:v>4.4343651730969003E-15</c:v>
                </c:pt>
                <c:pt idx="1260">
                  <c:v>4.4355046485290998E-15</c:v>
                </c:pt>
                <c:pt idx="1261">
                  <c:v>4.4366561256945002E-15</c:v>
                </c:pt>
                <c:pt idx="1262">
                  <c:v>4.4378196148085798E-15</c:v>
                </c:pt>
                <c:pt idx="1263">
                  <c:v>4.4389951262542997E-15</c:v>
                </c:pt>
                <c:pt idx="1264">
                  <c:v>4.44018267058209E-15</c:v>
                </c:pt>
                <c:pt idx="1265">
                  <c:v>4.44138225851042E-15</c:v>
                </c:pt>
                <c:pt idx="1266">
                  <c:v>4.4425939009262903E-15</c:v>
                </c:pt>
                <c:pt idx="1267">
                  <c:v>4.44381760888563E-15</c:v>
                </c:pt>
                <c:pt idx="1268">
                  <c:v>4.4450533936137001E-15</c:v>
                </c:pt>
                <c:pt idx="1269">
                  <c:v>4.4463012665056801E-15</c:v>
                </c:pt>
                <c:pt idx="1270">
                  <c:v>4.4475612391269698E-15</c:v>
                </c:pt>
                <c:pt idx="1271">
                  <c:v>4.4488333232137802E-15</c:v>
                </c:pt>
                <c:pt idx="1272">
                  <c:v>4.4501175306735297E-15</c:v>
                </c:pt>
                <c:pt idx="1273">
                  <c:v>4.4514138735854899E-15</c:v>
                </c:pt>
                <c:pt idx="1274">
                  <c:v>4.45272236420104E-15</c:v>
                </c:pt>
                <c:pt idx="1275">
                  <c:v>4.4540430149443801E-15</c:v>
                </c:pt>
                <c:pt idx="1276">
                  <c:v>4.4553758384128996E-15</c:v>
                </c:pt>
                <c:pt idx="1277">
                  <c:v>4.45672084737781E-15</c:v>
                </c:pt>
                <c:pt idx="1278">
                  <c:v>4.4580780547846098E-15</c:v>
                </c:pt>
                <c:pt idx="1279">
                  <c:v>4.4594474737535201E-15</c:v>
                </c:pt>
                <c:pt idx="1280">
                  <c:v>4.4608291175801799E-15</c:v>
                </c:pt>
                <c:pt idx="1281">
                  <c:v>4.46222299973624E-15</c:v>
                </c:pt>
                <c:pt idx="1282">
                  <c:v>4.4636291338695896E-15</c:v>
                </c:pt>
                <c:pt idx="1283">
                  <c:v>4.4650475338053103E-15</c:v>
                </c:pt>
                <c:pt idx="1284">
                  <c:v>4.46647821354602E-15</c:v>
                </c:pt>
                <c:pt idx="1285">
                  <c:v>4.4679211872724803E-15</c:v>
                </c:pt>
                <c:pt idx="1286">
                  <c:v>4.4693764693442001E-15</c:v>
                </c:pt>
                <c:pt idx="1287">
                  <c:v>4.4708440743000902E-15</c:v>
                </c:pt>
                <c:pt idx="1288">
                  <c:v>4.47232401685898E-15</c:v>
                </c:pt>
                <c:pt idx="1289">
                  <c:v>4.4738163119202701E-15</c:v>
                </c:pt>
                <c:pt idx="1290">
                  <c:v>4.4753209745645E-15</c:v>
                </c:pt>
                <c:pt idx="1291">
                  <c:v>4.4768380200540298E-15</c:v>
                </c:pt>
                <c:pt idx="1292">
                  <c:v>4.4783674638336296E-15</c:v>
                </c:pt>
                <c:pt idx="1293">
                  <c:v>4.47990932153125E-15</c:v>
                </c:pt>
                <c:pt idx="1294">
                  <c:v>4.4814636089584198E-15</c:v>
                </c:pt>
                <c:pt idx="1295">
                  <c:v>4.4830303421112203E-15</c:v>
                </c:pt>
                <c:pt idx="1296">
                  <c:v>4.4846095371706598E-15</c:v>
                </c:pt>
                <c:pt idx="1297">
                  <c:v>4.4862012105035299E-15</c:v>
                </c:pt>
                <c:pt idx="1298">
                  <c:v>4.4878053786630597E-15</c:v>
                </c:pt>
                <c:pt idx="1299">
                  <c:v>4.4894220583895704E-15</c:v>
                </c:pt>
                <c:pt idx="1300">
                  <c:v>4.4910512666112003E-15</c:v>
                </c:pt>
                <c:pt idx="1301">
                  <c:v>4.4926930204446402E-15</c:v>
                </c:pt>
                <c:pt idx="1302">
                  <c:v>4.4943473371957997E-15</c:v>
                </c:pt>
                <c:pt idx="1303">
                  <c:v>4.4960142343605899E-15</c:v>
                </c:pt>
                <c:pt idx="1304">
                  <c:v>4.49769372962571E-15</c:v>
                </c:pt>
                <c:pt idx="1305">
                  <c:v>4.49938584086914E-15</c:v>
                </c:pt>
                <c:pt idx="1306">
                  <c:v>4.5010905861613198E-15</c:v>
                </c:pt>
                <c:pt idx="1307">
                  <c:v>4.5028079837655398E-15</c:v>
                </c:pt>
                <c:pt idx="1308">
                  <c:v>4.5045380521388599E-15</c:v>
                </c:pt>
                <c:pt idx="1309">
                  <c:v>4.5062808099329596E-15</c:v>
                </c:pt>
                <c:pt idx="1310">
                  <c:v>4.5080362759948503E-15</c:v>
                </c:pt>
                <c:pt idx="1311">
                  <c:v>4.5098044693677004E-15</c:v>
                </c:pt>
                <c:pt idx="1312">
                  <c:v>4.5115854092915797E-15</c:v>
                </c:pt>
                <c:pt idx="1313">
                  <c:v>4.5133791152045297E-15</c:v>
                </c:pt>
                <c:pt idx="1314">
                  <c:v>4.5151856067430496E-15</c:v>
                </c:pt>
                <c:pt idx="1315">
                  <c:v>4.5170049037432497E-15</c:v>
                </c:pt>
                <c:pt idx="1316">
                  <c:v>4.5188370262414797E-15</c:v>
                </c:pt>
                <c:pt idx="1317">
                  <c:v>4.52068199447534E-15</c:v>
                </c:pt>
                <c:pt idx="1318">
                  <c:v>4.5225398288844501E-15</c:v>
                </c:pt>
                <c:pt idx="1319">
                  <c:v>4.5244105501115303E-15</c:v>
                </c:pt>
                <c:pt idx="1320">
                  <c:v>4.5262941790029702E-15</c:v>
                </c:pt>
                <c:pt idx="1321">
                  <c:v>4.5281907366100799E-15</c:v>
                </c:pt>
                <c:pt idx="1322">
                  <c:v>4.5301002441898303E-15</c:v>
                </c:pt>
                <c:pt idx="1323">
                  <c:v>4.5320227232056603E-15</c:v>
                </c:pt>
                <c:pt idx="1324">
                  <c:v>4.5339581953287897E-15</c:v>
                </c:pt>
                <c:pt idx="1325">
                  <c:v>4.5359066824387901E-15</c:v>
                </c:pt>
                <c:pt idx="1326">
                  <c:v>4.5378682066247001E-15</c:v>
                </c:pt>
                <c:pt idx="1327">
                  <c:v>4.5398427901860997E-15</c:v>
                </c:pt>
                <c:pt idx="1328">
                  <c:v>4.5418304556339497E-15</c:v>
                </c:pt>
                <c:pt idx="1329">
                  <c:v>4.54383122569154E-15</c:v>
                </c:pt>
                <c:pt idx="1330">
                  <c:v>4.54584512329572E-15</c:v>
                </c:pt>
                <c:pt idx="1331">
                  <c:v>4.5478721715977201E-15</c:v>
                </c:pt>
                <c:pt idx="1332">
                  <c:v>4.5499123939643E-15</c:v>
                </c:pt>
                <c:pt idx="1333">
                  <c:v>4.5519658139785999E-15</c:v>
                </c:pt>
                <c:pt idx="1334">
                  <c:v>4.5540324554415001E-15</c:v>
                </c:pt>
                <c:pt idx="1335">
                  <c:v>4.5561123423724899E-15</c:v>
                </c:pt>
                <c:pt idx="1336">
                  <c:v>4.5582054990107199E-15</c:v>
                </c:pt>
                <c:pt idx="1337">
                  <c:v>4.5603119498161802E-15</c:v>
                </c:pt>
                <c:pt idx="1338">
                  <c:v>4.5624317194708399E-15</c:v>
                </c:pt>
                <c:pt idx="1339">
                  <c:v>4.5645648328795901E-15</c:v>
                </c:pt>
                <c:pt idx="1340">
                  <c:v>4.5667113151716003E-15</c:v>
                </c:pt>
                <c:pt idx="1341">
                  <c:v>4.5688711917012703E-15</c:v>
                </c:pt>
                <c:pt idx="1342">
                  <c:v>4.5710444880495101E-15</c:v>
                </c:pt>
                <c:pt idx="1343">
                  <c:v>4.5732312300248201E-15</c:v>
                </c:pt>
                <c:pt idx="1344">
                  <c:v>4.5754314436645303E-15</c:v>
                </c:pt>
                <c:pt idx="1345">
                  <c:v>4.5776451552360002E-15</c:v>
                </c:pt>
                <c:pt idx="1346">
                  <c:v>4.5798723912377996E-15</c:v>
                </c:pt>
                <c:pt idx="1347">
                  <c:v>4.5821131784009198E-15</c:v>
                </c:pt>
                <c:pt idx="1348">
                  <c:v>4.5843675436899699E-15</c:v>
                </c:pt>
                <c:pt idx="1349">
                  <c:v>4.5866355143046301E-15</c:v>
                </c:pt>
                <c:pt idx="1350">
                  <c:v>4.5889171176806702E-15</c:v>
                </c:pt>
                <c:pt idx="1351">
                  <c:v>4.5912123814914097E-15</c:v>
                </c:pt>
                <c:pt idx="1352">
                  <c:v>4.5935213336487399E-15</c:v>
                </c:pt>
                <c:pt idx="1353">
                  <c:v>4.5958440023048001E-15</c:v>
                </c:pt>
                <c:pt idx="1354">
                  <c:v>4.5981804158531097E-15</c:v>
                </c:pt>
                <c:pt idx="1355">
                  <c:v>4.6005306029299498E-15</c:v>
                </c:pt>
                <c:pt idx="1356">
                  <c:v>4.6028945924154196E-15</c:v>
                </c:pt>
                <c:pt idx="1357">
                  <c:v>4.6052724134354501E-15</c:v>
                </c:pt>
                <c:pt idx="1358">
                  <c:v>4.6076640953625302E-15</c:v>
                </c:pt>
                <c:pt idx="1359">
                  <c:v>4.6100696678174503E-15</c:v>
                </c:pt>
                <c:pt idx="1360">
                  <c:v>4.6124891606707498E-15</c:v>
                </c:pt>
                <c:pt idx="1361">
                  <c:v>4.6149226040438201E-15</c:v>
                </c:pt>
                <c:pt idx="1362">
                  <c:v>4.6173700283108101E-15</c:v>
                </c:pt>
                <c:pt idx="1363">
                  <c:v>4.6198314640997098E-15</c:v>
                </c:pt>
                <c:pt idx="1364">
                  <c:v>4.6223069422940601E-15</c:v>
                </c:pt>
                <c:pt idx="1365">
                  <c:v>4.6247964940342697E-15</c:v>
                </c:pt>
                <c:pt idx="1366">
                  <c:v>4.6273001507192803E-15</c:v>
                </c:pt>
                <c:pt idx="1367">
                  <c:v>4.6298179440079399E-15</c:v>
                </c:pt>
                <c:pt idx="1368">
                  <c:v>4.63234990582074E-15</c:v>
                </c:pt>
                <c:pt idx="1369">
                  <c:v>4.6348960683413698E-15</c:v>
                </c:pt>
                <c:pt idx="1370">
                  <c:v>4.6374564640178903E-15</c:v>
                </c:pt>
                <c:pt idx="1371">
                  <c:v>4.6400311255649999E-15</c:v>
                </c:pt>
                <c:pt idx="1372">
                  <c:v>4.6426200859650803E-15</c:v>
                </c:pt>
                <c:pt idx="1373">
                  <c:v>4.6452233784702097E-15</c:v>
                </c:pt>
                <c:pt idx="1374">
                  <c:v>4.64784103660346E-15</c:v>
                </c:pt>
                <c:pt idx="1375">
                  <c:v>4.6504730941609899E-15</c:v>
                </c:pt>
                <c:pt idx="1376">
                  <c:v>4.6531195852133201E-15</c:v>
                </c:pt>
                <c:pt idx="1377">
                  <c:v>4.6557805441074299E-15</c:v>
                </c:pt>
                <c:pt idx="1378">
                  <c:v>4.6584560054681403E-15</c:v>
                </c:pt>
                <c:pt idx="1379">
                  <c:v>4.6611460042001001E-15</c:v>
                </c:pt>
                <c:pt idx="1380">
                  <c:v>4.6638505754893503E-15</c:v>
                </c:pt>
                <c:pt idx="1381">
                  <c:v>4.6665697548054397E-15</c:v>
                </c:pt>
                <c:pt idx="1382">
                  <c:v>4.6693035779029297E-15</c:v>
                </c:pt>
                <c:pt idx="1383">
                  <c:v>4.67205208082319E-15</c:v>
                </c:pt>
                <c:pt idx="1384">
                  <c:v>4.6748152998965604E-15</c:v>
                </c:pt>
                <c:pt idx="1385">
                  <c:v>4.6775932717440103E-15</c:v>
                </c:pt>
                <c:pt idx="1386">
                  <c:v>4.6803860332789298E-15</c:v>
                </c:pt>
                <c:pt idx="1387">
                  <c:v>4.6831936217093397E-15</c:v>
                </c:pt>
                <c:pt idx="1388">
                  <c:v>4.6860160745395098E-15</c:v>
                </c:pt>
                <c:pt idx="1389">
                  <c:v>4.6888534295722597E-15</c:v>
                </c:pt>
                <c:pt idx="1390">
                  <c:v>4.6917057249104996E-15</c:v>
                </c:pt>
                <c:pt idx="1391">
                  <c:v>4.6945729989596301E-15</c:v>
                </c:pt>
                <c:pt idx="1392">
                  <c:v>4.6974552904293601E-15</c:v>
                </c:pt>
                <c:pt idx="1393">
                  <c:v>4.7003526383359297E-15</c:v>
                </c:pt>
                <c:pt idx="1394">
                  <c:v>4.7032650820037703E-15</c:v>
                </c:pt>
                <c:pt idx="1395">
                  <c:v>4.7061926610681504E-15</c:v>
                </c:pt>
                <c:pt idx="1396">
                  <c:v>4.7091354154769002E-15</c:v>
                </c:pt>
                <c:pt idx="1397">
                  <c:v>4.7120933854927602E-15</c:v>
                </c:pt>
                <c:pt idx="1398">
                  <c:v>4.7150666116952599E-15</c:v>
                </c:pt>
                <c:pt idx="1399">
                  <c:v>4.7180551349835097E-15</c:v>
                </c:pt>
                <c:pt idx="1400">
                  <c:v>4.72105899657757E-15</c:v>
                </c:pt>
                <c:pt idx="1401">
                  <c:v>4.7240782380214496E-15</c:v>
                </c:pt>
                <c:pt idx="1402">
                  <c:v>4.7271129011849897E-15</c:v>
                </c:pt>
                <c:pt idx="1403">
                  <c:v>4.7301630282661198E-15</c:v>
                </c:pt>
                <c:pt idx="1404">
                  <c:v>4.7332286617934998E-15</c:v>
                </c:pt>
                <c:pt idx="1405">
                  <c:v>4.7363098446285497E-15</c:v>
                </c:pt>
                <c:pt idx="1406">
                  <c:v>4.7394066199678697E-15</c:v>
                </c:pt>
                <c:pt idx="1407">
                  <c:v>4.7425190313458698E-15</c:v>
                </c:pt>
                <c:pt idx="1408">
                  <c:v>4.7456471226368802E-15</c:v>
                </c:pt>
                <c:pt idx="1409">
                  <c:v>4.7487909380578696E-15</c:v>
                </c:pt>
                <c:pt idx="1410">
                  <c:v>4.75195052217076E-15</c:v>
                </c:pt>
                <c:pt idx="1411">
                  <c:v>4.7551259198850602E-15</c:v>
                </c:pt>
                <c:pt idx="1412">
                  <c:v>4.7583171764602802E-15</c:v>
                </c:pt>
                <c:pt idx="1413">
                  <c:v>4.76152433750873E-15</c:v>
                </c:pt>
                <c:pt idx="1414">
                  <c:v>4.7647474489977203E-15</c:v>
                </c:pt>
                <c:pt idx="1415">
                  <c:v>4.7679865572527203E-15</c:v>
                </c:pt>
                <c:pt idx="1416">
                  <c:v>4.7712417089595701E-15</c:v>
                </c:pt>
                <c:pt idx="1417">
                  <c:v>4.7745129511674398E-15</c:v>
                </c:pt>
                <c:pt idx="1418">
                  <c:v>4.7778003312914201E-15</c:v>
                </c:pt>
                <c:pt idx="1419">
                  <c:v>4.7811038971153798E-15</c:v>
                </c:pt>
                <c:pt idx="1420">
                  <c:v>4.7844236967947697E-15</c:v>
                </c:pt>
                <c:pt idx="1421">
                  <c:v>4.7877597788592696E-15</c:v>
                </c:pt>
                <c:pt idx="1422">
                  <c:v>4.7911121922157898E-15</c:v>
                </c:pt>
                <c:pt idx="1423">
                  <c:v>4.7944809861514801E-15</c:v>
                </c:pt>
                <c:pt idx="1424">
                  <c:v>4.7978662103363E-15</c:v>
                </c:pt>
                <c:pt idx="1425">
                  <c:v>4.8012679148264896E-15</c:v>
                </c:pt>
                <c:pt idx="1426">
                  <c:v>4.8046861500669604E-15</c:v>
                </c:pt>
                <c:pt idx="1427">
                  <c:v>4.8081209668948703E-15</c:v>
                </c:pt>
                <c:pt idx="1428">
                  <c:v>4.8115724165423704E-15</c:v>
                </c:pt>
                <c:pt idx="1429">
                  <c:v>4.8150405506398097E-15</c:v>
                </c:pt>
                <c:pt idx="1430">
                  <c:v>4.8185254212189698E-15</c:v>
                </c:pt>
                <c:pt idx="1431">
                  <c:v>4.8220270807159801E-15</c:v>
                </c:pt>
                <c:pt idx="1432">
                  <c:v>4.8255455819748704E-15</c:v>
                </c:pt>
                <c:pt idx="1433">
                  <c:v>4.8290809782506203E-15</c:v>
                </c:pt>
                <c:pt idx="1434">
                  <c:v>4.8326333232123796E-15</c:v>
                </c:pt>
                <c:pt idx="1435">
                  <c:v>4.8362026709471801E-15</c:v>
                </c:pt>
                <c:pt idx="1436">
                  <c:v>4.8397890759627297E-15</c:v>
                </c:pt>
                <c:pt idx="1437">
                  <c:v>4.8433925931914199E-15</c:v>
                </c:pt>
                <c:pt idx="1438">
                  <c:v>4.84701327799347E-15</c:v>
                </c:pt>
                <c:pt idx="1439">
                  <c:v>4.8506511861604497E-15</c:v>
                </c:pt>
                <c:pt idx="1440">
                  <c:v>4.8543063739188603E-15</c:v>
                </c:pt>
                <c:pt idx="1441">
                  <c:v>4.8579788979337401E-15</c:v>
                </c:pt>
                <c:pt idx="1442">
                  <c:v>4.86166881531221E-15</c:v>
                </c:pt>
                <c:pt idx="1443">
                  <c:v>4.8653761836074003E-15</c:v>
                </c:pt>
                <c:pt idx="1444">
                  <c:v>4.8691010608217801E-15</c:v>
                </c:pt>
                <c:pt idx="1445">
                  <c:v>4.8728435054112899E-15</c:v>
                </c:pt>
                <c:pt idx="1446">
                  <c:v>4.8766035762890497E-15</c:v>
                </c:pt>
                <c:pt idx="1447">
                  <c:v>4.88038133282888E-15</c:v>
                </c:pt>
                <c:pt idx="1448">
                  <c:v>4.8841768348699596E-15</c:v>
                </c:pt>
                <c:pt idx="1449">
                  <c:v>4.8879901427199001E-15</c:v>
                </c:pt>
                <c:pt idx="1450">
                  <c:v>4.8918213171595001E-15</c:v>
                </c:pt>
                <c:pt idx="1451">
                  <c:v>4.8956704194463499E-15</c:v>
                </c:pt>
                <c:pt idx="1452">
                  <c:v>4.8995375113191904E-15</c:v>
                </c:pt>
                <c:pt idx="1453">
                  <c:v>4.9034226550019002E-15</c:v>
                </c:pt>
                <c:pt idx="1454">
                  <c:v>4.9073259132077703E-15</c:v>
                </c:pt>
                <c:pt idx="1455">
                  <c:v>4.9112473491438902E-15</c:v>
                </c:pt>
                <c:pt idx="1456">
                  <c:v>4.9151870265152202E-15</c:v>
                </c:pt>
                <c:pt idx="1457">
                  <c:v>4.9191450095291798E-15</c:v>
                </c:pt>
                <c:pt idx="1458">
                  <c:v>4.9231213629001698E-15</c:v>
                </c:pt>
                <c:pt idx="1459">
                  <c:v>4.9271161518536001E-15</c:v>
                </c:pt>
                <c:pt idx="1460">
                  <c:v>4.9311294421310401E-15</c:v>
                </c:pt>
                <c:pt idx="1461">
                  <c:v>4.9351612999943502E-15</c:v>
                </c:pt>
                <c:pt idx="1462">
                  <c:v>4.9392117922305899E-15</c:v>
                </c:pt>
                <c:pt idx="1463">
                  <c:v>4.9432809861566302E-15</c:v>
                </c:pt>
                <c:pt idx="1464">
                  <c:v>4.9473689496240699E-15</c:v>
                </c:pt>
                <c:pt idx="1465">
                  <c:v>4.9514757510238702E-15</c:v>
                </c:pt>
                <c:pt idx="1466">
                  <c:v>4.9556014592915801E-15</c:v>
                </c:pt>
                <c:pt idx="1467">
                  <c:v>4.9597461439119597E-15</c:v>
                </c:pt>
                <c:pt idx="1468">
                  <c:v>4.9639098749242803E-15</c:v>
                </c:pt>
                <c:pt idx="1469">
                  <c:v>4.9680927229272697E-15</c:v>
                </c:pt>
                <c:pt idx="1470">
                  <c:v>4.9722947590844103E-15</c:v>
                </c:pt>
                <c:pt idx="1471">
                  <c:v>4.9765160551291E-15</c:v>
                </c:pt>
                <c:pt idx="1472">
                  <c:v>4.9807566833699198E-15</c:v>
                </c:pt>
                <c:pt idx="1473">
                  <c:v>4.9850167166962597E-15</c:v>
                </c:pt>
                <c:pt idx="1474">
                  <c:v>4.9892962285833801E-15</c:v>
                </c:pt>
                <c:pt idx="1475">
                  <c:v>4.9935952930982699E-15</c:v>
                </c:pt>
                <c:pt idx="1476">
                  <c:v>4.9979139849050599E-15</c:v>
                </c:pt>
                <c:pt idx="1477">
                  <c:v>5.0022523792708598E-15</c:v>
                </c:pt>
                <c:pt idx="1478">
                  <c:v>5.0066105520712303E-15</c:v>
                </c:pt>
                <c:pt idx="1479">
                  <c:v>5.0109885797963099E-15</c:v>
                </c:pt>
                <c:pt idx="1480">
                  <c:v>5.0153865395565997E-15</c:v>
                </c:pt>
                <c:pt idx="1481">
                  <c:v>5.0198045090888302E-15</c:v>
                </c:pt>
                <c:pt idx="1482">
                  <c:v>5.0242425667623098E-15</c:v>
                </c:pt>
                <c:pt idx="1483">
                  <c:v>5.0287007915847203E-15</c:v>
                </c:pt>
                <c:pt idx="1484">
                  <c:v>5.0331792632087103E-15</c:v>
                </c:pt>
                <c:pt idx="1485">
                  <c:v>5.0376780619378003E-15</c:v>
                </c:pt>
                <c:pt idx="1486">
                  <c:v>5.04219726873329E-15</c:v>
                </c:pt>
                <c:pt idx="1487">
                  <c:v>5.0467369652203701E-15</c:v>
                </c:pt>
                <c:pt idx="1488">
                  <c:v>5.0512972336947298E-15</c:v>
                </c:pt>
                <c:pt idx="1489">
                  <c:v>5.0558781571294298E-15</c:v>
                </c:pt>
                <c:pt idx="1490">
                  <c:v>5.0604798191814698E-15</c:v>
                </c:pt>
                <c:pt idx="1491">
                  <c:v>5.0651023041988303E-15</c:v>
                </c:pt>
                <c:pt idx="1492">
                  <c:v>5.0697456972274103E-15</c:v>
                </c:pt>
                <c:pt idx="1493">
                  <c:v>5.0744100840176697E-15</c:v>
                </c:pt>
                <c:pt idx="1494">
                  <c:v>5.0790955510325204E-15</c:v>
                </c:pt>
                <c:pt idx="1495">
                  <c:v>5.08380218545389E-15</c:v>
                </c:pt>
                <c:pt idx="1496">
                  <c:v>5.0885300751905603E-15</c:v>
                </c:pt>
                <c:pt idx="1497">
                  <c:v>5.0932793088852598E-15</c:v>
                </c:pt>
                <c:pt idx="1498">
                  <c:v>5.0980499759225098E-15</c:v>
                </c:pt>
                <c:pt idx="1499">
                  <c:v>5.1028421664363298E-15</c:v>
                </c:pt>
                <c:pt idx="1500">
                  <c:v>5.1076559713175403E-15</c:v>
                </c:pt>
                <c:pt idx="1501">
                  <c:v>5.1124914822223096E-15</c:v>
                </c:pt>
                <c:pt idx="1502">
                  <c:v>5.1173487915798198E-15</c:v>
                </c:pt>
                <c:pt idx="1503">
                  <c:v>5.1222279926002701E-15</c:v>
                </c:pt>
                <c:pt idx="1504">
                  <c:v>5.1271291792833699E-15</c:v>
                </c:pt>
                <c:pt idx="1505">
                  <c:v>5.1320524464266997E-15</c:v>
                </c:pt>
                <c:pt idx="1506">
                  <c:v>5.1369978896340498E-15</c:v>
                </c:pt>
                <c:pt idx="1507">
                  <c:v>5.14196560532411E-15</c:v>
                </c:pt>
                <c:pt idx="1508">
                  <c:v>5.1469556907390896E-15</c:v>
                </c:pt>
                <c:pt idx="1509">
                  <c:v>5.1519682439538997E-15</c:v>
                </c:pt>
                <c:pt idx="1510">
                  <c:v>5.1570033638846802E-15</c:v>
                </c:pt>
                <c:pt idx="1511">
                  <c:v>5.1620611502983999E-15</c:v>
                </c:pt>
                <c:pt idx="1512">
                  <c:v>5.1671417038218799E-15</c:v>
                </c:pt>
                <c:pt idx="1513">
                  <c:v>5.1722451259509896E-15</c:v>
                </c:pt>
                <c:pt idx="1514">
                  <c:v>5.1773715190607898E-15</c:v>
                </c:pt>
                <c:pt idx="1515">
                  <c:v>5.1825209864145296E-15</c:v>
                </c:pt>
                <c:pt idx="1516">
                  <c:v>5.18769363217402E-15</c:v>
                </c:pt>
                <c:pt idx="1517">
                  <c:v>5.1928895614093402E-15</c:v>
                </c:pt>
                <c:pt idx="1518">
                  <c:v>5.1981088801088902E-15</c:v>
                </c:pt>
                <c:pt idx="1519">
                  <c:v>5.2033516951901503E-15</c:v>
                </c:pt>
                <c:pt idx="1520">
                  <c:v>5.2086181145095101E-15</c:v>
                </c:pt>
                <c:pt idx="1521">
                  <c:v>5.21390824687333E-15</c:v>
                </c:pt>
                <c:pt idx="1522">
                  <c:v>5.2192222020484202E-15</c:v>
                </c:pt>
                <c:pt idx="1523">
                  <c:v>5.2245600907732697E-15</c:v>
                </c:pt>
                <c:pt idx="1524">
                  <c:v>5.2299220247688701E-15</c:v>
                </c:pt>
                <c:pt idx="1525">
                  <c:v>5.2353081167501201E-15</c:v>
                </c:pt>
                <c:pt idx="1526">
                  <c:v>5.2407184804374296E-15</c:v>
                </c:pt>
                <c:pt idx="1527">
                  <c:v>5.2461532305678904E-15</c:v>
                </c:pt>
                <c:pt idx="1528">
                  <c:v>5.2516124829076203E-15</c:v>
                </c:pt>
                <c:pt idx="1529">
                  <c:v>5.2570963542636599E-15</c:v>
                </c:pt>
                <c:pt idx="1530">
                  <c:v>5.2626049624957002E-15</c:v>
                </c:pt>
                <c:pt idx="1531">
                  <c:v>5.2681384265290901E-15</c:v>
                </c:pt>
                <c:pt idx="1532">
                  <c:v>5.2736968663671798E-15</c:v>
                </c:pt>
                <c:pt idx="1533">
                  <c:v>5.2792804031039302E-15</c:v>
                </c:pt>
                <c:pt idx="1534">
                  <c:v>5.2848891589370004E-15</c:v>
                </c:pt>
                <c:pt idx="1535">
                  <c:v>5.2905232571812604E-15</c:v>
                </c:pt>
                <c:pt idx="1536">
                  <c:v>5.2961828222818199E-15</c:v>
                </c:pt>
                <c:pt idx="1537">
                  <c:v>5.3018679798277497E-15</c:v>
                </c:pt>
                <c:pt idx="1538">
                  <c:v>5.30757885656595E-15</c:v>
                </c:pt>
                <c:pt idx="1539">
                  <c:v>5.3133155804154103E-15</c:v>
                </c:pt>
                <c:pt idx="1540">
                  <c:v>5.3190782804812698E-15</c:v>
                </c:pt>
                <c:pt idx="1541">
                  <c:v>5.3248670870695401E-15</c:v>
                </c:pt>
                <c:pt idx="1542">
                  <c:v>5.3306821317016997E-15</c:v>
                </c:pt>
                <c:pt idx="1543">
                  <c:v>5.3365235471299903E-15</c:v>
                </c:pt>
                <c:pt idx="1544">
                  <c:v>5.3423914673525301E-15</c:v>
                </c:pt>
                <c:pt idx="1545">
                  <c:v>5.3482860276289499E-15</c:v>
                </c:pt>
                <c:pt idx="1546">
                  <c:v>5.3542073644960697E-15</c:v>
                </c:pt>
                <c:pt idx="1547">
                  <c:v>5.3601556157841E-15</c:v>
                </c:pt>
                <c:pt idx="1548">
                  <c:v>5.3661309206328598E-15</c:v>
                </c:pt>
                <c:pt idx="1549">
                  <c:v>5.37213341950861E-15</c:v>
                </c:pt>
                <c:pt idx="1550">
                  <c:v>5.3781632542206898E-15</c:v>
                </c:pt>
                <c:pt idx="1551">
                  <c:v>5.3842205679389704E-15</c:v>
                </c:pt>
                <c:pt idx="1552">
                  <c:v>5.3903055052112E-15</c:v>
                </c:pt>
                <c:pt idx="1553">
                  <c:v>5.3964182119806496E-15</c:v>
                </c:pt>
                <c:pt idx="1554">
                  <c:v>5.4025588356046502E-15</c:v>
                </c:pt>
                <c:pt idx="1555">
                  <c:v>5.4087275248725401E-15</c:v>
                </c:pt>
                <c:pt idx="1556">
                  <c:v>5.41492443002476E-15</c:v>
                </c:pt>
                <c:pt idx="1557">
                  <c:v>5.4211497027717001E-15</c:v>
                </c:pt>
                <c:pt idx="1558">
                  <c:v>5.4274034963131299E-15</c:v>
                </c:pt>
                <c:pt idx="1559">
                  <c:v>5.4336859653581903E-15</c:v>
                </c:pt>
                <c:pt idx="1560">
                  <c:v>5.4399972661451899E-15</c:v>
                </c:pt>
                <c:pt idx="1561">
                  <c:v>5.44633755646217E-15</c:v>
                </c:pt>
                <c:pt idx="1562">
                  <c:v>5.45270699566771E-15</c:v>
                </c:pt>
                <c:pt idx="1563">
                  <c:v>5.4591057447123202E-15</c:v>
                </c:pt>
                <c:pt idx="1564">
                  <c:v>5.4655339661597703E-15</c:v>
                </c:pt>
                <c:pt idx="1565">
                  <c:v>5.4719918242091201E-15</c:v>
                </c:pt>
                <c:pt idx="1566">
                  <c:v>5.47847948471731E-15</c:v>
                </c:pt>
                <c:pt idx="1567">
                  <c:v>5.4849971152215898E-15</c:v>
                </c:pt>
                <c:pt idx="1568">
                  <c:v>5.4915448849631697E-15</c:v>
                </c:pt>
                <c:pt idx="1569">
                  <c:v>5.4981229649103497E-15</c:v>
                </c:pt>
                <c:pt idx="1570">
                  <c:v>5.50473152778313E-15</c:v>
                </c:pt>
                <c:pt idx="1571">
                  <c:v>5.51137074807721E-15</c:v>
                </c:pt>
                <c:pt idx="1572">
                  <c:v>5.5180408020893903E-15</c:v>
                </c:pt>
                <c:pt idx="1573">
                  <c:v>5.5247418679428799E-15</c:v>
                </c:pt>
                <c:pt idx="1574">
                  <c:v>5.5314741256130798E-15</c:v>
                </c:pt>
                <c:pt idx="1575">
                  <c:v>5.5382377569543503E-15</c:v>
                </c:pt>
                <c:pt idx="1576">
                  <c:v>5.5450329457265002E-15</c:v>
                </c:pt>
                <c:pt idx="1577">
                  <c:v>5.5518598776225896E-15</c:v>
                </c:pt>
                <c:pt idx="1578">
                  <c:v>5.5587187402968302E-15</c:v>
                </c:pt>
                <c:pt idx="1579">
                  <c:v>5.5656097233929801E-15</c:v>
                </c:pt>
                <c:pt idx="1580">
                  <c:v>5.5725330185733799E-15</c:v>
                </c:pt>
                <c:pt idx="1581">
                  <c:v>5.5794888195489598E-15</c:v>
                </c:pt>
                <c:pt idx="1582">
                  <c:v>5.58647732210883E-15</c:v>
                </c:pt>
                <c:pt idx="1583">
                  <c:v>5.5934987241517301E-15</c:v>
                </c:pt>
                <c:pt idx="1584">
                  <c:v>5.6005532257169697E-15</c:v>
                </c:pt>
                <c:pt idx="1585">
                  <c:v>5.6076410290167002E-15</c:v>
                </c:pt>
                <c:pt idx="1586">
                  <c:v>5.6147623384684701E-15</c:v>
                </c:pt>
                <c:pt idx="1587">
                  <c:v>5.6219173607288098E-15</c:v>
                </c:pt>
                <c:pt idx="1588">
                  <c:v>5.6291063047268399E-15</c:v>
                </c:pt>
                <c:pt idx="1589">
                  <c:v>5.6363293816993302E-15</c:v>
                </c:pt>
                <c:pt idx="1590">
                  <c:v>5.6435868052257898E-15</c:v>
                </c:pt>
                <c:pt idx="1591">
                  <c:v>5.65087879126493E-15</c:v>
                </c:pt>
                <c:pt idx="1592">
                  <c:v>5.6582055581911499E-15</c:v>
                </c:pt>
                <c:pt idx="1593">
                  <c:v>5.66556732683246E-15</c:v>
                </c:pt>
                <c:pt idx="1594">
                  <c:v>5.6729643205087599E-15</c:v>
                </c:pt>
                <c:pt idx="1595">
                  <c:v>5.6803967650710097E-15</c:v>
                </c:pt>
                <c:pt idx="1596">
                  <c:v>5.6878648889412698E-15</c:v>
                </c:pt>
                <c:pt idx="1597">
                  <c:v>5.6953689231536201E-15</c:v>
                </c:pt>
                <c:pt idx="1598">
                  <c:v>5.70290910139593E-15</c:v>
                </c:pt>
                <c:pt idx="1599">
                  <c:v>5.7104856600522496E-15</c:v>
                </c:pt>
                <c:pt idx="1600">
                  <c:v>5.7180988382465403E-15</c:v>
                </c:pt>
                <c:pt idx="1601">
                  <c:v>5.7257488778870098E-15</c:v>
                </c:pt>
                <c:pt idx="1602">
                  <c:v>5.7334360237116902E-15</c:v>
                </c:pt>
                <c:pt idx="1603">
                  <c:v>5.7411605233346597E-15</c:v>
                </c:pt>
                <c:pt idx="1604">
                  <c:v>5.7489226272935703E-15</c:v>
                </c:pt>
                <c:pt idx="1605">
                  <c:v>5.7567225890980099E-15</c:v>
                </c:pt>
                <c:pt idx="1606">
                  <c:v>5.7645606652790002E-15</c:v>
                </c:pt>
                <c:pt idx="1607">
                  <c:v>5.7724371154397404E-15</c:v>
                </c:pt>
                <c:pt idx="1608">
                  <c:v>5.7803522023073501E-15</c:v>
                </c:pt>
                <c:pt idx="1609">
                  <c:v>5.7883061917855499E-15</c:v>
                </c:pt>
                <c:pt idx="1610">
                  <c:v>5.7962993530088599E-15</c:v>
                </c:pt>
                <c:pt idx="1611">
                  <c:v>5.8043319583979598E-15</c:v>
                </c:pt>
                <c:pt idx="1612">
                  <c:v>5.8124042837162996E-15</c:v>
                </c:pt>
                <c:pt idx="1613">
                  <c:v>5.8205166081277704E-15</c:v>
                </c:pt>
                <c:pt idx="1614">
                  <c:v>5.8286692142559198E-15</c:v>
                </c:pt>
                <c:pt idx="1615">
                  <c:v>5.8368623882446302E-15</c:v>
                </c:pt>
                <c:pt idx="1616">
                  <c:v>5.8450964198200199E-15</c:v>
                </c:pt>
                <c:pt idx="1617">
                  <c:v>5.8533716023537302E-15</c:v>
                </c:pt>
                <c:pt idx="1618">
                  <c:v>5.8616882329279199E-15</c:v>
                </c:pt>
                <c:pt idx="1619">
                  <c:v>5.8700466124016703E-15</c:v>
                </c:pt>
                <c:pt idx="1620">
                  <c:v>5.8784470454791301E-15</c:v>
                </c:pt>
                <c:pt idx="1621">
                  <c:v>5.8868898407786701E-15</c:v>
                </c:pt>
                <c:pt idx="1622">
                  <c:v>5.8953753109047501E-15</c:v>
                </c:pt>
                <c:pt idx="1623">
                  <c:v>5.90390377252046E-15</c:v>
                </c:pt>
                <c:pt idx="1624">
                  <c:v>5.9124755464226398E-15</c:v>
                </c:pt>
                <c:pt idx="1625">
                  <c:v>5.9210909576182301E-15</c:v>
                </c:pt>
                <c:pt idx="1626">
                  <c:v>5.9297503354030003E-15</c:v>
                </c:pt>
                <c:pt idx="1627">
                  <c:v>5.9384540134417498E-15</c:v>
                </c:pt>
                <c:pt idx="1628">
                  <c:v>5.9472023298508103E-15</c:v>
                </c:pt>
                <c:pt idx="1629">
                  <c:v>5.9559956272826903E-15</c:v>
                </c:pt>
                <c:pt idx="1630">
                  <c:v>5.9648342530124401E-15</c:v>
                </c:pt>
                <c:pt idx="1631">
                  <c:v>5.9737185590265502E-15</c:v>
                </c:pt>
                <c:pt idx="1632">
                  <c:v>5.9826489021141201E-15</c:v>
                </c:pt>
                <c:pt idx="1633">
                  <c:v>5.9916256439600398E-15</c:v>
                </c:pt>
                <c:pt idx="1634">
                  <c:v>6.00064915124109E-15</c:v>
                </c:pt>
                <c:pt idx="1635">
                  <c:v>6.0097197957237304E-15</c:v>
                </c:pt>
                <c:pt idx="1636">
                  <c:v>6.0188379543655099E-15</c:v>
                </c:pt>
                <c:pt idx="1637">
                  <c:v>6.0280040094180701E-15</c:v>
                </c:pt>
                <c:pt idx="1638">
                  <c:v>6.0372183485336198E-15</c:v>
                </c:pt>
                <c:pt idx="1639">
                  <c:v>6.0464813648739299E-15</c:v>
                </c:pt>
                <c:pt idx="1640">
                  <c:v>6.0557934572222897E-15</c:v>
                </c:pt>
                <c:pt idx="1641">
                  <c:v>6.0651550300983601E-15</c:v>
                </c:pt>
                <c:pt idx="1642">
                  <c:v>6.07456649387629E-15</c:v>
                </c:pt>
                <c:pt idx="1643">
                  <c:v>6.0840282649061602E-15</c:v>
                </c:pt>
                <c:pt idx="1644">
                  <c:v>6.0935407656382601E-15</c:v>
                </c:pt>
                <c:pt idx="1645">
                  <c:v>6.1031044247513898E-15</c:v>
                </c:pt>
                <c:pt idx="1646">
                  <c:v>6.1127196772844399E-15</c:v>
                </c:pt>
                <c:pt idx="1647">
                  <c:v>6.12238696477164E-15</c:v>
                </c:pt>
                <c:pt idx="1648">
                  <c:v>6.1321067353815499E-15</c:v>
                </c:pt>
                <c:pt idx="1649">
                  <c:v>6.1418794440602501E-15</c:v>
                </c:pt>
                <c:pt idx="1650">
                  <c:v>6.1517055526781204E-15</c:v>
                </c:pt>
                <c:pt idx="1651">
                  <c:v>6.1615855301817496E-15</c:v>
                </c:pt>
                <c:pt idx="1652">
                  <c:v>6.1715198527489797E-15</c:v>
                </c:pt>
                <c:pt idx="1653">
                  <c:v>6.1815090039496001E-15</c:v>
                </c:pt>
                <c:pt idx="1654">
                  <c:v>6.1915534749100899E-15</c:v>
                </c:pt>
                <c:pt idx="1655">
                  <c:v>6.2016537644833902E-15</c:v>
                </c:pt>
                <c:pt idx="1656">
                  <c:v>6.21181037942366E-15</c:v>
                </c:pt>
                <c:pt idx="1657">
                  <c:v>6.2220238345666599E-15</c:v>
                </c:pt>
                <c:pt idx="1658">
                  <c:v>6.23229465301483E-15</c:v>
                </c:pt>
                <c:pt idx="1659">
                  <c:v>6.2426233663287398E-15</c:v>
                </c:pt>
                <c:pt idx="1660">
                  <c:v>6.2530105147238097E-15</c:v>
                </c:pt>
                <c:pt idx="1661">
                  <c:v>6.2634566472734404E-15</c:v>
                </c:pt>
                <c:pt idx="1662">
                  <c:v>6.2739623221183103E-15</c:v>
                </c:pt>
                <c:pt idx="1663">
                  <c:v>6.2845281066822001E-15</c:v>
                </c:pt>
                <c:pt idx="1664">
                  <c:v>6.2951545778946499E-15</c:v>
                </c:pt>
                <c:pt idx="1665">
                  <c:v>6.3058423224207998E-15</c:v>
                </c:pt>
                <c:pt idx="1666">
                  <c:v>6.3165919368980404E-15</c:v>
                </c:pt>
                <c:pt idx="1667">
                  <c:v>6.3274040281810298E-15</c:v>
                </c:pt>
                <c:pt idx="1668">
                  <c:v>6.3382792135941902E-15</c:v>
                </c:pt>
                <c:pt idx="1669">
                  <c:v>6.34921812119258E-15</c:v>
                </c:pt>
                <c:pt idx="1670">
                  <c:v>6.3602213900311296E-15</c:v>
                </c:pt>
                <c:pt idx="1671">
                  <c:v>6.3712896704431997E-15</c:v>
                </c:pt>
                <c:pt idx="1672">
                  <c:v>6.3824236243282899E-15</c:v>
                </c:pt>
                <c:pt idx="1673">
                  <c:v>6.3936239254493202E-15</c:v>
                </c:pt>
                <c:pt idx="1674">
                  <c:v>6.4048912597400999E-15</c:v>
                </c:pt>
                <c:pt idx="1675">
                  <c:v>6.41622632562321E-15</c:v>
                </c:pt>
                <c:pt idx="1676">
                  <c:v>6.4276298343393896E-15</c:v>
                </c:pt>
                <c:pt idx="1677">
                  <c:v>6.4391025102876798E-15</c:v>
                </c:pt>
                <c:pt idx="1678">
                  <c:v>6.4506450913774704E-15</c:v>
                </c:pt>
                <c:pt idx="1679">
                  <c:v>6.4622583293940796E-15</c:v>
                </c:pt>
                <c:pt idx="1680">
                  <c:v>6.4739429903760799E-15</c:v>
                </c:pt>
                <c:pt idx="1681">
                  <c:v>6.4856998550069401E-15</c:v>
                </c:pt>
                <c:pt idx="1682">
                  <c:v>6.4975297190204901E-15</c:v>
                </c:pt>
                <c:pt idx="1683">
                  <c:v>6.5094333936218102E-15</c:v>
                </c:pt>
                <c:pt idx="1684">
                  <c:v>6.5214117059226502E-15</c:v>
                </c:pt>
                <c:pt idx="1685">
                  <c:v>6.5334654993943702E-15</c:v>
                </c:pt>
                <c:pt idx="1686">
                  <c:v>6.5455956343365204E-15</c:v>
                </c:pt>
                <c:pt idx="1687">
                  <c:v>6.5578029883642902E-15</c:v>
                </c:pt>
                <c:pt idx="1688">
                  <c:v>6.5700884569139798E-15</c:v>
                </c:pt>
                <c:pt idx="1689">
                  <c:v>6.5824529537681801E-15</c:v>
                </c:pt>
                <c:pt idx="1690">
                  <c:v>6.59489741160122E-15</c:v>
                </c:pt>
                <c:pt idx="1691">
                  <c:v>6.6074227825464303E-15</c:v>
                </c:pt>
                <c:pt idx="1692">
                  <c:v>6.6200300387851499E-15</c:v>
                </c:pt>
                <c:pt idx="1693">
                  <c:v>6.63272017316036E-15</c:v>
                </c:pt>
                <c:pt idx="1694">
                  <c:v>6.6454941998140898E-15</c:v>
                </c:pt>
                <c:pt idx="1695">
                  <c:v>6.6583531548515301E-15</c:v>
                </c:pt>
                <c:pt idx="1696">
                  <c:v>6.6712980970322403E-15</c:v>
                </c:pt>
                <c:pt idx="1697">
                  <c:v>6.6843301084895399E-15</c:v>
                </c:pt>
                <c:pt idx="1698">
                  <c:v>6.6974502954815199E-15</c:v>
                </c:pt>
                <c:pt idx="1699">
                  <c:v>6.7106597891721001E-15</c:v>
                </c:pt>
                <c:pt idx="1700">
                  <c:v>6.7239597464470799E-15</c:v>
                </c:pt>
                <c:pt idx="1701">
                  <c:v>6.7373513507643797E-15</c:v>
                </c:pt>
                <c:pt idx="1702">
                  <c:v>6.7508358130424699E-15</c:v>
                </c:pt>
                <c:pt idx="1703">
                  <c:v>6.7644143725867E-15</c:v>
                </c:pt>
                <c:pt idx="1704">
                  <c:v>6.7780882980581802E-15</c:v>
                </c:pt>
                <c:pt idx="1705">
                  <c:v>6.7918588884857697E-15</c:v>
                </c:pt>
                <c:pt idx="1706">
                  <c:v>6.8057274743241899E-15</c:v>
                </c:pt>
                <c:pt idx="1707">
                  <c:v>6.8196954185607304E-15</c:v>
                </c:pt>
                <c:pt idx="1708">
                  <c:v>6.8337641178737801E-15</c:v>
                </c:pt>
                <c:pt idx="1709">
                  <c:v>6.8479350038462301E-15</c:v>
                </c:pt>
                <c:pt idx="1710">
                  <c:v>6.8622095442345099E-15</c:v>
                </c:pt>
                <c:pt idx="1711">
                  <c:v>6.8765892443023702E-15</c:v>
                </c:pt>
                <c:pt idx="1712">
                  <c:v>6.89107564821595E-15</c:v>
                </c:pt>
                <c:pt idx="1713">
                  <c:v>6.9056703405090898E-15</c:v>
                </c:pt>
                <c:pt idx="1714">
                  <c:v>6.9203749476224702E-15</c:v>
                </c:pt>
                <c:pt idx="1715">
                  <c:v>6.93519113951809E-15</c:v>
                </c:pt>
                <c:pt idx="1716">
                  <c:v>6.9501206313783499E-15</c:v>
                </c:pt>
                <c:pt idx="1717">
                  <c:v>6.96516518539041E-15</c:v>
                </c:pt>
                <c:pt idx="1718">
                  <c:v>6.9803266126260203E-15</c:v>
                </c:pt>
                <c:pt idx="1719">
                  <c:v>6.9956067750193096E-15</c:v>
                </c:pt>
                <c:pt idx="1720">
                  <c:v>7.0110075874503202E-15</c:v>
                </c:pt>
                <c:pt idx="1721">
                  <c:v>7.0265310199420503E-15</c:v>
                </c:pt>
                <c:pt idx="1722">
                  <c:v>7.0421790999783203E-15</c:v>
                </c:pt>
                <c:pt idx="1723">
                  <c:v>7.05795391494895E-15</c:v>
                </c:pt>
                <c:pt idx="1724">
                  <c:v>7.0738576147345E-15</c:v>
                </c:pt>
                <c:pt idx="1725">
                  <c:v>7.08989241443702E-15</c:v>
                </c:pt>
                <c:pt idx="1726">
                  <c:v>7.1060605972703204E-15</c:v>
                </c:pt>
                <c:pt idx="1727">
                  <c:v>7.1223645176173695E-15</c:v>
                </c:pt>
                <c:pt idx="1728">
                  <c:v>7.1388066042713303E-15</c:v>
                </c:pt>
                <c:pt idx="1729">
                  <c:v>7.1553893638714404E-15</c:v>
                </c:pt>
                <c:pt idx="1730">
                  <c:v>7.1721153845482694E-15</c:v>
                </c:pt>
                <c:pt idx="1731">
                  <c:v>7.1889873397955602E-15</c:v>
                </c:pt>
                <c:pt idx="1732">
                  <c:v>7.2060079925854594E-15</c:v>
                </c:pt>
                <c:pt idx="1733">
                  <c:v>7.2231801997459899E-15</c:v>
                </c:pt>
                <c:pt idx="1734">
                  <c:v>7.2405069166233499E-15</c:v>
                </c:pt>
                <c:pt idx="1735">
                  <c:v>7.2579912020493605E-15</c:v>
                </c:pt>
                <c:pt idx="1736">
                  <c:v>7.2756362236420603E-15</c:v>
                </c:pt>
                <c:pt idx="1737">
                  <c:v>7.2934452634651404E-15</c:v>
                </c:pt>
                <c:pt idx="1738">
                  <c:v>7.3114217240785802E-15</c:v>
                </c:pt>
                <c:pt idx="1739">
                  <c:v>7.3295691350116498E-15</c:v>
                </c:pt>
                <c:pt idx="1740">
                  <c:v>7.3478911596991499E-15</c:v>
                </c:pt>
                <c:pt idx="1741">
                  <c:v>7.3663916029174008E-15</c:v>
                </c:pt>
                <c:pt idx="1742">
                  <c:v>7.3850744187704805E-15</c:v>
                </c:pt>
                <c:pt idx="1743">
                  <c:v>7.4039437192733994E-15</c:v>
                </c:pt>
                <c:pt idx="1744">
                  <c:v>7.4230037835902592E-15</c:v>
                </c:pt>
                <c:pt idx="1745">
                  <c:v>7.4422590679904302E-15</c:v>
                </c:pt>
                <c:pt idx="1746">
                  <c:v>7.4617142165908094E-15</c:v>
                </c:pt>
                <c:pt idx="1747">
                  <c:v>7.4813740729643393E-15</c:v>
                </c:pt>
                <c:pt idx="1748">
                  <c:v>7.5012436926998399E-15</c:v>
                </c:pt>
                <c:pt idx="1749">
                  <c:v>7.5213283570153098E-15</c:v>
                </c:pt>
                <c:pt idx="1750">
                  <c:v>7.5416335875297795E-15</c:v>
                </c:pt>
                <c:pt idx="1751">
                  <c:v>7.5621651623241306E-15</c:v>
                </c:pt>
                <c:pt idx="1752">
                  <c:v>7.5829291334253797E-15</c:v>
                </c:pt>
                <c:pt idx="1753">
                  <c:v>7.6039318458798704E-15</c:v>
                </c:pt>
                <c:pt idx="1754">
                  <c:v>7.6251799585917695E-15</c:v>
                </c:pt>
                <c:pt idx="1755">
                  <c:v>7.6466804671358706E-15</c:v>
                </c:pt>
                <c:pt idx="1756">
                  <c:v>7.6684407287784997E-15</c:v>
                </c:pt>
                <c:pt idx="1757">
                  <c:v>7.6904684899756802E-15</c:v>
                </c:pt>
                <c:pt idx="1758">
                  <c:v>7.7127719166588307E-15</c:v>
                </c:pt>
                <c:pt idx="1759">
                  <c:v>7.7353596276647094E-15</c:v>
                </c:pt>
                <c:pt idx="1760">
                  <c:v>7.7582407317190394E-15</c:v>
                </c:pt>
                <c:pt idx="1761">
                  <c:v>7.7814248684516696E-15</c:v>
                </c:pt>
                <c:pt idx="1762">
                  <c:v>7.8049222540034101E-15</c:v>
                </c:pt>
                <c:pt idx="1763">
                  <c:v>7.8287437318639399E-15</c:v>
                </c:pt>
                <c:pt idx="1764">
                  <c:v>7.8529008297109102E-15</c:v>
                </c:pt>
                <c:pt idx="1765">
                  <c:v>7.8774058231386396E-15</c:v>
                </c:pt>
                <c:pt idx="1766">
                  <c:v>7.9022718073394003E-15</c:v>
                </c:pt>
                <c:pt idx="1767">
                  <c:v>7.9275127779930704E-15</c:v>
                </c:pt>
                <c:pt idx="1768">
                  <c:v>7.95314372286683E-15</c:v>
                </c:pt>
                <c:pt idx="1769">
                  <c:v>7.9791807259260102E-15</c:v>
                </c:pt>
                <c:pt idx="1770">
                  <c:v>8.0056410861287198E-15</c:v>
                </c:pt>
                <c:pt idx="1771">
                  <c:v>8.0325434535367596E-15</c:v>
                </c:pt>
                <c:pt idx="1772">
                  <c:v>8.0599079859679394E-15</c:v>
                </c:pt>
                <c:pt idx="1773">
                  <c:v>8.0877565301273097E-15</c:v>
                </c:pt>
                <c:pt idx="1774">
                  <c:v>8.1161128321248792E-15</c:v>
                </c:pt>
                <c:pt idx="1775">
                  <c:v>8.1450027834534097E-15</c:v>
                </c:pt>
                <c:pt idx="1776">
                  <c:v>8.1744547100961204E-15</c:v>
                </c:pt>
                <c:pt idx="1777">
                  <c:v>8.2044997144550193E-15</c:v>
                </c:pt>
                <c:pt idx="1778">
                  <c:v>8.2351720825070501E-15</c:v>
                </c:pt>
                <c:pt idx="1779">
                  <c:v>8.2665097722064593E-15</c:v>
                </c:pt>
                <c:pt idx="1780">
                  <c:v>8.2985550040569095E-15</c:v>
                </c:pt>
                <c:pt idx="1781">
                  <c:v>8.3313549814928403E-15</c:v>
                </c:pt>
                <c:pt idx="1782">
                  <c:v>8.3649627780693904E-15</c:v>
                </c:pt>
                <c:pt idx="1783">
                  <c:v>8.3994384416821395E-15</c:v>
                </c:pt>
                <c:pt idx="1784">
                  <c:v>8.4348503850858392E-15</c:v>
                </c:pt>
                <c:pt idx="1785">
                  <c:v>8.4712771598787706E-15</c:v>
                </c:pt>
                <c:pt idx="1786">
                  <c:v>8.5088097529829698E-15</c:v>
                </c:pt>
                <c:pt idx="1787">
                  <c:v>8.5475546088500402E-15</c:v>
                </c:pt>
                <c:pt idx="1788">
                  <c:v>8.5876376819203104E-15</c:v>
                </c:pt>
                <c:pt idx="1789">
                  <c:v>8.6292099886038997E-15</c:v>
                </c:pt>
                <c:pt idx="1790">
                  <c:v>8.6724554056904203E-15</c:v>
                </c:pt>
                <c:pt idx="1791">
                  <c:v>8.7176019497462305E-15</c:v>
                </c:pt>
                <c:pt idx="1792">
                  <c:v>8.7649386709631907E-15</c:v>
                </c:pt>
                <c:pt idx="1793">
                  <c:v>8.8148420515237699E-15</c:v>
                </c:pt>
                <c:pt idx="1794">
                  <c:v>8.8678194839640299E-15</c:v>
                </c:pt>
                <c:pt idx="1795">
                  <c:v>8.9245858580208703E-15</c:v>
                </c:pt>
                <c:pt idx="1796">
                  <c:v>8.9862110578242699E-15</c:v>
                </c:pt>
                <c:pt idx="1797">
                  <c:v>9.0544418945422707E-15</c:v>
                </c:pt>
                <c:pt idx="1798">
                  <c:v>9.1325530492067301E-15</c:v>
                </c:pt>
                <c:pt idx="1799">
                  <c:v>9.2285268717621708E-15</c:v>
                </c:pt>
                <c:pt idx="1800">
                  <c:v>9.4066703713295298E-15</c:v>
                </c:pt>
                <c:pt idx="1801">
                  <c:v>9.2285268717621708E-15</c:v>
                </c:pt>
                <c:pt idx="1802">
                  <c:v>9.1325530492067301E-15</c:v>
                </c:pt>
                <c:pt idx="1803">
                  <c:v>9.0544418945422707E-15</c:v>
                </c:pt>
                <c:pt idx="1804">
                  <c:v>8.9862110578242699E-15</c:v>
                </c:pt>
                <c:pt idx="1805">
                  <c:v>8.9245858580208703E-15</c:v>
                </c:pt>
                <c:pt idx="1806">
                  <c:v>8.8678194839640299E-15</c:v>
                </c:pt>
                <c:pt idx="1807">
                  <c:v>8.8148420515237699E-15</c:v>
                </c:pt>
                <c:pt idx="1808">
                  <c:v>8.7649386709631907E-15</c:v>
                </c:pt>
                <c:pt idx="1809">
                  <c:v>8.7176019497462305E-15</c:v>
                </c:pt>
                <c:pt idx="1810">
                  <c:v>8.6724554056904203E-15</c:v>
                </c:pt>
                <c:pt idx="1811">
                  <c:v>8.6292099886038997E-15</c:v>
                </c:pt>
                <c:pt idx="1812">
                  <c:v>8.5876376819203104E-15</c:v>
                </c:pt>
                <c:pt idx="1813">
                  <c:v>8.5475546088500402E-15</c:v>
                </c:pt>
                <c:pt idx="1814">
                  <c:v>8.5088097529829698E-15</c:v>
                </c:pt>
                <c:pt idx="1815">
                  <c:v>8.4712771598787706E-15</c:v>
                </c:pt>
                <c:pt idx="1816">
                  <c:v>8.4348503850858392E-15</c:v>
                </c:pt>
                <c:pt idx="1817">
                  <c:v>8.3994384416821395E-15</c:v>
                </c:pt>
                <c:pt idx="1818">
                  <c:v>8.3649627780693904E-15</c:v>
                </c:pt>
                <c:pt idx="1819">
                  <c:v>8.3313549814928403E-15</c:v>
                </c:pt>
                <c:pt idx="1820">
                  <c:v>8.2985550040569095E-15</c:v>
                </c:pt>
                <c:pt idx="1821">
                  <c:v>8.2665097722067906E-15</c:v>
                </c:pt>
                <c:pt idx="1822">
                  <c:v>8.2351720825067803E-15</c:v>
                </c:pt>
                <c:pt idx="1823">
                  <c:v>8.2044997144550193E-15</c:v>
                </c:pt>
                <c:pt idx="1824">
                  <c:v>8.1744547100961204E-15</c:v>
                </c:pt>
                <c:pt idx="1825">
                  <c:v>8.1450027834532093E-15</c:v>
                </c:pt>
                <c:pt idx="1826">
                  <c:v>8.1161128321246804E-15</c:v>
                </c:pt>
                <c:pt idx="1827">
                  <c:v>8.0877565301273097E-15</c:v>
                </c:pt>
                <c:pt idx="1828">
                  <c:v>8.0599079859679394E-15</c:v>
                </c:pt>
                <c:pt idx="1829">
                  <c:v>8.0325434535367596E-15</c:v>
                </c:pt>
                <c:pt idx="1830">
                  <c:v>8.0056410861285194E-15</c:v>
                </c:pt>
                <c:pt idx="1831">
                  <c:v>7.9791807259261396E-15</c:v>
                </c:pt>
                <c:pt idx="1832">
                  <c:v>7.9531437228669594E-15</c:v>
                </c:pt>
                <c:pt idx="1833">
                  <c:v>7.9275127779930704E-15</c:v>
                </c:pt>
                <c:pt idx="1834">
                  <c:v>7.9022718073395297E-15</c:v>
                </c:pt>
                <c:pt idx="1835">
                  <c:v>7.8774058231387595E-15</c:v>
                </c:pt>
                <c:pt idx="1836">
                  <c:v>7.8529008297109102E-15</c:v>
                </c:pt>
                <c:pt idx="1837">
                  <c:v>7.8287437318642602E-15</c:v>
                </c:pt>
                <c:pt idx="1838">
                  <c:v>7.8049222540034101E-15</c:v>
                </c:pt>
                <c:pt idx="1839">
                  <c:v>7.7814248684516696E-15</c:v>
                </c:pt>
                <c:pt idx="1840">
                  <c:v>7.7582407317186608E-15</c:v>
                </c:pt>
                <c:pt idx="1841">
                  <c:v>7.7353596276647094E-15</c:v>
                </c:pt>
                <c:pt idx="1842">
                  <c:v>7.7127719166588307E-15</c:v>
                </c:pt>
                <c:pt idx="1843">
                  <c:v>7.6904684899756802E-15</c:v>
                </c:pt>
                <c:pt idx="1844">
                  <c:v>7.6684407287784997E-15</c:v>
                </c:pt>
                <c:pt idx="1845">
                  <c:v>7.6466804671359306E-15</c:v>
                </c:pt>
                <c:pt idx="1846">
                  <c:v>7.6251799585917695E-15</c:v>
                </c:pt>
                <c:pt idx="1847">
                  <c:v>7.6039318458798704E-15</c:v>
                </c:pt>
                <c:pt idx="1848">
                  <c:v>7.5829291334253797E-15</c:v>
                </c:pt>
                <c:pt idx="1849">
                  <c:v>7.5621651623241306E-15</c:v>
                </c:pt>
                <c:pt idx="1850">
                  <c:v>7.5416335875297795E-15</c:v>
                </c:pt>
                <c:pt idx="1851">
                  <c:v>7.5213283570151205E-15</c:v>
                </c:pt>
                <c:pt idx="1852">
                  <c:v>7.5012436926997799E-15</c:v>
                </c:pt>
                <c:pt idx="1853">
                  <c:v>7.4813740729643393E-15</c:v>
                </c:pt>
                <c:pt idx="1854">
                  <c:v>7.4617142165909403E-15</c:v>
                </c:pt>
                <c:pt idx="1855">
                  <c:v>7.4422590679904302E-15</c:v>
                </c:pt>
                <c:pt idx="1856">
                  <c:v>7.4230037835902592E-15</c:v>
                </c:pt>
                <c:pt idx="1857">
                  <c:v>7.4039437192732196E-15</c:v>
                </c:pt>
                <c:pt idx="1858">
                  <c:v>7.3850744187704805E-15</c:v>
                </c:pt>
                <c:pt idx="1859">
                  <c:v>7.3663916029174607E-15</c:v>
                </c:pt>
                <c:pt idx="1860">
                  <c:v>7.3478911596992698E-15</c:v>
                </c:pt>
                <c:pt idx="1861">
                  <c:v>7.3295691350117697E-15</c:v>
                </c:pt>
                <c:pt idx="1862">
                  <c:v>7.3114217240785802E-15</c:v>
                </c:pt>
                <c:pt idx="1863">
                  <c:v>7.2934452634651404E-15</c:v>
                </c:pt>
                <c:pt idx="1864">
                  <c:v>7.2756362236419404E-15</c:v>
                </c:pt>
                <c:pt idx="1865">
                  <c:v>7.2579912020494094E-15</c:v>
                </c:pt>
                <c:pt idx="1866">
                  <c:v>7.2405069166233499E-15</c:v>
                </c:pt>
                <c:pt idx="1867">
                  <c:v>7.2231801997459899E-15</c:v>
                </c:pt>
                <c:pt idx="1868">
                  <c:v>7.2060079925854594E-15</c:v>
                </c:pt>
                <c:pt idx="1869">
                  <c:v>7.1889873397955602E-15</c:v>
                </c:pt>
                <c:pt idx="1870">
                  <c:v>7.1721153845482694E-15</c:v>
                </c:pt>
                <c:pt idx="1871">
                  <c:v>7.1553893638714404E-15</c:v>
                </c:pt>
                <c:pt idx="1872">
                  <c:v>7.1388066042713303E-15</c:v>
                </c:pt>
                <c:pt idx="1873">
                  <c:v>7.1223645176173695E-15</c:v>
                </c:pt>
                <c:pt idx="1874">
                  <c:v>7.1060605972703204E-15</c:v>
                </c:pt>
                <c:pt idx="1875">
                  <c:v>7.08989241443702E-15</c:v>
                </c:pt>
                <c:pt idx="1876">
                  <c:v>7.07385761473438E-15</c:v>
                </c:pt>
                <c:pt idx="1877">
                  <c:v>7.05795391494895E-15</c:v>
                </c:pt>
                <c:pt idx="1878">
                  <c:v>7.0421790999782698E-15</c:v>
                </c:pt>
                <c:pt idx="1879">
                  <c:v>7.0265310199420503E-15</c:v>
                </c:pt>
                <c:pt idx="1880">
                  <c:v>7.0110075874503202E-15</c:v>
                </c:pt>
                <c:pt idx="1881">
                  <c:v>6.9956067750193096E-15</c:v>
                </c:pt>
                <c:pt idx="1882">
                  <c:v>6.9803266126260803E-15</c:v>
                </c:pt>
                <c:pt idx="1883">
                  <c:v>6.96516518539041E-15</c:v>
                </c:pt>
                <c:pt idx="1884">
                  <c:v>6.9501206313783499E-15</c:v>
                </c:pt>
                <c:pt idx="1885">
                  <c:v>6.93519113951809E-15</c:v>
                </c:pt>
                <c:pt idx="1886">
                  <c:v>6.9203749476224702E-15</c:v>
                </c:pt>
                <c:pt idx="1887">
                  <c:v>6.9056703405090898E-15</c:v>
                </c:pt>
                <c:pt idx="1888">
                  <c:v>6.8910756482159003E-15</c:v>
                </c:pt>
                <c:pt idx="1889">
                  <c:v>6.8765892443023702E-15</c:v>
                </c:pt>
                <c:pt idx="1890">
                  <c:v>6.8622095442345099E-15</c:v>
                </c:pt>
                <c:pt idx="1891">
                  <c:v>6.8479350038461197E-15</c:v>
                </c:pt>
                <c:pt idx="1892">
                  <c:v>6.8337641178739497E-15</c:v>
                </c:pt>
                <c:pt idx="1893">
                  <c:v>6.8196954185607304E-15</c:v>
                </c:pt>
                <c:pt idx="1894">
                  <c:v>6.8057274743241899E-15</c:v>
                </c:pt>
                <c:pt idx="1895">
                  <c:v>6.7918588884857697E-15</c:v>
                </c:pt>
                <c:pt idx="1896">
                  <c:v>6.7780882980581802E-15</c:v>
                </c:pt>
                <c:pt idx="1897">
                  <c:v>6.7644143725867497E-15</c:v>
                </c:pt>
                <c:pt idx="1898">
                  <c:v>6.7508358130424699E-15</c:v>
                </c:pt>
                <c:pt idx="1899">
                  <c:v>6.7373513507643797E-15</c:v>
                </c:pt>
                <c:pt idx="1900">
                  <c:v>6.7239597464470199E-15</c:v>
                </c:pt>
                <c:pt idx="1901">
                  <c:v>6.71065978917216E-15</c:v>
                </c:pt>
                <c:pt idx="1902">
                  <c:v>6.6974502954815199E-15</c:v>
                </c:pt>
                <c:pt idx="1903">
                  <c:v>6.6843301084896503E-15</c:v>
                </c:pt>
                <c:pt idx="1904">
                  <c:v>6.6712980970322403E-15</c:v>
                </c:pt>
                <c:pt idx="1905">
                  <c:v>6.6583531548515301E-15</c:v>
                </c:pt>
                <c:pt idx="1906">
                  <c:v>6.6454941998140898E-15</c:v>
                </c:pt>
                <c:pt idx="1907">
                  <c:v>6.63272017316036E-15</c:v>
                </c:pt>
                <c:pt idx="1908">
                  <c:v>6.6200300387851499E-15</c:v>
                </c:pt>
                <c:pt idx="1909">
                  <c:v>6.6074227825464303E-15</c:v>
                </c:pt>
                <c:pt idx="1910">
                  <c:v>6.59489741160122E-15</c:v>
                </c:pt>
                <c:pt idx="1911">
                  <c:v>6.5824529537682802E-15</c:v>
                </c:pt>
                <c:pt idx="1912">
                  <c:v>6.5700884569139798E-15</c:v>
                </c:pt>
                <c:pt idx="1913">
                  <c:v>6.5578029883642398E-15</c:v>
                </c:pt>
                <c:pt idx="1914">
                  <c:v>6.5455956343364596E-15</c:v>
                </c:pt>
                <c:pt idx="1915">
                  <c:v>6.5334654993943702E-15</c:v>
                </c:pt>
                <c:pt idx="1916">
                  <c:v>6.5214117059226502E-15</c:v>
                </c:pt>
                <c:pt idx="1917">
                  <c:v>6.5094333936218102E-15</c:v>
                </c:pt>
                <c:pt idx="1918">
                  <c:v>6.4975297190205398E-15</c:v>
                </c:pt>
                <c:pt idx="1919">
                  <c:v>6.4856998550070403E-15</c:v>
                </c:pt>
                <c:pt idx="1920">
                  <c:v>6.4739429903760799E-15</c:v>
                </c:pt>
                <c:pt idx="1921">
                  <c:v>6.4622583293941301E-15</c:v>
                </c:pt>
                <c:pt idx="1922">
                  <c:v>6.4506450913775303E-15</c:v>
                </c:pt>
                <c:pt idx="1923">
                  <c:v>6.4391025102876798E-15</c:v>
                </c:pt>
                <c:pt idx="1924">
                  <c:v>6.4276298343394504E-15</c:v>
                </c:pt>
                <c:pt idx="1925">
                  <c:v>6.41622632562321E-15</c:v>
                </c:pt>
                <c:pt idx="1926">
                  <c:v>6.4048912597400999E-15</c:v>
                </c:pt>
                <c:pt idx="1927">
                  <c:v>6.3936239254493202E-15</c:v>
                </c:pt>
                <c:pt idx="1928">
                  <c:v>6.3824236243282899E-15</c:v>
                </c:pt>
                <c:pt idx="1929">
                  <c:v>6.37128967044315E-15</c:v>
                </c:pt>
                <c:pt idx="1930">
                  <c:v>6.3602213900311296E-15</c:v>
                </c:pt>
                <c:pt idx="1931">
                  <c:v>6.34921812119258E-15</c:v>
                </c:pt>
                <c:pt idx="1932">
                  <c:v>6.3382792135941902E-15</c:v>
                </c:pt>
                <c:pt idx="1933">
                  <c:v>6.3274040281810298E-15</c:v>
                </c:pt>
                <c:pt idx="1934">
                  <c:v>6.3165919368980404E-15</c:v>
                </c:pt>
                <c:pt idx="1935">
                  <c:v>6.3058423224208503E-15</c:v>
                </c:pt>
                <c:pt idx="1936">
                  <c:v>6.2951545778946499E-15</c:v>
                </c:pt>
                <c:pt idx="1937">
                  <c:v>6.2845281066822001E-15</c:v>
                </c:pt>
                <c:pt idx="1938">
                  <c:v>6.2739623221183103E-15</c:v>
                </c:pt>
                <c:pt idx="1939">
                  <c:v>6.2634566472734404E-15</c:v>
                </c:pt>
                <c:pt idx="1940">
                  <c:v>6.2530105147238097E-15</c:v>
                </c:pt>
                <c:pt idx="1941">
                  <c:v>6.2426233663287398E-15</c:v>
                </c:pt>
                <c:pt idx="1942">
                  <c:v>6.2322946530148797E-15</c:v>
                </c:pt>
                <c:pt idx="1943">
                  <c:v>6.2220238345666599E-15</c:v>
                </c:pt>
                <c:pt idx="1944">
                  <c:v>6.2118103794237097E-15</c:v>
                </c:pt>
                <c:pt idx="1945">
                  <c:v>6.2016537644833902E-15</c:v>
                </c:pt>
                <c:pt idx="1946">
                  <c:v>6.1915534749100899E-15</c:v>
                </c:pt>
                <c:pt idx="1947">
                  <c:v>6.1815090039496001E-15</c:v>
                </c:pt>
                <c:pt idx="1948">
                  <c:v>6.1715198527489797E-15</c:v>
                </c:pt>
                <c:pt idx="1949">
                  <c:v>6.1615855301816999E-15</c:v>
                </c:pt>
                <c:pt idx="1950">
                  <c:v>6.1517055526781204E-15</c:v>
                </c:pt>
                <c:pt idx="1951">
                  <c:v>6.1418794440602501E-15</c:v>
                </c:pt>
                <c:pt idx="1952">
                  <c:v>6.1321067353815499E-15</c:v>
                </c:pt>
                <c:pt idx="1953">
                  <c:v>6.12238696477164E-15</c:v>
                </c:pt>
                <c:pt idx="1954">
                  <c:v>6.1127196772844399E-15</c:v>
                </c:pt>
                <c:pt idx="1955">
                  <c:v>6.1031044247513898E-15</c:v>
                </c:pt>
                <c:pt idx="1956">
                  <c:v>6.0935407656382601E-15</c:v>
                </c:pt>
                <c:pt idx="1957">
                  <c:v>6.0840282649061602E-15</c:v>
                </c:pt>
                <c:pt idx="1958">
                  <c:v>6.07456649387629E-15</c:v>
                </c:pt>
                <c:pt idx="1959">
                  <c:v>6.0651550300983601E-15</c:v>
                </c:pt>
                <c:pt idx="1960">
                  <c:v>6.0557934572222897E-15</c:v>
                </c:pt>
                <c:pt idx="1961">
                  <c:v>6.0464813648739299E-15</c:v>
                </c:pt>
                <c:pt idx="1962">
                  <c:v>6.0372183485336198E-15</c:v>
                </c:pt>
                <c:pt idx="1963">
                  <c:v>6.0280040094180196E-15</c:v>
                </c:pt>
                <c:pt idx="1964">
                  <c:v>6.0188379543654602E-15</c:v>
                </c:pt>
                <c:pt idx="1965">
                  <c:v>6.0097197957237304E-15</c:v>
                </c:pt>
                <c:pt idx="1966">
                  <c:v>6.00064915124109E-15</c:v>
                </c:pt>
                <c:pt idx="1967">
                  <c:v>5.9916256439600398E-15</c:v>
                </c:pt>
                <c:pt idx="1968">
                  <c:v>5.9826489021141201E-15</c:v>
                </c:pt>
                <c:pt idx="1969">
                  <c:v>5.9737185590265502E-15</c:v>
                </c:pt>
                <c:pt idx="1970">
                  <c:v>5.9648342530124401E-15</c:v>
                </c:pt>
                <c:pt idx="1971">
                  <c:v>5.9559956272826903E-15</c:v>
                </c:pt>
                <c:pt idx="1972">
                  <c:v>5.9472023298508103E-15</c:v>
                </c:pt>
                <c:pt idx="1973">
                  <c:v>5.9384540134417498E-15</c:v>
                </c:pt>
                <c:pt idx="1974">
                  <c:v>5.92975033540305E-15</c:v>
                </c:pt>
                <c:pt idx="1975">
                  <c:v>5.9210909576182301E-15</c:v>
                </c:pt>
                <c:pt idx="1976">
                  <c:v>5.9124755464226398E-15</c:v>
                </c:pt>
                <c:pt idx="1977">
                  <c:v>5.90390377252046E-15</c:v>
                </c:pt>
                <c:pt idx="1978">
                  <c:v>5.8953753109047501E-15</c:v>
                </c:pt>
                <c:pt idx="1979">
                  <c:v>5.8868898407786701E-15</c:v>
                </c:pt>
                <c:pt idx="1980">
                  <c:v>5.8784470454791301E-15</c:v>
                </c:pt>
                <c:pt idx="1981">
                  <c:v>5.87004661240172E-15</c:v>
                </c:pt>
                <c:pt idx="1982">
                  <c:v>5.86168823292783E-15</c:v>
                </c:pt>
                <c:pt idx="1983">
                  <c:v>5.8533716023536797E-15</c:v>
                </c:pt>
                <c:pt idx="1984">
                  <c:v>5.8450964198200199E-15</c:v>
                </c:pt>
                <c:pt idx="1985">
                  <c:v>5.8368623882446302E-15</c:v>
                </c:pt>
                <c:pt idx="1986">
                  <c:v>5.8286692142559198E-15</c:v>
                </c:pt>
                <c:pt idx="1987">
                  <c:v>5.8205166081277704E-15</c:v>
                </c:pt>
                <c:pt idx="1988">
                  <c:v>5.8124042837162996E-15</c:v>
                </c:pt>
                <c:pt idx="1989">
                  <c:v>5.8043319583979598E-15</c:v>
                </c:pt>
                <c:pt idx="1990">
                  <c:v>5.7962993530088599E-15</c:v>
                </c:pt>
                <c:pt idx="1991">
                  <c:v>5.7883061917855499E-15</c:v>
                </c:pt>
                <c:pt idx="1992">
                  <c:v>5.7803522023073501E-15</c:v>
                </c:pt>
                <c:pt idx="1993">
                  <c:v>5.7724371154397404E-15</c:v>
                </c:pt>
                <c:pt idx="1994">
                  <c:v>5.7645606652789497E-15</c:v>
                </c:pt>
                <c:pt idx="1995">
                  <c:v>5.7567225890979696E-15</c:v>
                </c:pt>
                <c:pt idx="1996">
                  <c:v>5.7489226272935703E-15</c:v>
                </c:pt>
                <c:pt idx="1997">
                  <c:v>5.7411605233346597E-15</c:v>
                </c:pt>
                <c:pt idx="1998">
                  <c:v>5.7334360237116902E-15</c:v>
                </c:pt>
                <c:pt idx="1999">
                  <c:v>5.7257488778870098E-15</c:v>
                </c:pt>
                <c:pt idx="2000">
                  <c:v>5.7180988382464898E-15</c:v>
                </c:pt>
                <c:pt idx="2001">
                  <c:v>5.7104856600522496E-15</c:v>
                </c:pt>
                <c:pt idx="2002">
                  <c:v>5.70290910139593E-15</c:v>
                </c:pt>
                <c:pt idx="2003">
                  <c:v>5.6953689231536603E-15</c:v>
                </c:pt>
                <c:pt idx="2004">
                  <c:v>5.6878648889412698E-15</c:v>
                </c:pt>
                <c:pt idx="2005">
                  <c:v>5.6803967650710097E-15</c:v>
                </c:pt>
                <c:pt idx="2006">
                  <c:v>5.6729643205087599E-15</c:v>
                </c:pt>
                <c:pt idx="2007">
                  <c:v>5.66556732683246E-15</c:v>
                </c:pt>
                <c:pt idx="2008">
                  <c:v>5.6582055581911499E-15</c:v>
                </c:pt>
                <c:pt idx="2009">
                  <c:v>5.65087879126493E-15</c:v>
                </c:pt>
                <c:pt idx="2010">
                  <c:v>5.6435868052257898E-15</c:v>
                </c:pt>
                <c:pt idx="2011">
                  <c:v>5.6363293816993302E-15</c:v>
                </c:pt>
                <c:pt idx="2012">
                  <c:v>5.6291063047268399E-15</c:v>
                </c:pt>
                <c:pt idx="2013">
                  <c:v>5.6219173607288098E-15</c:v>
                </c:pt>
                <c:pt idx="2014">
                  <c:v>5.6147623384685198E-15</c:v>
                </c:pt>
                <c:pt idx="2015">
                  <c:v>5.6076410290167002E-15</c:v>
                </c:pt>
                <c:pt idx="2016">
                  <c:v>5.6005532257169697E-15</c:v>
                </c:pt>
                <c:pt idx="2017">
                  <c:v>5.5934987241517301E-15</c:v>
                </c:pt>
                <c:pt idx="2018">
                  <c:v>5.58647732210883E-15</c:v>
                </c:pt>
                <c:pt idx="2019">
                  <c:v>5.5794888195489598E-15</c:v>
                </c:pt>
                <c:pt idx="2020">
                  <c:v>5.5725330185733799E-15</c:v>
                </c:pt>
                <c:pt idx="2021">
                  <c:v>5.5656097233929801E-15</c:v>
                </c:pt>
                <c:pt idx="2022">
                  <c:v>5.5587187402968302E-15</c:v>
                </c:pt>
                <c:pt idx="2023">
                  <c:v>5.5518598776225896E-15</c:v>
                </c:pt>
                <c:pt idx="2024">
                  <c:v>5.5450329457265002E-15</c:v>
                </c:pt>
                <c:pt idx="2025">
                  <c:v>5.5382377569543503E-15</c:v>
                </c:pt>
                <c:pt idx="2026">
                  <c:v>5.5314741256130798E-15</c:v>
                </c:pt>
                <c:pt idx="2027">
                  <c:v>5.5247418679428799E-15</c:v>
                </c:pt>
                <c:pt idx="2028">
                  <c:v>5.5180408020893903E-15</c:v>
                </c:pt>
                <c:pt idx="2029">
                  <c:v>5.51137074807721E-15</c:v>
                </c:pt>
                <c:pt idx="2030">
                  <c:v>5.5047315277830898E-15</c:v>
                </c:pt>
                <c:pt idx="2031">
                  <c:v>5.4981229649103899E-15</c:v>
                </c:pt>
                <c:pt idx="2032">
                  <c:v>5.4915448849631697E-15</c:v>
                </c:pt>
                <c:pt idx="2033">
                  <c:v>5.4849971152215898E-15</c:v>
                </c:pt>
                <c:pt idx="2034">
                  <c:v>5.47847948471731E-15</c:v>
                </c:pt>
                <c:pt idx="2035">
                  <c:v>5.4719918242091603E-15</c:v>
                </c:pt>
                <c:pt idx="2036">
                  <c:v>5.4655339661597703E-15</c:v>
                </c:pt>
                <c:pt idx="2037">
                  <c:v>5.4591057447123202E-15</c:v>
                </c:pt>
                <c:pt idx="2038">
                  <c:v>5.45270699566771E-15</c:v>
                </c:pt>
                <c:pt idx="2039">
                  <c:v>5.44633755646217E-15</c:v>
                </c:pt>
                <c:pt idx="2040">
                  <c:v>5.4399972661451899E-15</c:v>
                </c:pt>
                <c:pt idx="2041">
                  <c:v>5.4336859653581903E-15</c:v>
                </c:pt>
                <c:pt idx="2042">
                  <c:v>5.4274034963131299E-15</c:v>
                </c:pt>
                <c:pt idx="2043">
                  <c:v>5.4211497027717001E-15</c:v>
                </c:pt>
                <c:pt idx="2044">
                  <c:v>5.41492443002476E-15</c:v>
                </c:pt>
                <c:pt idx="2045">
                  <c:v>5.4087275248725401E-15</c:v>
                </c:pt>
                <c:pt idx="2046">
                  <c:v>5.4025588356046502E-15</c:v>
                </c:pt>
                <c:pt idx="2047">
                  <c:v>5.3964182119806496E-15</c:v>
                </c:pt>
                <c:pt idx="2048">
                  <c:v>5.3903055052112E-15</c:v>
                </c:pt>
                <c:pt idx="2049">
                  <c:v>5.3842205679390098E-15</c:v>
                </c:pt>
                <c:pt idx="2050">
                  <c:v>5.3781632542207301E-15</c:v>
                </c:pt>
                <c:pt idx="2051">
                  <c:v>5.37213341950861E-15</c:v>
                </c:pt>
                <c:pt idx="2052">
                  <c:v>5.3661309206328598E-15</c:v>
                </c:pt>
                <c:pt idx="2053">
                  <c:v>5.3601556157841E-15</c:v>
                </c:pt>
                <c:pt idx="2054">
                  <c:v>5.3542073644960697E-15</c:v>
                </c:pt>
                <c:pt idx="2055">
                  <c:v>5.3482860276289499E-15</c:v>
                </c:pt>
                <c:pt idx="2056">
                  <c:v>5.3423914673525301E-15</c:v>
                </c:pt>
                <c:pt idx="2057">
                  <c:v>5.3365235471299903E-15</c:v>
                </c:pt>
                <c:pt idx="2058">
                  <c:v>5.3306821317016997E-15</c:v>
                </c:pt>
                <c:pt idx="2059">
                  <c:v>5.3248670870695401E-15</c:v>
                </c:pt>
                <c:pt idx="2060">
                  <c:v>5.3190782804812698E-15</c:v>
                </c:pt>
                <c:pt idx="2061">
                  <c:v>5.3133155804154103E-15</c:v>
                </c:pt>
                <c:pt idx="2062">
                  <c:v>5.30757885656595E-15</c:v>
                </c:pt>
                <c:pt idx="2063">
                  <c:v>5.3018679798277497E-15</c:v>
                </c:pt>
                <c:pt idx="2064">
                  <c:v>5.2961828222818199E-15</c:v>
                </c:pt>
                <c:pt idx="2065">
                  <c:v>5.2905232571812998E-15</c:v>
                </c:pt>
                <c:pt idx="2066">
                  <c:v>5.2848891589370004E-15</c:v>
                </c:pt>
                <c:pt idx="2067">
                  <c:v>5.2792804031039302E-15</c:v>
                </c:pt>
                <c:pt idx="2068">
                  <c:v>5.2736968663671798E-15</c:v>
                </c:pt>
                <c:pt idx="2069">
                  <c:v>5.2681384265290901E-15</c:v>
                </c:pt>
                <c:pt idx="2070">
                  <c:v>5.2626049624957002E-15</c:v>
                </c:pt>
                <c:pt idx="2071">
                  <c:v>5.2570963542636599E-15</c:v>
                </c:pt>
                <c:pt idx="2072">
                  <c:v>5.2516124829076597E-15</c:v>
                </c:pt>
                <c:pt idx="2073">
                  <c:v>5.2461532305678904E-15</c:v>
                </c:pt>
                <c:pt idx="2074">
                  <c:v>5.2407184804374296E-15</c:v>
                </c:pt>
                <c:pt idx="2075">
                  <c:v>5.2353081167501201E-15</c:v>
                </c:pt>
                <c:pt idx="2076">
                  <c:v>5.2299220247688701E-15</c:v>
                </c:pt>
                <c:pt idx="2077">
                  <c:v>5.2245600907732697E-15</c:v>
                </c:pt>
                <c:pt idx="2078">
                  <c:v>5.2192222020484202E-15</c:v>
                </c:pt>
                <c:pt idx="2079">
                  <c:v>5.21390824687333E-15</c:v>
                </c:pt>
                <c:pt idx="2080">
                  <c:v>5.2086181145095101E-15</c:v>
                </c:pt>
                <c:pt idx="2081">
                  <c:v>5.2033516951901503E-15</c:v>
                </c:pt>
                <c:pt idx="2082">
                  <c:v>5.1981088801088902E-15</c:v>
                </c:pt>
                <c:pt idx="2083">
                  <c:v>5.1928895614092999E-15</c:v>
                </c:pt>
                <c:pt idx="2084">
                  <c:v>5.1876936321739798E-15</c:v>
                </c:pt>
                <c:pt idx="2085">
                  <c:v>5.1825209864145296E-15</c:v>
                </c:pt>
                <c:pt idx="2086">
                  <c:v>5.1773715190607898E-15</c:v>
                </c:pt>
                <c:pt idx="2087">
                  <c:v>5.1722451259509896E-15</c:v>
                </c:pt>
                <c:pt idx="2088">
                  <c:v>5.1671417038218799E-15</c:v>
                </c:pt>
                <c:pt idx="2089">
                  <c:v>5.1620611502983999E-15</c:v>
                </c:pt>
                <c:pt idx="2090">
                  <c:v>5.1570033638846802E-15</c:v>
                </c:pt>
                <c:pt idx="2091">
                  <c:v>5.1519682439538997E-15</c:v>
                </c:pt>
                <c:pt idx="2092">
                  <c:v>5.1469556907390896E-15</c:v>
                </c:pt>
                <c:pt idx="2093">
                  <c:v>5.14196560532411E-15</c:v>
                </c:pt>
                <c:pt idx="2094">
                  <c:v>5.1369978896340498E-15</c:v>
                </c:pt>
                <c:pt idx="2095">
                  <c:v>5.1320524464266997E-15</c:v>
                </c:pt>
                <c:pt idx="2096">
                  <c:v>5.1271291792833699E-15</c:v>
                </c:pt>
                <c:pt idx="2097">
                  <c:v>5.1222279926002701E-15</c:v>
                </c:pt>
                <c:pt idx="2098">
                  <c:v>5.1173487915798198E-15</c:v>
                </c:pt>
                <c:pt idx="2099">
                  <c:v>5.1124914822223499E-15</c:v>
                </c:pt>
                <c:pt idx="2100">
                  <c:v>5.1076559713175403E-15</c:v>
                </c:pt>
                <c:pt idx="2101">
                  <c:v>5.1028421664363298E-15</c:v>
                </c:pt>
                <c:pt idx="2102">
                  <c:v>5.0980499759225098E-15</c:v>
                </c:pt>
                <c:pt idx="2103">
                  <c:v>5.0932793088852598E-15</c:v>
                </c:pt>
                <c:pt idx="2104">
                  <c:v>5.0885300751905603E-15</c:v>
                </c:pt>
                <c:pt idx="2105">
                  <c:v>5.08380218545389E-15</c:v>
                </c:pt>
                <c:pt idx="2106">
                  <c:v>5.0790955510325204E-15</c:v>
                </c:pt>
                <c:pt idx="2107">
                  <c:v>5.0744100840176697E-15</c:v>
                </c:pt>
                <c:pt idx="2108">
                  <c:v>5.0697456972274103E-15</c:v>
                </c:pt>
                <c:pt idx="2109">
                  <c:v>5.0651023041988697E-15</c:v>
                </c:pt>
                <c:pt idx="2110">
                  <c:v>5.0604798191814698E-15</c:v>
                </c:pt>
                <c:pt idx="2111">
                  <c:v>5.0558781571294298E-15</c:v>
                </c:pt>
                <c:pt idx="2112">
                  <c:v>5.0512972336947298E-15</c:v>
                </c:pt>
                <c:pt idx="2113">
                  <c:v>5.0467369652203701E-15</c:v>
                </c:pt>
                <c:pt idx="2114">
                  <c:v>5.04219726873329E-15</c:v>
                </c:pt>
                <c:pt idx="2115">
                  <c:v>5.0376780619378398E-15</c:v>
                </c:pt>
                <c:pt idx="2116">
                  <c:v>5.0331792632087103E-15</c:v>
                </c:pt>
                <c:pt idx="2117">
                  <c:v>5.0287007915847203E-15</c:v>
                </c:pt>
                <c:pt idx="2118">
                  <c:v>5.0242425667623098E-15</c:v>
                </c:pt>
                <c:pt idx="2119">
                  <c:v>5.0198045090888302E-15</c:v>
                </c:pt>
                <c:pt idx="2120">
                  <c:v>5.0153865395565997E-15</c:v>
                </c:pt>
                <c:pt idx="2121">
                  <c:v>5.0109885797962696E-15</c:v>
                </c:pt>
                <c:pt idx="2122">
                  <c:v>5.0066105520712303E-15</c:v>
                </c:pt>
                <c:pt idx="2123">
                  <c:v>5.0022523792708598E-15</c:v>
                </c:pt>
                <c:pt idx="2124">
                  <c:v>4.9979139849050599E-15</c:v>
                </c:pt>
                <c:pt idx="2125">
                  <c:v>4.9935952930982699E-15</c:v>
                </c:pt>
                <c:pt idx="2126">
                  <c:v>4.9892962285833801E-15</c:v>
                </c:pt>
                <c:pt idx="2127">
                  <c:v>4.9850167166962597E-15</c:v>
                </c:pt>
                <c:pt idx="2128">
                  <c:v>4.9807566833699198E-15</c:v>
                </c:pt>
                <c:pt idx="2129">
                  <c:v>4.9765160551291E-15</c:v>
                </c:pt>
                <c:pt idx="2130">
                  <c:v>4.9722947590844103E-15</c:v>
                </c:pt>
                <c:pt idx="2131">
                  <c:v>4.9680927229272697E-15</c:v>
                </c:pt>
                <c:pt idx="2132">
                  <c:v>4.9639098749242803E-15</c:v>
                </c:pt>
                <c:pt idx="2133">
                  <c:v>4.959746143912E-15</c:v>
                </c:pt>
                <c:pt idx="2134">
                  <c:v>4.9556014592915801E-15</c:v>
                </c:pt>
                <c:pt idx="2135">
                  <c:v>4.9514757510238702E-15</c:v>
                </c:pt>
                <c:pt idx="2136">
                  <c:v>4.9473689496240699E-15</c:v>
                </c:pt>
                <c:pt idx="2137">
                  <c:v>4.9432809861566302E-15</c:v>
                </c:pt>
                <c:pt idx="2138">
                  <c:v>4.9392117922305899E-15</c:v>
                </c:pt>
                <c:pt idx="2139">
                  <c:v>4.9351612999943502E-15</c:v>
                </c:pt>
                <c:pt idx="2140">
                  <c:v>4.9311294421310401E-15</c:v>
                </c:pt>
                <c:pt idx="2141">
                  <c:v>4.9271161518536403E-15</c:v>
                </c:pt>
                <c:pt idx="2142">
                  <c:v>4.9231213629001698E-15</c:v>
                </c:pt>
                <c:pt idx="2143">
                  <c:v>4.9191450095291798E-15</c:v>
                </c:pt>
                <c:pt idx="2144">
                  <c:v>4.9151870265152202E-15</c:v>
                </c:pt>
                <c:pt idx="2145">
                  <c:v>4.91124734914385E-15</c:v>
                </c:pt>
                <c:pt idx="2146">
                  <c:v>4.9073259132077703E-15</c:v>
                </c:pt>
                <c:pt idx="2147">
                  <c:v>4.9034226550019002E-15</c:v>
                </c:pt>
                <c:pt idx="2148">
                  <c:v>4.8995375113191904E-15</c:v>
                </c:pt>
                <c:pt idx="2149">
                  <c:v>4.8956704194463499E-15</c:v>
                </c:pt>
                <c:pt idx="2150">
                  <c:v>4.8918213171595001E-15</c:v>
                </c:pt>
                <c:pt idx="2151">
                  <c:v>4.8879901427199001E-15</c:v>
                </c:pt>
                <c:pt idx="2152">
                  <c:v>4.8841768348699596E-15</c:v>
                </c:pt>
                <c:pt idx="2153">
                  <c:v>4.88038133282888E-15</c:v>
                </c:pt>
                <c:pt idx="2154">
                  <c:v>4.8766035762890497E-15</c:v>
                </c:pt>
                <c:pt idx="2155">
                  <c:v>4.8728435054113703E-15</c:v>
                </c:pt>
                <c:pt idx="2156">
                  <c:v>4.8691010608218203E-15</c:v>
                </c:pt>
                <c:pt idx="2157">
                  <c:v>4.8653761836074003E-15</c:v>
                </c:pt>
                <c:pt idx="2158">
                  <c:v>4.86166881531221E-15</c:v>
                </c:pt>
                <c:pt idx="2159">
                  <c:v>4.8579788979337401E-15</c:v>
                </c:pt>
                <c:pt idx="2160">
                  <c:v>4.8543063739188603E-15</c:v>
                </c:pt>
                <c:pt idx="2161">
                  <c:v>4.8506511861604497E-15</c:v>
                </c:pt>
                <c:pt idx="2162">
                  <c:v>4.84701327799347E-15</c:v>
                </c:pt>
                <c:pt idx="2163">
                  <c:v>4.8433925931914199E-15</c:v>
                </c:pt>
                <c:pt idx="2164">
                  <c:v>4.8397890759627297E-15</c:v>
                </c:pt>
                <c:pt idx="2165">
                  <c:v>4.8362026709471801E-15</c:v>
                </c:pt>
                <c:pt idx="2166">
                  <c:v>4.8326333232123796E-15</c:v>
                </c:pt>
                <c:pt idx="2167">
                  <c:v>4.8290809782506203E-15</c:v>
                </c:pt>
                <c:pt idx="2168">
                  <c:v>4.8255455819748704E-15</c:v>
                </c:pt>
                <c:pt idx="2169">
                  <c:v>4.8220270807159801E-15</c:v>
                </c:pt>
                <c:pt idx="2170">
                  <c:v>4.8185254212189698E-15</c:v>
                </c:pt>
                <c:pt idx="2171">
                  <c:v>4.8150405506398097E-15</c:v>
                </c:pt>
                <c:pt idx="2172">
                  <c:v>4.8115724165423704E-15</c:v>
                </c:pt>
                <c:pt idx="2173">
                  <c:v>4.80812096689483E-15</c:v>
                </c:pt>
                <c:pt idx="2174">
                  <c:v>4.8046861500669604E-15</c:v>
                </c:pt>
                <c:pt idx="2175">
                  <c:v>4.8012679148264896E-15</c:v>
                </c:pt>
                <c:pt idx="2176">
                  <c:v>4.7978662103363E-15</c:v>
                </c:pt>
                <c:pt idx="2177">
                  <c:v>4.7944809861514801E-15</c:v>
                </c:pt>
                <c:pt idx="2178">
                  <c:v>4.7911121922157898E-15</c:v>
                </c:pt>
                <c:pt idx="2179">
                  <c:v>4.7877597788592696E-15</c:v>
                </c:pt>
                <c:pt idx="2180">
                  <c:v>4.7844236967947697E-15</c:v>
                </c:pt>
                <c:pt idx="2181">
                  <c:v>4.7811038971153798E-15</c:v>
                </c:pt>
                <c:pt idx="2182">
                  <c:v>4.7778003312914201E-15</c:v>
                </c:pt>
                <c:pt idx="2183">
                  <c:v>4.7745129511674398E-15</c:v>
                </c:pt>
                <c:pt idx="2184">
                  <c:v>4.7712417089595701E-15</c:v>
                </c:pt>
                <c:pt idx="2185">
                  <c:v>4.7679865572527203E-15</c:v>
                </c:pt>
                <c:pt idx="2186">
                  <c:v>4.7647474489977203E-15</c:v>
                </c:pt>
                <c:pt idx="2187">
                  <c:v>4.76152433750873E-15</c:v>
                </c:pt>
                <c:pt idx="2188">
                  <c:v>4.7583171764602802E-15</c:v>
                </c:pt>
                <c:pt idx="2189">
                  <c:v>4.7551259198850602E-15</c:v>
                </c:pt>
                <c:pt idx="2190">
                  <c:v>4.75195052217076E-15</c:v>
                </c:pt>
                <c:pt idx="2191">
                  <c:v>4.7487909380578696E-15</c:v>
                </c:pt>
                <c:pt idx="2192">
                  <c:v>4.7456471226368802E-15</c:v>
                </c:pt>
                <c:pt idx="2193">
                  <c:v>4.7425190313458698E-15</c:v>
                </c:pt>
                <c:pt idx="2194">
                  <c:v>4.7394066199678697E-15</c:v>
                </c:pt>
                <c:pt idx="2195">
                  <c:v>4.7363098446285497E-15</c:v>
                </c:pt>
                <c:pt idx="2196">
                  <c:v>4.7332286617934998E-15</c:v>
                </c:pt>
                <c:pt idx="2197">
                  <c:v>4.7301630282661198E-15</c:v>
                </c:pt>
                <c:pt idx="2198">
                  <c:v>4.7271129011849502E-15</c:v>
                </c:pt>
                <c:pt idx="2199">
                  <c:v>4.7240782380214102E-15</c:v>
                </c:pt>
                <c:pt idx="2200">
                  <c:v>4.72105899657757E-15</c:v>
                </c:pt>
                <c:pt idx="2201">
                  <c:v>4.7180551349835097E-15</c:v>
                </c:pt>
                <c:pt idx="2202">
                  <c:v>4.7150666116952599E-15</c:v>
                </c:pt>
                <c:pt idx="2203">
                  <c:v>4.7120933854927602E-15</c:v>
                </c:pt>
                <c:pt idx="2204">
                  <c:v>4.7091354154769002E-15</c:v>
                </c:pt>
                <c:pt idx="2205">
                  <c:v>4.7061926610681504E-15</c:v>
                </c:pt>
                <c:pt idx="2206">
                  <c:v>4.7032650820037703E-15</c:v>
                </c:pt>
                <c:pt idx="2207">
                  <c:v>4.7003526383359297E-15</c:v>
                </c:pt>
                <c:pt idx="2208">
                  <c:v>4.6974552904293601E-15</c:v>
                </c:pt>
                <c:pt idx="2209">
                  <c:v>4.6945729989596301E-15</c:v>
                </c:pt>
                <c:pt idx="2210">
                  <c:v>4.6917057249104996E-15</c:v>
                </c:pt>
                <c:pt idx="2211">
                  <c:v>4.6888534295722203E-15</c:v>
                </c:pt>
                <c:pt idx="2212">
                  <c:v>4.6860160745395098E-15</c:v>
                </c:pt>
                <c:pt idx="2213">
                  <c:v>4.6831936217093003E-15</c:v>
                </c:pt>
                <c:pt idx="2214">
                  <c:v>4.6803860332789298E-15</c:v>
                </c:pt>
                <c:pt idx="2215">
                  <c:v>4.6775932717440103E-15</c:v>
                </c:pt>
                <c:pt idx="2216">
                  <c:v>4.6748152998965604E-15</c:v>
                </c:pt>
                <c:pt idx="2217">
                  <c:v>4.67205208082319E-15</c:v>
                </c:pt>
                <c:pt idx="2218">
                  <c:v>4.6693035779029297E-15</c:v>
                </c:pt>
                <c:pt idx="2219">
                  <c:v>4.66656975480548E-15</c:v>
                </c:pt>
                <c:pt idx="2220">
                  <c:v>4.6638505754893503E-15</c:v>
                </c:pt>
                <c:pt idx="2221">
                  <c:v>4.6611460042000701E-15</c:v>
                </c:pt>
                <c:pt idx="2222">
                  <c:v>4.6584560054681403E-15</c:v>
                </c:pt>
                <c:pt idx="2223">
                  <c:v>4.6557805441074299E-15</c:v>
                </c:pt>
                <c:pt idx="2224">
                  <c:v>4.6531195852133201E-15</c:v>
                </c:pt>
                <c:pt idx="2225">
                  <c:v>4.6504730941609899E-15</c:v>
                </c:pt>
                <c:pt idx="2226">
                  <c:v>4.64784103660346E-15</c:v>
                </c:pt>
                <c:pt idx="2227">
                  <c:v>4.6452233784702097E-15</c:v>
                </c:pt>
                <c:pt idx="2228">
                  <c:v>4.6426200859650803E-15</c:v>
                </c:pt>
                <c:pt idx="2229">
                  <c:v>4.6400311255650401E-15</c:v>
                </c:pt>
                <c:pt idx="2230">
                  <c:v>4.6374564640178903E-15</c:v>
                </c:pt>
                <c:pt idx="2231">
                  <c:v>4.6348960683413398E-15</c:v>
                </c:pt>
                <c:pt idx="2232">
                  <c:v>4.63234990582074E-15</c:v>
                </c:pt>
                <c:pt idx="2233">
                  <c:v>4.6298179440079399E-15</c:v>
                </c:pt>
                <c:pt idx="2234">
                  <c:v>4.62730015071924E-15</c:v>
                </c:pt>
                <c:pt idx="2235">
                  <c:v>4.6247964940342697E-15</c:v>
                </c:pt>
                <c:pt idx="2236">
                  <c:v>4.6223069422940601E-15</c:v>
                </c:pt>
                <c:pt idx="2237">
                  <c:v>4.6198314640997098E-15</c:v>
                </c:pt>
                <c:pt idx="2238">
                  <c:v>4.6173700283108101E-15</c:v>
                </c:pt>
                <c:pt idx="2239">
                  <c:v>4.6149226040438201E-15</c:v>
                </c:pt>
                <c:pt idx="2240">
                  <c:v>4.6124891606707498E-15</c:v>
                </c:pt>
                <c:pt idx="2241">
                  <c:v>4.6100696678174503E-15</c:v>
                </c:pt>
                <c:pt idx="2242">
                  <c:v>4.6076640953625302E-15</c:v>
                </c:pt>
                <c:pt idx="2243">
                  <c:v>4.6052724134354501E-15</c:v>
                </c:pt>
                <c:pt idx="2244">
                  <c:v>4.6028945924154196E-15</c:v>
                </c:pt>
                <c:pt idx="2245">
                  <c:v>4.6005306029299498E-15</c:v>
                </c:pt>
                <c:pt idx="2246">
                  <c:v>4.5981804158531097E-15</c:v>
                </c:pt>
                <c:pt idx="2247">
                  <c:v>4.5958440023048001E-15</c:v>
                </c:pt>
                <c:pt idx="2248">
                  <c:v>4.5935213336487399E-15</c:v>
                </c:pt>
                <c:pt idx="2249">
                  <c:v>4.5912123814914097E-15</c:v>
                </c:pt>
                <c:pt idx="2250">
                  <c:v>4.5889171176807096E-15</c:v>
                </c:pt>
                <c:pt idx="2251">
                  <c:v>4.5866355143046301E-15</c:v>
                </c:pt>
                <c:pt idx="2252">
                  <c:v>4.5843675436899699E-15</c:v>
                </c:pt>
                <c:pt idx="2253">
                  <c:v>4.5821131784009198E-15</c:v>
                </c:pt>
                <c:pt idx="2254">
                  <c:v>4.5798723912377996E-15</c:v>
                </c:pt>
                <c:pt idx="2255">
                  <c:v>4.5776451552360002E-15</c:v>
                </c:pt>
                <c:pt idx="2256">
                  <c:v>4.5754314436645303E-15</c:v>
                </c:pt>
                <c:pt idx="2257">
                  <c:v>4.5732312300248201E-15</c:v>
                </c:pt>
                <c:pt idx="2258">
                  <c:v>4.5710444880495101E-15</c:v>
                </c:pt>
                <c:pt idx="2259">
                  <c:v>4.5688711917012703E-15</c:v>
                </c:pt>
                <c:pt idx="2260">
                  <c:v>4.5667113151716003E-15</c:v>
                </c:pt>
                <c:pt idx="2261">
                  <c:v>4.5645648328795901E-15</c:v>
                </c:pt>
                <c:pt idx="2262">
                  <c:v>4.5624317194708399E-15</c:v>
                </c:pt>
                <c:pt idx="2263">
                  <c:v>4.5603119498161802E-15</c:v>
                </c:pt>
                <c:pt idx="2264">
                  <c:v>4.5582054990107199E-15</c:v>
                </c:pt>
                <c:pt idx="2265">
                  <c:v>4.5561123423724899E-15</c:v>
                </c:pt>
                <c:pt idx="2266">
                  <c:v>4.5540324554415001E-15</c:v>
                </c:pt>
                <c:pt idx="2267">
                  <c:v>4.5519658139785999E-15</c:v>
                </c:pt>
                <c:pt idx="2268">
                  <c:v>4.5499123939642597E-15</c:v>
                </c:pt>
                <c:pt idx="2269">
                  <c:v>4.5478721715977201E-15</c:v>
                </c:pt>
                <c:pt idx="2270">
                  <c:v>4.54584512329572E-15</c:v>
                </c:pt>
                <c:pt idx="2271">
                  <c:v>4.5438312256915802E-15</c:v>
                </c:pt>
                <c:pt idx="2272">
                  <c:v>4.5418304556339497E-15</c:v>
                </c:pt>
                <c:pt idx="2273">
                  <c:v>4.5398427901860997E-15</c:v>
                </c:pt>
                <c:pt idx="2274">
                  <c:v>4.5378682066247001E-15</c:v>
                </c:pt>
                <c:pt idx="2275">
                  <c:v>4.5359066824387901E-15</c:v>
                </c:pt>
                <c:pt idx="2276">
                  <c:v>4.5339581953287897E-15</c:v>
                </c:pt>
                <c:pt idx="2277">
                  <c:v>4.5320227232056603E-15</c:v>
                </c:pt>
                <c:pt idx="2278">
                  <c:v>4.5301002441898303E-15</c:v>
                </c:pt>
                <c:pt idx="2279">
                  <c:v>4.5281907366100799E-15</c:v>
                </c:pt>
                <c:pt idx="2280">
                  <c:v>4.5262941790029702E-15</c:v>
                </c:pt>
                <c:pt idx="2281">
                  <c:v>4.5244105501115303E-15</c:v>
                </c:pt>
                <c:pt idx="2282">
                  <c:v>4.5225398288844501E-15</c:v>
                </c:pt>
                <c:pt idx="2283">
                  <c:v>4.52068199447534E-15</c:v>
                </c:pt>
                <c:pt idx="2284">
                  <c:v>4.5188370262414797E-15</c:v>
                </c:pt>
                <c:pt idx="2285">
                  <c:v>4.5170049037432497E-15</c:v>
                </c:pt>
                <c:pt idx="2286">
                  <c:v>4.5151856067430496E-15</c:v>
                </c:pt>
                <c:pt idx="2287">
                  <c:v>4.5133791152045297E-15</c:v>
                </c:pt>
                <c:pt idx="2288">
                  <c:v>4.5115854092915797E-15</c:v>
                </c:pt>
                <c:pt idx="2289">
                  <c:v>4.5098044693677004E-15</c:v>
                </c:pt>
                <c:pt idx="2290">
                  <c:v>4.5080362759948503E-15</c:v>
                </c:pt>
                <c:pt idx="2291">
                  <c:v>4.5062808099329596E-15</c:v>
                </c:pt>
                <c:pt idx="2292">
                  <c:v>4.5045380521388599E-15</c:v>
                </c:pt>
                <c:pt idx="2293">
                  <c:v>4.5028079837655398E-15</c:v>
                </c:pt>
                <c:pt idx="2294">
                  <c:v>4.5010905861613601E-15</c:v>
                </c:pt>
                <c:pt idx="2295">
                  <c:v>4.49938584086914E-15</c:v>
                </c:pt>
                <c:pt idx="2296">
                  <c:v>4.49769372962571E-15</c:v>
                </c:pt>
                <c:pt idx="2297">
                  <c:v>4.4960142343605899E-15</c:v>
                </c:pt>
                <c:pt idx="2298">
                  <c:v>4.4943473371957997E-15</c:v>
                </c:pt>
                <c:pt idx="2299">
                  <c:v>4.4926930204446402E-15</c:v>
                </c:pt>
                <c:pt idx="2300">
                  <c:v>4.4910512666112003E-15</c:v>
                </c:pt>
                <c:pt idx="2301">
                  <c:v>4.4894220583895704E-15</c:v>
                </c:pt>
                <c:pt idx="2302">
                  <c:v>4.4878053786630597E-15</c:v>
                </c:pt>
                <c:pt idx="2303">
                  <c:v>4.4862012105035299E-15</c:v>
                </c:pt>
                <c:pt idx="2304">
                  <c:v>4.4846095371706299E-15</c:v>
                </c:pt>
                <c:pt idx="2305">
                  <c:v>4.4830303421112203E-15</c:v>
                </c:pt>
                <c:pt idx="2306">
                  <c:v>4.4814636089584198E-15</c:v>
                </c:pt>
                <c:pt idx="2307">
                  <c:v>4.47990932153125E-15</c:v>
                </c:pt>
                <c:pt idx="2308">
                  <c:v>4.4783674638336296E-15</c:v>
                </c:pt>
                <c:pt idx="2309">
                  <c:v>4.4768380200540298E-15</c:v>
                </c:pt>
                <c:pt idx="2310">
                  <c:v>4.4753209745645E-15</c:v>
                </c:pt>
                <c:pt idx="2311">
                  <c:v>4.4738163119202701E-15</c:v>
                </c:pt>
                <c:pt idx="2312">
                  <c:v>4.47232401685898E-15</c:v>
                </c:pt>
                <c:pt idx="2313">
                  <c:v>4.4708440743000902E-15</c:v>
                </c:pt>
                <c:pt idx="2314">
                  <c:v>4.4693764693442001E-15</c:v>
                </c:pt>
                <c:pt idx="2315">
                  <c:v>4.4679211872724803E-15</c:v>
                </c:pt>
                <c:pt idx="2316">
                  <c:v>4.46647821354602E-15</c:v>
                </c:pt>
                <c:pt idx="2317">
                  <c:v>4.4650475338053103E-15</c:v>
                </c:pt>
                <c:pt idx="2318">
                  <c:v>4.4636291338695896E-15</c:v>
                </c:pt>
                <c:pt idx="2319">
                  <c:v>4.46222299973624E-15</c:v>
                </c:pt>
                <c:pt idx="2320">
                  <c:v>4.4608291175801799E-15</c:v>
                </c:pt>
                <c:pt idx="2321">
                  <c:v>4.4594474737535201E-15</c:v>
                </c:pt>
                <c:pt idx="2322">
                  <c:v>4.4580780547846098E-15</c:v>
                </c:pt>
                <c:pt idx="2323">
                  <c:v>4.45672084737781E-15</c:v>
                </c:pt>
                <c:pt idx="2324">
                  <c:v>4.4553758384128996E-15</c:v>
                </c:pt>
                <c:pt idx="2325">
                  <c:v>4.4540430149443801E-15</c:v>
                </c:pt>
                <c:pt idx="2326">
                  <c:v>4.45272236420104E-15</c:v>
                </c:pt>
                <c:pt idx="2327">
                  <c:v>4.4514138735854899E-15</c:v>
                </c:pt>
                <c:pt idx="2328">
                  <c:v>4.4501175306735699E-15</c:v>
                </c:pt>
                <c:pt idx="2329">
                  <c:v>4.4488333232137802E-15</c:v>
                </c:pt>
                <c:pt idx="2330">
                  <c:v>4.4475612391269698E-15</c:v>
                </c:pt>
                <c:pt idx="2331">
                  <c:v>4.4463012665056801E-15</c:v>
                </c:pt>
                <c:pt idx="2332">
                  <c:v>4.4450533936137001E-15</c:v>
                </c:pt>
                <c:pt idx="2333">
                  <c:v>4.44381760888563E-15</c:v>
                </c:pt>
                <c:pt idx="2334">
                  <c:v>4.4425939009262903E-15</c:v>
                </c:pt>
                <c:pt idx="2335">
                  <c:v>4.44138225851042E-15</c:v>
                </c:pt>
                <c:pt idx="2336">
                  <c:v>4.44018267058209E-15</c:v>
                </c:pt>
                <c:pt idx="2337">
                  <c:v>4.4389951262542997E-15</c:v>
                </c:pt>
                <c:pt idx="2338">
                  <c:v>4.4378196148085798E-15</c:v>
                </c:pt>
                <c:pt idx="2339">
                  <c:v>4.4366561256945002E-15</c:v>
                </c:pt>
                <c:pt idx="2340">
                  <c:v>4.4355046485290998E-15</c:v>
                </c:pt>
                <c:pt idx="2341">
                  <c:v>4.4343651730969003E-15</c:v>
                </c:pt>
                <c:pt idx="2342">
                  <c:v>4.4332376893488804E-15</c:v>
                </c:pt>
                <c:pt idx="2343">
                  <c:v>4.4321221874026001E-15</c:v>
                </c:pt>
                <c:pt idx="2344">
                  <c:v>4.43101865754149E-15</c:v>
                </c:pt>
                <c:pt idx="2345">
                  <c:v>4.4299270902145602E-15</c:v>
                </c:pt>
                <c:pt idx="2346">
                  <c:v>4.4288474760359998E-15</c:v>
                </c:pt>
                <c:pt idx="2347">
                  <c:v>4.4277798057847702E-15</c:v>
                </c:pt>
                <c:pt idx="2348">
                  <c:v>4.42672407040429E-15</c:v>
                </c:pt>
                <c:pt idx="2349">
                  <c:v>4.4256802610019998E-15</c:v>
                </c:pt>
                <c:pt idx="2350">
                  <c:v>4.4246483688489598E-15</c:v>
                </c:pt>
                <c:pt idx="2351">
                  <c:v>4.4236283853796598E-15</c:v>
                </c:pt>
                <c:pt idx="2352">
                  <c:v>4.4226203021915203E-15</c:v>
                </c:pt>
                <c:pt idx="2353">
                  <c:v>4.4216241110445697E-15</c:v>
                </c:pt>
                <c:pt idx="2354">
                  <c:v>4.4206398038611097E-15</c:v>
                </c:pt>
                <c:pt idx="2355">
                  <c:v>4.4196673727254497E-15</c:v>
                </c:pt>
                <c:pt idx="2356">
                  <c:v>4.4187068098834799E-15</c:v>
                </c:pt>
                <c:pt idx="2357">
                  <c:v>4.4177581077424503E-15</c:v>
                </c:pt>
                <c:pt idx="2358">
                  <c:v>4.4168212588706103E-15</c:v>
                </c:pt>
                <c:pt idx="2359">
                  <c:v>4.4158962559968501E-15</c:v>
                </c:pt>
                <c:pt idx="2360">
                  <c:v>4.4149830920104799E-15</c:v>
                </c:pt>
                <c:pt idx="2361">
                  <c:v>4.4140817599608999E-15</c:v>
                </c:pt>
                <c:pt idx="2362">
                  <c:v>4.4131922530573596E-15</c:v>
                </c:pt>
                <c:pt idx="2363">
                  <c:v>4.4123145646685799E-15</c:v>
                </c:pt>
                <c:pt idx="2364">
                  <c:v>4.4114486883225596E-15</c:v>
                </c:pt>
                <c:pt idx="2365">
                  <c:v>4.4105946177062502E-15</c:v>
                </c:pt>
                <c:pt idx="2366">
                  <c:v>4.4097523466653902E-15</c:v>
                </c:pt>
                <c:pt idx="2367">
                  <c:v>4.4089218692040199E-15</c:v>
                </c:pt>
                <c:pt idx="2368">
                  <c:v>4.4081031794845703E-15</c:v>
                </c:pt>
                <c:pt idx="2369">
                  <c:v>4.4072962718273098E-15</c:v>
                </c:pt>
                <c:pt idx="2370">
                  <c:v>4.40650114071025E-15</c:v>
                </c:pt>
                <c:pt idx="2371">
                  <c:v>4.4057177807688898E-15</c:v>
                </c:pt>
                <c:pt idx="2372">
                  <c:v>4.4049461867959797E-15</c:v>
                </c:pt>
                <c:pt idx="2373">
                  <c:v>4.4041863537413103E-15</c:v>
                </c:pt>
                <c:pt idx="2374">
                  <c:v>4.40343827671138E-15</c:v>
                </c:pt>
                <c:pt idx="2375">
                  <c:v>4.4027019509694903E-15</c:v>
                </c:pt>
                <c:pt idx="2376">
                  <c:v>4.4019773719351297E-15</c:v>
                </c:pt>
                <c:pt idx="2377">
                  <c:v>4.4012645351840602E-15</c:v>
                </c:pt>
                <c:pt idx="2378">
                  <c:v>4.4005634364480402E-15</c:v>
                </c:pt>
                <c:pt idx="2379">
                  <c:v>4.3998740716146597E-15</c:v>
                </c:pt>
                <c:pt idx="2380">
                  <c:v>4.3991964367270603E-15</c:v>
                </c:pt>
                <c:pt idx="2381">
                  <c:v>4.39853052798392E-15</c:v>
                </c:pt>
                <c:pt idx="2382">
                  <c:v>4.3978763417391301E-15</c:v>
                </c:pt>
                <c:pt idx="2383">
                  <c:v>4.39723387450163E-15</c:v>
                </c:pt>
                <c:pt idx="2384">
                  <c:v>4.3966031229354997E-15</c:v>
                </c:pt>
                <c:pt idx="2385">
                  <c:v>4.3959840838593302E-15</c:v>
                </c:pt>
                <c:pt idx="2386">
                  <c:v>4.3953767542465903E-15</c:v>
                </c:pt>
                <c:pt idx="2387">
                  <c:v>4.39478113122507E-15</c:v>
                </c:pt>
                <c:pt idx="2388">
                  <c:v>4.3941972120770802E-15</c:v>
                </c:pt>
                <c:pt idx="2389">
                  <c:v>4.3936249942389501E-15</c:v>
                </c:pt>
                <c:pt idx="2390">
                  <c:v>4.3930644753013098E-15</c:v>
                </c:pt>
                <c:pt idx="2391">
                  <c:v>4.3925156530085702E-15</c:v>
                </c:pt>
                <c:pt idx="2392">
                  <c:v>4.3919785252591403E-15</c:v>
                </c:pt>
                <c:pt idx="2393">
                  <c:v>4.3914530901050197E-15</c:v>
                </c:pt>
                <c:pt idx="2394">
                  <c:v>4.39093934575199E-15</c:v>
                </c:pt>
                <c:pt idx="2395">
                  <c:v>4.3904372905592701E-15</c:v>
                </c:pt>
                <c:pt idx="2396">
                  <c:v>4.3899469230394803E-15</c:v>
                </c:pt>
                <c:pt idx="2397">
                  <c:v>4.3894682418586701E-15</c:v>
                </c:pt>
                <c:pt idx="2398">
                  <c:v>4.3890012458360702E-15</c:v>
                </c:pt>
                <c:pt idx="2399">
                  <c:v>4.38854593394413E-15</c:v>
                </c:pt>
                <c:pt idx="2400">
                  <c:v>4.38810230530838E-15</c:v>
                </c:pt>
                <c:pt idx="2401">
                  <c:v>4.3876703592073696E-15</c:v>
                </c:pt>
                <c:pt idx="2402">
                  <c:v>4.3872500950726703E-15</c:v>
                </c:pt>
                <c:pt idx="2403">
                  <c:v>4.3868415124886801E-15</c:v>
                </c:pt>
                <c:pt idx="2404">
                  <c:v>4.3864446111926499E-15</c:v>
                </c:pt>
                <c:pt idx="2405">
                  <c:v>4.3860593910746497E-15</c:v>
                </c:pt>
                <c:pt idx="2406">
                  <c:v>4.38568585217758E-15</c:v>
                </c:pt>
                <c:pt idx="2407">
                  <c:v>4.3853239946969702E-15</c:v>
                </c:pt>
                <c:pt idx="2408">
                  <c:v>4.384973818981E-15</c:v>
                </c:pt>
                <c:pt idx="2409">
                  <c:v>4.3846353255306701E-15</c:v>
                </c:pt>
                <c:pt idx="2410">
                  <c:v>4.3843085149994304E-15</c:v>
                </c:pt>
                <c:pt idx="2411">
                  <c:v>4.3839933881934003E-15</c:v>
                </c:pt>
                <c:pt idx="2412">
                  <c:v>4.3836899460714096E-15</c:v>
                </c:pt>
                <c:pt idx="2413">
                  <c:v>4.3833981897447504E-15</c:v>
                </c:pt>
                <c:pt idx="2414">
                  <c:v>4.3831181204773899E-15</c:v>
                </c:pt>
                <c:pt idx="2415">
                  <c:v>4.3828497396857603E-15</c:v>
                </c:pt>
                <c:pt idx="2416">
                  <c:v>4.3825930489391102E-15</c:v>
                </c:pt>
                <c:pt idx="2417">
                  <c:v>4.3823480499590702E-15</c:v>
                </c:pt>
                <c:pt idx="2418">
                  <c:v>4.3821147446201103E-15</c:v>
                </c:pt>
                <c:pt idx="2419">
                  <c:v>4.3818931349491998E-15</c:v>
                </c:pt>
                <c:pt idx="2420">
                  <c:v>4.3816832231260602E-15</c:v>
                </c:pt>
                <c:pt idx="2421">
                  <c:v>4.38148501148311E-15</c:v>
                </c:pt>
                <c:pt idx="2422">
                  <c:v>4.3812985025055996E-15</c:v>
                </c:pt>
                <c:pt idx="2423">
                  <c:v>4.3811236988313899E-15</c:v>
                </c:pt>
                <c:pt idx="2424">
                  <c:v>4.3809606032514298E-15</c:v>
                </c:pt>
                <c:pt idx="2425">
                  <c:v>4.3808092187093498E-15</c:v>
                </c:pt>
                <c:pt idx="2426">
                  <c:v>4.3806695483019102E-15</c:v>
                </c:pt>
                <c:pt idx="2427">
                  <c:v>4.3805415952787098E-15</c:v>
                </c:pt>
                <c:pt idx="2428">
                  <c:v>4.3804253630426398E-15</c:v>
                </c:pt>
                <c:pt idx="2429">
                  <c:v>4.3803208551495704E-15</c:v>
                </c:pt>
                <c:pt idx="2430">
                  <c:v>4.3802280753087201E-15</c:v>
                </c:pt>
                <c:pt idx="2431">
                  <c:v>4.3801470273826799E-15</c:v>
                </c:pt>
                <c:pt idx="2432">
                  <c:v>4.3800777153872498E-15</c:v>
                </c:pt>
                <c:pt idx="2433">
                  <c:v>4.3800201434919801E-15</c:v>
                </c:pt>
                <c:pt idx="2434">
                  <c:v>4.37997431601983E-15</c:v>
                </c:pt>
                <c:pt idx="2435">
                  <c:v>4.3799402374476302E-15</c:v>
                </c:pt>
                <c:pt idx="2436">
                  <c:v>4.3799179124058403E-15</c:v>
                </c:pt>
                <c:pt idx="2437">
                  <c:v>4.3799073456790502E-15</c:v>
                </c:pt>
                <c:pt idx="2438">
                  <c:v>4.3799085422057798E-15</c:v>
                </c:pt>
                <c:pt idx="2439">
                  <c:v>4.3799215070787204E-15</c:v>
                </c:pt>
                <c:pt idx="2440">
                  <c:v>4.37994624554494E-15</c:v>
                </c:pt>
                <c:pt idx="2441">
                  <c:v>4.3799827630058702E-15</c:v>
                </c:pt>
                <c:pt idx="2442">
                  <c:v>4.3800310650175601E-15</c:v>
                </c:pt>
                <c:pt idx="2443">
                  <c:v>4.3800911572907798E-15</c:v>
                </c:pt>
                <c:pt idx="2444">
                  <c:v>4.3801630456910997E-15</c:v>
                </c:pt>
                <c:pt idx="2445">
                  <c:v>4.3802467362392097E-15</c:v>
                </c:pt>
                <c:pt idx="2446">
                  <c:v>4.3803422351109502E-15</c:v>
                </c:pt>
                <c:pt idx="2447">
                  <c:v>4.3804495486374003E-15</c:v>
                </c:pt>
                <c:pt idx="2448">
                  <c:v>4.3805686833053599E-15</c:v>
                </c:pt>
                <c:pt idx="2449">
                  <c:v>4.38069964575709E-15</c:v>
                </c:pt>
                <c:pt idx="2450">
                  <c:v>4.3808424427909496E-15</c:v>
                </c:pt>
                <c:pt idx="2451">
                  <c:v>4.3809970813611398E-15</c:v>
                </c:pt>
                <c:pt idx="2452">
                  <c:v>4.3811635685782002E-15</c:v>
                </c:pt>
                <c:pt idx="2453">
                  <c:v>4.3813419117091097E-15</c:v>
                </c:pt>
                <c:pt idx="2454">
                  <c:v>4.3815321181775503E-15</c:v>
                </c:pt>
                <c:pt idx="2455">
                  <c:v>4.3817341955638197E-15</c:v>
                </c:pt>
                <c:pt idx="2456">
                  <c:v>4.3819481516055399E-15</c:v>
                </c:pt>
                <c:pt idx="2457">
                  <c:v>4.3821739941973798E-15</c:v>
                </c:pt>
                <c:pt idx="2458">
                  <c:v>4.3824117313916301E-15</c:v>
                </c:pt>
                <c:pt idx="2459">
                  <c:v>4.3826613713982503E-15</c:v>
                </c:pt>
                <c:pt idx="2460">
                  <c:v>4.3829229225850902E-15</c:v>
                </c:pt>
                <c:pt idx="2461">
                  <c:v>4.3831963934781301E-15</c:v>
                </c:pt>
                <c:pt idx="2462">
                  <c:v>4.38348179276201E-15</c:v>
                </c:pt>
                <c:pt idx="2463">
                  <c:v>4.38377912927984E-15</c:v>
                </c:pt>
                <c:pt idx="2464">
                  <c:v>4.38408841203351E-15</c:v>
                </c:pt>
                <c:pt idx="2465">
                  <c:v>4.3844096501844198E-15</c:v>
                </c:pt>
                <c:pt idx="2466">
                  <c:v>4.3847428530530698E-15</c:v>
                </c:pt>
                <c:pt idx="2467">
                  <c:v>4.38508803011988E-15</c:v>
                </c:pt>
                <c:pt idx="2468">
                  <c:v>4.3854451910250802E-15</c:v>
                </c:pt>
                <c:pt idx="2469">
                  <c:v>4.3858143455692998E-15</c:v>
                </c:pt>
                <c:pt idx="2470">
                  <c:v>4.3861955037134698E-15</c:v>
                </c:pt>
                <c:pt idx="2471">
                  <c:v>4.3865886755795102E-15</c:v>
                </c:pt>
                <c:pt idx="2472">
                  <c:v>4.3869938714504596E-15</c:v>
                </c:pt>
                <c:pt idx="2473">
                  <c:v>4.38741110177058E-15</c:v>
                </c:pt>
                <c:pt idx="2474">
                  <c:v>4.38784037714598E-15</c:v>
                </c:pt>
                <c:pt idx="2475">
                  <c:v>4.3882817083447498E-15</c:v>
                </c:pt>
                <c:pt idx="2476">
                  <c:v>4.3887351062972499E-15</c:v>
                </c:pt>
                <c:pt idx="2477">
                  <c:v>4.3892005820965496E-15</c:v>
                </c:pt>
                <c:pt idx="2478">
                  <c:v>4.3896781469986299E-15</c:v>
                </c:pt>
                <c:pt idx="2479">
                  <c:v>4.3901678124227698E-15</c:v>
                </c:pt>
                <c:pt idx="2480">
                  <c:v>4.3906695899519403E-15</c:v>
                </c:pt>
                <c:pt idx="2481">
                  <c:v>4.3911834913329902E-15</c:v>
                </c:pt>
                <c:pt idx="2482">
                  <c:v>4.3917095284771196E-15</c:v>
                </c:pt>
                <c:pt idx="2483">
                  <c:v>4.3922477134601797E-15</c:v>
                </c:pt>
                <c:pt idx="2484">
                  <c:v>4.3927980585230696E-15</c:v>
                </c:pt>
                <c:pt idx="2485">
                  <c:v>4.3933605760719696E-15</c:v>
                </c:pt>
                <c:pt idx="2486">
                  <c:v>4.3939352786789797E-15</c:v>
                </c:pt>
                <c:pt idx="2487">
                  <c:v>4.3945221790821302E-15</c:v>
                </c:pt>
                <c:pt idx="2488">
                  <c:v>4.3951212901860703E-15</c:v>
                </c:pt>
                <c:pt idx="2489">
                  <c:v>4.3957326250622597E-15</c:v>
                </c:pt>
                <c:pt idx="2490">
                  <c:v>4.3963561969494901E-15</c:v>
                </c:pt>
                <c:pt idx="2491">
                  <c:v>4.3969920192540903E-15</c:v>
                </c:pt>
                <c:pt idx="2492">
                  <c:v>4.3976401055505904E-15</c:v>
                </c:pt>
                <c:pt idx="2493">
                  <c:v>4.3983004695818702E-15</c:v>
                </c:pt>
                <c:pt idx="2494">
                  <c:v>4.3989731252597798E-15</c:v>
                </c:pt>
                <c:pt idx="2495">
                  <c:v>4.3996580866653703E-15</c:v>
                </c:pt>
                <c:pt idx="2496">
                  <c:v>4.4003553680493904E-15</c:v>
                </c:pt>
                <c:pt idx="2497">
                  <c:v>4.40106498383285E-15</c:v>
                </c:pt>
                <c:pt idx="2498">
                  <c:v>4.4017869486072501E-15</c:v>
                </c:pt>
                <c:pt idx="2499">
                  <c:v>4.4025212771350703E-15</c:v>
                </c:pt>
                <c:pt idx="2500">
                  <c:v>4.4032679843502498E-15</c:v>
                </c:pt>
                <c:pt idx="2501">
                  <c:v>4.40402708535863E-15</c:v>
                </c:pt>
                <c:pt idx="2502">
                  <c:v>4.40479859543851E-15</c:v>
                </c:pt>
                <c:pt idx="2503">
                  <c:v>4.4055825300408603E-15</c:v>
                </c:pt>
                <c:pt idx="2504">
                  <c:v>4.40637890479005E-15</c:v>
                </c:pt>
                <c:pt idx="2505">
                  <c:v>4.4071877354840799E-15</c:v>
                </c:pt>
                <c:pt idx="2506">
                  <c:v>4.4080090380952999E-15</c:v>
                </c:pt>
                <c:pt idx="2507">
                  <c:v>4.4088428287707902E-15</c:v>
                </c:pt>
                <c:pt idx="2508">
                  <c:v>4.4096891238326999E-15</c:v>
                </c:pt>
                <c:pt idx="2509">
                  <c:v>4.4105479397789803E-15</c:v>
                </c:pt>
                <c:pt idx="2510">
                  <c:v>4.41141929328379E-15</c:v>
                </c:pt>
                <c:pt idx="2511">
                  <c:v>4.4123032011980499E-15</c:v>
                </c:pt>
                <c:pt idx="2512">
                  <c:v>4.4131996805497801E-15</c:v>
                </c:pt>
                <c:pt idx="2513">
                  <c:v>4.4141087485447903E-15</c:v>
                </c:pt>
                <c:pt idx="2514">
                  <c:v>4.4150304225672597E-15</c:v>
                </c:pt>
                <c:pt idx="2515">
                  <c:v>4.4159647201800402E-15</c:v>
                </c:pt>
                <c:pt idx="2516">
                  <c:v>4.4169116591254001E-15</c:v>
                </c:pt>
                <c:pt idx="2517">
                  <c:v>4.4178712573254404E-15</c:v>
                </c:pt>
                <c:pt idx="2518">
                  <c:v>4.4188435328827502E-15</c:v>
                </c:pt>
                <c:pt idx="2519">
                  <c:v>4.4198285040808699E-15</c:v>
                </c:pt>
                <c:pt idx="2520">
                  <c:v>4.4208261893849602E-15</c:v>
                </c:pt>
                <c:pt idx="2521">
                  <c:v>4.4218366074421397E-15</c:v>
                </c:pt>
                <c:pt idx="2522">
                  <c:v>4.4228597770823801E-15</c:v>
                </c:pt>
                <c:pt idx="2523">
                  <c:v>4.42389571731884E-15</c:v>
                </c:pt>
                <c:pt idx="2524">
                  <c:v>4.4249444473486397E-15</c:v>
                </c:pt>
                <c:pt idx="2525">
                  <c:v>4.4260059865531498E-15</c:v>
                </c:pt>
                <c:pt idx="2526">
                  <c:v>4.4270803544989701E-15</c:v>
                </c:pt>
                <c:pt idx="2527">
                  <c:v>4.4281675709383603E-15</c:v>
                </c:pt>
                <c:pt idx="2528">
                  <c:v>4.4292676558097096E-15</c:v>
                </c:pt>
                <c:pt idx="2529">
                  <c:v>4.4303806292384202E-15</c:v>
                </c:pt>
                <c:pt idx="2530">
                  <c:v>4.4315065115373597E-15</c:v>
                </c:pt>
                <c:pt idx="2531">
                  <c:v>4.4326453232074998E-15</c:v>
                </c:pt>
                <c:pt idx="2532">
                  <c:v>4.4337970849386599E-15</c:v>
                </c:pt>
                <c:pt idx="2533">
                  <c:v>4.4349618176100396E-15</c:v>
                </c:pt>
                <c:pt idx="2534">
                  <c:v>4.4361395422909598E-15</c:v>
                </c:pt>
                <c:pt idx="2535">
                  <c:v>4.43733028024131E-15</c:v>
                </c:pt>
                <c:pt idx="2536">
                  <c:v>4.4385340529126102E-15</c:v>
                </c:pt>
                <c:pt idx="2537">
                  <c:v>4.4397508819483202E-15</c:v>
                </c:pt>
                <c:pt idx="2538">
                  <c:v>4.4409807891846197E-15</c:v>
                </c:pt>
                <c:pt idx="2539">
                  <c:v>4.4422237966511402E-15</c:v>
                </c:pt>
                <c:pt idx="2540">
                  <c:v>4.4434799265717101E-15</c:v>
                </c:pt>
                <c:pt idx="2541">
                  <c:v>4.44474920136483E-15</c:v>
                </c:pt>
                <c:pt idx="2542">
                  <c:v>4.4460316436445696E-15</c:v>
                </c:pt>
                <c:pt idx="2543">
                  <c:v>4.4473272762213098E-15</c:v>
                </c:pt>
                <c:pt idx="2544">
                  <c:v>4.44863612210222E-15</c:v>
                </c:pt>
                <c:pt idx="2545">
                  <c:v>4.4499582044923402E-15</c:v>
                </c:pt>
                <c:pt idx="2546">
                  <c:v>4.4512935467948896E-15</c:v>
                </c:pt>
                <c:pt idx="2547">
                  <c:v>4.4526421726124298E-15</c:v>
                </c:pt>
                <c:pt idx="2548">
                  <c:v>4.4540041057472401E-15</c:v>
                </c:pt>
                <c:pt idx="2549">
                  <c:v>4.4553793702023802E-15</c:v>
                </c:pt>
                <c:pt idx="2550">
                  <c:v>4.4567679901822296E-15</c:v>
                </c:pt>
                <c:pt idx="2551">
                  <c:v>4.45816999009337E-15</c:v>
                </c:pt>
                <c:pt idx="2552">
                  <c:v>4.4595853945452797E-15</c:v>
                </c:pt>
                <c:pt idx="2553">
                  <c:v>4.4610142283511603E-15</c:v>
                </c:pt>
                <c:pt idx="2554">
                  <c:v>4.4624565165288102E-15</c:v>
                </c:pt>
                <c:pt idx="2555">
                  <c:v>4.4639122843013004E-15</c:v>
                </c:pt>
                <c:pt idx="2556">
                  <c:v>4.4653815570977E-15</c:v>
                </c:pt>
                <c:pt idx="2557">
                  <c:v>4.46686436055416E-15</c:v>
                </c:pt>
                <c:pt idx="2558">
                  <c:v>4.4683607205144696E-15</c:v>
                </c:pt>
                <c:pt idx="2559">
                  <c:v>4.4698706630310301E-15</c:v>
                </c:pt>
                <c:pt idx="2560">
                  <c:v>4.4713942143656599E-15</c:v>
                </c:pt>
                <c:pt idx="2561">
                  <c:v>4.4729314009903001E-15</c:v>
                </c:pt>
                <c:pt idx="2562">
                  <c:v>4.4744822495881701E-15</c:v>
                </c:pt>
                <c:pt idx="2563">
                  <c:v>4.4760467870542802E-15</c:v>
                </c:pt>
                <c:pt idx="2564">
                  <c:v>4.4776250404965298E-15</c:v>
                </c:pt>
                <c:pt idx="2565">
                  <c:v>4.4792170372364798E-15</c:v>
                </c:pt>
                <c:pt idx="2566">
                  <c:v>4.48082280481015E-15</c:v>
                </c:pt>
                <c:pt idx="2567">
                  <c:v>4.4824423709692196E-15</c:v>
                </c:pt>
                <c:pt idx="2568">
                  <c:v>4.48407576368161E-15</c:v>
                </c:pt>
                <c:pt idx="2569">
                  <c:v>4.4857230111323997E-15</c:v>
                </c:pt>
                <c:pt idx="2570">
                  <c:v>4.4873841417249098E-15</c:v>
                </c:pt>
                <c:pt idx="2571">
                  <c:v>4.4890591840815401E-15</c:v>
                </c:pt>
                <c:pt idx="2572">
                  <c:v>4.4907481670447403E-15</c:v>
                </c:pt>
                <c:pt idx="2573">
                  <c:v>4.4924511196778099E-15</c:v>
                </c:pt>
                <c:pt idx="2574">
                  <c:v>4.4941680712659503E-15</c:v>
                </c:pt>
                <c:pt idx="2575">
                  <c:v>4.4958990513172799E-15</c:v>
                </c:pt>
                <c:pt idx="2576">
                  <c:v>4.4976440895635401E-15</c:v>
                </c:pt>
                <c:pt idx="2577">
                  <c:v>4.4994032159615204E-15</c:v>
                </c:pt>
                <c:pt idx="2578">
                  <c:v>4.5011764606934397E-15</c:v>
                </c:pt>
                <c:pt idx="2579">
                  <c:v>4.5029638541684501E-15</c:v>
                </c:pt>
                <c:pt idx="2580">
                  <c:v>4.5047654270233502E-15</c:v>
                </c:pt>
                <c:pt idx="2581">
                  <c:v>4.5065812101237002E-15</c:v>
                </c:pt>
                <c:pt idx="2582">
                  <c:v>4.5084112345647602E-15</c:v>
                </c:pt>
                <c:pt idx="2583">
                  <c:v>4.51025553167258E-15</c:v>
                </c:pt>
                <c:pt idx="2584">
                  <c:v>4.5121141330049202E-15</c:v>
                </c:pt>
                <c:pt idx="2585">
                  <c:v>4.5139870703524602E-15</c:v>
                </c:pt>
                <c:pt idx="2586">
                  <c:v>4.5158743757397202E-15</c:v>
                </c:pt>
                <c:pt idx="2587">
                  <c:v>4.5177760814261104E-15</c:v>
                </c:pt>
                <c:pt idx="2588">
                  <c:v>4.5196922199069999E-15</c:v>
                </c:pt>
                <c:pt idx="2589">
                  <c:v>4.52162282391495E-15</c:v>
                </c:pt>
                <c:pt idx="2590">
                  <c:v>4.5235679264205403E-15</c:v>
                </c:pt>
                <c:pt idx="2591">
                  <c:v>4.5255275606336104E-15</c:v>
                </c:pt>
                <c:pt idx="2592">
                  <c:v>4.5275017600044097E-15</c:v>
                </c:pt>
                <c:pt idx="2593">
                  <c:v>4.5294905582245203E-15</c:v>
                </c:pt>
                <c:pt idx="2594">
                  <c:v>4.5314939892281602E-15</c:v>
                </c:pt>
                <c:pt idx="2595">
                  <c:v>4.5335120871932599E-15</c:v>
                </c:pt>
                <c:pt idx="2596">
                  <c:v>4.5355448865424702E-15</c:v>
                </c:pt>
                <c:pt idx="2597">
                  <c:v>4.5375924219445303E-15</c:v>
                </c:pt>
                <c:pt idx="2598">
                  <c:v>4.5396547283152497E-15</c:v>
                </c:pt>
                <c:pt idx="2599">
                  <c:v>4.5417318408188497E-15</c:v>
                </c:pt>
                <c:pt idx="2600">
                  <c:v>4.5438237948689101E-15</c:v>
                </c:pt>
                <c:pt idx="2601">
                  <c:v>4.5459306261296804E-15</c:v>
                </c:pt>
                <c:pt idx="2602">
                  <c:v>4.5480523705174002E-15</c:v>
                </c:pt>
                <c:pt idx="2603">
                  <c:v>4.5501890642011798E-15</c:v>
                </c:pt>
                <c:pt idx="2604">
                  <c:v>4.5523407436046297E-15</c:v>
                </c:pt>
                <c:pt idx="2605">
                  <c:v>4.5545074454066803E-15</c:v>
                </c:pt>
                <c:pt idx="2606">
                  <c:v>4.5566892065431599E-15</c:v>
                </c:pt>
                <c:pt idx="2607">
                  <c:v>4.5588860642077597E-15</c:v>
                </c:pt>
                <c:pt idx="2608">
                  <c:v>4.5610980558535099E-15</c:v>
                </c:pt>
                <c:pt idx="2609">
                  <c:v>4.5633252191939199E-15</c:v>
                </c:pt>
                <c:pt idx="2610">
                  <c:v>4.5655675922043103E-15</c:v>
                </c:pt>
                <c:pt idx="2611">
                  <c:v>4.5678252131230703E-15</c:v>
                </c:pt>
                <c:pt idx="2612">
                  <c:v>4.5700981204530399E-15</c:v>
                </c:pt>
                <c:pt idx="2613">
                  <c:v>4.5723863529626003E-15</c:v>
                </c:pt>
                <c:pt idx="2614">
                  <c:v>4.57468994968725E-15</c:v>
                </c:pt>
                <c:pt idx="2615">
                  <c:v>4.5770089499308398E-15</c:v>
                </c:pt>
                <c:pt idx="2616">
                  <c:v>4.5793433932668396E-15</c:v>
                </c:pt>
                <c:pt idx="2617">
                  <c:v>4.5816933195397903E-15</c:v>
                </c:pt>
                <c:pt idx="2618">
                  <c:v>4.5840587688666404E-15</c:v>
                </c:pt>
                <c:pt idx="2619">
                  <c:v>4.5864397816381001E-15</c:v>
                </c:pt>
                <c:pt idx="2620">
                  <c:v>4.5888363985200398E-15</c:v>
                </c:pt>
                <c:pt idx="2621">
                  <c:v>4.5912486604548502E-15</c:v>
                </c:pt>
                <c:pt idx="2622">
                  <c:v>4.5936766086629296E-15</c:v>
                </c:pt>
                <c:pt idx="2623">
                  <c:v>4.5961202846440803E-15</c:v>
                </c:pt>
                <c:pt idx="2624">
                  <c:v>4.5985797301788402E-15</c:v>
                </c:pt>
                <c:pt idx="2625">
                  <c:v>4.6010549873300797E-15</c:v>
                </c:pt>
                <c:pt idx="2626">
                  <c:v>4.6035460984443603E-15</c:v>
                </c:pt>
                <c:pt idx="2627">
                  <c:v>4.6060531061533898E-15</c:v>
                </c:pt>
                <c:pt idx="2628">
                  <c:v>4.6085760533756198E-15</c:v>
                </c:pt>
                <c:pt idx="2629">
                  <c:v>4.6111149833175198E-15</c:v>
                </c:pt>
                <c:pt idx="2630">
                  <c:v>4.6136699394753301E-15</c:v>
                </c:pt>
                <c:pt idx="2631">
                  <c:v>4.6162409656364002E-15</c:v>
                </c:pt>
                <c:pt idx="2632">
                  <c:v>4.6188281058807803E-15</c:v>
                </c:pt>
                <c:pt idx="2633">
                  <c:v>4.6214314045826898E-15</c:v>
                </c:pt>
                <c:pt idx="2634">
                  <c:v>4.62405090641231E-15</c:v>
                </c:pt>
                <c:pt idx="2635">
                  <c:v>4.6266866563369497E-15</c:v>
                </c:pt>
                <c:pt idx="2636">
                  <c:v>4.6293386996229101E-15</c:v>
                </c:pt>
                <c:pt idx="2637">
                  <c:v>4.6320070818370896E-15</c:v>
                </c:pt>
                <c:pt idx="2638">
                  <c:v>4.6346918488484398E-15</c:v>
                </c:pt>
                <c:pt idx="2639">
                  <c:v>4.6373930468295803E-15</c:v>
                </c:pt>
                <c:pt idx="2640">
                  <c:v>4.64011072225855E-15</c:v>
                </c:pt>
                <c:pt idx="2641">
                  <c:v>4.6428449219203898E-15</c:v>
                </c:pt>
                <c:pt idx="2642">
                  <c:v>4.6455956929087901E-15</c:v>
                </c:pt>
                <c:pt idx="2643">
                  <c:v>4.6483630826276404E-15</c:v>
                </c:pt>
                <c:pt idx="2644">
                  <c:v>4.6511471387930298E-15</c:v>
                </c:pt>
                <c:pt idx="2645">
                  <c:v>4.65394790943451E-15</c:v>
                </c:pt>
                <c:pt idx="2646">
                  <c:v>4.6567654428972299E-15</c:v>
                </c:pt>
                <c:pt idx="2647">
                  <c:v>4.6595997878433902E-15</c:v>
                </c:pt>
                <c:pt idx="2648">
                  <c:v>4.6624509932539397E-15</c:v>
                </c:pt>
                <c:pt idx="2649">
                  <c:v>4.6653191084305597E-15</c:v>
                </c:pt>
                <c:pt idx="2650">
                  <c:v>4.6682041829972798E-15</c:v>
                </c:pt>
                <c:pt idx="2651">
                  <c:v>4.6711062669021797E-15</c:v>
                </c:pt>
                <c:pt idx="2652">
                  <c:v>4.67402541041942E-15</c:v>
                </c:pt>
                <c:pt idx="2653">
                  <c:v>4.6769616641507903E-15</c:v>
                </c:pt>
                <c:pt idx="2654">
                  <c:v>4.67991507902753E-15</c:v>
                </c:pt>
                <c:pt idx="2655">
                  <c:v>4.6828857063125397E-15</c:v>
                </c:pt>
                <c:pt idx="2656">
                  <c:v>4.6858735976018099E-15</c:v>
                </c:pt>
                <c:pt idx="2657">
                  <c:v>4.6888788048264198E-15</c:v>
                </c:pt>
                <c:pt idx="2658">
                  <c:v>4.6919013802544101E-15</c:v>
                </c:pt>
                <c:pt idx="2659">
                  <c:v>4.6949413764928304E-15</c:v>
                </c:pt>
                <c:pt idx="2660">
                  <c:v>4.6979988464893698E-15</c:v>
                </c:pt>
                <c:pt idx="2661">
                  <c:v>4.70107384353451E-15</c:v>
                </c:pt>
                <c:pt idx="2662">
                  <c:v>4.7041664212634001E-15</c:v>
                </c:pt>
                <c:pt idx="2663">
                  <c:v>4.7072766336576696E-15</c:v>
                </c:pt>
                <c:pt idx="2664">
                  <c:v>4.7104045350476197E-15</c:v>
                </c:pt>
                <c:pt idx="2665">
                  <c:v>4.7135501801141997E-15</c:v>
                </c:pt>
                <c:pt idx="2666">
                  <c:v>4.7167136238907001E-15</c:v>
                </c:pt>
                <c:pt idx="2667">
                  <c:v>4.7198949217651703E-15</c:v>
                </c:pt>
                <c:pt idx="2668">
                  <c:v>4.7230941294822099E-15</c:v>
                </c:pt>
                <c:pt idx="2669">
                  <c:v>4.7263113031450202E-15</c:v>
                </c:pt>
                <c:pt idx="2670">
                  <c:v>4.7295464992176901E-15</c:v>
                </c:pt>
                <c:pt idx="2671">
                  <c:v>4.7327997745269603E-15</c:v>
                </c:pt>
                <c:pt idx="2672">
                  <c:v>4.73607118626462E-15</c:v>
                </c:pt>
                <c:pt idx="2673">
                  <c:v>4.7393607919894201E-15</c:v>
                </c:pt>
                <c:pt idx="2674">
                  <c:v>4.74266864962922E-15</c:v>
                </c:pt>
                <c:pt idx="2675">
                  <c:v>4.7459948174833503E-15</c:v>
                </c:pt>
                <c:pt idx="2676">
                  <c:v>4.7493393542244599E-15</c:v>
                </c:pt>
                <c:pt idx="2677">
                  <c:v>4.75270231890095E-15</c:v>
                </c:pt>
                <c:pt idx="2678">
                  <c:v>4.7560837709391199E-15</c:v>
                </c:pt>
                <c:pt idx="2679">
                  <c:v>4.7594837701452797E-15</c:v>
                </c:pt>
                <c:pt idx="2680">
                  <c:v>4.7629023767081297E-15</c:v>
                </c:pt>
                <c:pt idx="2681">
                  <c:v>4.7663396512008996E-15</c:v>
                </c:pt>
                <c:pt idx="2682">
                  <c:v>4.7697956545837697E-15</c:v>
                </c:pt>
                <c:pt idx="2683">
                  <c:v>4.7732704482059499E-15</c:v>
                </c:pt>
                <c:pt idx="2684">
                  <c:v>4.77676409380817E-15</c:v>
                </c:pt>
                <c:pt idx="2685">
                  <c:v>4.780276653525E-15</c:v>
                </c:pt>
                <c:pt idx="2686">
                  <c:v>4.7838081898870701E-15</c:v>
                </c:pt>
                <c:pt idx="2687">
                  <c:v>4.7873587658234698E-15</c:v>
                </c:pt>
                <c:pt idx="2688">
                  <c:v>4.7909284446642902E-15</c:v>
                </c:pt>
                <c:pt idx="2689">
                  <c:v>4.7945172901428802E-15</c:v>
                </c:pt>
                <c:pt idx="2690">
                  <c:v>4.7981253663982897E-15</c:v>
                </c:pt>
                <c:pt idx="2691">
                  <c:v>4.8017527379776698E-15</c:v>
                </c:pt>
                <c:pt idx="2692">
                  <c:v>4.8053994698389103E-15</c:v>
                </c:pt>
                <c:pt idx="2693">
                  <c:v>4.8090656273528801E-15</c:v>
                </c:pt>
                <c:pt idx="2694">
                  <c:v>4.8127512763061199E-15</c:v>
                </c:pt>
                <c:pt idx="2695">
                  <c:v>4.8164564829033103E-15</c:v>
                </c:pt>
                <c:pt idx="2696">
                  <c:v>4.8201813137697201E-15</c:v>
                </c:pt>
                <c:pt idx="2697">
                  <c:v>4.8239258359539697E-15</c:v>
                </c:pt>
                <c:pt idx="2698">
                  <c:v>4.8276901169303601E-15</c:v>
                </c:pt>
                <c:pt idx="2699">
                  <c:v>4.8314742246016998E-15</c:v>
                </c:pt>
                <c:pt idx="2700">
                  <c:v>4.8352782273018499E-15</c:v>
                </c:pt>
                <c:pt idx="2701">
                  <c:v>4.8391021937982797E-15</c:v>
                </c:pt>
                <c:pt idx="2702">
                  <c:v>4.8429461932949097E-15</c:v>
                </c:pt>
                <c:pt idx="2703">
                  <c:v>4.8468102954345798E-15</c:v>
                </c:pt>
                <c:pt idx="2704">
                  <c:v>4.8506945703019798E-15</c:v>
                </c:pt>
                <c:pt idx="2705">
                  <c:v>4.8545990884263304E-15</c:v>
                </c:pt>
                <c:pt idx="2706">
                  <c:v>4.85852392078397E-15</c:v>
                </c:pt>
                <c:pt idx="2707">
                  <c:v>4.8624691388013902E-15</c:v>
                </c:pt>
                <c:pt idx="2708">
                  <c:v>4.8664348143577098E-15</c:v>
                </c:pt>
                <c:pt idx="2709">
                  <c:v>4.8704210197878798E-15</c:v>
                </c:pt>
                <c:pt idx="2710">
                  <c:v>4.8744278278852298E-15</c:v>
                </c:pt>
                <c:pt idx="2711">
                  <c:v>4.8784553119045004E-15</c:v>
                </c:pt>
                <c:pt idx="2712">
                  <c:v>4.8825035455645697E-15</c:v>
                </c:pt>
                <c:pt idx="2713">
                  <c:v>4.8865726030515597E-15</c:v>
                </c:pt>
                <c:pt idx="2714">
                  <c:v>4.89066255902168E-15</c:v>
                </c:pt>
                <c:pt idx="2715">
                  <c:v>4.8947734886041601E-15</c:v>
                </c:pt>
                <c:pt idx="2716">
                  <c:v>4.8989054674041496E-15</c:v>
                </c:pt>
                <c:pt idx="2717">
                  <c:v>4.9030585715061302E-15</c:v>
                </c:pt>
                <c:pt idx="2718">
                  <c:v>4.9072328774764199E-15</c:v>
                </c:pt>
                <c:pt idx="2719">
                  <c:v>4.9114284623665201E-15</c:v>
                </c:pt>
                <c:pt idx="2720">
                  <c:v>4.9156454037161898E-15</c:v>
                </c:pt>
                <c:pt idx="2721">
                  <c:v>4.9198837795565102E-15</c:v>
                </c:pt>
                <c:pt idx="2722">
                  <c:v>4.9241436684129496E-15</c:v>
                </c:pt>
                <c:pt idx="2723">
                  <c:v>4.9284251493087003E-15</c:v>
                </c:pt>
                <c:pt idx="2724">
                  <c:v>4.93272830176772E-15</c:v>
                </c:pt>
                <c:pt idx="2725">
                  <c:v>4.9370532058178597E-15</c:v>
                </c:pt>
                <c:pt idx="2726">
                  <c:v>4.9413999419944196E-15</c:v>
                </c:pt>
                <c:pt idx="2727">
                  <c:v>4.94576859134305E-15</c:v>
                </c:pt>
                <c:pt idx="2728">
                  <c:v>4.95015923542325E-15</c:v>
                </c:pt>
                <c:pt idx="2729">
                  <c:v>4.9545719563115696E-15</c:v>
                </c:pt>
                <c:pt idx="2730">
                  <c:v>4.9590068366052001E-15</c:v>
                </c:pt>
                <c:pt idx="2731">
                  <c:v>4.9634639594248901E-15</c:v>
                </c:pt>
                <c:pt idx="2732">
                  <c:v>4.9679434084188397E-15</c:v>
                </c:pt>
                <c:pt idx="2733">
                  <c:v>4.9724452677657099E-15</c:v>
                </c:pt>
                <c:pt idx="2734">
                  <c:v>4.9769696221785003E-15</c:v>
                </c:pt>
                <c:pt idx="2735">
                  <c:v>4.9815165569075E-15</c:v>
                </c:pt>
                <c:pt idx="2736">
                  <c:v>4.98608615774424E-15</c:v>
                </c:pt>
                <c:pt idx="2737">
                  <c:v>4.9906785110249602E-15</c:v>
                </c:pt>
                <c:pt idx="2738">
                  <c:v>4.9952937036339502E-15</c:v>
                </c:pt>
                <c:pt idx="2739">
                  <c:v>4.9999318230073599E-15</c:v>
                </c:pt>
                <c:pt idx="2740">
                  <c:v>5.00459295713671E-15</c:v>
                </c:pt>
                <c:pt idx="2741">
                  <c:v>5.0092771945726903E-15</c:v>
                </c:pt>
                <c:pt idx="2742">
                  <c:v>5.0139846244285999E-15</c:v>
                </c:pt>
                <c:pt idx="2743">
                  <c:v>5.0187153363844001E-15</c:v>
                </c:pt>
                <c:pt idx="2744">
                  <c:v>5.0234694206901496E-15</c:v>
                </c:pt>
                <c:pt idx="2745">
                  <c:v>5.0282469681698602E-15</c:v>
                </c:pt>
                <c:pt idx="2746">
                  <c:v>5.0330480702256004E-15</c:v>
                </c:pt>
                <c:pt idx="2747">
                  <c:v>5.0378728188407699E-15</c:v>
                </c:pt>
                <c:pt idx="2748">
                  <c:v>5.0427213065845397E-15</c:v>
                </c:pt>
                <c:pt idx="2749">
                  <c:v>5.0475936266152698E-15</c:v>
                </c:pt>
                <c:pt idx="2750">
                  <c:v>5.0524898726849199E-15</c:v>
                </c:pt>
                <c:pt idx="2751">
                  <c:v>5.0574101391426796E-15</c:v>
                </c:pt>
                <c:pt idx="2752">
                  <c:v>5.0623545209390102E-15</c:v>
                </c:pt>
                <c:pt idx="2753">
                  <c:v>5.0673231136298597E-15</c:v>
                </c:pt>
                <c:pt idx="2754">
                  <c:v>5.0723160133804602E-15</c:v>
                </c:pt>
                <c:pt idx="2755">
                  <c:v>5.0773333169696999E-15</c:v>
                </c:pt>
                <c:pt idx="2756">
                  <c:v>5.08237512179411E-15</c:v>
                </c:pt>
                <c:pt idx="2757">
                  <c:v>5.0874415258719897E-15</c:v>
                </c:pt>
                <c:pt idx="2758">
                  <c:v>5.0925326278478E-15</c:v>
                </c:pt>
                <c:pt idx="2759">
                  <c:v>5.09764852699609E-15</c:v>
                </c:pt>
                <c:pt idx="2760">
                  <c:v>5.1027893232262403E-15</c:v>
                </c:pt>
                <c:pt idx="2761">
                  <c:v>5.1079551170863197E-15</c:v>
                </c:pt>
                <c:pt idx="2762">
                  <c:v>5.1131460097676203E-15</c:v>
                </c:pt>
                <c:pt idx="2763">
                  <c:v>5.1183621031090202E-15</c:v>
                </c:pt>
                <c:pt idx="2764">
                  <c:v>5.1236034996014801E-15</c:v>
                </c:pt>
                <c:pt idx="2765">
                  <c:v>5.1288703023924297E-15</c:v>
                </c:pt>
                <c:pt idx="2766">
                  <c:v>5.1341626152901999E-15</c:v>
                </c:pt>
                <c:pt idx="2767">
                  <c:v>5.13948054276857E-15</c:v>
                </c:pt>
                <c:pt idx="2768">
                  <c:v>5.1448241899715701E-15</c:v>
                </c:pt>
                <c:pt idx="2769">
                  <c:v>5.15019366271775E-15</c:v>
                </c:pt>
                <c:pt idx="2770">
                  <c:v>5.15558906750493E-15</c:v>
                </c:pt>
                <c:pt idx="2771">
                  <c:v>5.1610105115150497E-15</c:v>
                </c:pt>
                <c:pt idx="2772">
                  <c:v>5.1664581026187597E-15</c:v>
                </c:pt>
                <c:pt idx="2773">
                  <c:v>5.1719319493801802E-15</c:v>
                </c:pt>
                <c:pt idx="2774">
                  <c:v>5.1774321610615999E-15</c:v>
                </c:pt>
                <c:pt idx="2775">
                  <c:v>5.18295884762863E-15</c:v>
                </c:pt>
                <c:pt idx="2776">
                  <c:v>5.1885121197547203E-15</c:v>
                </c:pt>
                <c:pt idx="2777">
                  <c:v>5.1940920888264499E-15</c:v>
                </c:pt>
                <c:pt idx="2778">
                  <c:v>5.1996988669481597E-15</c:v>
                </c:pt>
                <c:pt idx="2779">
                  <c:v>5.2053325669471399E-15</c:v>
                </c:pt>
                <c:pt idx="2780">
                  <c:v>5.2109933023786303E-15</c:v>
                </c:pt>
                <c:pt idx="2781">
                  <c:v>5.2166811875310499E-15</c:v>
                </c:pt>
                <c:pt idx="2782">
                  <c:v>5.2223963374309101E-15</c:v>
                </c:pt>
                <c:pt idx="2783">
                  <c:v>5.2281388678481097E-15</c:v>
                </c:pt>
                <c:pt idx="2784">
                  <c:v>5.2339088953012298E-15</c:v>
                </c:pt>
                <c:pt idx="2785">
                  <c:v>5.2397065370626401E-15</c:v>
                </c:pt>
                <c:pt idx="2786">
                  <c:v>5.2455319111638896E-15</c:v>
                </c:pt>
                <c:pt idx="2787">
                  <c:v>5.2513851364011901E-15</c:v>
                </c:pt>
                <c:pt idx="2788">
                  <c:v>5.2572663323406097E-15</c:v>
                </c:pt>
                <c:pt idx="2789">
                  <c:v>5.26317561932371E-15</c:v>
                </c:pt>
                <c:pt idx="2790">
                  <c:v>5.2691131184727499E-15</c:v>
                </c:pt>
                <c:pt idx="2791">
                  <c:v>5.2750789516967103E-15</c:v>
                </c:pt>
                <c:pt idx="2792">
                  <c:v>5.2810732416963703E-15</c:v>
                </c:pt>
                <c:pt idx="2793">
                  <c:v>5.2870961119703799E-15</c:v>
                </c:pt>
                <c:pt idx="2794">
                  <c:v>5.2931476868205798E-15</c:v>
                </c:pt>
                <c:pt idx="2795">
                  <c:v>5.2992280913580504E-15</c:v>
                </c:pt>
                <c:pt idx="2796">
                  <c:v>5.30533745150859E-15</c:v>
                </c:pt>
                <c:pt idx="2797">
                  <c:v>5.3114758940189103E-15</c:v>
                </c:pt>
                <c:pt idx="2798">
                  <c:v>5.3176435464621501E-15</c:v>
                </c:pt>
                <c:pt idx="2799">
                  <c:v>5.32384053724412E-15</c:v>
                </c:pt>
                <c:pt idx="2800">
                  <c:v>5.3300669956090503E-15</c:v>
                </c:pt>
                <c:pt idx="2801">
                  <c:v>5.3363230516457999E-15</c:v>
                </c:pt>
                <c:pt idx="2802">
                  <c:v>5.3426088362938199E-15</c:v>
                </c:pt>
                <c:pt idx="2803">
                  <c:v>5.3489244813494303E-15</c:v>
                </c:pt>
                <c:pt idx="2804">
                  <c:v>5.3552701194719404E-15</c:v>
                </c:pt>
                <c:pt idx="2805">
                  <c:v>5.3616458841897E-15</c:v>
                </c:pt>
                <c:pt idx="2806">
                  <c:v>5.3680519099068598E-15</c:v>
                </c:pt>
                <c:pt idx="2807">
                  <c:v>5.3744883319093998E-15</c:v>
                </c:pt>
                <c:pt idx="2808">
                  <c:v>5.3809552863714101E-15</c:v>
                </c:pt>
                <c:pt idx="2809">
                  <c:v>5.3874529103620397E-15</c:v>
                </c:pt>
                <c:pt idx="2810">
                  <c:v>5.39398134185157E-15</c:v>
                </c:pt>
                <c:pt idx="2811">
                  <c:v>5.4005407197181698E-15</c:v>
                </c:pt>
                <c:pt idx="2812">
                  <c:v>5.4071311837546203E-15</c:v>
                </c:pt>
                <c:pt idx="2813">
                  <c:v>5.4137528746747798E-15</c:v>
                </c:pt>
                <c:pt idx="2814">
                  <c:v>5.4204059341205597E-15</c:v>
                </c:pt>
                <c:pt idx="2815">
                  <c:v>5.4270905046687E-15</c:v>
                </c:pt>
                <c:pt idx="2816">
                  <c:v>5.4338067298374604E-15</c:v>
                </c:pt>
                <c:pt idx="2817">
                  <c:v>5.4405547540937601E-15</c:v>
                </c:pt>
                <c:pt idx="2818">
                  <c:v>5.4473347228601502E-15</c:v>
                </c:pt>
                <c:pt idx="2819">
                  <c:v>5.4541467825216896E-15</c:v>
                </c:pt>
                <c:pt idx="2820">
                  <c:v>5.4609910804332497E-15</c:v>
                </c:pt>
                <c:pt idx="2821">
                  <c:v>5.4678677649266397E-15</c:v>
                </c:pt>
                <c:pt idx="2822">
                  <c:v>5.4747769853177397E-15</c:v>
                </c:pt>
                <c:pt idx="2823">
                  <c:v>5.4817188919140697E-15</c:v>
                </c:pt>
                <c:pt idx="2824">
                  <c:v>5.4886936360217198E-15</c:v>
                </c:pt>
                <c:pt idx="2825">
                  <c:v>5.4957013699534599E-15</c:v>
                </c:pt>
                <c:pt idx="2826">
                  <c:v>5.5027422470353199E-15</c:v>
                </c:pt>
                <c:pt idx="2827">
                  <c:v>5.50981642161512E-15</c:v>
                </c:pt>
                <c:pt idx="2828">
                  <c:v>5.5169240490694602E-15</c:v>
                </c:pt>
                <c:pt idx="2829">
                  <c:v>5.5240652858114199E-15</c:v>
                </c:pt>
                <c:pt idx="2830">
                  <c:v>5.5312402892987802E-15</c:v>
                </c:pt>
                <c:pt idx="2831">
                  <c:v>5.5384492180415203E-15</c:v>
                </c:pt>
                <c:pt idx="2832">
                  <c:v>5.5456922316097701E-15</c:v>
                </c:pt>
                <c:pt idx="2833">
                  <c:v>5.5529694906418102E-15</c:v>
                </c:pt>
                <c:pt idx="2834">
                  <c:v>5.5602811568520098E-15</c:v>
                </c:pt>
                <c:pt idx="2835">
                  <c:v>5.5676273930392797E-15</c:v>
                </c:pt>
                <c:pt idx="2836">
                  <c:v>5.5750083630948001E-15</c:v>
                </c:pt>
                <c:pt idx="2837">
                  <c:v>5.5824242320106397E-15</c:v>
                </c:pt>
                <c:pt idx="2838">
                  <c:v>5.5898751658880098E-15</c:v>
                </c:pt>
                <c:pt idx="2839">
                  <c:v>5.5973613319455302E-15</c:v>
                </c:pt>
                <c:pt idx="2840">
                  <c:v>5.6048828985278104E-15</c:v>
                </c:pt>
                <c:pt idx="2841">
                  <c:v>5.6124400351140103E-15</c:v>
                </c:pt>
                <c:pt idx="2842">
                  <c:v>5.62003291232668E-15</c:v>
                </c:pt>
                <c:pt idx="2843">
                  <c:v>5.62766170194003E-15</c:v>
                </c:pt>
                <c:pt idx="2844">
                  <c:v>5.6353265768890701E-15</c:v>
                </c:pt>
                <c:pt idx="2845">
                  <c:v>5.6430277112784399E-15</c:v>
                </c:pt>
                <c:pt idx="2846">
                  <c:v>5.65076528039119E-15</c:v>
                </c:pt>
                <c:pt idx="2847">
                  <c:v>5.6585394606980401E-15</c:v>
                </c:pt>
                <c:pt idx="2848">
                  <c:v>5.6663504298663403E-15</c:v>
                </c:pt>
                <c:pt idx="2849">
                  <c:v>5.6741983667693102E-15</c:v>
                </c:pt>
                <c:pt idx="2850">
                  <c:v>5.6820834514953604E-15</c:v>
                </c:pt>
                <c:pt idx="2851">
                  <c:v>5.6900058653572801E-15</c:v>
                </c:pt>
                <c:pt idx="2852">
                  <c:v>5.6979657909020298E-15</c:v>
                </c:pt>
                <c:pt idx="2853">
                  <c:v>5.7059634119197501E-15</c:v>
                </c:pt>
                <c:pt idx="2854">
                  <c:v>5.7139989134540499E-15</c:v>
                </c:pt>
                <c:pt idx="2855">
                  <c:v>5.7220724818110399E-15</c:v>
                </c:pt>
                <c:pt idx="2856">
                  <c:v>5.7301843045697304E-15</c:v>
                </c:pt>
                <c:pt idx="2857">
                  <c:v>5.7383345705912996E-15</c:v>
                </c:pt>
                <c:pt idx="2858">
                  <c:v>5.7465234700296197E-15</c:v>
                </c:pt>
                <c:pt idx="2859">
                  <c:v>5.7547511943410397E-15</c:v>
                </c:pt>
                <c:pt idx="2860">
                  <c:v>5.7630179362945199E-15</c:v>
                </c:pt>
                <c:pt idx="2861">
                  <c:v>5.7713238899820402E-15</c:v>
                </c:pt>
                <c:pt idx="2862">
                  <c:v>5.77966925082884E-15</c:v>
                </c:pt>
                <c:pt idx="2863">
                  <c:v>5.7880542156037199E-15</c:v>
                </c:pt>
                <c:pt idx="2864">
                  <c:v>5.7964789824299401E-15</c:v>
                </c:pt>
                <c:pt idx="2865">
                  <c:v>5.8049437507954102E-15</c:v>
                </c:pt>
                <c:pt idx="2866">
                  <c:v>5.8134487215638001E-15</c:v>
                </c:pt>
                <c:pt idx="2867">
                  <c:v>5.82199409698505E-15</c:v>
                </c:pt>
                <c:pt idx="2868">
                  <c:v>5.83058008070656E-15</c:v>
                </c:pt>
                <c:pt idx="2869">
                  <c:v>5.8392068777839298E-15</c:v>
                </c:pt>
                <c:pt idx="2870">
                  <c:v>5.8478746946923403E-15</c:v>
                </c:pt>
                <c:pt idx="2871">
                  <c:v>5.8565837393377398E-15</c:v>
                </c:pt>
                <c:pt idx="2872">
                  <c:v>5.8653342210679404E-15</c:v>
                </c:pt>
                <c:pt idx="2873">
                  <c:v>5.87412635068435E-15</c:v>
                </c:pt>
                <c:pt idx="2874">
                  <c:v>5.8829603404533501E-15</c:v>
                </c:pt>
                <c:pt idx="2875">
                  <c:v>5.8918364041179097E-15</c:v>
                </c:pt>
                <c:pt idx="2876">
                  <c:v>5.9007547569095303E-15</c:v>
                </c:pt>
                <c:pt idx="2877">
                  <c:v>5.9097156155599202E-15</c:v>
                </c:pt>
                <c:pt idx="2878">
                  <c:v>5.9187191983130298E-15</c:v>
                </c:pt>
                <c:pt idx="2879">
                  <c:v>5.9277657249372403E-15</c:v>
                </c:pt>
                <c:pt idx="2880">
                  <c:v>5.9368554167372398E-15</c:v>
                </c:pt>
                <c:pt idx="2881">
                  <c:v>5.9459884965667303E-15</c:v>
                </c:pt>
                <c:pt idx="2882">
                  <c:v>5.9551651888406902E-15</c:v>
                </c:pt>
                <c:pt idx="2883">
                  <c:v>5.9643857195478201E-15</c:v>
                </c:pt>
                <c:pt idx="2884">
                  <c:v>5.9736503162633697E-15</c:v>
                </c:pt>
                <c:pt idx="2885">
                  <c:v>5.9829592081617196E-15</c:v>
                </c:pt>
                <c:pt idx="2886">
                  <c:v>5.9923126260293996E-15</c:v>
                </c:pt>
                <c:pt idx="2887">
                  <c:v>6.0017108022782296E-15</c:v>
                </c:pt>
                <c:pt idx="2888">
                  <c:v>6.0111539709583097E-15</c:v>
                </c:pt>
                <c:pt idx="2889">
                  <c:v>6.0206423677710202E-15</c:v>
                </c:pt>
                <c:pt idx="2890">
                  <c:v>6.0301762300830004E-15</c:v>
                </c:pt>
                <c:pt idx="2891">
                  <c:v>6.0397557969392198E-15</c:v>
                </c:pt>
                <c:pt idx="2892">
                  <c:v>6.0493813090768097E-15</c:v>
                </c:pt>
                <c:pt idx="2893">
                  <c:v>6.0590530089384898E-15</c:v>
                </c:pt>
                <c:pt idx="2894">
                  <c:v>6.0687711406872099E-15</c:v>
                </c:pt>
                <c:pt idx="2895">
                  <c:v>6.0785359502193297E-15</c:v>
                </c:pt>
                <c:pt idx="2896">
                  <c:v>6.08834768517932E-15</c:v>
                </c:pt>
                <c:pt idx="2897">
                  <c:v>6.0982065949737703E-15</c:v>
                </c:pt>
                <c:pt idx="2898">
                  <c:v>6.1081129307861899E-15</c:v>
                </c:pt>
                <c:pt idx="2899">
                  <c:v>6.11806694559113E-15</c:v>
                </c:pt>
                <c:pt idx="2900">
                  <c:v>6.1280688941691098E-15</c:v>
                </c:pt>
                <c:pt idx="2901">
                  <c:v>6.1381190331216202E-15</c:v>
                </c:pt>
                <c:pt idx="2902">
                  <c:v>6.1482176208856801E-15</c:v>
                </c:pt>
                <c:pt idx="2903">
                  <c:v>6.1583649177494501E-15</c:v>
                </c:pt>
                <c:pt idx="2904">
                  <c:v>6.16856118586725E-15</c:v>
                </c:pt>
                <c:pt idx="2905">
                  <c:v>6.1788066892749001E-15</c:v>
                </c:pt>
                <c:pt idx="2906">
                  <c:v>6.1891016939054902E-15</c:v>
                </c:pt>
                <c:pt idx="2907">
                  <c:v>6.1994464676050199E-15</c:v>
                </c:pt>
                <c:pt idx="2908">
                  <c:v>6.2098412801482898E-15</c:v>
                </c:pt>
                <c:pt idx="2909">
                  <c:v>6.2202864032546498E-15</c:v>
                </c:pt>
                <c:pt idx="2910">
                  <c:v>6.2307821106048799E-15</c:v>
                </c:pt>
                <c:pt idx="2911">
                  <c:v>6.2413286778565097E-15</c:v>
                </c:pt>
                <c:pt idx="2912">
                  <c:v>6.2519263826612701E-15</c:v>
                </c:pt>
                <c:pt idx="2913">
                  <c:v>6.26257550468104E-15</c:v>
                </c:pt>
                <c:pt idx="2914">
                  <c:v>6.2732763256050696E-15</c:v>
                </c:pt>
                <c:pt idx="2915">
                  <c:v>6.28402912916676E-15</c:v>
                </c:pt>
                <c:pt idx="2916">
                  <c:v>6.2948342011608E-15</c:v>
                </c:pt>
                <c:pt idx="2917">
                  <c:v>6.3056918294606398E-15</c:v>
                </c:pt>
                <c:pt idx="2918">
                  <c:v>6.3166023040354997E-15</c:v>
                </c:pt>
                <c:pt idx="2919">
                  <c:v>6.3275659169686997E-15</c:v>
                </c:pt>
                <c:pt idx="2920">
                  <c:v>6.3385829624748397E-15</c:v>
                </c:pt>
                <c:pt idx="2921">
                  <c:v>6.3496537369179499E-15</c:v>
                </c:pt>
                <c:pt idx="2922">
                  <c:v>6.3607785388300801E-15</c:v>
                </c:pt>
                <c:pt idx="2923">
                  <c:v>6.3719576689288002E-15</c:v>
                </c:pt>
                <c:pt idx="2924">
                  <c:v>6.3831914301364903E-15</c:v>
                </c:pt>
                <c:pt idx="2925">
                  <c:v>6.3944801275984799E-15</c:v>
                </c:pt>
                <c:pt idx="2926">
                  <c:v>6.4058240687023101E-15</c:v>
                </c:pt>
                <c:pt idx="2927">
                  <c:v>6.4172235630965898E-15</c:v>
                </c:pt>
                <c:pt idx="2928">
                  <c:v>6.4286789227102503E-15</c:v>
                </c:pt>
                <c:pt idx="2929">
                  <c:v>6.4401904617717699E-15</c:v>
                </c:pt>
                <c:pt idx="2930">
                  <c:v>6.45175849682943E-15</c:v>
                </c:pt>
                <c:pt idx="2931">
                  <c:v>6.4633833467703403E-15</c:v>
                </c:pt>
                <c:pt idx="2932">
                  <c:v>6.4750653328410003E-15</c:v>
                </c:pt>
                <c:pt idx="2933">
                  <c:v>6.48680477866735E-15</c:v>
                </c:pt>
                <c:pt idx="2934">
                  <c:v>6.4986020102749598E-15</c:v>
                </c:pt>
                <c:pt idx="2935">
                  <c:v>6.5104573561100497E-15</c:v>
                </c:pt>
                <c:pt idx="2936">
                  <c:v>6.52237114705985E-15</c:v>
                </c:pt>
                <c:pt idx="2937">
                  <c:v>6.5343437164738901E-15</c:v>
                </c:pt>
                <c:pt idx="2938">
                  <c:v>6.5463754001853103E-15</c:v>
                </c:pt>
                <c:pt idx="2939">
                  <c:v>6.5584665365319798E-15</c:v>
                </c:pt>
                <c:pt idx="2940">
                  <c:v>6.5706174663781999E-15</c:v>
                </c:pt>
                <c:pt idx="2941">
                  <c:v>6.5828285331369701E-15</c:v>
                </c:pt>
                <c:pt idx="2942">
                  <c:v>6.5951000827914997E-15</c:v>
                </c:pt>
                <c:pt idx="2943">
                  <c:v>6.6074324639179003E-15</c:v>
                </c:pt>
                <c:pt idx="2944">
                  <c:v>6.6198260277073999E-15</c:v>
                </c:pt>
                <c:pt idx="2945">
                  <c:v>6.6322811279894803E-15</c:v>
                </c:pt>
                <c:pt idx="2946">
                  <c:v>6.6447981212543904E-15</c:v>
                </c:pt>
                <c:pt idx="2947">
                  <c:v>6.65737736667667E-15</c:v>
                </c:pt>
                <c:pt idx="2948">
                  <c:v>6.6700192261385602E-15</c:v>
                </c:pt>
                <c:pt idx="2949">
                  <c:v>6.6827240642532997E-15</c:v>
                </c:pt>
                <c:pt idx="2950">
                  <c:v>6.6954922483896302E-15</c:v>
                </c:pt>
                <c:pt idx="2951">
                  <c:v>6.7083241486955098E-15</c:v>
                </c:pt>
                <c:pt idx="2952">
                  <c:v>6.7212201381225102E-15</c:v>
                </c:pt>
                <c:pt idx="2953">
                  <c:v>6.7341805924506398E-15</c:v>
                </c:pt>
                <c:pt idx="2954">
                  <c:v>6.7472058903130596E-15</c:v>
                </c:pt>
                <c:pt idx="2955">
                  <c:v>6.7602964132212801E-15</c:v>
                </c:pt>
                <c:pt idx="2956">
                  <c:v>6.7734525455906801E-15</c:v>
                </c:pt>
                <c:pt idx="2957">
                  <c:v>6.7866746747657701E-15</c:v>
                </c:pt>
                <c:pt idx="2958">
                  <c:v>6.7999631910464196E-15</c:v>
                </c:pt>
                <c:pt idx="2959">
                  <c:v>6.81331848771401E-15</c:v>
                </c:pt>
                <c:pt idx="2960">
                  <c:v>6.8267409610575398E-15</c:v>
                </c:pt>
                <c:pt idx="2961">
                  <c:v>6.8402310104008803E-15</c:v>
                </c:pt>
                <c:pt idx="2962">
                  <c:v>6.85378903812909E-15</c:v>
                </c:pt>
                <c:pt idx="2963">
                  <c:v>6.8674154497159997E-15</c:v>
                </c:pt>
                <c:pt idx="2964">
                  <c:v>6.8811106537519497E-15</c:v>
                </c:pt>
                <c:pt idx="2965">
                  <c:v>6.8948750619709901E-15</c:v>
                </c:pt>
                <c:pt idx="2966">
                  <c:v>6.9087090892794903E-15</c:v>
                </c:pt>
                <c:pt idx="2967">
                  <c:v>6.92261315378424E-15</c:v>
                </c:pt>
                <c:pt idx="2968">
                  <c:v>6.9365876768212304E-15</c:v>
                </c:pt>
                <c:pt idx="2969">
                  <c:v>6.9506330829846199E-15</c:v>
                </c:pt>
                <c:pt idx="2970">
                  <c:v>6.9647498001555597E-15</c:v>
                </c:pt>
                <c:pt idx="2971">
                  <c:v>6.9789382595325298E-15</c:v>
                </c:pt>
                <c:pt idx="2972">
                  <c:v>6.9931988956604E-15</c:v>
                </c:pt>
                <c:pt idx="2973">
                  <c:v>7.0075321464611504E-15</c:v>
                </c:pt>
                <c:pt idx="2974">
                  <c:v>7.0219384532640297E-15</c:v>
                </c:pt>
                <c:pt idx="2975">
                  <c:v>7.0364182608364099E-15</c:v>
                </c:pt>
                <c:pt idx="2976">
                  <c:v>7.0509720174147899E-15</c:v>
                </c:pt>
                <c:pt idx="2977">
                  <c:v>7.06560017473668E-15</c:v>
                </c:pt>
                <c:pt idx="2978">
                  <c:v>7.0803031880715204E-15</c:v>
                </c:pt>
                <c:pt idx="2979">
                  <c:v>7.0950815162535203E-15</c:v>
                </c:pt>
                <c:pt idx="2980">
                  <c:v>7.1099356217135697E-15</c:v>
                </c:pt>
                <c:pt idx="2981">
                  <c:v>7.1248659705123495E-15</c:v>
                </c:pt>
                <c:pt idx="2982">
                  <c:v>7.1398730323731595E-15</c:v>
                </c:pt>
                <c:pt idx="2983">
                  <c:v>7.1549572807152999E-15</c:v>
                </c:pt>
                <c:pt idx="2984">
                  <c:v>7.1701191926881098E-15</c:v>
                </c:pt>
                <c:pt idx="2985">
                  <c:v>7.1853592492047302E-15</c:v>
                </c:pt>
                <c:pt idx="2986">
                  <c:v>7.2006779349770493E-15</c:v>
                </c:pt>
                <c:pt idx="2987">
                  <c:v>7.2160757385501599E-15</c:v>
                </c:pt>
                <c:pt idx="2988">
                  <c:v>7.2315531523375597E-15</c:v>
                </c:pt>
                <c:pt idx="2989">
                  <c:v>7.2471106726569894E-15</c:v>
                </c:pt>
                <c:pt idx="2990">
                  <c:v>7.2627487997661305E-15</c:v>
                </c:pt>
                <c:pt idx="2991">
                  <c:v>7.2784680378991101E-15</c:v>
                </c:pt>
                <c:pt idx="2992">
                  <c:v>7.2942688953031406E-15</c:v>
                </c:pt>
                <c:pt idx="2993">
                  <c:v>7.3101518842753898E-15</c:v>
                </c:pt>
                <c:pt idx="2994">
                  <c:v>7.3261175212009797E-15</c:v>
                </c:pt>
                <c:pt idx="2995">
                  <c:v>7.3421663265902101E-15</c:v>
                </c:pt>
                <c:pt idx="2996">
                  <c:v>7.3582988251172601E-15</c:v>
                </c:pt>
                <c:pt idx="2997">
                  <c:v>7.3745155456588706E-15</c:v>
                </c:pt>
                <c:pt idx="2998">
                  <c:v>7.3908170213330994E-15</c:v>
                </c:pt>
                <c:pt idx="2999">
                  <c:v>7.4072037895393402E-15</c:v>
                </c:pt>
                <c:pt idx="3000">
                  <c:v>7.4236763919975495E-15</c:v>
                </c:pt>
                <c:pt idx="3001">
                  <c:v>7.4402353747892894E-15</c:v>
                </c:pt>
                <c:pt idx="3002">
                  <c:v>7.4568812883979595E-15</c:v>
                </c:pt>
                <c:pt idx="3003">
                  <c:v>7.4736146877504506E-15</c:v>
                </c:pt>
                <c:pt idx="3004">
                  <c:v>7.4904361322581903E-15</c:v>
                </c:pt>
                <c:pt idx="3005">
                  <c:v>7.5073461858600192E-15</c:v>
                </c:pt>
                <c:pt idx="3006">
                  <c:v>7.5243454170638196E-15</c:v>
                </c:pt>
                <c:pt idx="3007">
                  <c:v>7.5414343989903803E-15</c:v>
                </c:pt>
                <c:pt idx="3008">
                  <c:v>7.5586137094161799E-15</c:v>
                </c:pt>
                <c:pt idx="3009">
                  <c:v>7.5758839308175601E-15</c:v>
                </c:pt>
                <c:pt idx="3010">
                  <c:v>7.5932456504150797E-15</c:v>
                </c:pt>
                <c:pt idx="3011">
                  <c:v>7.6106994602185197E-15</c:v>
                </c:pt>
                <c:pt idx="3012">
                  <c:v>7.6282459570719708E-15</c:v>
                </c:pt>
                <c:pt idx="3013">
                  <c:v>7.6458857426996193E-15</c:v>
                </c:pt>
                <c:pt idx="3014">
                  <c:v>7.6636194237523405E-15</c:v>
                </c:pt>
                <c:pt idx="3015">
                  <c:v>7.6814476118544604E-15</c:v>
                </c:pt>
                <c:pt idx="3016">
                  <c:v>7.6993709236507703E-15</c:v>
                </c:pt>
                <c:pt idx="3017">
                  <c:v>7.7173899808547298E-15</c:v>
                </c:pt>
                <c:pt idx="3018">
                  <c:v>7.7355054102966592E-15</c:v>
                </c:pt>
                <c:pt idx="3019">
                  <c:v>7.7537178439723893E-15</c:v>
                </c:pt>
                <c:pt idx="3020">
                  <c:v>7.7720279190931103E-15</c:v>
                </c:pt>
                <c:pt idx="3021">
                  <c:v>7.7904362781349793E-15</c:v>
                </c:pt>
                <c:pt idx="3022">
                  <c:v>7.8089435688896905E-15</c:v>
                </c:pt>
                <c:pt idx="3023">
                  <c:v>7.8275504445153995E-15</c:v>
                </c:pt>
                <c:pt idx="3024">
                  <c:v>7.8462575635885498E-15</c:v>
                </c:pt>
                <c:pt idx="3025">
                  <c:v>7.8650655901556602E-15</c:v>
                </c:pt>
                <c:pt idx="3026">
                  <c:v>7.8839751937863202E-15</c:v>
                </c:pt>
                <c:pt idx="3027">
                  <c:v>7.9029870496263308E-15</c:v>
                </c:pt>
                <c:pt idx="3028">
                  <c:v>7.9221018384517101E-15</c:v>
                </c:pt>
                <c:pt idx="3029">
                  <c:v>7.9413202467229497E-15</c:v>
                </c:pt>
                <c:pt idx="3030">
                  <c:v>7.9606429666401193E-15</c:v>
                </c:pt>
                <c:pt idx="3031">
                  <c:v>7.9800706961985402E-15</c:v>
                </c:pt>
                <c:pt idx="3032">
                  <c:v>7.9996041392451699E-15</c:v>
                </c:pt>
                <c:pt idx="3033">
                  <c:v>8.0192440055353303E-15</c:v>
                </c:pt>
                <c:pt idx="3034">
                  <c:v>8.0389910107900504E-15</c:v>
                </c:pt>
                <c:pt idx="3035">
                  <c:v>8.0588458767546802E-15</c:v>
                </c:pt>
                <c:pt idx="3036">
                  <c:v>8.0788093312572693E-15</c:v>
                </c:pt>
                <c:pt idx="3037">
                  <c:v>8.0988821082680503E-15</c:v>
                </c:pt>
                <c:pt idx="3038">
                  <c:v>8.1190649479595203E-15</c:v>
                </c:pt>
                <c:pt idx="3039">
                  <c:v>8.1393585967675297E-15</c:v>
                </c:pt>
                <c:pt idx="3040">
                  <c:v>8.1597638074520092E-15</c:v>
                </c:pt>
                <c:pt idx="3041">
                  <c:v>8.1802813391597395E-15</c:v>
                </c:pt>
                <c:pt idx="3042">
                  <c:v>8.2009119574867608E-15</c:v>
                </c:pt>
                <c:pt idx="3043">
                  <c:v>8.2216564345419E-15</c:v>
                </c:pt>
                <c:pt idx="3044">
                  <c:v>8.2425155490110095E-15</c:v>
                </c:pt>
                <c:pt idx="3045">
                  <c:v>8.2634900862220604E-15</c:v>
                </c:pt>
                <c:pt idx="3046">
                  <c:v>8.28458083821032E-15</c:v>
                </c:pt>
                <c:pt idx="3047">
                  <c:v>8.3057886037850405E-15</c:v>
                </c:pt>
                <c:pt idx="3048">
                  <c:v>8.3271141885963401E-15</c:v>
                </c:pt>
                <c:pt idx="3049">
                  <c:v>8.3485584052033798E-15</c:v>
                </c:pt>
                <c:pt idx="3050">
                  <c:v>8.3701220731426199E-15</c:v>
                </c:pt>
                <c:pt idx="3051">
                  <c:v>8.3918060189973003E-15</c:v>
                </c:pt>
                <c:pt idx="3052">
                  <c:v>8.4136110764676501E-15</c:v>
                </c:pt>
                <c:pt idx="3053">
                  <c:v>8.43553808644166E-15</c:v>
                </c:pt>
                <c:pt idx="3054">
                  <c:v>8.4575878970671396E-15</c:v>
                </c:pt>
                <c:pt idx="3055">
                  <c:v>8.4797613638237296E-15</c:v>
                </c:pt>
                <c:pt idx="3056">
                  <c:v>8.5020593495969E-15</c:v>
                </c:pt>
                <c:pt idx="3057">
                  <c:v>8.5244827247514295E-15</c:v>
                </c:pt>
                <c:pt idx="3058">
                  <c:v>8.5470323672070205E-15</c:v>
                </c:pt>
                <c:pt idx="3059">
                  <c:v>8.5697091625136993E-15</c:v>
                </c:pt>
                <c:pt idx="3060">
                  <c:v>8.5925140039290098E-15</c:v>
                </c:pt>
                <c:pt idx="3061">
                  <c:v>8.6154477924950105E-15</c:v>
                </c:pt>
                <c:pt idx="3062">
                  <c:v>8.6385114371172401E-15</c:v>
                </c:pt>
                <c:pt idx="3063">
                  <c:v>8.6617058546438096E-15</c:v>
                </c:pt>
                <c:pt idx="3064">
                  <c:v>8.6850319699457393E-15</c:v>
                </c:pt>
                <c:pt idx="3065">
                  <c:v>8.7084907159980095E-15</c:v>
                </c:pt>
                <c:pt idx="3066">
                  <c:v>8.7320830339620097E-15</c:v>
                </c:pt>
                <c:pt idx="3067">
                  <c:v>8.7558098732678001E-15</c:v>
                </c:pt>
                <c:pt idx="3068">
                  <c:v>8.7796721916990507E-15</c:v>
                </c:pt>
                <c:pt idx="3069">
                  <c:v>8.8036709554772202E-15</c:v>
                </c:pt>
                <c:pt idx="3070">
                  <c:v>8.8278071393475496E-15</c:v>
                </c:pt>
                <c:pt idx="3071">
                  <c:v>8.85208172666647E-15</c:v>
                </c:pt>
                <c:pt idx="3072">
                  <c:v>8.8764957094887398E-15</c:v>
                </c:pt>
                <c:pt idx="3073">
                  <c:v>8.9010500886566493E-15</c:v>
                </c:pt>
                <c:pt idx="3074">
                  <c:v>8.92574587389023E-15</c:v>
                </c:pt>
                <c:pt idx="3075">
                  <c:v>8.9505840838775508E-15</c:v>
                </c:pt>
                <c:pt idx="3076">
                  <c:v>8.9755657463671204E-15</c:v>
                </c:pt>
                <c:pt idx="3077">
                  <c:v>9.0006918982607396E-15</c:v>
                </c:pt>
                <c:pt idx="3078">
                  <c:v>9.0259635857075299E-15</c:v>
                </c:pt>
                <c:pt idx="3079">
                  <c:v>9.0513818641994494E-15</c:v>
                </c:pt>
                <c:pt idx="3080">
                  <c:v>9.0769477986670394E-15</c:v>
                </c:pt>
                <c:pt idx="3081">
                  <c:v>9.1026624635775606E-15</c:v>
                </c:pt>
                <c:pt idx="3082">
                  <c:v>9.1285269430324695E-15</c:v>
                </c:pt>
                <c:pt idx="3083">
                  <c:v>9.1545423308679302E-15</c:v>
                </c:pt>
                <c:pt idx="3084">
                  <c:v>9.1807097307554606E-15</c:v>
                </c:pt>
                <c:pt idx="3085">
                  <c:v>9.2070302563034901E-15</c:v>
                </c:pt>
                <c:pt idx="3086">
                  <c:v>9.2335050311609103E-15</c:v>
                </c:pt>
                <c:pt idx="3087">
                  <c:v>9.2601351891214006E-15</c:v>
                </c:pt>
                <c:pt idx="3088">
                  <c:v>9.2869218742288193E-15</c:v>
                </c:pt>
                <c:pt idx="3089">
                  <c:v>9.3138662408840195E-15</c:v>
                </c:pt>
                <c:pt idx="3090">
                  <c:v>9.3409694539529395E-15</c:v>
                </c:pt>
                <c:pt idx="3091">
                  <c:v>9.3682326888761303E-15</c:v>
                </c:pt>
                <c:pt idx="3092">
                  <c:v>9.3956571317787905E-15</c:v>
                </c:pt>
                <c:pt idx="3093">
                  <c:v>9.4232439795831601E-15</c:v>
                </c:pt>
                <c:pt idx="3094">
                  <c:v>9.4509944401213293E-15</c:v>
                </c:pt>
                <c:pt idx="3095">
                  <c:v>9.4789097322499308E-15</c:v>
                </c:pt>
                <c:pt idx="3096">
                  <c:v>9.5069910859658703E-15</c:v>
                </c:pt>
                <c:pt idx="3097">
                  <c:v>9.5352397425236796E-15</c:v>
                </c:pt>
                <c:pt idx="3098">
                  <c:v>9.5636569545537298E-15</c:v>
                </c:pt>
                <c:pt idx="3099">
                  <c:v>9.5922439861827698E-15</c:v>
                </c:pt>
                <c:pt idx="3100">
                  <c:v>9.6210021131546204E-15</c:v>
                </c:pt>
                <c:pt idx="3101">
                  <c:v>9.6499326229534098E-15</c:v>
                </c:pt>
                <c:pt idx="3102">
                  <c:v>9.6790368149279093E-15</c:v>
                </c:pt>
                <c:pt idx="3103">
                  <c:v>9.7083160004167796E-15</c:v>
                </c:pt>
                <c:pt idx="3104">
                  <c:v>9.7377715028762202E-15</c:v>
                </c:pt>
                <c:pt idx="3105">
                  <c:v>9.7674046580084694E-15</c:v>
                </c:pt>
                <c:pt idx="3106">
                  <c:v>9.7972168138921901E-15</c:v>
                </c:pt>
                <c:pt idx="3107">
                  <c:v>9.8272093311135702E-15</c:v>
                </c:pt>
                <c:pt idx="3108">
                  <c:v>9.8573835829007104E-15</c:v>
                </c:pt>
                <c:pt idx="3109">
                  <c:v>9.8877409552577002E-15</c:v>
                </c:pt>
                <c:pt idx="3110">
                  <c:v>9.9182828471015895E-15</c:v>
                </c:pt>
                <c:pt idx="3111">
                  <c:v>9.9490106704000702E-15</c:v>
                </c:pt>
                <c:pt idx="3112">
                  <c:v>9.9799258503117401E-15</c:v>
                </c:pt>
                <c:pt idx="3113">
                  <c:v>1.0011029825327E-14</c:v>
                </c:pt>
                <c:pt idx="3114">
                  <c:v>1.0042324047411901E-14</c:v>
                </c:pt>
                <c:pt idx="3115">
                  <c:v>1.0073809982151899E-14</c:v>
                </c:pt>
                <c:pt idx="3116">
                  <c:v>1.01054891088998E-14</c:v>
                </c:pt>
                <c:pt idx="3117">
                  <c:v>1.01373629209227E-14</c:v>
                </c:pt>
                <c:pt idx="3118">
                  <c:v>1.01694329255528E-14</c:v>
                </c:pt>
                <c:pt idx="3119">
                  <c:v>1.0201700644339099E-14</c:v>
                </c:pt>
                <c:pt idx="3120">
                  <c:v>1.02341676132013E-14</c:v>
                </c:pt>
                <c:pt idx="3121">
                  <c:v>1.02668353825849E-14</c:v>
                </c:pt>
                <c:pt idx="3122">
                  <c:v>1.0299705517619E-14</c:v>
                </c:pt>
                <c:pt idx="3123">
                  <c:v>1.03327795982752E-14</c:v>
                </c:pt>
                <c:pt idx="3124">
                  <c:v>1.03660592195293E-14</c:v>
                </c:pt>
                <c:pt idx="3125">
                  <c:v>1.0399545991524201E-14</c:v>
                </c:pt>
                <c:pt idx="3126">
                  <c:v>1.04332415397344E-14</c:v>
                </c:pt>
                <c:pt idx="3127">
                  <c:v>1.04671475051342E-14</c:v>
                </c:pt>
                <c:pt idx="3128">
                  <c:v>1.0501265544366099E-14</c:v>
                </c:pt>
                <c:pt idx="3129">
                  <c:v>1.05355973299121E-14</c:v>
                </c:pt>
                <c:pt idx="3130">
                  <c:v>1.05701445502667E-14</c:v>
                </c:pt>
                <c:pt idx="3131">
                  <c:v>1.06049089101129E-14</c:v>
                </c:pt>
                <c:pt idx="3132">
                  <c:v>1.06398921304987E-14</c:v>
                </c:pt>
                <c:pt idx="3133">
                  <c:v>1.06750959490173E-14</c:v>
                </c:pt>
                <c:pt idx="3134">
                  <c:v>1.07105221199885E-14</c:v>
                </c:pt>
                <c:pt idx="3135">
                  <c:v>1.07461724146433E-14</c:v>
                </c:pt>
                <c:pt idx="3136">
                  <c:v>1.0782048621309001E-14</c:v>
                </c:pt>
                <c:pt idx="3137">
                  <c:v>1.08181525455989E-14</c:v>
                </c:pt>
                <c:pt idx="3138">
                  <c:v>1.0854486010601799E-14</c:v>
                </c:pt>
                <c:pt idx="3139">
                  <c:v>1.08910508570761E-14</c:v>
                </c:pt>
                <c:pt idx="3140">
                  <c:v>1.09278489436447E-14</c:v>
                </c:pt>
                <c:pt idx="3141">
                  <c:v>1.09648821469928E-14</c:v>
                </c:pt>
                <c:pt idx="3142">
                  <c:v>1.1002152362068401E-14</c:v>
                </c:pt>
                <c:pt idx="3143">
                  <c:v>1.10396615022844E-14</c:v>
                </c:pt>
                <c:pt idx="3144">
                  <c:v>1.10774114997244E-14</c:v>
                </c:pt>
                <c:pt idx="3145">
                  <c:v>1.1115404305349801E-14</c:v>
                </c:pt>
                <c:pt idx="3146">
                  <c:v>1.11536418892104E-14</c:v>
                </c:pt>
                <c:pt idx="3147">
                  <c:v>1.11921262406566E-14</c:v>
                </c:pt>
                <c:pt idx="3148">
                  <c:v>1.12308593685553E-14</c:v>
                </c:pt>
                <c:pt idx="3149">
                  <c:v>1.12698433015077E-14</c:v>
                </c:pt>
                <c:pt idx="3150">
                  <c:v>1.13090800880698E-14</c:v>
                </c:pt>
                <c:pt idx="3151">
                  <c:v>1.1348571796976E-14</c:v>
                </c:pt>
                <c:pt idx="3152">
                  <c:v>1.13883205173649E-14</c:v>
                </c:pt>
                <c:pt idx="3153">
                  <c:v>1.1428328359008801E-14</c:v>
                </c:pt>
                <c:pt idx="3154">
                  <c:v>1.14685974525448E-14</c:v>
                </c:pt>
                <c:pt idx="3155">
                  <c:v>1.1509129949709699E-14</c:v>
                </c:pt>
                <c:pt idx="3156">
                  <c:v>1.15499280235773E-14</c:v>
                </c:pt>
                <c:pt idx="3157">
                  <c:v>1.15909938687989E-14</c:v>
                </c:pt>
                <c:pt idx="3158">
                  <c:v>1.16323297018464E-14</c:v>
                </c:pt>
                <c:pt idx="3159">
                  <c:v>1.1673937761259399E-14</c:v>
                </c:pt>
                <c:pt idx="3160">
                  <c:v>1.1715820307893499E-14</c:v>
                </c:pt>
                <c:pt idx="3161">
                  <c:v>1.17579796251737E-14</c:v>
                </c:pt>
                <c:pt idx="3162">
                  <c:v>1.18004180193493E-14</c:v>
                </c:pt>
                <c:pt idx="3163">
                  <c:v>1.18431378197534E-14</c:v>
                </c:pt>
                <c:pt idx="3164">
                  <c:v>1.18861413790642E-14</c:v>
                </c:pt>
                <c:pt idx="3165">
                  <c:v>1.19294310735708E-14</c:v>
                </c:pt>
                <c:pt idx="3166">
                  <c:v>1.1973009303441E-14</c:v>
                </c:pt>
                <c:pt idx="3167">
                  <c:v>1.2016878492993999E-14</c:v>
                </c:pt>
                <c:pt idx="3168">
                  <c:v>1.20610410909748E-14</c:v>
                </c:pt>
                <c:pt idx="3169">
                  <c:v>1.21054995708336E-14</c:v>
                </c:pt>
                <c:pt idx="3170">
                  <c:v>1.2150256431007E-14</c:v>
                </c:pt>
                <c:pt idx="3171">
                  <c:v>1.21953141952044E-14</c:v>
                </c:pt>
                <c:pt idx="3172">
                  <c:v>1.2240675412697E-14</c:v>
                </c:pt>
                <c:pt idx="3173">
                  <c:v>1.228634265861E-14</c:v>
                </c:pt>
                <c:pt idx="3174">
                  <c:v>1.23323185342199E-14</c:v>
                </c:pt>
                <c:pt idx="3175">
                  <c:v>1.23786056672539E-14</c:v>
                </c:pt>
                <c:pt idx="3176">
                  <c:v>1.24252067121937E-14</c:v>
                </c:pt>
                <c:pt idx="3177">
                  <c:v>1.2472124350584E-14</c:v>
                </c:pt>
                <c:pt idx="3178">
                  <c:v>1.25193612913428E-14</c:v>
                </c:pt>
                <c:pt idx="3179">
                  <c:v>1.25669202710778E-14</c:v>
                </c:pt>
                <c:pt idx="3180">
                  <c:v>1.26148040544047E-14</c:v>
                </c:pt>
                <c:pt idx="3181">
                  <c:v>1.26630154342715E-14</c:v>
                </c:pt>
                <c:pt idx="3182">
                  <c:v>1.27115572322854E-14</c:v>
                </c:pt>
                <c:pt idx="3183">
                  <c:v>1.27604322990438E-14</c:v>
                </c:pt>
                <c:pt idx="3184">
                  <c:v>1.2809643514470699E-14</c:v>
                </c:pt>
                <c:pt idx="3185">
                  <c:v>1.28591937881557E-14</c:v>
                </c:pt>
                <c:pt idx="3186">
                  <c:v>1.29090860596989E-14</c:v>
                </c:pt>
                <c:pt idx="3187">
                  <c:v>1.2959323299058201E-14</c:v>
                </c:pt>
                <c:pt idx="3188">
                  <c:v>1.3009908506903201E-14</c:v>
                </c:pt>
                <c:pt idx="3189">
                  <c:v>1.3060844714971399E-14</c:v>
                </c:pt>
                <c:pt idx="3190">
                  <c:v>1.31121349864303E-14</c:v>
                </c:pt>
                <c:pt idx="3191">
                  <c:v>1.31637824162432E-14</c:v>
                </c:pt>
                <c:pt idx="3192">
                  <c:v>1.3215790131540701E-14</c:v>
                </c:pt>
                <c:pt idx="3193">
                  <c:v>1.32681612919953E-14</c:v>
                </c:pt>
                <c:pt idx="3194">
                  <c:v>1.33208990902023E-14</c:v>
                </c:pt>
                <c:pt idx="3195">
                  <c:v>1.3374006752063799E-14</c:v>
                </c:pt>
                <c:pt idx="3196">
                  <c:v>1.34274875371793E-14</c:v>
                </c:pt>
                <c:pt idx="3197">
                  <c:v>1.3481344739239999E-14</c:v>
                </c:pt>
                <c:pt idx="3198">
                  <c:v>1.35355816864286E-14</c:v>
                </c:pt>
                <c:pt idx="3199">
                  <c:v>1.35902017418239E-14</c:v>
                </c:pt>
                <c:pt idx="3200">
                  <c:v>1.36452083038105E-14</c:v>
                </c:pt>
                <c:pt idx="3201">
                  <c:v>1.37006048064935E-14</c:v>
                </c:pt>
                <c:pt idx="3202">
                  <c:v>1.37563947201192E-14</c:v>
                </c:pt>
                <c:pt idx="3203">
                  <c:v>1.3812581551500199E-14</c:v>
                </c:pt>
                <c:pt idx="3204">
                  <c:v>1.3869168844446299E-14</c:v>
                </c:pt>
                <c:pt idx="3205">
                  <c:v>1.3926160180200199E-14</c:v>
                </c:pt>
                <c:pt idx="3206">
                  <c:v>1.39835591778805E-14</c:v>
                </c:pt>
                <c:pt idx="3207">
                  <c:v>1.4041369494927701E-14</c:v>
                </c:pt>
                <c:pt idx="3208">
                  <c:v>1.40995948275575E-14</c:v>
                </c:pt>
                <c:pt idx="3209">
                  <c:v>1.4158238911220099E-14</c:v>
                </c:pt>
                <c:pt idx="3210">
                  <c:v>1.42173055210639E-14</c:v>
                </c:pt>
                <c:pt idx="3211">
                  <c:v>1.4276798472405701E-14</c:v>
                </c:pt>
                <c:pt idx="3212">
                  <c:v>1.43367216212079E-14</c:v>
                </c:pt>
                <c:pt idx="3213">
                  <c:v>1.4397078864559701E-14</c:v>
                </c:pt>
                <c:pt idx="3214">
                  <c:v>1.4457874141165899E-14</c:v>
                </c:pt>
                <c:pt idx="3215">
                  <c:v>1.4519111431841301E-14</c:v>
                </c:pt>
                <c:pt idx="3216">
                  <c:v>1.4580794760011699E-14</c:v>
                </c:pt>
                <c:pt idx="3217">
                  <c:v>1.4642928192220299E-14</c:v>
                </c:pt>
                <c:pt idx="3218">
                  <c:v>1.4705515838641699E-14</c:v>
                </c:pt>
                <c:pt idx="3219">
                  <c:v>1.4768561853602E-14</c:v>
                </c:pt>
                <c:pt idx="3220">
                  <c:v>1.4832070436104199E-14</c:v>
                </c:pt>
                <c:pt idx="3221">
                  <c:v>1.48960458303629E-14</c:v>
                </c:pt>
                <c:pt idx="3222">
                  <c:v>1.4960492326342599E-14</c:v>
                </c:pt>
                <c:pt idx="3223">
                  <c:v>1.5025414260305399E-14</c:v>
                </c:pt>
                <c:pt idx="3224">
                  <c:v>1.5090816015364499E-14</c:v>
                </c:pt>
                <c:pt idx="3225">
                  <c:v>1.51567020220439E-14</c:v>
                </c:pt>
                <c:pt idx="3226">
                  <c:v>1.5223076758847202E-14</c:v>
                </c:pt>
                <c:pt idx="3227">
                  <c:v>1.5289944752831401E-14</c:v>
                </c:pt>
                <c:pt idx="3228">
                  <c:v>1.5357310580189401E-14</c:v>
                </c:pt>
                <c:pt idx="3229">
                  <c:v>1.5425178866838901E-14</c:v>
                </c:pt>
                <c:pt idx="3230">
                  <c:v>1.5493554289020201E-14</c:v>
                </c:pt>
                <c:pt idx="3231">
                  <c:v>1.5562441573899001E-14</c:v>
                </c:pt>
                <c:pt idx="3232">
                  <c:v>1.5631845500179502E-14</c:v>
                </c:pt>
                <c:pt idx="3233">
                  <c:v>1.5701770898723499E-14</c:v>
                </c:pt>
                <c:pt idx="3234">
                  <c:v>1.5772222653178202E-14</c:v>
                </c:pt>
                <c:pt idx="3235">
                  <c:v>1.5843205700610502E-14</c:v>
                </c:pt>
                <c:pt idx="3236">
                  <c:v>1.5914725032151698E-14</c:v>
                </c:pt>
                <c:pt idx="3237">
                  <c:v>1.5986785693647901E-14</c:v>
                </c:pt>
                <c:pt idx="3238">
                  <c:v>1.6059392786319601E-14</c:v>
                </c:pt>
                <c:pt idx="3239">
                  <c:v>1.6132551467430099E-14</c:v>
                </c:pt>
                <c:pt idx="3240">
                  <c:v>1.6206266950961201E-14</c:v>
                </c:pt>
                <c:pt idx="3241">
                  <c:v>1.62805445082986E-14</c:v>
                </c:pt>
                <c:pt idx="3242">
                  <c:v>1.6355389468924001E-14</c:v>
                </c:pt>
                <c:pt idx="3243">
                  <c:v>1.6430807221118399E-14</c:v>
                </c:pt>
                <c:pt idx="3244">
                  <c:v>1.6506803212672301E-14</c:v>
                </c:pt>
                <c:pt idx="3245">
                  <c:v>1.6583382951605599E-14</c:v>
                </c:pt>
                <c:pt idx="3246">
                  <c:v>1.6660552006895799E-14</c:v>
                </c:pt>
                <c:pt idx="3247">
                  <c:v>1.6738316009216499E-14</c:v>
                </c:pt>
                <c:pt idx="3248">
                  <c:v>1.6816680651684001E-14</c:v>
                </c:pt>
                <c:pt idx="3249">
                  <c:v>1.68956516906143E-14</c:v>
                </c:pt>
                <c:pt idx="3250">
                  <c:v>1.6975234946288001E-14</c:v>
                </c:pt>
                <c:pt idx="3251">
                  <c:v>1.70554363037265E-14</c:v>
                </c:pt>
                <c:pt idx="3252">
                  <c:v>1.7136261713476601E-14</c:v>
                </c:pt>
                <c:pt idx="3253">
                  <c:v>1.7217717192405301E-14</c:v>
                </c:pt>
                <c:pt idx="3254">
                  <c:v>1.7299808824505001E-14</c:v>
                </c:pt>
                <c:pt idx="3255">
                  <c:v>1.73825427617079E-14</c:v>
                </c:pt>
                <c:pt idx="3256">
                  <c:v>1.7465925224710499E-14</c:v>
                </c:pt>
                <c:pt idx="3257">
                  <c:v>1.75499625038092E-14</c:v>
                </c:pt>
                <c:pt idx="3258">
                  <c:v>1.76346609597454E-14</c:v>
                </c:pt>
                <c:pt idx="3259">
                  <c:v>1.77200270245621E-14</c:v>
                </c:pt>
                <c:pt idx="3260">
                  <c:v>1.7806067202469201E-14</c:v>
                </c:pt>
                <c:pt idx="3261">
                  <c:v>1.7892788070721601E-14</c:v>
                </c:pt>
                <c:pt idx="3262">
                  <c:v>1.7980196280507401E-14</c:v>
                </c:pt>
                <c:pt idx="3263">
                  <c:v>1.80682985578458E-14</c:v>
                </c:pt>
                <c:pt idx="3264">
                  <c:v>1.8157101704498299E-14</c:v>
                </c:pt>
                <c:pt idx="3265">
                  <c:v>1.8246612598889901E-14</c:v>
                </c:pt>
                <c:pt idx="3266">
                  <c:v>1.83368381970406E-14</c:v>
                </c:pt>
                <c:pt idx="3267">
                  <c:v>1.8427785533510301E-14</c:v>
                </c:pt>
                <c:pt idx="3268">
                  <c:v>1.8519461722355301E-14</c:v>
                </c:pt>
                <c:pt idx="3269">
                  <c:v>1.86118739580933E-14</c:v>
                </c:pt>
                <c:pt idx="3270">
                  <c:v>1.8705029516684599E-14</c:v>
                </c:pt>
                <c:pt idx="3271">
                  <c:v>1.87989357565224E-14</c:v>
                </c:pt>
                <c:pt idx="3272">
                  <c:v>1.8893600119435599E-14</c:v>
                </c:pt>
                <c:pt idx="3273">
                  <c:v>1.89890301317051E-14</c:v>
                </c:pt>
                <c:pt idx="3274">
                  <c:v>1.9085233405091E-14</c:v>
                </c:pt>
                <c:pt idx="3275">
                  <c:v>1.9182217637872399E-14</c:v>
                </c:pt>
                <c:pt idx="3276">
                  <c:v>1.9279990615901299E-14</c:v>
                </c:pt>
                <c:pt idx="3277">
                  <c:v>1.93785602136665E-14</c:v>
                </c:pt>
                <c:pt idx="3278">
                  <c:v>1.9477934395373901E-14</c:v>
                </c:pt>
                <c:pt idx="3279">
                  <c:v>1.95781212160363E-14</c:v>
                </c:pt>
                <c:pt idx="3280">
                  <c:v>1.9679128822579001E-14</c:v>
                </c:pt>
                <c:pt idx="3281">
                  <c:v>1.9780965454956501E-14</c:v>
                </c:pt>
                <c:pt idx="3282">
                  <c:v>1.9883639447285302E-14</c:v>
                </c:pt>
                <c:pt idx="3283">
                  <c:v>1.99871592289865E-14</c:v>
                </c:pt>
                <c:pt idx="3284">
                  <c:v>2.0091533325945699E-14</c:v>
                </c:pt>
                <c:pt idx="3285">
                  <c:v>2.0196770361685101E-14</c:v>
                </c:pt>
                <c:pt idx="3286">
                  <c:v>2.03028790585488E-14</c:v>
                </c:pt>
                <c:pt idx="3287">
                  <c:v>2.0409868238903499E-14</c:v>
                </c:pt>
                <c:pt idx="3288">
                  <c:v>2.0517746826352601E-14</c:v>
                </c:pt>
                <c:pt idx="3289">
                  <c:v>2.06265238469655E-14</c:v>
                </c:pt>
                <c:pt idx="3290">
                  <c:v>2.0736208430519801E-14</c:v>
                </c:pt>
                <c:pt idx="3291">
                  <c:v>2.08468098117598E-14</c:v>
                </c:pt>
                <c:pt idx="3292">
                  <c:v>2.0958337331669499E-14</c:v>
                </c:pt>
                <c:pt idx="3293">
                  <c:v>2.1070800438757699E-14</c:v>
                </c:pt>
                <c:pt idx="3294">
                  <c:v>2.1184208690364601E-14</c:v>
                </c:pt>
                <c:pt idx="3295">
                  <c:v>2.12985717539745E-14</c:v>
                </c:pt>
                <c:pt idx="3296">
                  <c:v>2.14138994085524E-14</c:v>
                </c:pt>
                <c:pt idx="3297">
                  <c:v>2.1530201545890401E-14</c:v>
                </c:pt>
                <c:pt idx="3298">
                  <c:v>2.1647488171971698E-14</c:v>
                </c:pt>
                <c:pt idx="3299">
                  <c:v>2.1765769408352001E-14</c:v>
                </c:pt>
                <c:pt idx="3300">
                  <c:v>2.1885055493551099E-14</c:v>
                </c:pt>
                <c:pt idx="3301">
                  <c:v>2.2005356784467599E-14</c:v>
                </c:pt>
                <c:pt idx="3302">
                  <c:v>2.21266837578055E-14</c:v>
                </c:pt>
                <c:pt idx="3303">
                  <c:v>2.2249047011516099E-14</c:v>
                </c:pt>
                <c:pt idx="3304">
                  <c:v>2.2372457266259901E-14</c:v>
                </c:pt>
                <c:pt idx="3305">
                  <c:v>2.2496925366882199E-14</c:v>
                </c:pt>
                <c:pt idx="3306">
                  <c:v>2.2622462283906099E-14</c:v>
                </c:pt>
                <c:pt idx="3307">
                  <c:v>2.2749079115042501E-14</c:v>
                </c:pt>
                <c:pt idx="3308">
                  <c:v>2.28767870867164E-14</c:v>
                </c:pt>
                <c:pt idx="3309">
                  <c:v>2.30055975556106E-14</c:v>
                </c:pt>
                <c:pt idx="3310">
                  <c:v>2.3135522010226201E-14</c:v>
                </c:pt>
                <c:pt idx="3311">
                  <c:v>2.32665720724618E-14</c:v>
                </c:pt>
                <c:pt idx="3312">
                  <c:v>2.3398759499206399E-14</c:v>
                </c:pt>
                <c:pt idx="3313">
                  <c:v>2.3532096183954702E-14</c:v>
                </c:pt>
                <c:pt idx="3314">
                  <c:v>2.36665941584353E-14</c:v>
                </c:pt>
                <c:pt idx="3315">
                  <c:v>2.38022655942608E-14</c:v>
                </c:pt>
                <c:pt idx="3316">
                  <c:v>2.39391228045923E-14</c:v>
                </c:pt>
                <c:pt idx="3317">
                  <c:v>2.4077178245823299E-14</c:v>
                </c:pt>
                <c:pt idx="3318">
                  <c:v>2.4216444519282499E-14</c:v>
                </c:pt>
                <c:pt idx="3319">
                  <c:v>2.43569343729532E-14</c:v>
                </c:pt>
                <c:pt idx="3320">
                  <c:v>2.4498660703211501E-14</c:v>
                </c:pt>
                <c:pt idx="3321">
                  <c:v>2.4641636556583701E-14</c:v>
                </c:pt>
                <c:pt idx="3322">
                  <c:v>2.4785875131521101E-14</c:v>
                </c:pt>
                <c:pt idx="3323">
                  <c:v>2.4931389780193501E-14</c:v>
                </c:pt>
                <c:pt idx="3324">
                  <c:v>2.5078194010302201E-14</c:v>
                </c:pt>
                <c:pt idx="3325">
                  <c:v>2.52263014869108E-14</c:v>
                </c:pt>
                <c:pt idx="3326">
                  <c:v>2.5375726034295801E-14</c:v>
                </c:pt>
                <c:pt idx="3327">
                  <c:v>2.5526481637815299E-14</c:v>
                </c:pt>
                <c:pt idx="3328">
                  <c:v>2.5678582445797002E-14</c:v>
                </c:pt>
                <c:pt idx="3329">
                  <c:v>2.5832042771446E-14</c:v>
                </c:pt>
                <c:pt idx="3330">
                  <c:v>2.5986877094770501E-14</c:v>
                </c:pt>
                <c:pt idx="3331">
                  <c:v>2.6143100064528699E-14</c:v>
                </c:pt>
                <c:pt idx="3332">
                  <c:v>2.6300726500191801E-14</c:v>
                </c:pt>
                <c:pt idx="3333">
                  <c:v>2.6459771393931601E-14</c:v>
                </c:pt>
                <c:pt idx="3334">
                  <c:v>2.6620249912621301E-14</c:v>
                </c:pt>
                <c:pt idx="3335">
                  <c:v>2.6782177399862E-14</c:v>
                </c:pt>
                <c:pt idx="3336">
                  <c:v>2.6945569378023601E-14</c:v>
                </c:pt>
                <c:pt idx="3337">
                  <c:v>2.7110441550309399E-14</c:v>
                </c:pt>
                <c:pt idx="3338">
                  <c:v>2.7276809802837601E-14</c:v>
                </c:pt>
                <c:pt idx="3339">
                  <c:v>2.74446902067444E-14</c:v>
                </c:pt>
                <c:pt idx="3340">
                  <c:v>2.7614099020305799E-14</c:v>
                </c:pt>
                <c:pt idx="3341">
                  <c:v>2.77850526910805E-14</c:v>
                </c:pt>
                <c:pt idx="3342">
                  <c:v>2.7957567858069999E-14</c:v>
                </c:pt>
                <c:pt idx="3343">
                  <c:v>2.81316613539035E-14</c:v>
                </c:pt>
                <c:pt idx="3344">
                  <c:v>2.83073502070369E-14</c:v>
                </c:pt>
                <c:pt idx="3345">
                  <c:v>2.8484651643976197E-14</c:v>
                </c:pt>
                <c:pt idx="3346">
                  <c:v>2.8663583091518997E-14</c:v>
                </c:pt>
                <c:pt idx="3347">
                  <c:v>2.8844162179016302E-14</c:v>
                </c:pt>
                <c:pt idx="3348">
                  <c:v>2.9026406740653698E-14</c:v>
                </c:pt>
                <c:pt idx="3349">
                  <c:v>2.9210334817754002E-14</c:v>
                </c:pt>
                <c:pt idx="3350">
                  <c:v>2.9395964661098899E-14</c:v>
                </c:pt>
                <c:pt idx="3351">
                  <c:v>2.9583314733270699E-14</c:v>
                </c:pt>
                <c:pt idx="3352">
                  <c:v>2.9772403711013402E-14</c:v>
                </c:pt>
                <c:pt idx="3353">
                  <c:v>2.9963250487615298E-14</c:v>
                </c:pt>
                <c:pt idx="3354">
                  <c:v>3.0155874175309997E-14</c:v>
                </c:pt>
                <c:pt idx="3355">
                  <c:v>3.03502941076973E-14</c:v>
                </c:pt>
                <c:pt idx="3356">
                  <c:v>3.05465298421877E-14</c:v>
                </c:pt>
                <c:pt idx="3357">
                  <c:v>3.07446011624576E-14</c:v>
                </c:pt>
                <c:pt idx="3358">
                  <c:v>3.0944528080936697E-14</c:v>
                </c:pt>
                <c:pt idx="3359">
                  <c:v>3.11463308413037E-14</c:v>
                </c:pt>
                <c:pt idx="3360">
                  <c:v>3.1350029921009402E-14</c:v>
                </c:pt>
                <c:pt idx="3361">
                  <c:v>3.1555646033814802E-14</c:v>
                </c:pt>
                <c:pt idx="3362">
                  <c:v>3.17632001323511E-14</c:v>
                </c:pt>
                <c:pt idx="3363">
                  <c:v>3.1972713410698701E-14</c:v>
                </c:pt>
                <c:pt idx="3364">
                  <c:v>3.2184207306984497E-14</c:v>
                </c:pt>
                <c:pt idx="3365">
                  <c:v>3.2397703505999501E-14</c:v>
                </c:pt>
                <c:pt idx="3366">
                  <c:v>3.2613223941836401E-14</c:v>
                </c:pt>
                <c:pt idx="3367">
                  <c:v>3.2830790800542503E-14</c:v>
                </c:pt>
                <c:pt idx="3368">
                  <c:v>3.3050426522797302E-14</c:v>
                </c:pt>
                <c:pt idx="3369">
                  <c:v>3.3272153806603703E-14</c:v>
                </c:pt>
                <c:pt idx="3370">
                  <c:v>3.3495995610000798E-14</c:v>
                </c:pt>
                <c:pt idx="3371">
                  <c:v>3.37219751537955E-14</c:v>
                </c:pt>
                <c:pt idx="3372">
                  <c:v>3.3950115924310299E-14</c:v>
                </c:pt>
                <c:pt idx="3373">
                  <c:v>3.4180441676151597E-14</c:v>
                </c:pt>
                <c:pt idx="3374">
                  <c:v>3.4412976434996201E-14</c:v>
                </c:pt>
                <c:pt idx="3375">
                  <c:v>3.4647744500394899E-14</c:v>
                </c:pt>
                <c:pt idx="3376">
                  <c:v>3.4884770448594499E-14</c:v>
                </c:pt>
                <c:pt idx="3377">
                  <c:v>3.5124079135378203E-14</c:v>
                </c:pt>
                <c:pt idx="3378">
                  <c:v>3.5365695698922801E-14</c:v>
                </c:pt>
                <c:pt idx="3379">
                  <c:v>3.56096455626748E-14</c:v>
                </c:pt>
                <c:pt idx="3380">
                  <c:v>3.58559544382431E-14</c:v>
                </c:pt>
                <c:pt idx="3381">
                  <c:v>3.6104648328308398E-14</c:v>
                </c:pt>
                <c:pt idx="3382">
                  <c:v>3.6355753529551001E-14</c:v>
                </c:pt>
                <c:pt idx="3383">
                  <c:v>3.6609296635596201E-14</c:v>
                </c:pt>
                <c:pt idx="3384">
                  <c:v>3.68653045399746E-14</c:v>
                </c:pt>
                <c:pt idx="3385">
                  <c:v>3.7123804439100901E-14</c:v>
                </c:pt>
                <c:pt idx="3386">
                  <c:v>3.7384823835268901E-14</c:v>
                </c:pt>
                <c:pt idx="3387">
                  <c:v>3.7648390539662903E-14</c:v>
                </c:pt>
                <c:pt idx="3388">
                  <c:v>3.7914532675385603E-14</c:v>
                </c:pt>
                <c:pt idx="3389">
                  <c:v>3.8183278680503203E-14</c:v>
                </c:pt>
                <c:pt idx="3390">
                  <c:v>3.8454657311105799E-14</c:v>
                </c:pt>
                <c:pt idx="3391">
                  <c:v>3.8728697644383697E-14</c:v>
                </c:pt>
                <c:pt idx="3392">
                  <c:v>3.9005429081722E-14</c:v>
                </c:pt>
                <c:pt idx="3393">
                  <c:v>3.9284881351807802E-14</c:v>
                </c:pt>
                <c:pt idx="3394">
                  <c:v>3.95670845137574E-14</c:v>
                </c:pt>
                <c:pt idx="3395">
                  <c:v>3.9852068960255801E-14</c:v>
                </c:pt>
                <c:pt idx="3396">
                  <c:v>4.0139865420714697E-14</c:v>
                </c:pt>
                <c:pt idx="3397">
                  <c:v>4.0430504964446501E-14</c:v>
                </c:pt>
                <c:pt idx="3398">
                  <c:v>4.0724019003851501E-14</c:v>
                </c:pt>
                <c:pt idx="3399">
                  <c:v>4.1020439297625502E-14</c:v>
                </c:pt>
                <c:pt idx="3400">
                  <c:v>4.1319797953979899E-14</c:v>
                </c:pt>
                <c:pt idx="3401">
                  <c:v>4.1622127433880401E-14</c:v>
                </c:pt>
                <c:pt idx="3402">
                  <c:v>4.1927460554300001E-14</c:v>
                </c:pt>
                <c:pt idx="3403">
                  <c:v>4.22358304914916E-14</c:v>
                </c:pt>
                <c:pt idx="3404">
                  <c:v>4.2547270784274902E-14</c:v>
                </c:pt>
                <c:pt idx="3405">
                  <c:v>4.2861815337341297E-14</c:v>
                </c:pt>
                <c:pt idx="3406">
                  <c:v>4.3179498424576697E-14</c:v>
                </c:pt>
                <c:pt idx="3407">
                  <c:v>4.3500354692401099E-14</c:v>
                </c:pt>
                <c:pt idx="3408">
                  <c:v>4.3824419163125602E-14</c:v>
                </c:pt>
                <c:pt idx="3409">
                  <c:v>4.4151727238332403E-14</c:v>
                </c:pt>
                <c:pt idx="3410">
                  <c:v>4.4482314702267199E-14</c:v>
                </c:pt>
                <c:pt idx="3411">
                  <c:v>4.4816217725258002E-14</c:v>
                </c:pt>
                <c:pt idx="3412">
                  <c:v>4.51534728671493E-14</c:v>
                </c:pt>
                <c:pt idx="3413">
                  <c:v>4.5494117080757503E-14</c:v>
                </c:pt>
                <c:pt idx="3414">
                  <c:v>4.5838187715355302E-14</c:v>
                </c:pt>
                <c:pt idx="3415">
                  <c:v>4.6185722520167103E-14</c:v>
                </c:pt>
                <c:pt idx="3416">
                  <c:v>4.6536759647899002E-14</c:v>
                </c:pt>
                <c:pt idx="3417">
                  <c:v>4.6891337658286498E-14</c:v>
                </c:pt>
                <c:pt idx="3418">
                  <c:v>4.7249495521671303E-14</c:v>
                </c:pt>
                <c:pt idx="3419">
                  <c:v>4.7611272622606302E-14</c:v>
                </c:pt>
                <c:pt idx="3420">
                  <c:v>4.7976708763484898E-14</c:v>
                </c:pt>
                <c:pt idx="3421">
                  <c:v>4.8345844168204697E-14</c:v>
                </c:pt>
                <c:pt idx="3422">
                  <c:v>4.8718719485861101E-14</c:v>
                </c:pt>
                <c:pt idx="3423">
                  <c:v>4.90953757944755E-14</c:v>
                </c:pt>
                <c:pt idx="3424">
                  <c:v>4.9475854604755799E-14</c:v>
                </c:pt>
                <c:pt idx="3425">
                  <c:v>4.9860197863900003E-14</c:v>
                </c:pt>
                <c:pt idx="3426">
                  <c:v>5.0248447959435298E-14</c:v>
                </c:pt>
                <c:pt idx="3427">
                  <c:v>5.0640647723098503E-14</c:v>
                </c:pt>
                <c:pt idx="3428">
                  <c:v>5.1036840434766303E-14</c:v>
                </c:pt>
                <c:pt idx="3429">
                  <c:v>5.1437069826427601E-14</c:v>
                </c:pt>
                <c:pt idx="3430">
                  <c:v>5.1841380086212501E-14</c:v>
                </c:pt>
                <c:pt idx="3431">
                  <c:v>5.2249815862467598E-14</c:v>
                </c:pt>
                <c:pt idx="3432">
                  <c:v>5.2662422267895503E-14</c:v>
                </c:pt>
                <c:pt idx="3433">
                  <c:v>5.30792448837524E-14</c:v>
                </c:pt>
                <c:pt idx="3434">
                  <c:v>5.3500329764109299E-14</c:v>
                </c:pt>
                <c:pt idx="3435">
                  <c:v>5.3925723440186099E-14</c:v>
                </c:pt>
                <c:pt idx="3436">
                  <c:v>5.4355472924756398E-14</c:v>
                </c:pt>
                <c:pt idx="3437">
                  <c:v>5.4789625716632199E-14</c:v>
                </c:pt>
                <c:pt idx="3438">
                  <c:v>5.5228229805232601E-14</c:v>
                </c:pt>
                <c:pt idx="3439">
                  <c:v>5.56713336752408E-14</c:v>
                </c:pt>
                <c:pt idx="3440">
                  <c:v>5.6118986311359901E-14</c:v>
                </c:pt>
                <c:pt idx="3441">
                  <c:v>5.6571237203162099E-14</c:v>
                </c:pt>
                <c:pt idx="3442">
                  <c:v>5.7028136350056906E-14</c:v>
                </c:pt>
                <c:pt idx="3443">
                  <c:v>5.7489734266364502E-14</c:v>
                </c:pt>
                <c:pt idx="3444">
                  <c:v>5.7956081986521294E-14</c:v>
                </c:pt>
                <c:pt idx="3445">
                  <c:v>5.8427231070406199E-14</c:v>
                </c:pt>
                <c:pt idx="3446">
                  <c:v>5.8903233608814901E-14</c:v>
                </c:pt>
                <c:pt idx="3447">
                  <c:v>5.9384142229076896E-14</c:v>
                </c:pt>
                <c:pt idx="3448">
                  <c:v>5.9870010100833803E-14</c:v>
                </c:pt>
                <c:pt idx="3449">
                  <c:v>6.0360890941985205E-14</c:v>
                </c:pt>
                <c:pt idx="3450">
                  <c:v>6.0856839024808502E-14</c:v>
                </c:pt>
                <c:pt idx="3451">
                  <c:v>6.1357909182278297E-14</c:v>
                </c:pt>
                <c:pt idx="3452">
                  <c:v>6.1864156814579901E-14</c:v>
                </c:pt>
                <c:pt idx="3453">
                  <c:v>6.2375637895841505E-14</c:v>
                </c:pt>
                <c:pt idx="3454">
                  <c:v>6.2892408981096002E-14</c:v>
                </c:pt>
                <c:pt idx="3455">
                  <c:v>6.3414527213484205E-14</c:v>
                </c:pt>
                <c:pt idx="3456">
                  <c:v>6.3942050331715897E-14</c:v>
                </c:pt>
                <c:pt idx="3457">
                  <c:v>6.4475036677809602E-14</c:v>
                </c:pt>
                <c:pt idx="3458">
                  <c:v>6.5013545205117799E-14</c:v>
                </c:pt>
                <c:pt idx="3459">
                  <c:v>6.5557635486667001E-14</c:v>
                </c:pt>
                <c:pt idx="3460">
                  <c:v>6.6107367723825101E-14</c:v>
                </c:pt>
                <c:pt idx="3461">
                  <c:v>6.6662802755313999E-14</c:v>
                </c:pt>
                <c:pt idx="3462">
                  <c:v>6.7224002066596801E-14</c:v>
                </c:pt>
                <c:pt idx="3463">
                  <c:v>6.7791027799655999E-14</c:v>
                </c:pt>
                <c:pt idx="3464">
                  <c:v>6.8363942763189297E-14</c:v>
                </c:pt>
                <c:pt idx="3465">
                  <c:v>6.8942810443242698E-14</c:v>
                </c:pt>
                <c:pt idx="3466">
                  <c:v>6.9527695014314405E-14</c:v>
                </c:pt>
                <c:pt idx="3467">
                  <c:v>7.0118661350959196E-14</c:v>
                </c:pt>
                <c:pt idx="3468">
                  <c:v>7.0715775039907196E-14</c:v>
                </c:pt>
                <c:pt idx="3469">
                  <c:v>7.1319102392752202E-14</c:v>
                </c:pt>
                <c:pt idx="3470">
                  <c:v>7.1928710459218698E-14</c:v>
                </c:pt>
                <c:pt idx="3471">
                  <c:v>7.2544667041063705E-14</c:v>
                </c:pt>
                <c:pt idx="3472">
                  <c:v>7.3167040706627806E-14</c:v>
                </c:pt>
                <c:pt idx="3473">
                  <c:v>7.3795900806101799E-14</c:v>
                </c:pt>
                <c:pt idx="3474">
                  <c:v>7.4431317487519297E-14</c:v>
                </c:pt>
                <c:pt idx="3475">
                  <c:v>7.5073361713543605E-14</c:v>
                </c:pt>
                <c:pt idx="3476">
                  <c:v>7.5722105279084597E-14</c:v>
                </c:pt>
                <c:pt idx="3477">
                  <c:v>7.6377620829784798E-14</c:v>
                </c:pt>
                <c:pt idx="3478">
                  <c:v>7.7039981881448894E-14</c:v>
                </c:pt>
                <c:pt idx="3479">
                  <c:v>7.7709262840444606E-14</c:v>
                </c:pt>
                <c:pt idx="3480">
                  <c:v>7.8385539025147696E-14</c:v>
                </c:pt>
                <c:pt idx="3481">
                  <c:v>7.9068886688492904E-14</c:v>
                </c:pt>
                <c:pt idx="3482">
                  <c:v>7.9759383041677298E-14</c:v>
                </c:pt>
                <c:pt idx="3483">
                  <c:v>8.0457106279104197E-14</c:v>
                </c:pt>
                <c:pt idx="3484">
                  <c:v>8.1162135604621095E-14</c:v>
                </c:pt>
                <c:pt idx="3485">
                  <c:v>8.1874551259141997E-14</c:v>
                </c:pt>
                <c:pt idx="3486">
                  <c:v>8.2594434549713306E-14</c:v>
                </c:pt>
                <c:pt idx="3487">
                  <c:v>8.3321867880133302E-14</c:v>
                </c:pt>
                <c:pt idx="3488">
                  <c:v>8.4056934783182994E-14</c:v>
                </c:pt>
                <c:pt idx="3489">
                  <c:v>8.4799719954595794E-14</c:v>
                </c:pt>
                <c:pt idx="3490">
                  <c:v>8.5550309288830894E-14</c:v>
                </c:pt>
                <c:pt idx="3491">
                  <c:v>8.6308789916779394E-14</c:v>
                </c:pt>
                <c:pt idx="3492">
                  <c:v>8.7075250245509105E-14</c:v>
                </c:pt>
                <c:pt idx="3493">
                  <c:v>8.7849780000155299E-14</c:v>
                </c:pt>
                <c:pt idx="3494">
                  <c:v>8.8632470268094903E-14</c:v>
                </c:pt>
                <c:pt idx="3495">
                  <c:v>8.9423413545528198E-14</c:v>
                </c:pt>
                <c:pt idx="3496">
                  <c:v>9.0222703786609703E-14</c:v>
                </c:pt>
                <c:pt idx="3497">
                  <c:v>9.1030436455281001E-14</c:v>
                </c:pt>
                <c:pt idx="3498">
                  <c:v>9.1846708579954199E-14</c:v>
                </c:pt>
                <c:pt idx="3499">
                  <c:v>9.2671618811221802E-14</c:v>
                </c:pt>
                <c:pt idx="3500">
                  <c:v>9.3505267482765706E-14</c:v>
                </c:pt>
                <c:pt idx="3501">
                  <c:v>9.4347756675653796E-14</c:v>
                </c:pt>
                <c:pt idx="3502">
                  <c:v>9.5199190286231094E-14</c:v>
                </c:pt>
                <c:pt idx="3503">
                  <c:v>9.6059674097805895E-14</c:v>
                </c:pt>
                <c:pt idx="3504">
                  <c:v>9.6929315856378602E-14</c:v>
                </c:pt>
                <c:pt idx="3505">
                  <c:v>9.7808225350623996E-14</c:v>
                </c:pt>
                <c:pt idx="3506">
                  <c:v>9.8696514496427298E-14</c:v>
                </c:pt>
                <c:pt idx="3507">
                  <c:v>9.9594297426199103E-14</c:v>
                </c:pt>
                <c:pt idx="3508">
                  <c:v>1.0050169058330601E-13</c:v>
                </c:pt>
                <c:pt idx="3509">
                  <c:v>1.0141881282191099E-13</c:v>
                </c:pt>
                <c:pt idx="3510">
                  <c:v>1.02345785512545E-13</c:v>
                </c:pt>
                <c:pt idx="3511">
                  <c:v>1.03282732653794E-13</c:v>
                </c:pt>
                <c:pt idx="3512">
                  <c:v>1.04229780990471E-13</c:v>
                </c:pt>
                <c:pt idx="3513">
                  <c:v>1.0518706013866299E-13</c:v>
                </c:pt>
                <c:pt idx="3514">
                  <c:v>1.06154702718149E-13</c:v>
                </c:pt>
                <c:pt idx="3515">
                  <c:v>1.0713284449257E-13</c:v>
                </c:pt>
                <c:pt idx="3516">
                  <c:v>1.08121624517962E-13</c:v>
                </c:pt>
                <c:pt idx="3517">
                  <c:v>1.09121185300089E-13</c:v>
                </c:pt>
                <c:pt idx="3518">
                  <c:v>1.10131672961244E-13</c:v>
                </c:pt>
                <c:pt idx="3519">
                  <c:v>1.111532374171E-13</c:v>
                </c:pt>
                <c:pt idx="3520">
                  <c:v>1.12186032564285E-13</c:v>
                </c:pt>
                <c:pt idx="3521">
                  <c:v>1.13230216479449E-13</c:v>
                </c:pt>
                <c:pt idx="3522">
                  <c:v>1.1428595163054999E-13</c:v>
                </c:pt>
                <c:pt idx="3523">
                  <c:v>1.1535340510125699E-13</c:v>
                </c:pt>
                <c:pt idx="3524">
                  <c:v>1.1643274882937599E-13</c:v>
                </c:pt>
                <c:pt idx="3525">
                  <c:v>1.17524159860266E-13</c:v>
                </c:pt>
                <c:pt idx="3526">
                  <c:v>1.1862782061636399E-13</c:v>
                </c:pt>
                <c:pt idx="3527">
                  <c:v>1.1974391918395601E-13</c:v>
                </c:pt>
                <c:pt idx="3528">
                  <c:v>1.2087264961846E-13</c:v>
                </c:pt>
                <c:pt idx="3529">
                  <c:v>1.2201421226963501E-13</c:v>
                </c:pt>
                <c:pt idx="3530">
                  <c:v>1.2316881412817601E-13</c:v>
                </c:pt>
                <c:pt idx="3531">
                  <c:v>1.2433666919535199E-13</c:v>
                </c:pt>
                <c:pt idx="3532">
                  <c:v>1.25517998877475E-13</c:v>
                </c:pt>
                <c:pt idx="3533">
                  <c:v>1.2671303240713501E-13</c:v>
                </c:pt>
                <c:pt idx="3534">
                  <c:v>1.2792200729335099E-13</c:v>
                </c:pt>
                <c:pt idx="3535">
                  <c:v>1.2914516980296999E-13</c:v>
                </c:pt>
                <c:pt idx="3536">
                  <c:v>1.30382775475882E-13</c:v>
                </c:pt>
                <c:pt idx="3537">
                  <c:v>1.3163508967685801E-13</c:v>
                </c:pt>
                <c:pt idx="3538">
                  <c:v>1.3290238818713799E-13</c:v>
                </c:pt>
                <c:pt idx="3539">
                  <c:v>1.34184957839164E-13</c:v>
                </c:pt>
                <c:pt idx="3540">
                  <c:v>1.3548309719823899E-13</c:v>
                </c:pt>
                <c:pt idx="3541">
                  <c:v>1.3679711729529799E-13</c:v>
                </c:pt>
                <c:pt idx="3542">
                  <c:v>1.38127342415372E-13</c:v>
                </c:pt>
                <c:pt idx="3543">
                  <c:v>1.39474110946928E-13</c:v>
                </c:pt>
                <c:pt idx="3544">
                  <c:v>1.4083777629772699E-13</c:v>
                </c:pt>
                <c:pt idx="3545">
                  <c:v>1.42218707883563E-13</c:v>
                </c:pt>
                <c:pt idx="3546">
                  <c:v>1.43617292196961E-13</c:v>
                </c:pt>
                <c:pt idx="3547">
                  <c:v>1.45033933963731E-13</c:v>
                </c:pt>
                <c:pt idx="3548">
                  <c:v>1.4646905739620701E-13</c:v>
                </c:pt>
                <c:pt idx="3549">
                  <c:v>1.47923107553161E-13</c:v>
                </c:pt>
                <c:pt idx="3550">
                  <c:v>1.4939655181748799E-13</c:v>
                </c:pt>
                <c:pt idx="3551">
                  <c:v>1.5088988150431599E-13</c:v>
                </c:pt>
                <c:pt idx="3552">
                  <c:v>1.52403613613721E-13</c:v>
                </c:pt>
                <c:pt idx="3553">
                  <c:v>1.5393829274417001E-13</c:v>
                </c:pt>
                <c:pt idx="3554">
                  <c:v>1.55494493185001E-13</c:v>
                </c:pt>
                <c:pt idx="3555">
                  <c:v>1.57072821208707E-13</c:v>
                </c:pt>
                <c:pt idx="3556">
                  <c:v>1.5867391758683301E-13</c:v>
                </c:pt>
                <c:pt idx="3557">
                  <c:v>1.60298460356647E-13</c:v>
                </c:pt>
                <c:pt idx="3558">
                  <c:v>1.6194716786982501E-13</c:v>
                </c:pt>
                <c:pt idx="3559">
                  <c:v>1.63620802159108E-13</c:v>
                </c:pt>
                <c:pt idx="3560">
                  <c:v>1.65320172664413E-13</c:v>
                </c:pt>
                <c:pt idx="3561">
                  <c:v>1.67046140366648E-13</c:v>
                </c:pt>
                <c:pt idx="3562">
                  <c:v>1.6879962238509701E-13</c:v>
                </c:pt>
                <c:pt idx="3563">
                  <c:v>1.7058159710391101E-13</c:v>
                </c:pt>
                <c:pt idx="3564">
                  <c:v>1.7239310990423301E-13</c:v>
                </c:pt>
                <c:pt idx="3565">
                  <c:v>1.7423527959224599E-13</c:v>
                </c:pt>
                <c:pt idx="3566">
                  <c:v>1.7610930562974999E-13</c:v>
                </c:pt>
                <c:pt idx="3567">
                  <c:v>1.7801647629387501E-13</c:v>
                </c:pt>
                <c:pt idx="3568">
                  <c:v>1.7995817791702699E-13</c:v>
                </c:pt>
                <c:pt idx="3569">
                  <c:v>1.81935905388237E-13</c:v>
                </c:pt>
                <c:pt idx="3570">
                  <c:v>1.8395127413429101E-13</c:v>
                </c:pt>
                <c:pt idx="3571">
                  <c:v>1.8600603384559501E-13</c:v>
                </c:pt>
                <c:pt idx="3572">
                  <c:v>1.88102084269826E-13</c:v>
                </c:pt>
                <c:pt idx="3573">
                  <c:v>1.90241493470171E-13</c:v>
                </c:pt>
                <c:pt idx="3574">
                  <c:v>1.9242651903870601E-13</c:v>
                </c:pt>
                <c:pt idx="3575">
                  <c:v>1.9465963287596101E-13</c:v>
                </c:pt>
                <c:pt idx="3576">
                  <c:v>1.9694355030381E-13</c:v>
                </c:pt>
                <c:pt idx="3577">
                  <c:v>1.99281264483098E-13</c:v>
                </c:pt>
                <c:pt idx="3578">
                  <c:v>2.01676087377462E-13</c:v>
                </c:pt>
                <c:pt idx="3579">
                  <c:v>2.04131698865701E-13</c:v>
                </c:pt>
                <c:pt idx="3580">
                  <c:v>2.06652206093416E-13</c:v>
                </c:pt>
                <c:pt idx="3581">
                  <c:v>2.09242215824234E-13</c:v>
                </c:pt>
                <c:pt idx="3582">
                  <c:v>2.1190692348182799E-13</c:v>
                </c:pt>
                <c:pt idx="3583">
                  <c:v>2.1465222388962801E-13</c:v>
                </c:pt>
                <c:pt idx="3584">
                  <c:v>2.1748485060591499E-13</c:v>
                </c:pt>
                <c:pt idx="3585">
                  <c:v>2.2041255352305399E-13</c:v>
                </c:pt>
                <c:pt idx="3586">
                  <c:v>2.23444328548052E-13</c:v>
                </c:pt>
                <c:pt idx="3587">
                  <c:v>2.26590719542425E-13</c:v>
                </c:pt>
                <c:pt idx="3588">
                  <c:v>2.2986422272097202E-13</c:v>
                </c:pt>
                <c:pt idx="3589">
                  <c:v>2.3327983999027E-13</c:v>
                </c:pt>
                <c:pt idx="3590">
                  <c:v>2.3685585511464901E-13</c:v>
                </c:pt>
                <c:pt idx="3591">
                  <c:v>2.40614954667786E-13</c:v>
                </c:pt>
                <c:pt idx="3592">
                  <c:v>2.4458590423339999E-13</c:v>
                </c:pt>
                <c:pt idx="3593">
                  <c:v>2.48806163015089E-13</c:v>
                </c:pt>
                <c:pt idx="3594">
                  <c:v>2.5332618178209701E-13</c:v>
                </c:pt>
                <c:pt idx="3595">
                  <c:v>2.5821695752519201E-13</c:v>
                </c:pt>
                <c:pt idx="3596">
                  <c:v>2.6358454829306598E-13</c:v>
                </c:pt>
                <c:pt idx="3597">
                  <c:v>2.6960166877202801E-13</c:v>
                </c:pt>
                <c:pt idx="3598">
                  <c:v>2.7659094373235398E-13</c:v>
                </c:pt>
                <c:pt idx="3599">
                  <c:v>2.8533479095535399E-13</c:v>
                </c:pt>
              </c:numCache>
            </c:numRef>
          </c:yVal>
          <c:smooth val="1"/>
          <c:extLst>
            <c:ext xmlns:c16="http://schemas.microsoft.com/office/drawing/2014/chart" uri="{C3380CC4-5D6E-409C-BE32-E72D297353CC}">
              <c16:uniqueId val="{00000000-E917-484D-94CE-83A7B3F866AA}"/>
            </c:ext>
          </c:extLst>
        </c:ser>
        <c:ser>
          <c:idx val="1"/>
          <c:order val="1"/>
          <c:tx>
            <c:v>H=20</c:v>
          </c:tx>
          <c:spPr>
            <a:ln w="19050" cap="rnd">
              <a:solidFill>
                <a:schemeClr val="accent2"/>
              </a:solidFill>
              <a:round/>
            </a:ln>
            <a:effectLst/>
          </c:spPr>
          <c:marker>
            <c:symbol val="none"/>
          </c:marker>
          <c:xVal>
            <c:numRef>
              <c:f>Sheet2!$A$2:$A$3601</c:f>
              <c:numCache>
                <c:formatCode>General</c:formatCode>
                <c:ptCount val="3600"/>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pt idx="71">
                  <c:v>7.1</c:v>
                </c:pt>
                <c:pt idx="72">
                  <c:v>7.2</c:v>
                </c:pt>
                <c:pt idx="73">
                  <c:v>7.3</c:v>
                </c:pt>
                <c:pt idx="74">
                  <c:v>7.4</c:v>
                </c:pt>
                <c:pt idx="75">
                  <c:v>7.5</c:v>
                </c:pt>
                <c:pt idx="76">
                  <c:v>7.6</c:v>
                </c:pt>
                <c:pt idx="77">
                  <c:v>7.7</c:v>
                </c:pt>
                <c:pt idx="78">
                  <c:v>7.8</c:v>
                </c:pt>
                <c:pt idx="79">
                  <c:v>7.9</c:v>
                </c:pt>
                <c:pt idx="80">
                  <c:v>8</c:v>
                </c:pt>
                <c:pt idx="81">
                  <c:v>8.1</c:v>
                </c:pt>
                <c:pt idx="82">
                  <c:v>8.1999999999999993</c:v>
                </c:pt>
                <c:pt idx="83">
                  <c:v>8.3000000000000007</c:v>
                </c:pt>
                <c:pt idx="84">
                  <c:v>8.4</c:v>
                </c:pt>
                <c:pt idx="85">
                  <c:v>8.5</c:v>
                </c:pt>
                <c:pt idx="86">
                  <c:v>8.6</c:v>
                </c:pt>
                <c:pt idx="87">
                  <c:v>8.6999999999999993</c:v>
                </c:pt>
                <c:pt idx="88">
                  <c:v>8.8000000000000007</c:v>
                </c:pt>
                <c:pt idx="89">
                  <c:v>8.9</c:v>
                </c:pt>
                <c:pt idx="90">
                  <c:v>9</c:v>
                </c:pt>
                <c:pt idx="91">
                  <c:v>9.1</c:v>
                </c:pt>
                <c:pt idx="92">
                  <c:v>9.1999999999999993</c:v>
                </c:pt>
                <c:pt idx="93">
                  <c:v>9.3000000000000007</c:v>
                </c:pt>
                <c:pt idx="94">
                  <c:v>9.4</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16.600000000000001</c:v>
                </c:pt>
                <c:pt idx="167">
                  <c:v>16.7</c:v>
                </c:pt>
                <c:pt idx="168">
                  <c:v>16.8</c:v>
                </c:pt>
                <c:pt idx="169">
                  <c:v>16.899999999999999</c:v>
                </c:pt>
                <c:pt idx="170">
                  <c:v>17</c:v>
                </c:pt>
                <c:pt idx="171">
                  <c:v>17.100000000000001</c:v>
                </c:pt>
                <c:pt idx="172">
                  <c:v>17.2</c:v>
                </c:pt>
                <c:pt idx="173">
                  <c:v>17.3</c:v>
                </c:pt>
                <c:pt idx="174">
                  <c:v>17.399999999999999</c:v>
                </c:pt>
                <c:pt idx="175">
                  <c:v>17.5</c:v>
                </c:pt>
                <c:pt idx="176">
                  <c:v>17.600000000000001</c:v>
                </c:pt>
                <c:pt idx="177">
                  <c:v>17.7</c:v>
                </c:pt>
                <c:pt idx="178">
                  <c:v>17.8</c:v>
                </c:pt>
                <c:pt idx="179">
                  <c:v>17.899999999999999</c:v>
                </c:pt>
                <c:pt idx="180">
                  <c:v>18</c:v>
                </c:pt>
                <c:pt idx="181">
                  <c:v>18.100000000000001</c:v>
                </c:pt>
                <c:pt idx="182">
                  <c:v>18.2</c:v>
                </c:pt>
                <c:pt idx="183">
                  <c:v>18.3</c:v>
                </c:pt>
                <c:pt idx="184">
                  <c:v>18.399999999999999</c:v>
                </c:pt>
                <c:pt idx="185">
                  <c:v>18.5</c:v>
                </c:pt>
                <c:pt idx="186">
                  <c:v>18.600000000000001</c:v>
                </c:pt>
                <c:pt idx="187">
                  <c:v>18.7</c:v>
                </c:pt>
                <c:pt idx="188">
                  <c:v>18.8</c:v>
                </c:pt>
                <c:pt idx="189">
                  <c:v>18.899999999999999</c:v>
                </c:pt>
                <c:pt idx="190">
                  <c:v>19</c:v>
                </c:pt>
                <c:pt idx="191">
                  <c:v>19.100000000000001</c:v>
                </c:pt>
                <c:pt idx="192">
                  <c:v>19.2</c:v>
                </c:pt>
                <c:pt idx="193">
                  <c:v>19.3</c:v>
                </c:pt>
                <c:pt idx="194">
                  <c:v>19.399999999999999</c:v>
                </c:pt>
                <c:pt idx="195">
                  <c:v>19.5</c:v>
                </c:pt>
                <c:pt idx="196">
                  <c:v>19.600000000000001</c:v>
                </c:pt>
                <c:pt idx="197">
                  <c:v>19.7</c:v>
                </c:pt>
                <c:pt idx="198">
                  <c:v>19.8</c:v>
                </c:pt>
                <c:pt idx="199">
                  <c:v>19.899999999999999</c:v>
                </c:pt>
                <c:pt idx="200">
                  <c:v>20</c:v>
                </c:pt>
                <c:pt idx="201">
                  <c:v>20.100000000000001</c:v>
                </c:pt>
                <c:pt idx="202">
                  <c:v>20.2</c:v>
                </c:pt>
                <c:pt idx="203">
                  <c:v>20.3</c:v>
                </c:pt>
                <c:pt idx="204">
                  <c:v>20.399999999999999</c:v>
                </c:pt>
                <c:pt idx="205">
                  <c:v>20.5</c:v>
                </c:pt>
                <c:pt idx="206">
                  <c:v>20.6</c:v>
                </c:pt>
                <c:pt idx="207">
                  <c:v>20.7</c:v>
                </c:pt>
                <c:pt idx="208">
                  <c:v>20.8</c:v>
                </c:pt>
                <c:pt idx="209">
                  <c:v>20.9</c:v>
                </c:pt>
                <c:pt idx="210">
                  <c:v>21</c:v>
                </c:pt>
                <c:pt idx="211">
                  <c:v>21.1</c:v>
                </c:pt>
                <c:pt idx="212">
                  <c:v>21.2</c:v>
                </c:pt>
                <c:pt idx="213">
                  <c:v>21.3</c:v>
                </c:pt>
                <c:pt idx="214">
                  <c:v>21.4</c:v>
                </c:pt>
                <c:pt idx="215">
                  <c:v>21.5</c:v>
                </c:pt>
                <c:pt idx="216">
                  <c:v>21.6</c:v>
                </c:pt>
                <c:pt idx="217">
                  <c:v>21.7</c:v>
                </c:pt>
                <c:pt idx="218">
                  <c:v>21.8</c:v>
                </c:pt>
                <c:pt idx="219">
                  <c:v>21.9</c:v>
                </c:pt>
                <c:pt idx="220">
                  <c:v>22</c:v>
                </c:pt>
                <c:pt idx="221">
                  <c:v>22.1</c:v>
                </c:pt>
                <c:pt idx="222">
                  <c:v>22.2</c:v>
                </c:pt>
                <c:pt idx="223">
                  <c:v>22.3</c:v>
                </c:pt>
                <c:pt idx="224">
                  <c:v>22.4</c:v>
                </c:pt>
                <c:pt idx="225">
                  <c:v>22.5</c:v>
                </c:pt>
                <c:pt idx="226">
                  <c:v>22.6</c:v>
                </c:pt>
                <c:pt idx="227">
                  <c:v>22.7</c:v>
                </c:pt>
                <c:pt idx="228">
                  <c:v>22.8</c:v>
                </c:pt>
                <c:pt idx="229">
                  <c:v>22.9</c:v>
                </c:pt>
                <c:pt idx="230">
                  <c:v>23</c:v>
                </c:pt>
                <c:pt idx="231">
                  <c:v>23.1</c:v>
                </c:pt>
                <c:pt idx="232">
                  <c:v>23.2</c:v>
                </c:pt>
                <c:pt idx="233">
                  <c:v>23.3</c:v>
                </c:pt>
                <c:pt idx="234">
                  <c:v>23.4</c:v>
                </c:pt>
                <c:pt idx="235">
                  <c:v>23.5</c:v>
                </c:pt>
                <c:pt idx="236">
                  <c:v>23.6</c:v>
                </c:pt>
                <c:pt idx="237">
                  <c:v>23.7</c:v>
                </c:pt>
                <c:pt idx="238">
                  <c:v>23.8</c:v>
                </c:pt>
                <c:pt idx="239">
                  <c:v>23.9</c:v>
                </c:pt>
                <c:pt idx="240">
                  <c:v>24</c:v>
                </c:pt>
                <c:pt idx="241">
                  <c:v>24.1</c:v>
                </c:pt>
                <c:pt idx="242">
                  <c:v>24.2</c:v>
                </c:pt>
                <c:pt idx="243">
                  <c:v>24.3</c:v>
                </c:pt>
                <c:pt idx="244">
                  <c:v>24.4</c:v>
                </c:pt>
                <c:pt idx="245">
                  <c:v>24.5</c:v>
                </c:pt>
                <c:pt idx="246">
                  <c:v>24.6</c:v>
                </c:pt>
                <c:pt idx="247">
                  <c:v>24.7</c:v>
                </c:pt>
                <c:pt idx="248">
                  <c:v>24.8</c:v>
                </c:pt>
                <c:pt idx="249">
                  <c:v>24.9</c:v>
                </c:pt>
                <c:pt idx="250">
                  <c:v>25</c:v>
                </c:pt>
                <c:pt idx="251">
                  <c:v>25.1</c:v>
                </c:pt>
                <c:pt idx="252">
                  <c:v>25.2</c:v>
                </c:pt>
                <c:pt idx="253">
                  <c:v>25.3</c:v>
                </c:pt>
                <c:pt idx="254">
                  <c:v>25.4</c:v>
                </c:pt>
                <c:pt idx="255">
                  <c:v>25.5</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c:v>
                </c:pt>
                <c:pt idx="277">
                  <c:v>27.7</c:v>
                </c:pt>
                <c:pt idx="278">
                  <c:v>27.8</c:v>
                </c:pt>
                <c:pt idx="279">
                  <c:v>27.9</c:v>
                </c:pt>
                <c:pt idx="280">
                  <c:v>28</c:v>
                </c:pt>
                <c:pt idx="281">
                  <c:v>28.1</c:v>
                </c:pt>
                <c:pt idx="282">
                  <c:v>28.2</c:v>
                </c:pt>
                <c:pt idx="283">
                  <c:v>28.3</c:v>
                </c:pt>
                <c:pt idx="284">
                  <c:v>28.4</c:v>
                </c:pt>
                <c:pt idx="285">
                  <c:v>28.5</c:v>
                </c:pt>
                <c:pt idx="286">
                  <c:v>28.6</c:v>
                </c:pt>
                <c:pt idx="287">
                  <c:v>28.7</c:v>
                </c:pt>
                <c:pt idx="288">
                  <c:v>28.8</c:v>
                </c:pt>
                <c:pt idx="289">
                  <c:v>28.9</c:v>
                </c:pt>
                <c:pt idx="290">
                  <c:v>29</c:v>
                </c:pt>
                <c:pt idx="291">
                  <c:v>29.1</c:v>
                </c:pt>
                <c:pt idx="292">
                  <c:v>29.2</c:v>
                </c:pt>
                <c:pt idx="293">
                  <c:v>29.3</c:v>
                </c:pt>
                <c:pt idx="294">
                  <c:v>29.4</c:v>
                </c:pt>
                <c:pt idx="295">
                  <c:v>29.5</c:v>
                </c:pt>
                <c:pt idx="296">
                  <c:v>29.6</c:v>
                </c:pt>
                <c:pt idx="297">
                  <c:v>29.7</c:v>
                </c:pt>
                <c:pt idx="298">
                  <c:v>29.8</c:v>
                </c:pt>
                <c:pt idx="299">
                  <c:v>29.9</c:v>
                </c:pt>
                <c:pt idx="300">
                  <c:v>30</c:v>
                </c:pt>
                <c:pt idx="301">
                  <c:v>30.1</c:v>
                </c:pt>
                <c:pt idx="302">
                  <c:v>30.2</c:v>
                </c:pt>
                <c:pt idx="303">
                  <c:v>30.3</c:v>
                </c:pt>
                <c:pt idx="304">
                  <c:v>30.4</c:v>
                </c:pt>
                <c:pt idx="305">
                  <c:v>30.5</c:v>
                </c:pt>
                <c:pt idx="306">
                  <c:v>30.6</c:v>
                </c:pt>
                <c:pt idx="307">
                  <c:v>30.7</c:v>
                </c:pt>
                <c:pt idx="308">
                  <c:v>30.8</c:v>
                </c:pt>
                <c:pt idx="309">
                  <c:v>30.9</c:v>
                </c:pt>
                <c:pt idx="310">
                  <c:v>31</c:v>
                </c:pt>
                <c:pt idx="311">
                  <c:v>31.1</c:v>
                </c:pt>
                <c:pt idx="312">
                  <c:v>31.2</c:v>
                </c:pt>
                <c:pt idx="313">
                  <c:v>31.3</c:v>
                </c:pt>
                <c:pt idx="314">
                  <c:v>31.4</c:v>
                </c:pt>
                <c:pt idx="315">
                  <c:v>31.5</c:v>
                </c:pt>
                <c:pt idx="316">
                  <c:v>31.6</c:v>
                </c:pt>
                <c:pt idx="317">
                  <c:v>31.7</c:v>
                </c:pt>
                <c:pt idx="318">
                  <c:v>31.8</c:v>
                </c:pt>
                <c:pt idx="319">
                  <c:v>31.9</c:v>
                </c:pt>
                <c:pt idx="320">
                  <c:v>32</c:v>
                </c:pt>
                <c:pt idx="321">
                  <c:v>32.1</c:v>
                </c:pt>
                <c:pt idx="322">
                  <c:v>32.200000000000003</c:v>
                </c:pt>
                <c:pt idx="323">
                  <c:v>32.299999999999997</c:v>
                </c:pt>
                <c:pt idx="324">
                  <c:v>32.4</c:v>
                </c:pt>
                <c:pt idx="325">
                  <c:v>32.5</c:v>
                </c:pt>
                <c:pt idx="326">
                  <c:v>32.6</c:v>
                </c:pt>
                <c:pt idx="327">
                  <c:v>32.700000000000003</c:v>
                </c:pt>
                <c:pt idx="328">
                  <c:v>32.799999999999997</c:v>
                </c:pt>
                <c:pt idx="329">
                  <c:v>32.9</c:v>
                </c:pt>
                <c:pt idx="330">
                  <c:v>33</c:v>
                </c:pt>
                <c:pt idx="331">
                  <c:v>33.1</c:v>
                </c:pt>
                <c:pt idx="332">
                  <c:v>33.200000000000003</c:v>
                </c:pt>
                <c:pt idx="333">
                  <c:v>33.299999999999997</c:v>
                </c:pt>
                <c:pt idx="334">
                  <c:v>33.4</c:v>
                </c:pt>
                <c:pt idx="335">
                  <c:v>33.5</c:v>
                </c:pt>
                <c:pt idx="336">
                  <c:v>33.6</c:v>
                </c:pt>
                <c:pt idx="337">
                  <c:v>33.700000000000003</c:v>
                </c:pt>
                <c:pt idx="338">
                  <c:v>33.799999999999997</c:v>
                </c:pt>
                <c:pt idx="339">
                  <c:v>33.9</c:v>
                </c:pt>
                <c:pt idx="340">
                  <c:v>34</c:v>
                </c:pt>
                <c:pt idx="341">
                  <c:v>34.1</c:v>
                </c:pt>
                <c:pt idx="342">
                  <c:v>34.200000000000003</c:v>
                </c:pt>
                <c:pt idx="343">
                  <c:v>34.299999999999997</c:v>
                </c:pt>
                <c:pt idx="344">
                  <c:v>34.4</c:v>
                </c:pt>
                <c:pt idx="345">
                  <c:v>34.5</c:v>
                </c:pt>
                <c:pt idx="346">
                  <c:v>34.6</c:v>
                </c:pt>
                <c:pt idx="347">
                  <c:v>34.700000000000003</c:v>
                </c:pt>
                <c:pt idx="348">
                  <c:v>34.799999999999997</c:v>
                </c:pt>
                <c:pt idx="349">
                  <c:v>34.9</c:v>
                </c:pt>
                <c:pt idx="350">
                  <c:v>35</c:v>
                </c:pt>
                <c:pt idx="351">
                  <c:v>35.1</c:v>
                </c:pt>
                <c:pt idx="352">
                  <c:v>35.200000000000003</c:v>
                </c:pt>
                <c:pt idx="353">
                  <c:v>35.299999999999997</c:v>
                </c:pt>
                <c:pt idx="354">
                  <c:v>35.4</c:v>
                </c:pt>
                <c:pt idx="355">
                  <c:v>35.5</c:v>
                </c:pt>
                <c:pt idx="356">
                  <c:v>35.6</c:v>
                </c:pt>
                <c:pt idx="357">
                  <c:v>35.700000000000003</c:v>
                </c:pt>
                <c:pt idx="358">
                  <c:v>35.799999999999997</c:v>
                </c:pt>
                <c:pt idx="359">
                  <c:v>35.9</c:v>
                </c:pt>
                <c:pt idx="360">
                  <c:v>36</c:v>
                </c:pt>
                <c:pt idx="361">
                  <c:v>36.1</c:v>
                </c:pt>
                <c:pt idx="362">
                  <c:v>36.200000000000003</c:v>
                </c:pt>
                <c:pt idx="363">
                  <c:v>36.299999999999997</c:v>
                </c:pt>
                <c:pt idx="364">
                  <c:v>36.4</c:v>
                </c:pt>
                <c:pt idx="365">
                  <c:v>36.5</c:v>
                </c:pt>
                <c:pt idx="366">
                  <c:v>36.6</c:v>
                </c:pt>
                <c:pt idx="367">
                  <c:v>36.700000000000003</c:v>
                </c:pt>
                <c:pt idx="368">
                  <c:v>36.799999999999997</c:v>
                </c:pt>
                <c:pt idx="369">
                  <c:v>36.9</c:v>
                </c:pt>
                <c:pt idx="370">
                  <c:v>37</c:v>
                </c:pt>
                <c:pt idx="371">
                  <c:v>37.1</c:v>
                </c:pt>
                <c:pt idx="372">
                  <c:v>37.200000000000003</c:v>
                </c:pt>
                <c:pt idx="373">
                  <c:v>37.299999999999997</c:v>
                </c:pt>
                <c:pt idx="374">
                  <c:v>37.4</c:v>
                </c:pt>
                <c:pt idx="375">
                  <c:v>37.5</c:v>
                </c:pt>
                <c:pt idx="376">
                  <c:v>37.6</c:v>
                </c:pt>
                <c:pt idx="377">
                  <c:v>37.700000000000003</c:v>
                </c:pt>
                <c:pt idx="378">
                  <c:v>37.799999999999997</c:v>
                </c:pt>
                <c:pt idx="379">
                  <c:v>37.9</c:v>
                </c:pt>
                <c:pt idx="380">
                  <c:v>38</c:v>
                </c:pt>
                <c:pt idx="381">
                  <c:v>38.1</c:v>
                </c:pt>
                <c:pt idx="382">
                  <c:v>38.200000000000003</c:v>
                </c:pt>
                <c:pt idx="383">
                  <c:v>38.299999999999997</c:v>
                </c:pt>
                <c:pt idx="384">
                  <c:v>38.4</c:v>
                </c:pt>
                <c:pt idx="385">
                  <c:v>38.5</c:v>
                </c:pt>
                <c:pt idx="386">
                  <c:v>38.6</c:v>
                </c:pt>
                <c:pt idx="387">
                  <c:v>38.700000000000003</c:v>
                </c:pt>
                <c:pt idx="388">
                  <c:v>38.799999999999997</c:v>
                </c:pt>
                <c:pt idx="389">
                  <c:v>38.9</c:v>
                </c:pt>
                <c:pt idx="390">
                  <c:v>39</c:v>
                </c:pt>
                <c:pt idx="391">
                  <c:v>39.1</c:v>
                </c:pt>
                <c:pt idx="392">
                  <c:v>39.200000000000003</c:v>
                </c:pt>
                <c:pt idx="393">
                  <c:v>39.299999999999997</c:v>
                </c:pt>
                <c:pt idx="394">
                  <c:v>39.4</c:v>
                </c:pt>
                <c:pt idx="395">
                  <c:v>39.5</c:v>
                </c:pt>
                <c:pt idx="396">
                  <c:v>39.6</c:v>
                </c:pt>
                <c:pt idx="397">
                  <c:v>39.700000000000003</c:v>
                </c:pt>
                <c:pt idx="398">
                  <c:v>39.799999999999997</c:v>
                </c:pt>
                <c:pt idx="399">
                  <c:v>39.9</c:v>
                </c:pt>
                <c:pt idx="400">
                  <c:v>40</c:v>
                </c:pt>
                <c:pt idx="401">
                  <c:v>40.1</c:v>
                </c:pt>
                <c:pt idx="402">
                  <c:v>40.200000000000003</c:v>
                </c:pt>
                <c:pt idx="403">
                  <c:v>40.299999999999997</c:v>
                </c:pt>
                <c:pt idx="404">
                  <c:v>40.4</c:v>
                </c:pt>
                <c:pt idx="405">
                  <c:v>40.5</c:v>
                </c:pt>
                <c:pt idx="406">
                  <c:v>40.6</c:v>
                </c:pt>
                <c:pt idx="407">
                  <c:v>40.700000000000003</c:v>
                </c:pt>
                <c:pt idx="408">
                  <c:v>40.799999999999997</c:v>
                </c:pt>
                <c:pt idx="409">
                  <c:v>40.9</c:v>
                </c:pt>
                <c:pt idx="410">
                  <c:v>41</c:v>
                </c:pt>
                <c:pt idx="411">
                  <c:v>41.1</c:v>
                </c:pt>
                <c:pt idx="412">
                  <c:v>41.2</c:v>
                </c:pt>
                <c:pt idx="413">
                  <c:v>41.3</c:v>
                </c:pt>
                <c:pt idx="414">
                  <c:v>41.4</c:v>
                </c:pt>
                <c:pt idx="415">
                  <c:v>41.5</c:v>
                </c:pt>
                <c:pt idx="416">
                  <c:v>41.6</c:v>
                </c:pt>
                <c:pt idx="417">
                  <c:v>41.7</c:v>
                </c:pt>
                <c:pt idx="418">
                  <c:v>41.8</c:v>
                </c:pt>
                <c:pt idx="419">
                  <c:v>41.9</c:v>
                </c:pt>
                <c:pt idx="420">
                  <c:v>42</c:v>
                </c:pt>
                <c:pt idx="421">
                  <c:v>42.1</c:v>
                </c:pt>
                <c:pt idx="422">
                  <c:v>42.2</c:v>
                </c:pt>
                <c:pt idx="423">
                  <c:v>42.3</c:v>
                </c:pt>
                <c:pt idx="424">
                  <c:v>42.4</c:v>
                </c:pt>
                <c:pt idx="425">
                  <c:v>42.5</c:v>
                </c:pt>
                <c:pt idx="426">
                  <c:v>42.6</c:v>
                </c:pt>
                <c:pt idx="427">
                  <c:v>42.7</c:v>
                </c:pt>
                <c:pt idx="428">
                  <c:v>42.8</c:v>
                </c:pt>
                <c:pt idx="429">
                  <c:v>42.9</c:v>
                </c:pt>
                <c:pt idx="430">
                  <c:v>43</c:v>
                </c:pt>
                <c:pt idx="431">
                  <c:v>43.1</c:v>
                </c:pt>
                <c:pt idx="432">
                  <c:v>43.2</c:v>
                </c:pt>
                <c:pt idx="433">
                  <c:v>43.3</c:v>
                </c:pt>
                <c:pt idx="434">
                  <c:v>43.4</c:v>
                </c:pt>
                <c:pt idx="435">
                  <c:v>43.5</c:v>
                </c:pt>
                <c:pt idx="436">
                  <c:v>43.6</c:v>
                </c:pt>
                <c:pt idx="437">
                  <c:v>43.7</c:v>
                </c:pt>
                <c:pt idx="438">
                  <c:v>43.8</c:v>
                </c:pt>
                <c:pt idx="439">
                  <c:v>43.9</c:v>
                </c:pt>
                <c:pt idx="440">
                  <c:v>44</c:v>
                </c:pt>
                <c:pt idx="441">
                  <c:v>44.1</c:v>
                </c:pt>
                <c:pt idx="442">
                  <c:v>44.2</c:v>
                </c:pt>
                <c:pt idx="443">
                  <c:v>44.3</c:v>
                </c:pt>
                <c:pt idx="444">
                  <c:v>44.4</c:v>
                </c:pt>
                <c:pt idx="445">
                  <c:v>44.5</c:v>
                </c:pt>
                <c:pt idx="446">
                  <c:v>44.6</c:v>
                </c:pt>
                <c:pt idx="447">
                  <c:v>44.7</c:v>
                </c:pt>
                <c:pt idx="448">
                  <c:v>44.8</c:v>
                </c:pt>
                <c:pt idx="449">
                  <c:v>44.9</c:v>
                </c:pt>
                <c:pt idx="450">
                  <c:v>45</c:v>
                </c:pt>
                <c:pt idx="451">
                  <c:v>45.1</c:v>
                </c:pt>
                <c:pt idx="452">
                  <c:v>45.2</c:v>
                </c:pt>
                <c:pt idx="453">
                  <c:v>45.3</c:v>
                </c:pt>
                <c:pt idx="454">
                  <c:v>45.4</c:v>
                </c:pt>
                <c:pt idx="455">
                  <c:v>45.5</c:v>
                </c:pt>
                <c:pt idx="456">
                  <c:v>45.6</c:v>
                </c:pt>
                <c:pt idx="457">
                  <c:v>45.7</c:v>
                </c:pt>
                <c:pt idx="458">
                  <c:v>45.8</c:v>
                </c:pt>
                <c:pt idx="459">
                  <c:v>45.9</c:v>
                </c:pt>
                <c:pt idx="460">
                  <c:v>46</c:v>
                </c:pt>
                <c:pt idx="461">
                  <c:v>46.1</c:v>
                </c:pt>
                <c:pt idx="462">
                  <c:v>46.2</c:v>
                </c:pt>
                <c:pt idx="463">
                  <c:v>46.3</c:v>
                </c:pt>
                <c:pt idx="464">
                  <c:v>46.4</c:v>
                </c:pt>
                <c:pt idx="465">
                  <c:v>46.5</c:v>
                </c:pt>
                <c:pt idx="466">
                  <c:v>46.6</c:v>
                </c:pt>
                <c:pt idx="467">
                  <c:v>46.7</c:v>
                </c:pt>
                <c:pt idx="468">
                  <c:v>46.8</c:v>
                </c:pt>
                <c:pt idx="469">
                  <c:v>46.9</c:v>
                </c:pt>
                <c:pt idx="470">
                  <c:v>47</c:v>
                </c:pt>
                <c:pt idx="471">
                  <c:v>47.1</c:v>
                </c:pt>
                <c:pt idx="472">
                  <c:v>47.2</c:v>
                </c:pt>
                <c:pt idx="473">
                  <c:v>47.3</c:v>
                </c:pt>
                <c:pt idx="474">
                  <c:v>47.4</c:v>
                </c:pt>
                <c:pt idx="475">
                  <c:v>47.5</c:v>
                </c:pt>
                <c:pt idx="476">
                  <c:v>47.6</c:v>
                </c:pt>
                <c:pt idx="477">
                  <c:v>47.7</c:v>
                </c:pt>
                <c:pt idx="478">
                  <c:v>47.8</c:v>
                </c:pt>
                <c:pt idx="479">
                  <c:v>47.9</c:v>
                </c:pt>
                <c:pt idx="480">
                  <c:v>48</c:v>
                </c:pt>
                <c:pt idx="481">
                  <c:v>48.1</c:v>
                </c:pt>
                <c:pt idx="482">
                  <c:v>48.2</c:v>
                </c:pt>
                <c:pt idx="483">
                  <c:v>48.3</c:v>
                </c:pt>
                <c:pt idx="484">
                  <c:v>48.4</c:v>
                </c:pt>
                <c:pt idx="485">
                  <c:v>48.5</c:v>
                </c:pt>
                <c:pt idx="486">
                  <c:v>48.6</c:v>
                </c:pt>
                <c:pt idx="487">
                  <c:v>48.7</c:v>
                </c:pt>
                <c:pt idx="488">
                  <c:v>48.8</c:v>
                </c:pt>
                <c:pt idx="489">
                  <c:v>48.9</c:v>
                </c:pt>
                <c:pt idx="490">
                  <c:v>49</c:v>
                </c:pt>
                <c:pt idx="491">
                  <c:v>49.1</c:v>
                </c:pt>
                <c:pt idx="492">
                  <c:v>49.2</c:v>
                </c:pt>
                <c:pt idx="493">
                  <c:v>49.3</c:v>
                </c:pt>
                <c:pt idx="494">
                  <c:v>49.4</c:v>
                </c:pt>
                <c:pt idx="495">
                  <c:v>49.5</c:v>
                </c:pt>
                <c:pt idx="496">
                  <c:v>49.6</c:v>
                </c:pt>
                <c:pt idx="497">
                  <c:v>49.7</c:v>
                </c:pt>
                <c:pt idx="498">
                  <c:v>49.8</c:v>
                </c:pt>
                <c:pt idx="499">
                  <c:v>49.9</c:v>
                </c:pt>
                <c:pt idx="500">
                  <c:v>50</c:v>
                </c:pt>
                <c:pt idx="501">
                  <c:v>50.1</c:v>
                </c:pt>
                <c:pt idx="502">
                  <c:v>50.2</c:v>
                </c:pt>
                <c:pt idx="503">
                  <c:v>50.3</c:v>
                </c:pt>
                <c:pt idx="504">
                  <c:v>50.4</c:v>
                </c:pt>
                <c:pt idx="505">
                  <c:v>50.5</c:v>
                </c:pt>
                <c:pt idx="506">
                  <c:v>50.6</c:v>
                </c:pt>
                <c:pt idx="507">
                  <c:v>50.7</c:v>
                </c:pt>
                <c:pt idx="508">
                  <c:v>50.8</c:v>
                </c:pt>
                <c:pt idx="509">
                  <c:v>50.9</c:v>
                </c:pt>
                <c:pt idx="510">
                  <c:v>51</c:v>
                </c:pt>
                <c:pt idx="511">
                  <c:v>51.1</c:v>
                </c:pt>
                <c:pt idx="512">
                  <c:v>51.2</c:v>
                </c:pt>
                <c:pt idx="513">
                  <c:v>51.3</c:v>
                </c:pt>
                <c:pt idx="514">
                  <c:v>51.4</c:v>
                </c:pt>
                <c:pt idx="515">
                  <c:v>51.5</c:v>
                </c:pt>
                <c:pt idx="516">
                  <c:v>51.6</c:v>
                </c:pt>
                <c:pt idx="517">
                  <c:v>51.7</c:v>
                </c:pt>
                <c:pt idx="518">
                  <c:v>51.8</c:v>
                </c:pt>
                <c:pt idx="519">
                  <c:v>51.9</c:v>
                </c:pt>
                <c:pt idx="520">
                  <c:v>52</c:v>
                </c:pt>
                <c:pt idx="521">
                  <c:v>52.1</c:v>
                </c:pt>
                <c:pt idx="522">
                  <c:v>52.2</c:v>
                </c:pt>
                <c:pt idx="523">
                  <c:v>52.3</c:v>
                </c:pt>
                <c:pt idx="524">
                  <c:v>52.4</c:v>
                </c:pt>
                <c:pt idx="525">
                  <c:v>52.5</c:v>
                </c:pt>
                <c:pt idx="526">
                  <c:v>52.6</c:v>
                </c:pt>
                <c:pt idx="527">
                  <c:v>52.7</c:v>
                </c:pt>
                <c:pt idx="528">
                  <c:v>52.8</c:v>
                </c:pt>
                <c:pt idx="529">
                  <c:v>52.9</c:v>
                </c:pt>
                <c:pt idx="530">
                  <c:v>53</c:v>
                </c:pt>
                <c:pt idx="531">
                  <c:v>53.1</c:v>
                </c:pt>
                <c:pt idx="532">
                  <c:v>53.2</c:v>
                </c:pt>
                <c:pt idx="533">
                  <c:v>53.3</c:v>
                </c:pt>
                <c:pt idx="534">
                  <c:v>53.4</c:v>
                </c:pt>
                <c:pt idx="535">
                  <c:v>53.5</c:v>
                </c:pt>
                <c:pt idx="536">
                  <c:v>53.6</c:v>
                </c:pt>
                <c:pt idx="537">
                  <c:v>53.7</c:v>
                </c:pt>
                <c:pt idx="538">
                  <c:v>53.8</c:v>
                </c:pt>
                <c:pt idx="539">
                  <c:v>53.9</c:v>
                </c:pt>
                <c:pt idx="540">
                  <c:v>54</c:v>
                </c:pt>
                <c:pt idx="541">
                  <c:v>54.1</c:v>
                </c:pt>
                <c:pt idx="542">
                  <c:v>54.2</c:v>
                </c:pt>
                <c:pt idx="543">
                  <c:v>54.3</c:v>
                </c:pt>
                <c:pt idx="544">
                  <c:v>54.4</c:v>
                </c:pt>
                <c:pt idx="545">
                  <c:v>54.5</c:v>
                </c:pt>
                <c:pt idx="546">
                  <c:v>54.6</c:v>
                </c:pt>
                <c:pt idx="547">
                  <c:v>54.7</c:v>
                </c:pt>
                <c:pt idx="548">
                  <c:v>54.8</c:v>
                </c:pt>
                <c:pt idx="549">
                  <c:v>54.9</c:v>
                </c:pt>
                <c:pt idx="550">
                  <c:v>55</c:v>
                </c:pt>
                <c:pt idx="551">
                  <c:v>55.1</c:v>
                </c:pt>
                <c:pt idx="552">
                  <c:v>55.2</c:v>
                </c:pt>
                <c:pt idx="553">
                  <c:v>55.3</c:v>
                </c:pt>
                <c:pt idx="554">
                  <c:v>55.4</c:v>
                </c:pt>
                <c:pt idx="555">
                  <c:v>55.5</c:v>
                </c:pt>
                <c:pt idx="556">
                  <c:v>55.6</c:v>
                </c:pt>
                <c:pt idx="557">
                  <c:v>55.7</c:v>
                </c:pt>
                <c:pt idx="558">
                  <c:v>55.8</c:v>
                </c:pt>
                <c:pt idx="559">
                  <c:v>55.9</c:v>
                </c:pt>
                <c:pt idx="560">
                  <c:v>56</c:v>
                </c:pt>
                <c:pt idx="561">
                  <c:v>56.1</c:v>
                </c:pt>
                <c:pt idx="562">
                  <c:v>56.2</c:v>
                </c:pt>
                <c:pt idx="563">
                  <c:v>56.3</c:v>
                </c:pt>
                <c:pt idx="564">
                  <c:v>56.4</c:v>
                </c:pt>
                <c:pt idx="565">
                  <c:v>56.5</c:v>
                </c:pt>
                <c:pt idx="566">
                  <c:v>56.6</c:v>
                </c:pt>
                <c:pt idx="567">
                  <c:v>56.7</c:v>
                </c:pt>
                <c:pt idx="568">
                  <c:v>56.8</c:v>
                </c:pt>
                <c:pt idx="569">
                  <c:v>56.9</c:v>
                </c:pt>
                <c:pt idx="570">
                  <c:v>57</c:v>
                </c:pt>
                <c:pt idx="571">
                  <c:v>57.1</c:v>
                </c:pt>
                <c:pt idx="572">
                  <c:v>57.2</c:v>
                </c:pt>
                <c:pt idx="573">
                  <c:v>57.3</c:v>
                </c:pt>
                <c:pt idx="574">
                  <c:v>57.4</c:v>
                </c:pt>
                <c:pt idx="575">
                  <c:v>57.5</c:v>
                </c:pt>
                <c:pt idx="576">
                  <c:v>57.6</c:v>
                </c:pt>
                <c:pt idx="577">
                  <c:v>57.7</c:v>
                </c:pt>
                <c:pt idx="578">
                  <c:v>57.8</c:v>
                </c:pt>
                <c:pt idx="579">
                  <c:v>57.9</c:v>
                </c:pt>
                <c:pt idx="580">
                  <c:v>58</c:v>
                </c:pt>
                <c:pt idx="581">
                  <c:v>58.1</c:v>
                </c:pt>
                <c:pt idx="582">
                  <c:v>58.2</c:v>
                </c:pt>
                <c:pt idx="583">
                  <c:v>58.3</c:v>
                </c:pt>
                <c:pt idx="584">
                  <c:v>58.4</c:v>
                </c:pt>
                <c:pt idx="585">
                  <c:v>58.5</c:v>
                </c:pt>
                <c:pt idx="586">
                  <c:v>58.6</c:v>
                </c:pt>
                <c:pt idx="587">
                  <c:v>58.7</c:v>
                </c:pt>
                <c:pt idx="588">
                  <c:v>58.8</c:v>
                </c:pt>
                <c:pt idx="589">
                  <c:v>58.9</c:v>
                </c:pt>
                <c:pt idx="590">
                  <c:v>59</c:v>
                </c:pt>
                <c:pt idx="591">
                  <c:v>59.1</c:v>
                </c:pt>
                <c:pt idx="592">
                  <c:v>59.2</c:v>
                </c:pt>
                <c:pt idx="593">
                  <c:v>59.3</c:v>
                </c:pt>
                <c:pt idx="594">
                  <c:v>59.4</c:v>
                </c:pt>
                <c:pt idx="595">
                  <c:v>59.5</c:v>
                </c:pt>
                <c:pt idx="596">
                  <c:v>59.6</c:v>
                </c:pt>
                <c:pt idx="597">
                  <c:v>59.7</c:v>
                </c:pt>
                <c:pt idx="598">
                  <c:v>59.8</c:v>
                </c:pt>
                <c:pt idx="599">
                  <c:v>59.9</c:v>
                </c:pt>
                <c:pt idx="600">
                  <c:v>60</c:v>
                </c:pt>
                <c:pt idx="601">
                  <c:v>60.1</c:v>
                </c:pt>
                <c:pt idx="602">
                  <c:v>60.2</c:v>
                </c:pt>
                <c:pt idx="603">
                  <c:v>60.3</c:v>
                </c:pt>
                <c:pt idx="604">
                  <c:v>60.4</c:v>
                </c:pt>
                <c:pt idx="605">
                  <c:v>60.5</c:v>
                </c:pt>
                <c:pt idx="606">
                  <c:v>60.6</c:v>
                </c:pt>
                <c:pt idx="607">
                  <c:v>60.7</c:v>
                </c:pt>
                <c:pt idx="608">
                  <c:v>60.8</c:v>
                </c:pt>
                <c:pt idx="609">
                  <c:v>60.9</c:v>
                </c:pt>
                <c:pt idx="610">
                  <c:v>61</c:v>
                </c:pt>
                <c:pt idx="611">
                  <c:v>61.1</c:v>
                </c:pt>
                <c:pt idx="612">
                  <c:v>61.2</c:v>
                </c:pt>
                <c:pt idx="613">
                  <c:v>61.3</c:v>
                </c:pt>
                <c:pt idx="614">
                  <c:v>61.4</c:v>
                </c:pt>
                <c:pt idx="615">
                  <c:v>61.5</c:v>
                </c:pt>
                <c:pt idx="616">
                  <c:v>61.6</c:v>
                </c:pt>
                <c:pt idx="617">
                  <c:v>61.7</c:v>
                </c:pt>
                <c:pt idx="618">
                  <c:v>61.8</c:v>
                </c:pt>
                <c:pt idx="619">
                  <c:v>61.9</c:v>
                </c:pt>
                <c:pt idx="620">
                  <c:v>62</c:v>
                </c:pt>
                <c:pt idx="621">
                  <c:v>62.1</c:v>
                </c:pt>
                <c:pt idx="622">
                  <c:v>62.2</c:v>
                </c:pt>
                <c:pt idx="623">
                  <c:v>62.3</c:v>
                </c:pt>
                <c:pt idx="624">
                  <c:v>62.4</c:v>
                </c:pt>
                <c:pt idx="625">
                  <c:v>62.5</c:v>
                </c:pt>
                <c:pt idx="626">
                  <c:v>62.6</c:v>
                </c:pt>
                <c:pt idx="627">
                  <c:v>62.7</c:v>
                </c:pt>
                <c:pt idx="628">
                  <c:v>62.8</c:v>
                </c:pt>
                <c:pt idx="629">
                  <c:v>62.9</c:v>
                </c:pt>
                <c:pt idx="630">
                  <c:v>63</c:v>
                </c:pt>
                <c:pt idx="631">
                  <c:v>63.1</c:v>
                </c:pt>
                <c:pt idx="632">
                  <c:v>63.2</c:v>
                </c:pt>
                <c:pt idx="633">
                  <c:v>63.3</c:v>
                </c:pt>
                <c:pt idx="634">
                  <c:v>63.4</c:v>
                </c:pt>
                <c:pt idx="635">
                  <c:v>63.5</c:v>
                </c:pt>
                <c:pt idx="636">
                  <c:v>63.6</c:v>
                </c:pt>
                <c:pt idx="637">
                  <c:v>63.7</c:v>
                </c:pt>
                <c:pt idx="638">
                  <c:v>63.8</c:v>
                </c:pt>
                <c:pt idx="639">
                  <c:v>63.9</c:v>
                </c:pt>
                <c:pt idx="640">
                  <c:v>64</c:v>
                </c:pt>
                <c:pt idx="641">
                  <c:v>64.099999999999994</c:v>
                </c:pt>
                <c:pt idx="642">
                  <c:v>64.2</c:v>
                </c:pt>
                <c:pt idx="643">
                  <c:v>64.3</c:v>
                </c:pt>
                <c:pt idx="644">
                  <c:v>64.400000000000006</c:v>
                </c:pt>
                <c:pt idx="645">
                  <c:v>64.5</c:v>
                </c:pt>
                <c:pt idx="646">
                  <c:v>64.599999999999994</c:v>
                </c:pt>
                <c:pt idx="647">
                  <c:v>64.7</c:v>
                </c:pt>
                <c:pt idx="648">
                  <c:v>64.8</c:v>
                </c:pt>
                <c:pt idx="649">
                  <c:v>64.900000000000006</c:v>
                </c:pt>
                <c:pt idx="650">
                  <c:v>65</c:v>
                </c:pt>
                <c:pt idx="651">
                  <c:v>65.099999999999994</c:v>
                </c:pt>
                <c:pt idx="652">
                  <c:v>65.2</c:v>
                </c:pt>
                <c:pt idx="653">
                  <c:v>65.3</c:v>
                </c:pt>
                <c:pt idx="654">
                  <c:v>65.400000000000006</c:v>
                </c:pt>
                <c:pt idx="655">
                  <c:v>65.5</c:v>
                </c:pt>
                <c:pt idx="656">
                  <c:v>65.599999999999994</c:v>
                </c:pt>
                <c:pt idx="657">
                  <c:v>65.7</c:v>
                </c:pt>
                <c:pt idx="658">
                  <c:v>65.8</c:v>
                </c:pt>
                <c:pt idx="659">
                  <c:v>65.900000000000006</c:v>
                </c:pt>
                <c:pt idx="660">
                  <c:v>66</c:v>
                </c:pt>
                <c:pt idx="661">
                  <c:v>66.099999999999994</c:v>
                </c:pt>
                <c:pt idx="662">
                  <c:v>66.2</c:v>
                </c:pt>
                <c:pt idx="663">
                  <c:v>66.3</c:v>
                </c:pt>
                <c:pt idx="664">
                  <c:v>66.400000000000006</c:v>
                </c:pt>
                <c:pt idx="665">
                  <c:v>66.5</c:v>
                </c:pt>
                <c:pt idx="666">
                  <c:v>66.599999999999994</c:v>
                </c:pt>
                <c:pt idx="667">
                  <c:v>66.7</c:v>
                </c:pt>
                <c:pt idx="668">
                  <c:v>66.8</c:v>
                </c:pt>
                <c:pt idx="669">
                  <c:v>66.900000000000006</c:v>
                </c:pt>
                <c:pt idx="670">
                  <c:v>67</c:v>
                </c:pt>
                <c:pt idx="671">
                  <c:v>67.099999999999994</c:v>
                </c:pt>
                <c:pt idx="672">
                  <c:v>67.2</c:v>
                </c:pt>
                <c:pt idx="673">
                  <c:v>67.3</c:v>
                </c:pt>
                <c:pt idx="674">
                  <c:v>67.400000000000006</c:v>
                </c:pt>
                <c:pt idx="675">
                  <c:v>67.5</c:v>
                </c:pt>
                <c:pt idx="676">
                  <c:v>67.599999999999994</c:v>
                </c:pt>
                <c:pt idx="677">
                  <c:v>67.7</c:v>
                </c:pt>
                <c:pt idx="678">
                  <c:v>67.8</c:v>
                </c:pt>
                <c:pt idx="679">
                  <c:v>67.900000000000006</c:v>
                </c:pt>
                <c:pt idx="680">
                  <c:v>68</c:v>
                </c:pt>
                <c:pt idx="681">
                  <c:v>68.099999999999994</c:v>
                </c:pt>
                <c:pt idx="682">
                  <c:v>68.2</c:v>
                </c:pt>
                <c:pt idx="683">
                  <c:v>68.3</c:v>
                </c:pt>
                <c:pt idx="684">
                  <c:v>68.400000000000006</c:v>
                </c:pt>
                <c:pt idx="685">
                  <c:v>68.5</c:v>
                </c:pt>
                <c:pt idx="686">
                  <c:v>68.599999999999994</c:v>
                </c:pt>
                <c:pt idx="687">
                  <c:v>68.7</c:v>
                </c:pt>
                <c:pt idx="688">
                  <c:v>68.8</c:v>
                </c:pt>
                <c:pt idx="689">
                  <c:v>68.900000000000006</c:v>
                </c:pt>
                <c:pt idx="690">
                  <c:v>69</c:v>
                </c:pt>
                <c:pt idx="691">
                  <c:v>69.099999999999994</c:v>
                </c:pt>
                <c:pt idx="692">
                  <c:v>69.2</c:v>
                </c:pt>
                <c:pt idx="693">
                  <c:v>69.3</c:v>
                </c:pt>
                <c:pt idx="694">
                  <c:v>69.400000000000006</c:v>
                </c:pt>
                <c:pt idx="695">
                  <c:v>69.5</c:v>
                </c:pt>
                <c:pt idx="696">
                  <c:v>69.599999999999994</c:v>
                </c:pt>
                <c:pt idx="697">
                  <c:v>69.7</c:v>
                </c:pt>
                <c:pt idx="698">
                  <c:v>69.8</c:v>
                </c:pt>
                <c:pt idx="699">
                  <c:v>69.900000000000006</c:v>
                </c:pt>
                <c:pt idx="700">
                  <c:v>70</c:v>
                </c:pt>
                <c:pt idx="701">
                  <c:v>70.099999999999994</c:v>
                </c:pt>
                <c:pt idx="702">
                  <c:v>70.2</c:v>
                </c:pt>
                <c:pt idx="703">
                  <c:v>70.3</c:v>
                </c:pt>
                <c:pt idx="704">
                  <c:v>70.400000000000006</c:v>
                </c:pt>
                <c:pt idx="705">
                  <c:v>70.5</c:v>
                </c:pt>
                <c:pt idx="706">
                  <c:v>70.599999999999994</c:v>
                </c:pt>
                <c:pt idx="707">
                  <c:v>70.7</c:v>
                </c:pt>
                <c:pt idx="708">
                  <c:v>70.8</c:v>
                </c:pt>
                <c:pt idx="709">
                  <c:v>70.900000000000006</c:v>
                </c:pt>
                <c:pt idx="710">
                  <c:v>71</c:v>
                </c:pt>
                <c:pt idx="711">
                  <c:v>71.099999999999994</c:v>
                </c:pt>
                <c:pt idx="712">
                  <c:v>71.2</c:v>
                </c:pt>
                <c:pt idx="713">
                  <c:v>71.3</c:v>
                </c:pt>
                <c:pt idx="714">
                  <c:v>71.400000000000006</c:v>
                </c:pt>
                <c:pt idx="715">
                  <c:v>71.5</c:v>
                </c:pt>
                <c:pt idx="716">
                  <c:v>71.599999999999994</c:v>
                </c:pt>
                <c:pt idx="717">
                  <c:v>71.7</c:v>
                </c:pt>
                <c:pt idx="718">
                  <c:v>71.8</c:v>
                </c:pt>
                <c:pt idx="719">
                  <c:v>71.900000000000006</c:v>
                </c:pt>
                <c:pt idx="720">
                  <c:v>72</c:v>
                </c:pt>
                <c:pt idx="721">
                  <c:v>72.099999999999994</c:v>
                </c:pt>
                <c:pt idx="722">
                  <c:v>72.2</c:v>
                </c:pt>
                <c:pt idx="723">
                  <c:v>72.3</c:v>
                </c:pt>
                <c:pt idx="724">
                  <c:v>72.400000000000006</c:v>
                </c:pt>
                <c:pt idx="725">
                  <c:v>72.5</c:v>
                </c:pt>
                <c:pt idx="726">
                  <c:v>72.599999999999994</c:v>
                </c:pt>
                <c:pt idx="727">
                  <c:v>72.7</c:v>
                </c:pt>
                <c:pt idx="728">
                  <c:v>72.8</c:v>
                </c:pt>
                <c:pt idx="729">
                  <c:v>72.900000000000006</c:v>
                </c:pt>
                <c:pt idx="730">
                  <c:v>73</c:v>
                </c:pt>
                <c:pt idx="731">
                  <c:v>73.099999999999994</c:v>
                </c:pt>
                <c:pt idx="732">
                  <c:v>73.2</c:v>
                </c:pt>
                <c:pt idx="733">
                  <c:v>73.3</c:v>
                </c:pt>
                <c:pt idx="734">
                  <c:v>73.400000000000006</c:v>
                </c:pt>
                <c:pt idx="735">
                  <c:v>73.5</c:v>
                </c:pt>
                <c:pt idx="736">
                  <c:v>73.599999999999994</c:v>
                </c:pt>
                <c:pt idx="737">
                  <c:v>73.7</c:v>
                </c:pt>
                <c:pt idx="738">
                  <c:v>73.8</c:v>
                </c:pt>
                <c:pt idx="739">
                  <c:v>73.900000000000006</c:v>
                </c:pt>
                <c:pt idx="740">
                  <c:v>74</c:v>
                </c:pt>
                <c:pt idx="741">
                  <c:v>74.099999999999994</c:v>
                </c:pt>
                <c:pt idx="742">
                  <c:v>74.2</c:v>
                </c:pt>
                <c:pt idx="743">
                  <c:v>74.3</c:v>
                </c:pt>
                <c:pt idx="744">
                  <c:v>74.400000000000006</c:v>
                </c:pt>
                <c:pt idx="745">
                  <c:v>74.5</c:v>
                </c:pt>
                <c:pt idx="746">
                  <c:v>74.599999999999994</c:v>
                </c:pt>
                <c:pt idx="747">
                  <c:v>74.7</c:v>
                </c:pt>
                <c:pt idx="748">
                  <c:v>74.8</c:v>
                </c:pt>
                <c:pt idx="749">
                  <c:v>74.900000000000006</c:v>
                </c:pt>
                <c:pt idx="750">
                  <c:v>75</c:v>
                </c:pt>
                <c:pt idx="751">
                  <c:v>75.099999999999994</c:v>
                </c:pt>
                <c:pt idx="752">
                  <c:v>75.2</c:v>
                </c:pt>
                <c:pt idx="753">
                  <c:v>75.3</c:v>
                </c:pt>
                <c:pt idx="754">
                  <c:v>75.400000000000006</c:v>
                </c:pt>
                <c:pt idx="755">
                  <c:v>75.5</c:v>
                </c:pt>
                <c:pt idx="756">
                  <c:v>75.599999999999994</c:v>
                </c:pt>
                <c:pt idx="757">
                  <c:v>75.7</c:v>
                </c:pt>
                <c:pt idx="758">
                  <c:v>75.8</c:v>
                </c:pt>
                <c:pt idx="759">
                  <c:v>75.900000000000006</c:v>
                </c:pt>
                <c:pt idx="760">
                  <c:v>76</c:v>
                </c:pt>
                <c:pt idx="761">
                  <c:v>76.099999999999994</c:v>
                </c:pt>
                <c:pt idx="762">
                  <c:v>76.2</c:v>
                </c:pt>
                <c:pt idx="763">
                  <c:v>76.3</c:v>
                </c:pt>
                <c:pt idx="764">
                  <c:v>76.400000000000006</c:v>
                </c:pt>
                <c:pt idx="765">
                  <c:v>76.5</c:v>
                </c:pt>
                <c:pt idx="766">
                  <c:v>76.599999999999994</c:v>
                </c:pt>
                <c:pt idx="767">
                  <c:v>76.7</c:v>
                </c:pt>
                <c:pt idx="768">
                  <c:v>76.8</c:v>
                </c:pt>
                <c:pt idx="769">
                  <c:v>76.900000000000006</c:v>
                </c:pt>
                <c:pt idx="770">
                  <c:v>77</c:v>
                </c:pt>
                <c:pt idx="771">
                  <c:v>77.099999999999994</c:v>
                </c:pt>
                <c:pt idx="772">
                  <c:v>77.2</c:v>
                </c:pt>
                <c:pt idx="773">
                  <c:v>77.3</c:v>
                </c:pt>
                <c:pt idx="774">
                  <c:v>77.400000000000006</c:v>
                </c:pt>
                <c:pt idx="775">
                  <c:v>77.5</c:v>
                </c:pt>
                <c:pt idx="776">
                  <c:v>77.599999999999994</c:v>
                </c:pt>
                <c:pt idx="777">
                  <c:v>77.7</c:v>
                </c:pt>
                <c:pt idx="778">
                  <c:v>77.8</c:v>
                </c:pt>
                <c:pt idx="779">
                  <c:v>77.900000000000006</c:v>
                </c:pt>
                <c:pt idx="780">
                  <c:v>78</c:v>
                </c:pt>
                <c:pt idx="781">
                  <c:v>78.099999999999994</c:v>
                </c:pt>
                <c:pt idx="782">
                  <c:v>78.2</c:v>
                </c:pt>
                <c:pt idx="783">
                  <c:v>78.3</c:v>
                </c:pt>
                <c:pt idx="784">
                  <c:v>78.400000000000006</c:v>
                </c:pt>
                <c:pt idx="785">
                  <c:v>78.5</c:v>
                </c:pt>
                <c:pt idx="786">
                  <c:v>78.599999999999994</c:v>
                </c:pt>
                <c:pt idx="787">
                  <c:v>78.7</c:v>
                </c:pt>
                <c:pt idx="788">
                  <c:v>78.8</c:v>
                </c:pt>
                <c:pt idx="789">
                  <c:v>78.900000000000006</c:v>
                </c:pt>
                <c:pt idx="790">
                  <c:v>79</c:v>
                </c:pt>
                <c:pt idx="791">
                  <c:v>79.099999999999994</c:v>
                </c:pt>
                <c:pt idx="792">
                  <c:v>79.2</c:v>
                </c:pt>
                <c:pt idx="793">
                  <c:v>79.3</c:v>
                </c:pt>
                <c:pt idx="794">
                  <c:v>79.400000000000006</c:v>
                </c:pt>
                <c:pt idx="795">
                  <c:v>79.5</c:v>
                </c:pt>
                <c:pt idx="796">
                  <c:v>79.599999999999994</c:v>
                </c:pt>
                <c:pt idx="797">
                  <c:v>79.7</c:v>
                </c:pt>
                <c:pt idx="798">
                  <c:v>79.8</c:v>
                </c:pt>
                <c:pt idx="799">
                  <c:v>79.900000000000006</c:v>
                </c:pt>
                <c:pt idx="800">
                  <c:v>80</c:v>
                </c:pt>
                <c:pt idx="801">
                  <c:v>80.099999999999994</c:v>
                </c:pt>
                <c:pt idx="802">
                  <c:v>80.2</c:v>
                </c:pt>
                <c:pt idx="803">
                  <c:v>80.3</c:v>
                </c:pt>
                <c:pt idx="804">
                  <c:v>80.400000000000006</c:v>
                </c:pt>
                <c:pt idx="805">
                  <c:v>80.5</c:v>
                </c:pt>
                <c:pt idx="806">
                  <c:v>80.599999999999994</c:v>
                </c:pt>
                <c:pt idx="807">
                  <c:v>80.7</c:v>
                </c:pt>
                <c:pt idx="808">
                  <c:v>80.8</c:v>
                </c:pt>
                <c:pt idx="809">
                  <c:v>80.900000000000006</c:v>
                </c:pt>
                <c:pt idx="810">
                  <c:v>81</c:v>
                </c:pt>
                <c:pt idx="811">
                  <c:v>81.099999999999994</c:v>
                </c:pt>
                <c:pt idx="812">
                  <c:v>81.2</c:v>
                </c:pt>
                <c:pt idx="813">
                  <c:v>81.3</c:v>
                </c:pt>
                <c:pt idx="814">
                  <c:v>81.400000000000006</c:v>
                </c:pt>
                <c:pt idx="815">
                  <c:v>81.5</c:v>
                </c:pt>
                <c:pt idx="816">
                  <c:v>81.599999999999994</c:v>
                </c:pt>
                <c:pt idx="817">
                  <c:v>81.7</c:v>
                </c:pt>
                <c:pt idx="818">
                  <c:v>81.8</c:v>
                </c:pt>
                <c:pt idx="819">
                  <c:v>81.900000000000006</c:v>
                </c:pt>
                <c:pt idx="820">
                  <c:v>82</c:v>
                </c:pt>
                <c:pt idx="821">
                  <c:v>82.1</c:v>
                </c:pt>
                <c:pt idx="822">
                  <c:v>82.2</c:v>
                </c:pt>
                <c:pt idx="823">
                  <c:v>82.3</c:v>
                </c:pt>
                <c:pt idx="824">
                  <c:v>82.4</c:v>
                </c:pt>
                <c:pt idx="825">
                  <c:v>82.5</c:v>
                </c:pt>
                <c:pt idx="826">
                  <c:v>82.6</c:v>
                </c:pt>
                <c:pt idx="827">
                  <c:v>82.7</c:v>
                </c:pt>
                <c:pt idx="828">
                  <c:v>82.8</c:v>
                </c:pt>
                <c:pt idx="829">
                  <c:v>82.9</c:v>
                </c:pt>
                <c:pt idx="830">
                  <c:v>83</c:v>
                </c:pt>
                <c:pt idx="831">
                  <c:v>83.1</c:v>
                </c:pt>
                <c:pt idx="832">
                  <c:v>83.2</c:v>
                </c:pt>
                <c:pt idx="833">
                  <c:v>83.3</c:v>
                </c:pt>
                <c:pt idx="834">
                  <c:v>83.4</c:v>
                </c:pt>
                <c:pt idx="835">
                  <c:v>83.5</c:v>
                </c:pt>
                <c:pt idx="836">
                  <c:v>83.6</c:v>
                </c:pt>
                <c:pt idx="837">
                  <c:v>83.7</c:v>
                </c:pt>
                <c:pt idx="838">
                  <c:v>83.8</c:v>
                </c:pt>
                <c:pt idx="839">
                  <c:v>83.9</c:v>
                </c:pt>
                <c:pt idx="840">
                  <c:v>84</c:v>
                </c:pt>
                <c:pt idx="841">
                  <c:v>84.1</c:v>
                </c:pt>
                <c:pt idx="842">
                  <c:v>84.2</c:v>
                </c:pt>
                <c:pt idx="843">
                  <c:v>84.3</c:v>
                </c:pt>
                <c:pt idx="844">
                  <c:v>84.4</c:v>
                </c:pt>
                <c:pt idx="845">
                  <c:v>84.5</c:v>
                </c:pt>
                <c:pt idx="846">
                  <c:v>84.6</c:v>
                </c:pt>
                <c:pt idx="847">
                  <c:v>84.7</c:v>
                </c:pt>
                <c:pt idx="848">
                  <c:v>84.8</c:v>
                </c:pt>
                <c:pt idx="849">
                  <c:v>84.9</c:v>
                </c:pt>
                <c:pt idx="850">
                  <c:v>85</c:v>
                </c:pt>
                <c:pt idx="851">
                  <c:v>85.1</c:v>
                </c:pt>
                <c:pt idx="852">
                  <c:v>85.2</c:v>
                </c:pt>
                <c:pt idx="853">
                  <c:v>85.3</c:v>
                </c:pt>
                <c:pt idx="854">
                  <c:v>85.4</c:v>
                </c:pt>
                <c:pt idx="855">
                  <c:v>85.5</c:v>
                </c:pt>
                <c:pt idx="856">
                  <c:v>85.6</c:v>
                </c:pt>
                <c:pt idx="857">
                  <c:v>85.7</c:v>
                </c:pt>
                <c:pt idx="858">
                  <c:v>85.8</c:v>
                </c:pt>
                <c:pt idx="859">
                  <c:v>85.9</c:v>
                </c:pt>
                <c:pt idx="860">
                  <c:v>86</c:v>
                </c:pt>
                <c:pt idx="861">
                  <c:v>86.1</c:v>
                </c:pt>
                <c:pt idx="862">
                  <c:v>86.2</c:v>
                </c:pt>
                <c:pt idx="863">
                  <c:v>86.3</c:v>
                </c:pt>
                <c:pt idx="864">
                  <c:v>86.4</c:v>
                </c:pt>
                <c:pt idx="865">
                  <c:v>86.5</c:v>
                </c:pt>
                <c:pt idx="866">
                  <c:v>86.6</c:v>
                </c:pt>
                <c:pt idx="867">
                  <c:v>86.7</c:v>
                </c:pt>
                <c:pt idx="868">
                  <c:v>86.8</c:v>
                </c:pt>
                <c:pt idx="869">
                  <c:v>86.9</c:v>
                </c:pt>
                <c:pt idx="870">
                  <c:v>87</c:v>
                </c:pt>
                <c:pt idx="871">
                  <c:v>87.1</c:v>
                </c:pt>
                <c:pt idx="872">
                  <c:v>87.2</c:v>
                </c:pt>
                <c:pt idx="873">
                  <c:v>87.3</c:v>
                </c:pt>
                <c:pt idx="874">
                  <c:v>87.4</c:v>
                </c:pt>
                <c:pt idx="875">
                  <c:v>87.5</c:v>
                </c:pt>
                <c:pt idx="876">
                  <c:v>87.6</c:v>
                </c:pt>
                <c:pt idx="877">
                  <c:v>87.7</c:v>
                </c:pt>
                <c:pt idx="878">
                  <c:v>87.8</c:v>
                </c:pt>
                <c:pt idx="879">
                  <c:v>87.9</c:v>
                </c:pt>
                <c:pt idx="880">
                  <c:v>88</c:v>
                </c:pt>
                <c:pt idx="881">
                  <c:v>88.1</c:v>
                </c:pt>
                <c:pt idx="882">
                  <c:v>88.2</c:v>
                </c:pt>
                <c:pt idx="883">
                  <c:v>88.3</c:v>
                </c:pt>
                <c:pt idx="884">
                  <c:v>88.4</c:v>
                </c:pt>
                <c:pt idx="885">
                  <c:v>88.5</c:v>
                </c:pt>
                <c:pt idx="886">
                  <c:v>88.6</c:v>
                </c:pt>
                <c:pt idx="887">
                  <c:v>88.7</c:v>
                </c:pt>
                <c:pt idx="888">
                  <c:v>88.8</c:v>
                </c:pt>
                <c:pt idx="889">
                  <c:v>88.9</c:v>
                </c:pt>
                <c:pt idx="890">
                  <c:v>89</c:v>
                </c:pt>
                <c:pt idx="891">
                  <c:v>89.1</c:v>
                </c:pt>
                <c:pt idx="892">
                  <c:v>89.2</c:v>
                </c:pt>
                <c:pt idx="893">
                  <c:v>89.3</c:v>
                </c:pt>
                <c:pt idx="894">
                  <c:v>89.4</c:v>
                </c:pt>
                <c:pt idx="895">
                  <c:v>89.5</c:v>
                </c:pt>
                <c:pt idx="896">
                  <c:v>89.6</c:v>
                </c:pt>
                <c:pt idx="897">
                  <c:v>89.7</c:v>
                </c:pt>
                <c:pt idx="898">
                  <c:v>89.8</c:v>
                </c:pt>
                <c:pt idx="899">
                  <c:v>89.9</c:v>
                </c:pt>
                <c:pt idx="900">
                  <c:v>90</c:v>
                </c:pt>
                <c:pt idx="901">
                  <c:v>90.1</c:v>
                </c:pt>
                <c:pt idx="902">
                  <c:v>90.2</c:v>
                </c:pt>
                <c:pt idx="903">
                  <c:v>90.3</c:v>
                </c:pt>
                <c:pt idx="904">
                  <c:v>90.4</c:v>
                </c:pt>
                <c:pt idx="905">
                  <c:v>90.5</c:v>
                </c:pt>
                <c:pt idx="906">
                  <c:v>90.6</c:v>
                </c:pt>
                <c:pt idx="907">
                  <c:v>90.7</c:v>
                </c:pt>
                <c:pt idx="908">
                  <c:v>90.8</c:v>
                </c:pt>
                <c:pt idx="909">
                  <c:v>90.9</c:v>
                </c:pt>
                <c:pt idx="910">
                  <c:v>91</c:v>
                </c:pt>
                <c:pt idx="911">
                  <c:v>91.1</c:v>
                </c:pt>
                <c:pt idx="912">
                  <c:v>91.2</c:v>
                </c:pt>
                <c:pt idx="913">
                  <c:v>91.3</c:v>
                </c:pt>
                <c:pt idx="914">
                  <c:v>91.4</c:v>
                </c:pt>
                <c:pt idx="915">
                  <c:v>91.5</c:v>
                </c:pt>
                <c:pt idx="916">
                  <c:v>91.6</c:v>
                </c:pt>
                <c:pt idx="917">
                  <c:v>91.7</c:v>
                </c:pt>
                <c:pt idx="918">
                  <c:v>91.8</c:v>
                </c:pt>
                <c:pt idx="919">
                  <c:v>91.9</c:v>
                </c:pt>
                <c:pt idx="920">
                  <c:v>92</c:v>
                </c:pt>
                <c:pt idx="921">
                  <c:v>92.1</c:v>
                </c:pt>
                <c:pt idx="922">
                  <c:v>92.2</c:v>
                </c:pt>
                <c:pt idx="923">
                  <c:v>92.3</c:v>
                </c:pt>
                <c:pt idx="924">
                  <c:v>92.4</c:v>
                </c:pt>
                <c:pt idx="925">
                  <c:v>92.5</c:v>
                </c:pt>
                <c:pt idx="926">
                  <c:v>92.6</c:v>
                </c:pt>
                <c:pt idx="927">
                  <c:v>92.7</c:v>
                </c:pt>
                <c:pt idx="928">
                  <c:v>92.8</c:v>
                </c:pt>
                <c:pt idx="929">
                  <c:v>92.9</c:v>
                </c:pt>
                <c:pt idx="930">
                  <c:v>93</c:v>
                </c:pt>
                <c:pt idx="931">
                  <c:v>93.1</c:v>
                </c:pt>
                <c:pt idx="932">
                  <c:v>93.2</c:v>
                </c:pt>
                <c:pt idx="933">
                  <c:v>93.3</c:v>
                </c:pt>
                <c:pt idx="934">
                  <c:v>93.4</c:v>
                </c:pt>
                <c:pt idx="935">
                  <c:v>93.5</c:v>
                </c:pt>
                <c:pt idx="936">
                  <c:v>93.6</c:v>
                </c:pt>
                <c:pt idx="937">
                  <c:v>93.7</c:v>
                </c:pt>
                <c:pt idx="938">
                  <c:v>93.8</c:v>
                </c:pt>
                <c:pt idx="939">
                  <c:v>93.9</c:v>
                </c:pt>
                <c:pt idx="940">
                  <c:v>94</c:v>
                </c:pt>
                <c:pt idx="941">
                  <c:v>94.1</c:v>
                </c:pt>
                <c:pt idx="942">
                  <c:v>94.2</c:v>
                </c:pt>
                <c:pt idx="943">
                  <c:v>94.3</c:v>
                </c:pt>
                <c:pt idx="944">
                  <c:v>94.4</c:v>
                </c:pt>
                <c:pt idx="945">
                  <c:v>94.5</c:v>
                </c:pt>
                <c:pt idx="946">
                  <c:v>94.6</c:v>
                </c:pt>
                <c:pt idx="947">
                  <c:v>94.7</c:v>
                </c:pt>
                <c:pt idx="948">
                  <c:v>94.8</c:v>
                </c:pt>
                <c:pt idx="949">
                  <c:v>94.9</c:v>
                </c:pt>
                <c:pt idx="950">
                  <c:v>95</c:v>
                </c:pt>
                <c:pt idx="951">
                  <c:v>95.1</c:v>
                </c:pt>
                <c:pt idx="952">
                  <c:v>95.2</c:v>
                </c:pt>
                <c:pt idx="953">
                  <c:v>95.3</c:v>
                </c:pt>
                <c:pt idx="954">
                  <c:v>95.4</c:v>
                </c:pt>
                <c:pt idx="955">
                  <c:v>95.5</c:v>
                </c:pt>
                <c:pt idx="956">
                  <c:v>95.6</c:v>
                </c:pt>
                <c:pt idx="957">
                  <c:v>95.7</c:v>
                </c:pt>
                <c:pt idx="958">
                  <c:v>95.8</c:v>
                </c:pt>
                <c:pt idx="959">
                  <c:v>95.9</c:v>
                </c:pt>
                <c:pt idx="960">
                  <c:v>96</c:v>
                </c:pt>
                <c:pt idx="961">
                  <c:v>96.1</c:v>
                </c:pt>
                <c:pt idx="962">
                  <c:v>96.2</c:v>
                </c:pt>
                <c:pt idx="963">
                  <c:v>96.3</c:v>
                </c:pt>
                <c:pt idx="964">
                  <c:v>96.4</c:v>
                </c:pt>
                <c:pt idx="965">
                  <c:v>96.5</c:v>
                </c:pt>
                <c:pt idx="966">
                  <c:v>96.6</c:v>
                </c:pt>
                <c:pt idx="967">
                  <c:v>96.7</c:v>
                </c:pt>
                <c:pt idx="968">
                  <c:v>96.8</c:v>
                </c:pt>
                <c:pt idx="969">
                  <c:v>96.9</c:v>
                </c:pt>
                <c:pt idx="970">
                  <c:v>97</c:v>
                </c:pt>
                <c:pt idx="971">
                  <c:v>97.1</c:v>
                </c:pt>
                <c:pt idx="972">
                  <c:v>97.2</c:v>
                </c:pt>
                <c:pt idx="973">
                  <c:v>97.3</c:v>
                </c:pt>
                <c:pt idx="974">
                  <c:v>97.4</c:v>
                </c:pt>
                <c:pt idx="975">
                  <c:v>97.5</c:v>
                </c:pt>
                <c:pt idx="976">
                  <c:v>97.6</c:v>
                </c:pt>
                <c:pt idx="977">
                  <c:v>97.7</c:v>
                </c:pt>
                <c:pt idx="978">
                  <c:v>97.8</c:v>
                </c:pt>
                <c:pt idx="979">
                  <c:v>97.9</c:v>
                </c:pt>
                <c:pt idx="980">
                  <c:v>98</c:v>
                </c:pt>
                <c:pt idx="981">
                  <c:v>98.1</c:v>
                </c:pt>
                <c:pt idx="982">
                  <c:v>98.2</c:v>
                </c:pt>
                <c:pt idx="983">
                  <c:v>98.3</c:v>
                </c:pt>
                <c:pt idx="984">
                  <c:v>98.4</c:v>
                </c:pt>
                <c:pt idx="985">
                  <c:v>98.5</c:v>
                </c:pt>
                <c:pt idx="986">
                  <c:v>98.6</c:v>
                </c:pt>
                <c:pt idx="987">
                  <c:v>98.7</c:v>
                </c:pt>
                <c:pt idx="988">
                  <c:v>98.8</c:v>
                </c:pt>
                <c:pt idx="989">
                  <c:v>98.9</c:v>
                </c:pt>
                <c:pt idx="990">
                  <c:v>99</c:v>
                </c:pt>
                <c:pt idx="991">
                  <c:v>99.1</c:v>
                </c:pt>
                <c:pt idx="992">
                  <c:v>99.2</c:v>
                </c:pt>
                <c:pt idx="993">
                  <c:v>99.3</c:v>
                </c:pt>
                <c:pt idx="994">
                  <c:v>99.4</c:v>
                </c:pt>
                <c:pt idx="995">
                  <c:v>99.5</c:v>
                </c:pt>
                <c:pt idx="996">
                  <c:v>99.6</c:v>
                </c:pt>
                <c:pt idx="997">
                  <c:v>99.7</c:v>
                </c:pt>
                <c:pt idx="998">
                  <c:v>99.8</c:v>
                </c:pt>
                <c:pt idx="999">
                  <c:v>99.9</c:v>
                </c:pt>
                <c:pt idx="1000">
                  <c:v>100</c:v>
                </c:pt>
                <c:pt idx="1001">
                  <c:v>100.1</c:v>
                </c:pt>
                <c:pt idx="1002">
                  <c:v>100.2</c:v>
                </c:pt>
                <c:pt idx="1003">
                  <c:v>100.3</c:v>
                </c:pt>
                <c:pt idx="1004">
                  <c:v>100.4</c:v>
                </c:pt>
                <c:pt idx="1005">
                  <c:v>100.5</c:v>
                </c:pt>
                <c:pt idx="1006">
                  <c:v>100.6</c:v>
                </c:pt>
                <c:pt idx="1007">
                  <c:v>100.7</c:v>
                </c:pt>
                <c:pt idx="1008">
                  <c:v>100.8</c:v>
                </c:pt>
                <c:pt idx="1009">
                  <c:v>100.9</c:v>
                </c:pt>
                <c:pt idx="1010">
                  <c:v>101</c:v>
                </c:pt>
                <c:pt idx="1011">
                  <c:v>101.1</c:v>
                </c:pt>
                <c:pt idx="1012">
                  <c:v>101.2</c:v>
                </c:pt>
                <c:pt idx="1013">
                  <c:v>101.3</c:v>
                </c:pt>
                <c:pt idx="1014">
                  <c:v>101.4</c:v>
                </c:pt>
                <c:pt idx="1015">
                  <c:v>101.5</c:v>
                </c:pt>
                <c:pt idx="1016">
                  <c:v>101.6</c:v>
                </c:pt>
                <c:pt idx="1017">
                  <c:v>101.7</c:v>
                </c:pt>
                <c:pt idx="1018">
                  <c:v>101.8</c:v>
                </c:pt>
                <c:pt idx="1019">
                  <c:v>101.9</c:v>
                </c:pt>
                <c:pt idx="1020">
                  <c:v>102</c:v>
                </c:pt>
                <c:pt idx="1021">
                  <c:v>102.1</c:v>
                </c:pt>
                <c:pt idx="1022">
                  <c:v>102.2</c:v>
                </c:pt>
                <c:pt idx="1023">
                  <c:v>102.3</c:v>
                </c:pt>
                <c:pt idx="1024">
                  <c:v>102.4</c:v>
                </c:pt>
                <c:pt idx="1025">
                  <c:v>102.5</c:v>
                </c:pt>
                <c:pt idx="1026">
                  <c:v>102.6</c:v>
                </c:pt>
                <c:pt idx="1027">
                  <c:v>102.7</c:v>
                </c:pt>
                <c:pt idx="1028">
                  <c:v>102.8</c:v>
                </c:pt>
                <c:pt idx="1029">
                  <c:v>102.9</c:v>
                </c:pt>
                <c:pt idx="1030">
                  <c:v>103</c:v>
                </c:pt>
                <c:pt idx="1031">
                  <c:v>103.1</c:v>
                </c:pt>
                <c:pt idx="1032">
                  <c:v>103.2</c:v>
                </c:pt>
                <c:pt idx="1033">
                  <c:v>103.3</c:v>
                </c:pt>
                <c:pt idx="1034">
                  <c:v>103.4</c:v>
                </c:pt>
                <c:pt idx="1035">
                  <c:v>103.5</c:v>
                </c:pt>
                <c:pt idx="1036">
                  <c:v>103.6</c:v>
                </c:pt>
                <c:pt idx="1037">
                  <c:v>103.7</c:v>
                </c:pt>
                <c:pt idx="1038">
                  <c:v>103.8</c:v>
                </c:pt>
                <c:pt idx="1039">
                  <c:v>103.9</c:v>
                </c:pt>
                <c:pt idx="1040">
                  <c:v>104</c:v>
                </c:pt>
                <c:pt idx="1041">
                  <c:v>104.1</c:v>
                </c:pt>
                <c:pt idx="1042">
                  <c:v>104.2</c:v>
                </c:pt>
                <c:pt idx="1043">
                  <c:v>104.3</c:v>
                </c:pt>
                <c:pt idx="1044">
                  <c:v>104.4</c:v>
                </c:pt>
                <c:pt idx="1045">
                  <c:v>104.5</c:v>
                </c:pt>
                <c:pt idx="1046">
                  <c:v>104.6</c:v>
                </c:pt>
                <c:pt idx="1047">
                  <c:v>104.7</c:v>
                </c:pt>
                <c:pt idx="1048">
                  <c:v>104.8</c:v>
                </c:pt>
                <c:pt idx="1049">
                  <c:v>104.9</c:v>
                </c:pt>
                <c:pt idx="1050">
                  <c:v>105</c:v>
                </c:pt>
                <c:pt idx="1051">
                  <c:v>105.1</c:v>
                </c:pt>
                <c:pt idx="1052">
                  <c:v>105.2</c:v>
                </c:pt>
                <c:pt idx="1053">
                  <c:v>105.3</c:v>
                </c:pt>
                <c:pt idx="1054">
                  <c:v>105.4</c:v>
                </c:pt>
                <c:pt idx="1055">
                  <c:v>105.5</c:v>
                </c:pt>
                <c:pt idx="1056">
                  <c:v>105.6</c:v>
                </c:pt>
                <c:pt idx="1057">
                  <c:v>105.7</c:v>
                </c:pt>
                <c:pt idx="1058">
                  <c:v>105.8</c:v>
                </c:pt>
                <c:pt idx="1059">
                  <c:v>105.9</c:v>
                </c:pt>
                <c:pt idx="1060">
                  <c:v>106</c:v>
                </c:pt>
                <c:pt idx="1061">
                  <c:v>106.1</c:v>
                </c:pt>
                <c:pt idx="1062">
                  <c:v>106.2</c:v>
                </c:pt>
                <c:pt idx="1063">
                  <c:v>106.3</c:v>
                </c:pt>
                <c:pt idx="1064">
                  <c:v>106.4</c:v>
                </c:pt>
                <c:pt idx="1065">
                  <c:v>106.5</c:v>
                </c:pt>
                <c:pt idx="1066">
                  <c:v>106.6</c:v>
                </c:pt>
                <c:pt idx="1067">
                  <c:v>106.7</c:v>
                </c:pt>
                <c:pt idx="1068">
                  <c:v>106.8</c:v>
                </c:pt>
                <c:pt idx="1069">
                  <c:v>106.9</c:v>
                </c:pt>
                <c:pt idx="1070">
                  <c:v>107</c:v>
                </c:pt>
                <c:pt idx="1071">
                  <c:v>107.1</c:v>
                </c:pt>
                <c:pt idx="1072">
                  <c:v>107.2</c:v>
                </c:pt>
                <c:pt idx="1073">
                  <c:v>107.3</c:v>
                </c:pt>
                <c:pt idx="1074">
                  <c:v>107.4</c:v>
                </c:pt>
                <c:pt idx="1075">
                  <c:v>107.5</c:v>
                </c:pt>
                <c:pt idx="1076">
                  <c:v>107.6</c:v>
                </c:pt>
                <c:pt idx="1077">
                  <c:v>107.7</c:v>
                </c:pt>
                <c:pt idx="1078">
                  <c:v>107.8</c:v>
                </c:pt>
                <c:pt idx="1079">
                  <c:v>107.9</c:v>
                </c:pt>
                <c:pt idx="1080">
                  <c:v>108</c:v>
                </c:pt>
                <c:pt idx="1081">
                  <c:v>108.1</c:v>
                </c:pt>
                <c:pt idx="1082">
                  <c:v>108.2</c:v>
                </c:pt>
                <c:pt idx="1083">
                  <c:v>108.3</c:v>
                </c:pt>
                <c:pt idx="1084">
                  <c:v>108.4</c:v>
                </c:pt>
                <c:pt idx="1085">
                  <c:v>108.5</c:v>
                </c:pt>
                <c:pt idx="1086">
                  <c:v>108.6</c:v>
                </c:pt>
                <c:pt idx="1087">
                  <c:v>108.7</c:v>
                </c:pt>
                <c:pt idx="1088">
                  <c:v>108.8</c:v>
                </c:pt>
                <c:pt idx="1089">
                  <c:v>108.9</c:v>
                </c:pt>
                <c:pt idx="1090">
                  <c:v>109</c:v>
                </c:pt>
                <c:pt idx="1091">
                  <c:v>109.1</c:v>
                </c:pt>
                <c:pt idx="1092">
                  <c:v>109.2</c:v>
                </c:pt>
                <c:pt idx="1093">
                  <c:v>109.3</c:v>
                </c:pt>
                <c:pt idx="1094">
                  <c:v>109.4</c:v>
                </c:pt>
                <c:pt idx="1095">
                  <c:v>109.5</c:v>
                </c:pt>
                <c:pt idx="1096">
                  <c:v>109.6</c:v>
                </c:pt>
                <c:pt idx="1097">
                  <c:v>109.7</c:v>
                </c:pt>
                <c:pt idx="1098">
                  <c:v>109.8</c:v>
                </c:pt>
                <c:pt idx="1099">
                  <c:v>109.9</c:v>
                </c:pt>
                <c:pt idx="1100">
                  <c:v>110</c:v>
                </c:pt>
                <c:pt idx="1101">
                  <c:v>110.1</c:v>
                </c:pt>
                <c:pt idx="1102">
                  <c:v>110.2</c:v>
                </c:pt>
                <c:pt idx="1103">
                  <c:v>110.3</c:v>
                </c:pt>
                <c:pt idx="1104">
                  <c:v>110.4</c:v>
                </c:pt>
                <c:pt idx="1105">
                  <c:v>110.5</c:v>
                </c:pt>
                <c:pt idx="1106">
                  <c:v>110.6</c:v>
                </c:pt>
                <c:pt idx="1107">
                  <c:v>110.7</c:v>
                </c:pt>
                <c:pt idx="1108">
                  <c:v>110.8</c:v>
                </c:pt>
                <c:pt idx="1109">
                  <c:v>110.9</c:v>
                </c:pt>
                <c:pt idx="1110">
                  <c:v>111</c:v>
                </c:pt>
                <c:pt idx="1111">
                  <c:v>111.1</c:v>
                </c:pt>
                <c:pt idx="1112">
                  <c:v>111.2</c:v>
                </c:pt>
                <c:pt idx="1113">
                  <c:v>111.3</c:v>
                </c:pt>
                <c:pt idx="1114">
                  <c:v>111.4</c:v>
                </c:pt>
                <c:pt idx="1115">
                  <c:v>111.5</c:v>
                </c:pt>
                <c:pt idx="1116">
                  <c:v>111.6</c:v>
                </c:pt>
                <c:pt idx="1117">
                  <c:v>111.7</c:v>
                </c:pt>
                <c:pt idx="1118">
                  <c:v>111.8</c:v>
                </c:pt>
                <c:pt idx="1119">
                  <c:v>111.9</c:v>
                </c:pt>
                <c:pt idx="1120">
                  <c:v>112</c:v>
                </c:pt>
                <c:pt idx="1121">
                  <c:v>112.1</c:v>
                </c:pt>
                <c:pt idx="1122">
                  <c:v>112.2</c:v>
                </c:pt>
                <c:pt idx="1123">
                  <c:v>112.3</c:v>
                </c:pt>
                <c:pt idx="1124">
                  <c:v>112.4</c:v>
                </c:pt>
                <c:pt idx="1125">
                  <c:v>112.5</c:v>
                </c:pt>
                <c:pt idx="1126">
                  <c:v>112.6</c:v>
                </c:pt>
                <c:pt idx="1127">
                  <c:v>112.7</c:v>
                </c:pt>
                <c:pt idx="1128">
                  <c:v>112.8</c:v>
                </c:pt>
                <c:pt idx="1129">
                  <c:v>112.9</c:v>
                </c:pt>
                <c:pt idx="1130">
                  <c:v>113</c:v>
                </c:pt>
                <c:pt idx="1131">
                  <c:v>113.1</c:v>
                </c:pt>
                <c:pt idx="1132">
                  <c:v>113.2</c:v>
                </c:pt>
                <c:pt idx="1133">
                  <c:v>113.3</c:v>
                </c:pt>
                <c:pt idx="1134">
                  <c:v>113.4</c:v>
                </c:pt>
                <c:pt idx="1135">
                  <c:v>113.5</c:v>
                </c:pt>
                <c:pt idx="1136">
                  <c:v>113.6</c:v>
                </c:pt>
                <c:pt idx="1137">
                  <c:v>113.7</c:v>
                </c:pt>
                <c:pt idx="1138">
                  <c:v>113.8</c:v>
                </c:pt>
                <c:pt idx="1139">
                  <c:v>113.9</c:v>
                </c:pt>
                <c:pt idx="1140">
                  <c:v>114</c:v>
                </c:pt>
                <c:pt idx="1141">
                  <c:v>114.1</c:v>
                </c:pt>
                <c:pt idx="1142">
                  <c:v>114.2</c:v>
                </c:pt>
                <c:pt idx="1143">
                  <c:v>114.3</c:v>
                </c:pt>
                <c:pt idx="1144">
                  <c:v>114.4</c:v>
                </c:pt>
                <c:pt idx="1145">
                  <c:v>114.5</c:v>
                </c:pt>
                <c:pt idx="1146">
                  <c:v>114.6</c:v>
                </c:pt>
                <c:pt idx="1147">
                  <c:v>114.7</c:v>
                </c:pt>
                <c:pt idx="1148">
                  <c:v>114.8</c:v>
                </c:pt>
                <c:pt idx="1149">
                  <c:v>114.9</c:v>
                </c:pt>
                <c:pt idx="1150">
                  <c:v>115</c:v>
                </c:pt>
                <c:pt idx="1151">
                  <c:v>115.1</c:v>
                </c:pt>
                <c:pt idx="1152">
                  <c:v>115.2</c:v>
                </c:pt>
                <c:pt idx="1153">
                  <c:v>115.3</c:v>
                </c:pt>
                <c:pt idx="1154">
                  <c:v>115.4</c:v>
                </c:pt>
                <c:pt idx="1155">
                  <c:v>115.5</c:v>
                </c:pt>
                <c:pt idx="1156">
                  <c:v>115.6</c:v>
                </c:pt>
                <c:pt idx="1157">
                  <c:v>115.7</c:v>
                </c:pt>
                <c:pt idx="1158">
                  <c:v>115.8</c:v>
                </c:pt>
                <c:pt idx="1159">
                  <c:v>115.9</c:v>
                </c:pt>
                <c:pt idx="1160">
                  <c:v>116</c:v>
                </c:pt>
                <c:pt idx="1161">
                  <c:v>116.1</c:v>
                </c:pt>
                <c:pt idx="1162">
                  <c:v>116.2</c:v>
                </c:pt>
                <c:pt idx="1163">
                  <c:v>116.3</c:v>
                </c:pt>
                <c:pt idx="1164">
                  <c:v>116.4</c:v>
                </c:pt>
                <c:pt idx="1165">
                  <c:v>116.5</c:v>
                </c:pt>
                <c:pt idx="1166">
                  <c:v>116.6</c:v>
                </c:pt>
                <c:pt idx="1167">
                  <c:v>116.7</c:v>
                </c:pt>
                <c:pt idx="1168">
                  <c:v>116.8</c:v>
                </c:pt>
                <c:pt idx="1169">
                  <c:v>116.9</c:v>
                </c:pt>
                <c:pt idx="1170">
                  <c:v>117</c:v>
                </c:pt>
                <c:pt idx="1171">
                  <c:v>117.1</c:v>
                </c:pt>
                <c:pt idx="1172">
                  <c:v>117.2</c:v>
                </c:pt>
                <c:pt idx="1173">
                  <c:v>117.3</c:v>
                </c:pt>
                <c:pt idx="1174">
                  <c:v>117.4</c:v>
                </c:pt>
                <c:pt idx="1175">
                  <c:v>117.5</c:v>
                </c:pt>
                <c:pt idx="1176">
                  <c:v>117.6</c:v>
                </c:pt>
                <c:pt idx="1177">
                  <c:v>117.7</c:v>
                </c:pt>
                <c:pt idx="1178">
                  <c:v>117.8</c:v>
                </c:pt>
                <c:pt idx="1179">
                  <c:v>117.9</c:v>
                </c:pt>
                <c:pt idx="1180">
                  <c:v>118</c:v>
                </c:pt>
                <c:pt idx="1181">
                  <c:v>118.1</c:v>
                </c:pt>
                <c:pt idx="1182">
                  <c:v>118.2</c:v>
                </c:pt>
                <c:pt idx="1183">
                  <c:v>118.3</c:v>
                </c:pt>
                <c:pt idx="1184">
                  <c:v>118.4</c:v>
                </c:pt>
                <c:pt idx="1185">
                  <c:v>118.5</c:v>
                </c:pt>
                <c:pt idx="1186">
                  <c:v>118.6</c:v>
                </c:pt>
                <c:pt idx="1187">
                  <c:v>118.7</c:v>
                </c:pt>
                <c:pt idx="1188">
                  <c:v>118.8</c:v>
                </c:pt>
                <c:pt idx="1189">
                  <c:v>118.9</c:v>
                </c:pt>
                <c:pt idx="1190">
                  <c:v>119</c:v>
                </c:pt>
                <c:pt idx="1191">
                  <c:v>119.1</c:v>
                </c:pt>
                <c:pt idx="1192">
                  <c:v>119.2</c:v>
                </c:pt>
                <c:pt idx="1193">
                  <c:v>119.3</c:v>
                </c:pt>
                <c:pt idx="1194">
                  <c:v>119.4</c:v>
                </c:pt>
                <c:pt idx="1195">
                  <c:v>119.5</c:v>
                </c:pt>
                <c:pt idx="1196">
                  <c:v>119.6</c:v>
                </c:pt>
                <c:pt idx="1197">
                  <c:v>119.7</c:v>
                </c:pt>
                <c:pt idx="1198">
                  <c:v>119.8</c:v>
                </c:pt>
                <c:pt idx="1199">
                  <c:v>119.9</c:v>
                </c:pt>
                <c:pt idx="1200">
                  <c:v>120</c:v>
                </c:pt>
                <c:pt idx="1201">
                  <c:v>120.1</c:v>
                </c:pt>
                <c:pt idx="1202">
                  <c:v>120.2</c:v>
                </c:pt>
                <c:pt idx="1203">
                  <c:v>120.3</c:v>
                </c:pt>
                <c:pt idx="1204">
                  <c:v>120.4</c:v>
                </c:pt>
                <c:pt idx="1205">
                  <c:v>120.5</c:v>
                </c:pt>
                <c:pt idx="1206">
                  <c:v>120.6</c:v>
                </c:pt>
                <c:pt idx="1207">
                  <c:v>120.7</c:v>
                </c:pt>
                <c:pt idx="1208">
                  <c:v>120.8</c:v>
                </c:pt>
                <c:pt idx="1209">
                  <c:v>120.9</c:v>
                </c:pt>
                <c:pt idx="1210">
                  <c:v>121</c:v>
                </c:pt>
                <c:pt idx="1211">
                  <c:v>121.1</c:v>
                </c:pt>
                <c:pt idx="1212">
                  <c:v>121.2</c:v>
                </c:pt>
                <c:pt idx="1213">
                  <c:v>121.3</c:v>
                </c:pt>
                <c:pt idx="1214">
                  <c:v>121.4</c:v>
                </c:pt>
                <c:pt idx="1215">
                  <c:v>121.5</c:v>
                </c:pt>
                <c:pt idx="1216">
                  <c:v>121.6</c:v>
                </c:pt>
                <c:pt idx="1217">
                  <c:v>121.7</c:v>
                </c:pt>
                <c:pt idx="1218">
                  <c:v>121.8</c:v>
                </c:pt>
                <c:pt idx="1219">
                  <c:v>121.9</c:v>
                </c:pt>
                <c:pt idx="1220">
                  <c:v>122</c:v>
                </c:pt>
                <c:pt idx="1221">
                  <c:v>122.1</c:v>
                </c:pt>
                <c:pt idx="1222">
                  <c:v>122.2</c:v>
                </c:pt>
                <c:pt idx="1223">
                  <c:v>122.3</c:v>
                </c:pt>
                <c:pt idx="1224">
                  <c:v>122.4</c:v>
                </c:pt>
                <c:pt idx="1225">
                  <c:v>122.5</c:v>
                </c:pt>
                <c:pt idx="1226">
                  <c:v>122.6</c:v>
                </c:pt>
                <c:pt idx="1227">
                  <c:v>122.7</c:v>
                </c:pt>
                <c:pt idx="1228">
                  <c:v>122.8</c:v>
                </c:pt>
                <c:pt idx="1229">
                  <c:v>122.9</c:v>
                </c:pt>
                <c:pt idx="1230">
                  <c:v>123</c:v>
                </c:pt>
                <c:pt idx="1231">
                  <c:v>123.1</c:v>
                </c:pt>
                <c:pt idx="1232">
                  <c:v>123.2</c:v>
                </c:pt>
                <c:pt idx="1233">
                  <c:v>123.3</c:v>
                </c:pt>
                <c:pt idx="1234">
                  <c:v>123.4</c:v>
                </c:pt>
                <c:pt idx="1235">
                  <c:v>123.5</c:v>
                </c:pt>
                <c:pt idx="1236">
                  <c:v>123.6</c:v>
                </c:pt>
                <c:pt idx="1237">
                  <c:v>123.7</c:v>
                </c:pt>
                <c:pt idx="1238">
                  <c:v>123.8</c:v>
                </c:pt>
                <c:pt idx="1239">
                  <c:v>123.9</c:v>
                </c:pt>
                <c:pt idx="1240">
                  <c:v>124</c:v>
                </c:pt>
                <c:pt idx="1241">
                  <c:v>124.1</c:v>
                </c:pt>
                <c:pt idx="1242">
                  <c:v>124.2</c:v>
                </c:pt>
                <c:pt idx="1243">
                  <c:v>124.3</c:v>
                </c:pt>
                <c:pt idx="1244">
                  <c:v>124.4</c:v>
                </c:pt>
                <c:pt idx="1245">
                  <c:v>124.5</c:v>
                </c:pt>
                <c:pt idx="1246">
                  <c:v>124.6</c:v>
                </c:pt>
                <c:pt idx="1247">
                  <c:v>124.7</c:v>
                </c:pt>
                <c:pt idx="1248">
                  <c:v>124.8</c:v>
                </c:pt>
                <c:pt idx="1249">
                  <c:v>124.9</c:v>
                </c:pt>
                <c:pt idx="1250">
                  <c:v>125</c:v>
                </c:pt>
                <c:pt idx="1251">
                  <c:v>125.1</c:v>
                </c:pt>
                <c:pt idx="1252">
                  <c:v>125.2</c:v>
                </c:pt>
                <c:pt idx="1253">
                  <c:v>125.3</c:v>
                </c:pt>
                <c:pt idx="1254">
                  <c:v>125.4</c:v>
                </c:pt>
                <c:pt idx="1255">
                  <c:v>125.5</c:v>
                </c:pt>
                <c:pt idx="1256">
                  <c:v>125.6</c:v>
                </c:pt>
                <c:pt idx="1257">
                  <c:v>125.7</c:v>
                </c:pt>
                <c:pt idx="1258">
                  <c:v>125.8</c:v>
                </c:pt>
                <c:pt idx="1259">
                  <c:v>125.9</c:v>
                </c:pt>
                <c:pt idx="1260">
                  <c:v>126</c:v>
                </c:pt>
                <c:pt idx="1261">
                  <c:v>126.1</c:v>
                </c:pt>
                <c:pt idx="1262">
                  <c:v>126.2</c:v>
                </c:pt>
                <c:pt idx="1263">
                  <c:v>126.3</c:v>
                </c:pt>
                <c:pt idx="1264">
                  <c:v>126.4</c:v>
                </c:pt>
                <c:pt idx="1265">
                  <c:v>126.5</c:v>
                </c:pt>
                <c:pt idx="1266">
                  <c:v>126.6</c:v>
                </c:pt>
                <c:pt idx="1267">
                  <c:v>126.7</c:v>
                </c:pt>
                <c:pt idx="1268">
                  <c:v>126.8</c:v>
                </c:pt>
                <c:pt idx="1269">
                  <c:v>126.9</c:v>
                </c:pt>
                <c:pt idx="1270">
                  <c:v>127</c:v>
                </c:pt>
                <c:pt idx="1271">
                  <c:v>127.1</c:v>
                </c:pt>
                <c:pt idx="1272">
                  <c:v>127.2</c:v>
                </c:pt>
                <c:pt idx="1273">
                  <c:v>127.3</c:v>
                </c:pt>
                <c:pt idx="1274">
                  <c:v>127.4</c:v>
                </c:pt>
                <c:pt idx="1275">
                  <c:v>127.5</c:v>
                </c:pt>
                <c:pt idx="1276">
                  <c:v>127.6</c:v>
                </c:pt>
                <c:pt idx="1277">
                  <c:v>127.7</c:v>
                </c:pt>
                <c:pt idx="1278">
                  <c:v>127.8</c:v>
                </c:pt>
                <c:pt idx="1279">
                  <c:v>127.9</c:v>
                </c:pt>
                <c:pt idx="1280">
                  <c:v>128</c:v>
                </c:pt>
                <c:pt idx="1281">
                  <c:v>128.1</c:v>
                </c:pt>
                <c:pt idx="1282">
                  <c:v>128.19999999999999</c:v>
                </c:pt>
                <c:pt idx="1283">
                  <c:v>128.30000000000001</c:v>
                </c:pt>
                <c:pt idx="1284">
                  <c:v>128.4</c:v>
                </c:pt>
                <c:pt idx="1285">
                  <c:v>128.5</c:v>
                </c:pt>
                <c:pt idx="1286">
                  <c:v>128.6</c:v>
                </c:pt>
                <c:pt idx="1287">
                  <c:v>128.69999999999999</c:v>
                </c:pt>
                <c:pt idx="1288">
                  <c:v>128.80000000000001</c:v>
                </c:pt>
                <c:pt idx="1289">
                  <c:v>128.9</c:v>
                </c:pt>
                <c:pt idx="1290">
                  <c:v>129</c:v>
                </c:pt>
                <c:pt idx="1291">
                  <c:v>129.1</c:v>
                </c:pt>
                <c:pt idx="1292">
                  <c:v>129.19999999999999</c:v>
                </c:pt>
                <c:pt idx="1293">
                  <c:v>129.30000000000001</c:v>
                </c:pt>
                <c:pt idx="1294">
                  <c:v>129.4</c:v>
                </c:pt>
                <c:pt idx="1295">
                  <c:v>129.5</c:v>
                </c:pt>
                <c:pt idx="1296">
                  <c:v>129.6</c:v>
                </c:pt>
                <c:pt idx="1297">
                  <c:v>129.69999999999999</c:v>
                </c:pt>
                <c:pt idx="1298">
                  <c:v>129.80000000000001</c:v>
                </c:pt>
                <c:pt idx="1299">
                  <c:v>129.9</c:v>
                </c:pt>
                <c:pt idx="1300">
                  <c:v>130</c:v>
                </c:pt>
                <c:pt idx="1301">
                  <c:v>130.1</c:v>
                </c:pt>
                <c:pt idx="1302">
                  <c:v>130.19999999999999</c:v>
                </c:pt>
                <c:pt idx="1303">
                  <c:v>130.30000000000001</c:v>
                </c:pt>
                <c:pt idx="1304">
                  <c:v>130.4</c:v>
                </c:pt>
                <c:pt idx="1305">
                  <c:v>130.5</c:v>
                </c:pt>
                <c:pt idx="1306">
                  <c:v>130.6</c:v>
                </c:pt>
                <c:pt idx="1307">
                  <c:v>130.69999999999999</c:v>
                </c:pt>
                <c:pt idx="1308">
                  <c:v>130.80000000000001</c:v>
                </c:pt>
                <c:pt idx="1309">
                  <c:v>130.9</c:v>
                </c:pt>
                <c:pt idx="1310">
                  <c:v>131</c:v>
                </c:pt>
                <c:pt idx="1311">
                  <c:v>131.1</c:v>
                </c:pt>
                <c:pt idx="1312">
                  <c:v>131.19999999999999</c:v>
                </c:pt>
                <c:pt idx="1313">
                  <c:v>131.30000000000001</c:v>
                </c:pt>
                <c:pt idx="1314">
                  <c:v>131.4</c:v>
                </c:pt>
                <c:pt idx="1315">
                  <c:v>131.5</c:v>
                </c:pt>
                <c:pt idx="1316">
                  <c:v>131.6</c:v>
                </c:pt>
                <c:pt idx="1317">
                  <c:v>131.69999999999999</c:v>
                </c:pt>
                <c:pt idx="1318">
                  <c:v>131.80000000000001</c:v>
                </c:pt>
                <c:pt idx="1319">
                  <c:v>131.9</c:v>
                </c:pt>
                <c:pt idx="1320">
                  <c:v>132</c:v>
                </c:pt>
                <c:pt idx="1321">
                  <c:v>132.1</c:v>
                </c:pt>
                <c:pt idx="1322">
                  <c:v>132.19999999999999</c:v>
                </c:pt>
                <c:pt idx="1323">
                  <c:v>132.30000000000001</c:v>
                </c:pt>
                <c:pt idx="1324">
                  <c:v>132.4</c:v>
                </c:pt>
                <c:pt idx="1325">
                  <c:v>132.5</c:v>
                </c:pt>
                <c:pt idx="1326">
                  <c:v>132.6</c:v>
                </c:pt>
                <c:pt idx="1327">
                  <c:v>132.69999999999999</c:v>
                </c:pt>
                <c:pt idx="1328">
                  <c:v>132.80000000000001</c:v>
                </c:pt>
                <c:pt idx="1329">
                  <c:v>132.9</c:v>
                </c:pt>
                <c:pt idx="1330">
                  <c:v>133</c:v>
                </c:pt>
                <c:pt idx="1331">
                  <c:v>133.1</c:v>
                </c:pt>
                <c:pt idx="1332">
                  <c:v>133.19999999999999</c:v>
                </c:pt>
                <c:pt idx="1333">
                  <c:v>133.30000000000001</c:v>
                </c:pt>
                <c:pt idx="1334">
                  <c:v>133.4</c:v>
                </c:pt>
                <c:pt idx="1335">
                  <c:v>133.5</c:v>
                </c:pt>
                <c:pt idx="1336">
                  <c:v>133.6</c:v>
                </c:pt>
                <c:pt idx="1337">
                  <c:v>133.69999999999999</c:v>
                </c:pt>
                <c:pt idx="1338">
                  <c:v>133.80000000000001</c:v>
                </c:pt>
                <c:pt idx="1339">
                  <c:v>133.9</c:v>
                </c:pt>
                <c:pt idx="1340">
                  <c:v>134</c:v>
                </c:pt>
                <c:pt idx="1341">
                  <c:v>134.1</c:v>
                </c:pt>
                <c:pt idx="1342">
                  <c:v>134.19999999999999</c:v>
                </c:pt>
                <c:pt idx="1343">
                  <c:v>134.30000000000001</c:v>
                </c:pt>
                <c:pt idx="1344">
                  <c:v>134.4</c:v>
                </c:pt>
                <c:pt idx="1345">
                  <c:v>134.5</c:v>
                </c:pt>
                <c:pt idx="1346">
                  <c:v>134.6</c:v>
                </c:pt>
                <c:pt idx="1347">
                  <c:v>134.69999999999999</c:v>
                </c:pt>
                <c:pt idx="1348">
                  <c:v>134.80000000000001</c:v>
                </c:pt>
                <c:pt idx="1349">
                  <c:v>134.9</c:v>
                </c:pt>
                <c:pt idx="1350">
                  <c:v>135</c:v>
                </c:pt>
                <c:pt idx="1351">
                  <c:v>135.1</c:v>
                </c:pt>
                <c:pt idx="1352">
                  <c:v>135.19999999999999</c:v>
                </c:pt>
                <c:pt idx="1353">
                  <c:v>135.30000000000001</c:v>
                </c:pt>
                <c:pt idx="1354">
                  <c:v>135.4</c:v>
                </c:pt>
                <c:pt idx="1355">
                  <c:v>135.5</c:v>
                </c:pt>
                <c:pt idx="1356">
                  <c:v>135.6</c:v>
                </c:pt>
                <c:pt idx="1357">
                  <c:v>135.69999999999999</c:v>
                </c:pt>
                <c:pt idx="1358">
                  <c:v>135.80000000000001</c:v>
                </c:pt>
                <c:pt idx="1359">
                  <c:v>135.9</c:v>
                </c:pt>
                <c:pt idx="1360">
                  <c:v>136</c:v>
                </c:pt>
                <c:pt idx="1361">
                  <c:v>136.1</c:v>
                </c:pt>
                <c:pt idx="1362">
                  <c:v>136.19999999999999</c:v>
                </c:pt>
                <c:pt idx="1363">
                  <c:v>136.30000000000001</c:v>
                </c:pt>
                <c:pt idx="1364">
                  <c:v>136.4</c:v>
                </c:pt>
                <c:pt idx="1365">
                  <c:v>136.5</c:v>
                </c:pt>
                <c:pt idx="1366">
                  <c:v>136.6</c:v>
                </c:pt>
                <c:pt idx="1367">
                  <c:v>136.69999999999999</c:v>
                </c:pt>
                <c:pt idx="1368">
                  <c:v>136.80000000000001</c:v>
                </c:pt>
                <c:pt idx="1369">
                  <c:v>136.9</c:v>
                </c:pt>
                <c:pt idx="1370">
                  <c:v>137</c:v>
                </c:pt>
                <c:pt idx="1371">
                  <c:v>137.1</c:v>
                </c:pt>
                <c:pt idx="1372">
                  <c:v>137.19999999999999</c:v>
                </c:pt>
                <c:pt idx="1373">
                  <c:v>137.30000000000001</c:v>
                </c:pt>
                <c:pt idx="1374">
                  <c:v>137.4</c:v>
                </c:pt>
                <c:pt idx="1375">
                  <c:v>137.5</c:v>
                </c:pt>
                <c:pt idx="1376">
                  <c:v>137.6</c:v>
                </c:pt>
                <c:pt idx="1377">
                  <c:v>137.69999999999999</c:v>
                </c:pt>
                <c:pt idx="1378">
                  <c:v>137.80000000000001</c:v>
                </c:pt>
                <c:pt idx="1379">
                  <c:v>137.9</c:v>
                </c:pt>
                <c:pt idx="1380">
                  <c:v>138</c:v>
                </c:pt>
                <c:pt idx="1381">
                  <c:v>138.1</c:v>
                </c:pt>
                <c:pt idx="1382">
                  <c:v>138.19999999999999</c:v>
                </c:pt>
                <c:pt idx="1383">
                  <c:v>138.30000000000001</c:v>
                </c:pt>
                <c:pt idx="1384">
                  <c:v>138.4</c:v>
                </c:pt>
                <c:pt idx="1385">
                  <c:v>138.5</c:v>
                </c:pt>
                <c:pt idx="1386">
                  <c:v>138.6</c:v>
                </c:pt>
                <c:pt idx="1387">
                  <c:v>138.69999999999999</c:v>
                </c:pt>
                <c:pt idx="1388">
                  <c:v>138.80000000000001</c:v>
                </c:pt>
                <c:pt idx="1389">
                  <c:v>138.9</c:v>
                </c:pt>
                <c:pt idx="1390">
                  <c:v>139</c:v>
                </c:pt>
                <c:pt idx="1391">
                  <c:v>139.1</c:v>
                </c:pt>
                <c:pt idx="1392">
                  <c:v>139.19999999999999</c:v>
                </c:pt>
                <c:pt idx="1393">
                  <c:v>139.30000000000001</c:v>
                </c:pt>
                <c:pt idx="1394">
                  <c:v>139.4</c:v>
                </c:pt>
                <c:pt idx="1395">
                  <c:v>139.5</c:v>
                </c:pt>
                <c:pt idx="1396">
                  <c:v>139.6</c:v>
                </c:pt>
                <c:pt idx="1397">
                  <c:v>139.69999999999999</c:v>
                </c:pt>
                <c:pt idx="1398">
                  <c:v>139.80000000000001</c:v>
                </c:pt>
                <c:pt idx="1399">
                  <c:v>139.9</c:v>
                </c:pt>
                <c:pt idx="1400">
                  <c:v>140</c:v>
                </c:pt>
                <c:pt idx="1401">
                  <c:v>140.1</c:v>
                </c:pt>
                <c:pt idx="1402">
                  <c:v>140.19999999999999</c:v>
                </c:pt>
                <c:pt idx="1403">
                  <c:v>140.30000000000001</c:v>
                </c:pt>
                <c:pt idx="1404">
                  <c:v>140.4</c:v>
                </c:pt>
                <c:pt idx="1405">
                  <c:v>140.5</c:v>
                </c:pt>
                <c:pt idx="1406">
                  <c:v>140.6</c:v>
                </c:pt>
                <c:pt idx="1407">
                  <c:v>140.69999999999999</c:v>
                </c:pt>
                <c:pt idx="1408">
                  <c:v>140.80000000000001</c:v>
                </c:pt>
                <c:pt idx="1409">
                  <c:v>140.9</c:v>
                </c:pt>
                <c:pt idx="1410">
                  <c:v>141</c:v>
                </c:pt>
                <c:pt idx="1411">
                  <c:v>141.1</c:v>
                </c:pt>
                <c:pt idx="1412">
                  <c:v>141.19999999999999</c:v>
                </c:pt>
                <c:pt idx="1413">
                  <c:v>141.30000000000001</c:v>
                </c:pt>
                <c:pt idx="1414">
                  <c:v>141.4</c:v>
                </c:pt>
                <c:pt idx="1415">
                  <c:v>141.5</c:v>
                </c:pt>
                <c:pt idx="1416">
                  <c:v>141.6</c:v>
                </c:pt>
                <c:pt idx="1417">
                  <c:v>141.69999999999999</c:v>
                </c:pt>
                <c:pt idx="1418">
                  <c:v>141.80000000000001</c:v>
                </c:pt>
                <c:pt idx="1419">
                  <c:v>141.9</c:v>
                </c:pt>
                <c:pt idx="1420">
                  <c:v>142</c:v>
                </c:pt>
                <c:pt idx="1421">
                  <c:v>142.1</c:v>
                </c:pt>
                <c:pt idx="1422">
                  <c:v>142.19999999999999</c:v>
                </c:pt>
                <c:pt idx="1423">
                  <c:v>142.30000000000001</c:v>
                </c:pt>
                <c:pt idx="1424">
                  <c:v>142.4</c:v>
                </c:pt>
                <c:pt idx="1425">
                  <c:v>142.5</c:v>
                </c:pt>
                <c:pt idx="1426">
                  <c:v>142.6</c:v>
                </c:pt>
                <c:pt idx="1427">
                  <c:v>142.69999999999999</c:v>
                </c:pt>
                <c:pt idx="1428">
                  <c:v>142.80000000000001</c:v>
                </c:pt>
                <c:pt idx="1429">
                  <c:v>142.9</c:v>
                </c:pt>
                <c:pt idx="1430">
                  <c:v>143</c:v>
                </c:pt>
                <c:pt idx="1431">
                  <c:v>143.1</c:v>
                </c:pt>
                <c:pt idx="1432">
                  <c:v>143.19999999999999</c:v>
                </c:pt>
                <c:pt idx="1433">
                  <c:v>143.30000000000001</c:v>
                </c:pt>
                <c:pt idx="1434">
                  <c:v>143.4</c:v>
                </c:pt>
                <c:pt idx="1435">
                  <c:v>143.5</c:v>
                </c:pt>
                <c:pt idx="1436">
                  <c:v>143.6</c:v>
                </c:pt>
                <c:pt idx="1437">
                  <c:v>143.69999999999999</c:v>
                </c:pt>
                <c:pt idx="1438">
                  <c:v>143.80000000000001</c:v>
                </c:pt>
                <c:pt idx="1439">
                  <c:v>143.9</c:v>
                </c:pt>
                <c:pt idx="1440">
                  <c:v>144</c:v>
                </c:pt>
                <c:pt idx="1441">
                  <c:v>144.1</c:v>
                </c:pt>
                <c:pt idx="1442">
                  <c:v>144.19999999999999</c:v>
                </c:pt>
                <c:pt idx="1443">
                  <c:v>144.30000000000001</c:v>
                </c:pt>
                <c:pt idx="1444">
                  <c:v>144.4</c:v>
                </c:pt>
                <c:pt idx="1445">
                  <c:v>144.5</c:v>
                </c:pt>
                <c:pt idx="1446">
                  <c:v>144.6</c:v>
                </c:pt>
                <c:pt idx="1447">
                  <c:v>144.69999999999999</c:v>
                </c:pt>
                <c:pt idx="1448">
                  <c:v>144.80000000000001</c:v>
                </c:pt>
                <c:pt idx="1449">
                  <c:v>144.9</c:v>
                </c:pt>
                <c:pt idx="1450">
                  <c:v>145</c:v>
                </c:pt>
                <c:pt idx="1451">
                  <c:v>145.1</c:v>
                </c:pt>
                <c:pt idx="1452">
                  <c:v>145.19999999999999</c:v>
                </c:pt>
                <c:pt idx="1453">
                  <c:v>145.30000000000001</c:v>
                </c:pt>
                <c:pt idx="1454">
                  <c:v>145.4</c:v>
                </c:pt>
                <c:pt idx="1455">
                  <c:v>145.5</c:v>
                </c:pt>
                <c:pt idx="1456">
                  <c:v>145.6</c:v>
                </c:pt>
                <c:pt idx="1457">
                  <c:v>145.69999999999999</c:v>
                </c:pt>
                <c:pt idx="1458">
                  <c:v>145.80000000000001</c:v>
                </c:pt>
                <c:pt idx="1459">
                  <c:v>145.9</c:v>
                </c:pt>
                <c:pt idx="1460">
                  <c:v>146</c:v>
                </c:pt>
                <c:pt idx="1461">
                  <c:v>146.1</c:v>
                </c:pt>
                <c:pt idx="1462">
                  <c:v>146.19999999999999</c:v>
                </c:pt>
                <c:pt idx="1463">
                  <c:v>146.30000000000001</c:v>
                </c:pt>
                <c:pt idx="1464">
                  <c:v>146.4</c:v>
                </c:pt>
                <c:pt idx="1465">
                  <c:v>146.5</c:v>
                </c:pt>
                <c:pt idx="1466">
                  <c:v>146.6</c:v>
                </c:pt>
                <c:pt idx="1467">
                  <c:v>146.69999999999999</c:v>
                </c:pt>
                <c:pt idx="1468">
                  <c:v>146.80000000000001</c:v>
                </c:pt>
                <c:pt idx="1469">
                  <c:v>146.9</c:v>
                </c:pt>
                <c:pt idx="1470">
                  <c:v>147</c:v>
                </c:pt>
                <c:pt idx="1471">
                  <c:v>147.1</c:v>
                </c:pt>
                <c:pt idx="1472">
                  <c:v>147.19999999999999</c:v>
                </c:pt>
                <c:pt idx="1473">
                  <c:v>147.30000000000001</c:v>
                </c:pt>
                <c:pt idx="1474">
                  <c:v>147.4</c:v>
                </c:pt>
                <c:pt idx="1475">
                  <c:v>147.5</c:v>
                </c:pt>
                <c:pt idx="1476">
                  <c:v>147.6</c:v>
                </c:pt>
                <c:pt idx="1477">
                  <c:v>147.69999999999999</c:v>
                </c:pt>
                <c:pt idx="1478">
                  <c:v>147.80000000000001</c:v>
                </c:pt>
                <c:pt idx="1479">
                  <c:v>147.9</c:v>
                </c:pt>
                <c:pt idx="1480">
                  <c:v>148</c:v>
                </c:pt>
                <c:pt idx="1481">
                  <c:v>148.1</c:v>
                </c:pt>
                <c:pt idx="1482">
                  <c:v>148.19999999999999</c:v>
                </c:pt>
                <c:pt idx="1483">
                  <c:v>148.30000000000001</c:v>
                </c:pt>
                <c:pt idx="1484">
                  <c:v>148.4</c:v>
                </c:pt>
                <c:pt idx="1485">
                  <c:v>148.5</c:v>
                </c:pt>
                <c:pt idx="1486">
                  <c:v>148.6</c:v>
                </c:pt>
                <c:pt idx="1487">
                  <c:v>148.69999999999999</c:v>
                </c:pt>
                <c:pt idx="1488">
                  <c:v>148.80000000000001</c:v>
                </c:pt>
                <c:pt idx="1489">
                  <c:v>148.9</c:v>
                </c:pt>
                <c:pt idx="1490">
                  <c:v>149</c:v>
                </c:pt>
                <c:pt idx="1491">
                  <c:v>149.1</c:v>
                </c:pt>
                <c:pt idx="1492">
                  <c:v>149.19999999999999</c:v>
                </c:pt>
                <c:pt idx="1493">
                  <c:v>149.30000000000001</c:v>
                </c:pt>
                <c:pt idx="1494">
                  <c:v>149.4</c:v>
                </c:pt>
                <c:pt idx="1495">
                  <c:v>149.5</c:v>
                </c:pt>
                <c:pt idx="1496">
                  <c:v>149.6</c:v>
                </c:pt>
                <c:pt idx="1497">
                  <c:v>149.69999999999999</c:v>
                </c:pt>
                <c:pt idx="1498">
                  <c:v>149.80000000000001</c:v>
                </c:pt>
                <c:pt idx="1499">
                  <c:v>149.9</c:v>
                </c:pt>
                <c:pt idx="1500">
                  <c:v>150</c:v>
                </c:pt>
                <c:pt idx="1501">
                  <c:v>150.1</c:v>
                </c:pt>
                <c:pt idx="1502">
                  <c:v>150.19999999999999</c:v>
                </c:pt>
                <c:pt idx="1503">
                  <c:v>150.30000000000001</c:v>
                </c:pt>
                <c:pt idx="1504">
                  <c:v>150.4</c:v>
                </c:pt>
                <c:pt idx="1505">
                  <c:v>150.5</c:v>
                </c:pt>
                <c:pt idx="1506">
                  <c:v>150.6</c:v>
                </c:pt>
                <c:pt idx="1507">
                  <c:v>150.69999999999999</c:v>
                </c:pt>
                <c:pt idx="1508">
                  <c:v>150.80000000000001</c:v>
                </c:pt>
                <c:pt idx="1509">
                  <c:v>150.9</c:v>
                </c:pt>
                <c:pt idx="1510">
                  <c:v>151</c:v>
                </c:pt>
                <c:pt idx="1511">
                  <c:v>151.1</c:v>
                </c:pt>
                <c:pt idx="1512">
                  <c:v>151.19999999999999</c:v>
                </c:pt>
                <c:pt idx="1513">
                  <c:v>151.30000000000001</c:v>
                </c:pt>
                <c:pt idx="1514">
                  <c:v>151.4</c:v>
                </c:pt>
                <c:pt idx="1515">
                  <c:v>151.5</c:v>
                </c:pt>
                <c:pt idx="1516">
                  <c:v>151.6</c:v>
                </c:pt>
                <c:pt idx="1517">
                  <c:v>151.69999999999999</c:v>
                </c:pt>
                <c:pt idx="1518">
                  <c:v>151.80000000000001</c:v>
                </c:pt>
                <c:pt idx="1519">
                  <c:v>151.9</c:v>
                </c:pt>
                <c:pt idx="1520">
                  <c:v>152</c:v>
                </c:pt>
                <c:pt idx="1521">
                  <c:v>152.1</c:v>
                </c:pt>
                <c:pt idx="1522">
                  <c:v>152.19999999999999</c:v>
                </c:pt>
                <c:pt idx="1523">
                  <c:v>152.30000000000001</c:v>
                </c:pt>
                <c:pt idx="1524">
                  <c:v>152.4</c:v>
                </c:pt>
                <c:pt idx="1525">
                  <c:v>152.5</c:v>
                </c:pt>
                <c:pt idx="1526">
                  <c:v>152.6</c:v>
                </c:pt>
                <c:pt idx="1527">
                  <c:v>152.69999999999999</c:v>
                </c:pt>
                <c:pt idx="1528">
                  <c:v>152.80000000000001</c:v>
                </c:pt>
                <c:pt idx="1529">
                  <c:v>152.9</c:v>
                </c:pt>
                <c:pt idx="1530">
                  <c:v>153</c:v>
                </c:pt>
                <c:pt idx="1531">
                  <c:v>153.1</c:v>
                </c:pt>
                <c:pt idx="1532">
                  <c:v>153.19999999999999</c:v>
                </c:pt>
                <c:pt idx="1533">
                  <c:v>153.30000000000001</c:v>
                </c:pt>
                <c:pt idx="1534">
                  <c:v>153.4</c:v>
                </c:pt>
                <c:pt idx="1535">
                  <c:v>153.5</c:v>
                </c:pt>
                <c:pt idx="1536">
                  <c:v>153.6</c:v>
                </c:pt>
                <c:pt idx="1537">
                  <c:v>153.69999999999999</c:v>
                </c:pt>
                <c:pt idx="1538">
                  <c:v>153.80000000000001</c:v>
                </c:pt>
                <c:pt idx="1539">
                  <c:v>153.9</c:v>
                </c:pt>
                <c:pt idx="1540">
                  <c:v>154</c:v>
                </c:pt>
                <c:pt idx="1541">
                  <c:v>154.1</c:v>
                </c:pt>
                <c:pt idx="1542">
                  <c:v>154.19999999999999</c:v>
                </c:pt>
                <c:pt idx="1543">
                  <c:v>154.30000000000001</c:v>
                </c:pt>
                <c:pt idx="1544">
                  <c:v>154.4</c:v>
                </c:pt>
                <c:pt idx="1545">
                  <c:v>154.5</c:v>
                </c:pt>
                <c:pt idx="1546">
                  <c:v>154.6</c:v>
                </c:pt>
                <c:pt idx="1547">
                  <c:v>154.69999999999999</c:v>
                </c:pt>
                <c:pt idx="1548">
                  <c:v>154.80000000000001</c:v>
                </c:pt>
                <c:pt idx="1549">
                  <c:v>154.9</c:v>
                </c:pt>
                <c:pt idx="1550">
                  <c:v>155</c:v>
                </c:pt>
                <c:pt idx="1551">
                  <c:v>155.1</c:v>
                </c:pt>
                <c:pt idx="1552">
                  <c:v>155.19999999999999</c:v>
                </c:pt>
                <c:pt idx="1553">
                  <c:v>155.30000000000001</c:v>
                </c:pt>
                <c:pt idx="1554">
                  <c:v>155.4</c:v>
                </c:pt>
                <c:pt idx="1555">
                  <c:v>155.5</c:v>
                </c:pt>
                <c:pt idx="1556">
                  <c:v>155.6</c:v>
                </c:pt>
                <c:pt idx="1557">
                  <c:v>155.69999999999999</c:v>
                </c:pt>
                <c:pt idx="1558">
                  <c:v>155.80000000000001</c:v>
                </c:pt>
                <c:pt idx="1559">
                  <c:v>155.9</c:v>
                </c:pt>
                <c:pt idx="1560">
                  <c:v>156</c:v>
                </c:pt>
                <c:pt idx="1561">
                  <c:v>156.1</c:v>
                </c:pt>
                <c:pt idx="1562">
                  <c:v>156.19999999999999</c:v>
                </c:pt>
                <c:pt idx="1563">
                  <c:v>156.30000000000001</c:v>
                </c:pt>
                <c:pt idx="1564">
                  <c:v>156.4</c:v>
                </c:pt>
                <c:pt idx="1565">
                  <c:v>156.5</c:v>
                </c:pt>
                <c:pt idx="1566">
                  <c:v>156.6</c:v>
                </c:pt>
                <c:pt idx="1567">
                  <c:v>156.69999999999999</c:v>
                </c:pt>
                <c:pt idx="1568">
                  <c:v>156.80000000000001</c:v>
                </c:pt>
                <c:pt idx="1569">
                  <c:v>156.9</c:v>
                </c:pt>
                <c:pt idx="1570">
                  <c:v>157</c:v>
                </c:pt>
                <c:pt idx="1571">
                  <c:v>157.1</c:v>
                </c:pt>
                <c:pt idx="1572">
                  <c:v>157.19999999999999</c:v>
                </c:pt>
                <c:pt idx="1573">
                  <c:v>157.30000000000001</c:v>
                </c:pt>
                <c:pt idx="1574">
                  <c:v>157.4</c:v>
                </c:pt>
                <c:pt idx="1575">
                  <c:v>157.5</c:v>
                </c:pt>
                <c:pt idx="1576">
                  <c:v>157.6</c:v>
                </c:pt>
                <c:pt idx="1577">
                  <c:v>157.69999999999999</c:v>
                </c:pt>
                <c:pt idx="1578">
                  <c:v>157.80000000000001</c:v>
                </c:pt>
                <c:pt idx="1579">
                  <c:v>157.9</c:v>
                </c:pt>
                <c:pt idx="1580">
                  <c:v>158</c:v>
                </c:pt>
                <c:pt idx="1581">
                  <c:v>158.1</c:v>
                </c:pt>
                <c:pt idx="1582">
                  <c:v>158.19999999999999</c:v>
                </c:pt>
                <c:pt idx="1583">
                  <c:v>158.30000000000001</c:v>
                </c:pt>
                <c:pt idx="1584">
                  <c:v>158.4</c:v>
                </c:pt>
                <c:pt idx="1585">
                  <c:v>158.5</c:v>
                </c:pt>
                <c:pt idx="1586">
                  <c:v>158.6</c:v>
                </c:pt>
                <c:pt idx="1587">
                  <c:v>158.69999999999999</c:v>
                </c:pt>
                <c:pt idx="1588">
                  <c:v>158.80000000000001</c:v>
                </c:pt>
                <c:pt idx="1589">
                  <c:v>158.9</c:v>
                </c:pt>
                <c:pt idx="1590">
                  <c:v>159</c:v>
                </c:pt>
                <c:pt idx="1591">
                  <c:v>159.1</c:v>
                </c:pt>
                <c:pt idx="1592">
                  <c:v>159.19999999999999</c:v>
                </c:pt>
                <c:pt idx="1593">
                  <c:v>159.30000000000001</c:v>
                </c:pt>
                <c:pt idx="1594">
                  <c:v>159.4</c:v>
                </c:pt>
                <c:pt idx="1595">
                  <c:v>159.5</c:v>
                </c:pt>
                <c:pt idx="1596">
                  <c:v>159.6</c:v>
                </c:pt>
                <c:pt idx="1597">
                  <c:v>159.69999999999999</c:v>
                </c:pt>
                <c:pt idx="1598">
                  <c:v>159.80000000000001</c:v>
                </c:pt>
                <c:pt idx="1599">
                  <c:v>159.9</c:v>
                </c:pt>
                <c:pt idx="1600">
                  <c:v>160</c:v>
                </c:pt>
                <c:pt idx="1601">
                  <c:v>160.1</c:v>
                </c:pt>
                <c:pt idx="1602">
                  <c:v>160.19999999999999</c:v>
                </c:pt>
                <c:pt idx="1603">
                  <c:v>160.30000000000001</c:v>
                </c:pt>
                <c:pt idx="1604">
                  <c:v>160.4</c:v>
                </c:pt>
                <c:pt idx="1605">
                  <c:v>160.5</c:v>
                </c:pt>
                <c:pt idx="1606">
                  <c:v>160.6</c:v>
                </c:pt>
                <c:pt idx="1607">
                  <c:v>160.69999999999999</c:v>
                </c:pt>
                <c:pt idx="1608">
                  <c:v>160.80000000000001</c:v>
                </c:pt>
                <c:pt idx="1609">
                  <c:v>160.9</c:v>
                </c:pt>
                <c:pt idx="1610">
                  <c:v>161</c:v>
                </c:pt>
                <c:pt idx="1611">
                  <c:v>161.1</c:v>
                </c:pt>
                <c:pt idx="1612">
                  <c:v>161.19999999999999</c:v>
                </c:pt>
                <c:pt idx="1613">
                  <c:v>161.30000000000001</c:v>
                </c:pt>
                <c:pt idx="1614">
                  <c:v>161.4</c:v>
                </c:pt>
                <c:pt idx="1615">
                  <c:v>161.5</c:v>
                </c:pt>
                <c:pt idx="1616">
                  <c:v>161.6</c:v>
                </c:pt>
                <c:pt idx="1617">
                  <c:v>161.69999999999999</c:v>
                </c:pt>
                <c:pt idx="1618">
                  <c:v>161.80000000000001</c:v>
                </c:pt>
                <c:pt idx="1619">
                  <c:v>161.9</c:v>
                </c:pt>
                <c:pt idx="1620">
                  <c:v>162</c:v>
                </c:pt>
                <c:pt idx="1621">
                  <c:v>162.1</c:v>
                </c:pt>
                <c:pt idx="1622">
                  <c:v>162.19999999999999</c:v>
                </c:pt>
                <c:pt idx="1623">
                  <c:v>162.30000000000001</c:v>
                </c:pt>
                <c:pt idx="1624">
                  <c:v>162.4</c:v>
                </c:pt>
                <c:pt idx="1625">
                  <c:v>162.5</c:v>
                </c:pt>
                <c:pt idx="1626">
                  <c:v>162.6</c:v>
                </c:pt>
                <c:pt idx="1627">
                  <c:v>162.69999999999999</c:v>
                </c:pt>
                <c:pt idx="1628">
                  <c:v>162.80000000000001</c:v>
                </c:pt>
                <c:pt idx="1629">
                  <c:v>162.9</c:v>
                </c:pt>
                <c:pt idx="1630">
                  <c:v>163</c:v>
                </c:pt>
                <c:pt idx="1631">
                  <c:v>163.1</c:v>
                </c:pt>
                <c:pt idx="1632">
                  <c:v>163.19999999999999</c:v>
                </c:pt>
                <c:pt idx="1633">
                  <c:v>163.30000000000001</c:v>
                </c:pt>
                <c:pt idx="1634">
                  <c:v>163.4</c:v>
                </c:pt>
                <c:pt idx="1635">
                  <c:v>163.5</c:v>
                </c:pt>
                <c:pt idx="1636">
                  <c:v>163.6</c:v>
                </c:pt>
                <c:pt idx="1637">
                  <c:v>163.69999999999999</c:v>
                </c:pt>
                <c:pt idx="1638">
                  <c:v>163.80000000000001</c:v>
                </c:pt>
                <c:pt idx="1639">
                  <c:v>163.9</c:v>
                </c:pt>
                <c:pt idx="1640">
                  <c:v>164</c:v>
                </c:pt>
                <c:pt idx="1641">
                  <c:v>164.1</c:v>
                </c:pt>
                <c:pt idx="1642">
                  <c:v>164.2</c:v>
                </c:pt>
                <c:pt idx="1643">
                  <c:v>164.3</c:v>
                </c:pt>
                <c:pt idx="1644">
                  <c:v>164.4</c:v>
                </c:pt>
                <c:pt idx="1645">
                  <c:v>164.5</c:v>
                </c:pt>
                <c:pt idx="1646">
                  <c:v>164.6</c:v>
                </c:pt>
                <c:pt idx="1647">
                  <c:v>164.7</c:v>
                </c:pt>
                <c:pt idx="1648">
                  <c:v>164.8</c:v>
                </c:pt>
                <c:pt idx="1649">
                  <c:v>164.9</c:v>
                </c:pt>
                <c:pt idx="1650">
                  <c:v>165</c:v>
                </c:pt>
                <c:pt idx="1651">
                  <c:v>165.1</c:v>
                </c:pt>
                <c:pt idx="1652">
                  <c:v>165.2</c:v>
                </c:pt>
                <c:pt idx="1653">
                  <c:v>165.3</c:v>
                </c:pt>
                <c:pt idx="1654">
                  <c:v>165.4</c:v>
                </c:pt>
                <c:pt idx="1655">
                  <c:v>165.5</c:v>
                </c:pt>
                <c:pt idx="1656">
                  <c:v>165.6</c:v>
                </c:pt>
                <c:pt idx="1657">
                  <c:v>165.7</c:v>
                </c:pt>
                <c:pt idx="1658">
                  <c:v>165.8</c:v>
                </c:pt>
                <c:pt idx="1659">
                  <c:v>165.9</c:v>
                </c:pt>
                <c:pt idx="1660">
                  <c:v>166</c:v>
                </c:pt>
                <c:pt idx="1661">
                  <c:v>166.1</c:v>
                </c:pt>
                <c:pt idx="1662">
                  <c:v>166.2</c:v>
                </c:pt>
                <c:pt idx="1663">
                  <c:v>166.3</c:v>
                </c:pt>
                <c:pt idx="1664">
                  <c:v>166.4</c:v>
                </c:pt>
                <c:pt idx="1665">
                  <c:v>166.5</c:v>
                </c:pt>
                <c:pt idx="1666">
                  <c:v>166.6</c:v>
                </c:pt>
                <c:pt idx="1667">
                  <c:v>166.7</c:v>
                </c:pt>
                <c:pt idx="1668">
                  <c:v>166.8</c:v>
                </c:pt>
                <c:pt idx="1669">
                  <c:v>166.9</c:v>
                </c:pt>
                <c:pt idx="1670">
                  <c:v>167</c:v>
                </c:pt>
                <c:pt idx="1671">
                  <c:v>167.1</c:v>
                </c:pt>
                <c:pt idx="1672">
                  <c:v>167.2</c:v>
                </c:pt>
                <c:pt idx="1673">
                  <c:v>167.3</c:v>
                </c:pt>
                <c:pt idx="1674">
                  <c:v>167.4</c:v>
                </c:pt>
                <c:pt idx="1675">
                  <c:v>167.5</c:v>
                </c:pt>
                <c:pt idx="1676">
                  <c:v>167.6</c:v>
                </c:pt>
                <c:pt idx="1677">
                  <c:v>167.7</c:v>
                </c:pt>
                <c:pt idx="1678">
                  <c:v>167.8</c:v>
                </c:pt>
                <c:pt idx="1679">
                  <c:v>167.9</c:v>
                </c:pt>
                <c:pt idx="1680">
                  <c:v>168</c:v>
                </c:pt>
                <c:pt idx="1681">
                  <c:v>168.1</c:v>
                </c:pt>
                <c:pt idx="1682">
                  <c:v>168.2</c:v>
                </c:pt>
                <c:pt idx="1683">
                  <c:v>168.3</c:v>
                </c:pt>
                <c:pt idx="1684">
                  <c:v>168.4</c:v>
                </c:pt>
                <c:pt idx="1685">
                  <c:v>168.5</c:v>
                </c:pt>
                <c:pt idx="1686">
                  <c:v>168.6</c:v>
                </c:pt>
                <c:pt idx="1687">
                  <c:v>168.7</c:v>
                </c:pt>
                <c:pt idx="1688">
                  <c:v>168.8</c:v>
                </c:pt>
                <c:pt idx="1689">
                  <c:v>168.9</c:v>
                </c:pt>
                <c:pt idx="1690">
                  <c:v>169</c:v>
                </c:pt>
                <c:pt idx="1691">
                  <c:v>169.1</c:v>
                </c:pt>
                <c:pt idx="1692">
                  <c:v>169.2</c:v>
                </c:pt>
                <c:pt idx="1693">
                  <c:v>169.3</c:v>
                </c:pt>
                <c:pt idx="1694">
                  <c:v>169.4</c:v>
                </c:pt>
                <c:pt idx="1695">
                  <c:v>169.5</c:v>
                </c:pt>
                <c:pt idx="1696">
                  <c:v>169.6</c:v>
                </c:pt>
                <c:pt idx="1697">
                  <c:v>169.7</c:v>
                </c:pt>
                <c:pt idx="1698">
                  <c:v>169.8</c:v>
                </c:pt>
                <c:pt idx="1699">
                  <c:v>169.9</c:v>
                </c:pt>
                <c:pt idx="1700">
                  <c:v>170</c:v>
                </c:pt>
                <c:pt idx="1701">
                  <c:v>170.1</c:v>
                </c:pt>
                <c:pt idx="1702">
                  <c:v>170.2</c:v>
                </c:pt>
                <c:pt idx="1703">
                  <c:v>170.3</c:v>
                </c:pt>
                <c:pt idx="1704">
                  <c:v>170.4</c:v>
                </c:pt>
                <c:pt idx="1705">
                  <c:v>170.5</c:v>
                </c:pt>
                <c:pt idx="1706">
                  <c:v>170.6</c:v>
                </c:pt>
                <c:pt idx="1707">
                  <c:v>170.7</c:v>
                </c:pt>
                <c:pt idx="1708">
                  <c:v>170.8</c:v>
                </c:pt>
                <c:pt idx="1709">
                  <c:v>170.9</c:v>
                </c:pt>
                <c:pt idx="1710">
                  <c:v>171</c:v>
                </c:pt>
                <c:pt idx="1711">
                  <c:v>171.1</c:v>
                </c:pt>
                <c:pt idx="1712">
                  <c:v>171.2</c:v>
                </c:pt>
                <c:pt idx="1713">
                  <c:v>171.3</c:v>
                </c:pt>
                <c:pt idx="1714">
                  <c:v>171.4</c:v>
                </c:pt>
                <c:pt idx="1715">
                  <c:v>171.5</c:v>
                </c:pt>
                <c:pt idx="1716">
                  <c:v>171.6</c:v>
                </c:pt>
                <c:pt idx="1717">
                  <c:v>171.7</c:v>
                </c:pt>
                <c:pt idx="1718">
                  <c:v>171.8</c:v>
                </c:pt>
                <c:pt idx="1719">
                  <c:v>171.9</c:v>
                </c:pt>
                <c:pt idx="1720">
                  <c:v>172</c:v>
                </c:pt>
                <c:pt idx="1721">
                  <c:v>172.1</c:v>
                </c:pt>
                <c:pt idx="1722">
                  <c:v>172.2</c:v>
                </c:pt>
                <c:pt idx="1723">
                  <c:v>172.3</c:v>
                </c:pt>
                <c:pt idx="1724">
                  <c:v>172.4</c:v>
                </c:pt>
                <c:pt idx="1725">
                  <c:v>172.5</c:v>
                </c:pt>
                <c:pt idx="1726">
                  <c:v>172.6</c:v>
                </c:pt>
                <c:pt idx="1727">
                  <c:v>172.7</c:v>
                </c:pt>
                <c:pt idx="1728">
                  <c:v>172.8</c:v>
                </c:pt>
                <c:pt idx="1729">
                  <c:v>172.9</c:v>
                </c:pt>
                <c:pt idx="1730">
                  <c:v>173</c:v>
                </c:pt>
                <c:pt idx="1731">
                  <c:v>173.1</c:v>
                </c:pt>
                <c:pt idx="1732">
                  <c:v>173.2</c:v>
                </c:pt>
                <c:pt idx="1733">
                  <c:v>173.3</c:v>
                </c:pt>
                <c:pt idx="1734">
                  <c:v>173.4</c:v>
                </c:pt>
                <c:pt idx="1735">
                  <c:v>173.5</c:v>
                </c:pt>
                <c:pt idx="1736">
                  <c:v>173.6</c:v>
                </c:pt>
                <c:pt idx="1737">
                  <c:v>173.7</c:v>
                </c:pt>
                <c:pt idx="1738">
                  <c:v>173.8</c:v>
                </c:pt>
                <c:pt idx="1739">
                  <c:v>173.9</c:v>
                </c:pt>
                <c:pt idx="1740">
                  <c:v>174</c:v>
                </c:pt>
                <c:pt idx="1741">
                  <c:v>174.1</c:v>
                </c:pt>
                <c:pt idx="1742">
                  <c:v>174.2</c:v>
                </c:pt>
                <c:pt idx="1743">
                  <c:v>174.3</c:v>
                </c:pt>
                <c:pt idx="1744">
                  <c:v>174.4</c:v>
                </c:pt>
                <c:pt idx="1745">
                  <c:v>174.5</c:v>
                </c:pt>
                <c:pt idx="1746">
                  <c:v>174.6</c:v>
                </c:pt>
                <c:pt idx="1747">
                  <c:v>174.7</c:v>
                </c:pt>
                <c:pt idx="1748">
                  <c:v>174.8</c:v>
                </c:pt>
                <c:pt idx="1749">
                  <c:v>174.9</c:v>
                </c:pt>
                <c:pt idx="1750">
                  <c:v>175</c:v>
                </c:pt>
                <c:pt idx="1751">
                  <c:v>175.1</c:v>
                </c:pt>
                <c:pt idx="1752">
                  <c:v>175.2</c:v>
                </c:pt>
                <c:pt idx="1753">
                  <c:v>175.3</c:v>
                </c:pt>
                <c:pt idx="1754">
                  <c:v>175.4</c:v>
                </c:pt>
                <c:pt idx="1755">
                  <c:v>175.5</c:v>
                </c:pt>
                <c:pt idx="1756">
                  <c:v>175.6</c:v>
                </c:pt>
                <c:pt idx="1757">
                  <c:v>175.7</c:v>
                </c:pt>
                <c:pt idx="1758">
                  <c:v>175.8</c:v>
                </c:pt>
                <c:pt idx="1759">
                  <c:v>175.9</c:v>
                </c:pt>
                <c:pt idx="1760">
                  <c:v>176</c:v>
                </c:pt>
                <c:pt idx="1761">
                  <c:v>176.1</c:v>
                </c:pt>
                <c:pt idx="1762">
                  <c:v>176.2</c:v>
                </c:pt>
                <c:pt idx="1763">
                  <c:v>176.3</c:v>
                </c:pt>
                <c:pt idx="1764">
                  <c:v>176.4</c:v>
                </c:pt>
                <c:pt idx="1765">
                  <c:v>176.5</c:v>
                </c:pt>
                <c:pt idx="1766">
                  <c:v>176.6</c:v>
                </c:pt>
                <c:pt idx="1767">
                  <c:v>176.7</c:v>
                </c:pt>
                <c:pt idx="1768">
                  <c:v>176.8</c:v>
                </c:pt>
                <c:pt idx="1769">
                  <c:v>176.9</c:v>
                </c:pt>
                <c:pt idx="1770">
                  <c:v>177</c:v>
                </c:pt>
                <c:pt idx="1771">
                  <c:v>177.1</c:v>
                </c:pt>
                <c:pt idx="1772">
                  <c:v>177.2</c:v>
                </c:pt>
                <c:pt idx="1773">
                  <c:v>177.3</c:v>
                </c:pt>
                <c:pt idx="1774">
                  <c:v>177.4</c:v>
                </c:pt>
                <c:pt idx="1775">
                  <c:v>177.5</c:v>
                </c:pt>
                <c:pt idx="1776">
                  <c:v>177.6</c:v>
                </c:pt>
                <c:pt idx="1777">
                  <c:v>177.7</c:v>
                </c:pt>
                <c:pt idx="1778">
                  <c:v>177.8</c:v>
                </c:pt>
                <c:pt idx="1779">
                  <c:v>177.9</c:v>
                </c:pt>
                <c:pt idx="1780">
                  <c:v>178</c:v>
                </c:pt>
                <c:pt idx="1781">
                  <c:v>178.1</c:v>
                </c:pt>
                <c:pt idx="1782">
                  <c:v>178.2</c:v>
                </c:pt>
                <c:pt idx="1783">
                  <c:v>178.3</c:v>
                </c:pt>
                <c:pt idx="1784">
                  <c:v>178.4</c:v>
                </c:pt>
                <c:pt idx="1785">
                  <c:v>178.5</c:v>
                </c:pt>
                <c:pt idx="1786">
                  <c:v>178.6</c:v>
                </c:pt>
                <c:pt idx="1787">
                  <c:v>178.7</c:v>
                </c:pt>
                <c:pt idx="1788">
                  <c:v>178.8</c:v>
                </c:pt>
                <c:pt idx="1789">
                  <c:v>178.9</c:v>
                </c:pt>
                <c:pt idx="1790">
                  <c:v>179</c:v>
                </c:pt>
                <c:pt idx="1791">
                  <c:v>179.1</c:v>
                </c:pt>
                <c:pt idx="1792">
                  <c:v>179.2</c:v>
                </c:pt>
                <c:pt idx="1793">
                  <c:v>179.3</c:v>
                </c:pt>
                <c:pt idx="1794">
                  <c:v>179.4</c:v>
                </c:pt>
                <c:pt idx="1795">
                  <c:v>179.5</c:v>
                </c:pt>
                <c:pt idx="1796">
                  <c:v>179.6</c:v>
                </c:pt>
                <c:pt idx="1797">
                  <c:v>179.7</c:v>
                </c:pt>
                <c:pt idx="1798">
                  <c:v>179.8</c:v>
                </c:pt>
                <c:pt idx="1799">
                  <c:v>179.9</c:v>
                </c:pt>
                <c:pt idx="1800">
                  <c:v>180</c:v>
                </c:pt>
                <c:pt idx="1801">
                  <c:v>180.1</c:v>
                </c:pt>
                <c:pt idx="1802">
                  <c:v>180.2</c:v>
                </c:pt>
                <c:pt idx="1803">
                  <c:v>180.3</c:v>
                </c:pt>
                <c:pt idx="1804">
                  <c:v>180.4</c:v>
                </c:pt>
                <c:pt idx="1805">
                  <c:v>180.5</c:v>
                </c:pt>
                <c:pt idx="1806">
                  <c:v>180.6</c:v>
                </c:pt>
                <c:pt idx="1807">
                  <c:v>180.7</c:v>
                </c:pt>
                <c:pt idx="1808">
                  <c:v>180.8</c:v>
                </c:pt>
                <c:pt idx="1809">
                  <c:v>180.9</c:v>
                </c:pt>
                <c:pt idx="1810">
                  <c:v>181</c:v>
                </c:pt>
                <c:pt idx="1811">
                  <c:v>181.1</c:v>
                </c:pt>
                <c:pt idx="1812">
                  <c:v>181.2</c:v>
                </c:pt>
                <c:pt idx="1813">
                  <c:v>181.3</c:v>
                </c:pt>
                <c:pt idx="1814">
                  <c:v>181.4</c:v>
                </c:pt>
                <c:pt idx="1815">
                  <c:v>181.5</c:v>
                </c:pt>
                <c:pt idx="1816">
                  <c:v>181.6</c:v>
                </c:pt>
                <c:pt idx="1817">
                  <c:v>181.7</c:v>
                </c:pt>
                <c:pt idx="1818">
                  <c:v>181.8</c:v>
                </c:pt>
                <c:pt idx="1819">
                  <c:v>181.9</c:v>
                </c:pt>
                <c:pt idx="1820">
                  <c:v>182</c:v>
                </c:pt>
                <c:pt idx="1821">
                  <c:v>182.1</c:v>
                </c:pt>
                <c:pt idx="1822">
                  <c:v>182.2</c:v>
                </c:pt>
                <c:pt idx="1823">
                  <c:v>182.3</c:v>
                </c:pt>
                <c:pt idx="1824">
                  <c:v>182.4</c:v>
                </c:pt>
                <c:pt idx="1825">
                  <c:v>182.5</c:v>
                </c:pt>
                <c:pt idx="1826">
                  <c:v>182.6</c:v>
                </c:pt>
                <c:pt idx="1827">
                  <c:v>182.7</c:v>
                </c:pt>
                <c:pt idx="1828">
                  <c:v>182.8</c:v>
                </c:pt>
                <c:pt idx="1829">
                  <c:v>182.9</c:v>
                </c:pt>
                <c:pt idx="1830">
                  <c:v>183</c:v>
                </c:pt>
                <c:pt idx="1831">
                  <c:v>183.1</c:v>
                </c:pt>
                <c:pt idx="1832">
                  <c:v>183.2</c:v>
                </c:pt>
                <c:pt idx="1833">
                  <c:v>183.3</c:v>
                </c:pt>
                <c:pt idx="1834">
                  <c:v>183.4</c:v>
                </c:pt>
                <c:pt idx="1835">
                  <c:v>183.5</c:v>
                </c:pt>
                <c:pt idx="1836">
                  <c:v>183.6</c:v>
                </c:pt>
                <c:pt idx="1837">
                  <c:v>183.7</c:v>
                </c:pt>
                <c:pt idx="1838">
                  <c:v>183.8</c:v>
                </c:pt>
                <c:pt idx="1839">
                  <c:v>183.9</c:v>
                </c:pt>
                <c:pt idx="1840">
                  <c:v>184</c:v>
                </c:pt>
                <c:pt idx="1841">
                  <c:v>184.1</c:v>
                </c:pt>
                <c:pt idx="1842">
                  <c:v>184.2</c:v>
                </c:pt>
                <c:pt idx="1843">
                  <c:v>184.3</c:v>
                </c:pt>
                <c:pt idx="1844">
                  <c:v>184.4</c:v>
                </c:pt>
                <c:pt idx="1845">
                  <c:v>184.5</c:v>
                </c:pt>
                <c:pt idx="1846">
                  <c:v>184.6</c:v>
                </c:pt>
                <c:pt idx="1847">
                  <c:v>184.7</c:v>
                </c:pt>
                <c:pt idx="1848">
                  <c:v>184.8</c:v>
                </c:pt>
                <c:pt idx="1849">
                  <c:v>184.9</c:v>
                </c:pt>
                <c:pt idx="1850">
                  <c:v>185</c:v>
                </c:pt>
                <c:pt idx="1851">
                  <c:v>185.1</c:v>
                </c:pt>
                <c:pt idx="1852">
                  <c:v>185.2</c:v>
                </c:pt>
                <c:pt idx="1853">
                  <c:v>185.3</c:v>
                </c:pt>
                <c:pt idx="1854">
                  <c:v>185.4</c:v>
                </c:pt>
                <c:pt idx="1855">
                  <c:v>185.5</c:v>
                </c:pt>
                <c:pt idx="1856">
                  <c:v>185.6</c:v>
                </c:pt>
                <c:pt idx="1857">
                  <c:v>185.7</c:v>
                </c:pt>
                <c:pt idx="1858">
                  <c:v>185.8</c:v>
                </c:pt>
                <c:pt idx="1859">
                  <c:v>185.9</c:v>
                </c:pt>
                <c:pt idx="1860">
                  <c:v>186</c:v>
                </c:pt>
                <c:pt idx="1861">
                  <c:v>186.1</c:v>
                </c:pt>
                <c:pt idx="1862">
                  <c:v>186.2</c:v>
                </c:pt>
                <c:pt idx="1863">
                  <c:v>186.3</c:v>
                </c:pt>
                <c:pt idx="1864">
                  <c:v>186.4</c:v>
                </c:pt>
                <c:pt idx="1865">
                  <c:v>186.5</c:v>
                </c:pt>
                <c:pt idx="1866">
                  <c:v>186.6</c:v>
                </c:pt>
                <c:pt idx="1867">
                  <c:v>186.7</c:v>
                </c:pt>
                <c:pt idx="1868">
                  <c:v>186.8</c:v>
                </c:pt>
                <c:pt idx="1869">
                  <c:v>186.9</c:v>
                </c:pt>
                <c:pt idx="1870">
                  <c:v>187</c:v>
                </c:pt>
                <c:pt idx="1871">
                  <c:v>187.1</c:v>
                </c:pt>
                <c:pt idx="1872">
                  <c:v>187.2</c:v>
                </c:pt>
                <c:pt idx="1873">
                  <c:v>187.3</c:v>
                </c:pt>
                <c:pt idx="1874">
                  <c:v>187.4</c:v>
                </c:pt>
                <c:pt idx="1875">
                  <c:v>187.5</c:v>
                </c:pt>
                <c:pt idx="1876">
                  <c:v>187.6</c:v>
                </c:pt>
                <c:pt idx="1877">
                  <c:v>187.7</c:v>
                </c:pt>
                <c:pt idx="1878">
                  <c:v>187.8</c:v>
                </c:pt>
                <c:pt idx="1879">
                  <c:v>187.9</c:v>
                </c:pt>
                <c:pt idx="1880">
                  <c:v>188</c:v>
                </c:pt>
                <c:pt idx="1881">
                  <c:v>188.1</c:v>
                </c:pt>
                <c:pt idx="1882">
                  <c:v>188.2</c:v>
                </c:pt>
                <c:pt idx="1883">
                  <c:v>188.3</c:v>
                </c:pt>
                <c:pt idx="1884">
                  <c:v>188.4</c:v>
                </c:pt>
                <c:pt idx="1885">
                  <c:v>188.5</c:v>
                </c:pt>
                <c:pt idx="1886">
                  <c:v>188.6</c:v>
                </c:pt>
                <c:pt idx="1887">
                  <c:v>188.7</c:v>
                </c:pt>
                <c:pt idx="1888">
                  <c:v>188.8</c:v>
                </c:pt>
                <c:pt idx="1889">
                  <c:v>188.9</c:v>
                </c:pt>
                <c:pt idx="1890">
                  <c:v>189</c:v>
                </c:pt>
                <c:pt idx="1891">
                  <c:v>189.1</c:v>
                </c:pt>
                <c:pt idx="1892">
                  <c:v>189.2</c:v>
                </c:pt>
                <c:pt idx="1893">
                  <c:v>189.3</c:v>
                </c:pt>
                <c:pt idx="1894">
                  <c:v>189.4</c:v>
                </c:pt>
                <c:pt idx="1895">
                  <c:v>189.5</c:v>
                </c:pt>
                <c:pt idx="1896">
                  <c:v>189.6</c:v>
                </c:pt>
                <c:pt idx="1897">
                  <c:v>189.7</c:v>
                </c:pt>
                <c:pt idx="1898">
                  <c:v>189.8</c:v>
                </c:pt>
                <c:pt idx="1899">
                  <c:v>189.9</c:v>
                </c:pt>
                <c:pt idx="1900">
                  <c:v>190</c:v>
                </c:pt>
                <c:pt idx="1901">
                  <c:v>190.1</c:v>
                </c:pt>
                <c:pt idx="1902">
                  <c:v>190.2</c:v>
                </c:pt>
                <c:pt idx="1903">
                  <c:v>190.3</c:v>
                </c:pt>
                <c:pt idx="1904">
                  <c:v>190.4</c:v>
                </c:pt>
                <c:pt idx="1905">
                  <c:v>190.5</c:v>
                </c:pt>
                <c:pt idx="1906">
                  <c:v>190.6</c:v>
                </c:pt>
                <c:pt idx="1907">
                  <c:v>190.7</c:v>
                </c:pt>
                <c:pt idx="1908">
                  <c:v>190.8</c:v>
                </c:pt>
                <c:pt idx="1909">
                  <c:v>190.9</c:v>
                </c:pt>
                <c:pt idx="1910">
                  <c:v>191</c:v>
                </c:pt>
                <c:pt idx="1911">
                  <c:v>191.1</c:v>
                </c:pt>
                <c:pt idx="1912">
                  <c:v>191.2</c:v>
                </c:pt>
                <c:pt idx="1913">
                  <c:v>191.3</c:v>
                </c:pt>
                <c:pt idx="1914">
                  <c:v>191.4</c:v>
                </c:pt>
                <c:pt idx="1915">
                  <c:v>191.5</c:v>
                </c:pt>
                <c:pt idx="1916">
                  <c:v>191.6</c:v>
                </c:pt>
                <c:pt idx="1917">
                  <c:v>191.7</c:v>
                </c:pt>
                <c:pt idx="1918">
                  <c:v>191.8</c:v>
                </c:pt>
                <c:pt idx="1919">
                  <c:v>191.9</c:v>
                </c:pt>
                <c:pt idx="1920">
                  <c:v>192</c:v>
                </c:pt>
                <c:pt idx="1921">
                  <c:v>192.1</c:v>
                </c:pt>
                <c:pt idx="1922">
                  <c:v>192.2</c:v>
                </c:pt>
                <c:pt idx="1923">
                  <c:v>192.3</c:v>
                </c:pt>
                <c:pt idx="1924">
                  <c:v>192.4</c:v>
                </c:pt>
                <c:pt idx="1925">
                  <c:v>192.5</c:v>
                </c:pt>
                <c:pt idx="1926">
                  <c:v>192.6</c:v>
                </c:pt>
                <c:pt idx="1927">
                  <c:v>192.7</c:v>
                </c:pt>
                <c:pt idx="1928">
                  <c:v>192.8</c:v>
                </c:pt>
                <c:pt idx="1929">
                  <c:v>192.9</c:v>
                </c:pt>
                <c:pt idx="1930">
                  <c:v>193</c:v>
                </c:pt>
                <c:pt idx="1931">
                  <c:v>193.1</c:v>
                </c:pt>
                <c:pt idx="1932">
                  <c:v>193.2</c:v>
                </c:pt>
                <c:pt idx="1933">
                  <c:v>193.3</c:v>
                </c:pt>
                <c:pt idx="1934">
                  <c:v>193.4</c:v>
                </c:pt>
                <c:pt idx="1935">
                  <c:v>193.5</c:v>
                </c:pt>
                <c:pt idx="1936">
                  <c:v>193.6</c:v>
                </c:pt>
                <c:pt idx="1937">
                  <c:v>193.7</c:v>
                </c:pt>
                <c:pt idx="1938">
                  <c:v>193.8</c:v>
                </c:pt>
                <c:pt idx="1939">
                  <c:v>193.9</c:v>
                </c:pt>
                <c:pt idx="1940">
                  <c:v>194</c:v>
                </c:pt>
                <c:pt idx="1941">
                  <c:v>194.1</c:v>
                </c:pt>
                <c:pt idx="1942">
                  <c:v>194.2</c:v>
                </c:pt>
                <c:pt idx="1943">
                  <c:v>194.3</c:v>
                </c:pt>
                <c:pt idx="1944">
                  <c:v>194.4</c:v>
                </c:pt>
                <c:pt idx="1945">
                  <c:v>194.5</c:v>
                </c:pt>
                <c:pt idx="1946">
                  <c:v>194.6</c:v>
                </c:pt>
                <c:pt idx="1947">
                  <c:v>194.7</c:v>
                </c:pt>
                <c:pt idx="1948">
                  <c:v>194.8</c:v>
                </c:pt>
                <c:pt idx="1949">
                  <c:v>194.9</c:v>
                </c:pt>
                <c:pt idx="1950">
                  <c:v>195</c:v>
                </c:pt>
                <c:pt idx="1951">
                  <c:v>195.1</c:v>
                </c:pt>
                <c:pt idx="1952">
                  <c:v>195.2</c:v>
                </c:pt>
                <c:pt idx="1953">
                  <c:v>195.3</c:v>
                </c:pt>
                <c:pt idx="1954">
                  <c:v>195.4</c:v>
                </c:pt>
                <c:pt idx="1955">
                  <c:v>195.5</c:v>
                </c:pt>
                <c:pt idx="1956">
                  <c:v>195.6</c:v>
                </c:pt>
                <c:pt idx="1957">
                  <c:v>195.7</c:v>
                </c:pt>
                <c:pt idx="1958">
                  <c:v>195.8</c:v>
                </c:pt>
                <c:pt idx="1959">
                  <c:v>195.9</c:v>
                </c:pt>
                <c:pt idx="1960">
                  <c:v>196</c:v>
                </c:pt>
                <c:pt idx="1961">
                  <c:v>196.1</c:v>
                </c:pt>
                <c:pt idx="1962">
                  <c:v>196.2</c:v>
                </c:pt>
                <c:pt idx="1963">
                  <c:v>196.3</c:v>
                </c:pt>
                <c:pt idx="1964">
                  <c:v>196.4</c:v>
                </c:pt>
                <c:pt idx="1965">
                  <c:v>196.5</c:v>
                </c:pt>
                <c:pt idx="1966">
                  <c:v>196.6</c:v>
                </c:pt>
                <c:pt idx="1967">
                  <c:v>196.7</c:v>
                </c:pt>
                <c:pt idx="1968">
                  <c:v>196.8</c:v>
                </c:pt>
                <c:pt idx="1969">
                  <c:v>196.9</c:v>
                </c:pt>
                <c:pt idx="1970">
                  <c:v>197</c:v>
                </c:pt>
                <c:pt idx="1971">
                  <c:v>197.1</c:v>
                </c:pt>
                <c:pt idx="1972">
                  <c:v>197.2</c:v>
                </c:pt>
                <c:pt idx="1973">
                  <c:v>197.3</c:v>
                </c:pt>
                <c:pt idx="1974">
                  <c:v>197.4</c:v>
                </c:pt>
                <c:pt idx="1975">
                  <c:v>197.5</c:v>
                </c:pt>
                <c:pt idx="1976">
                  <c:v>197.6</c:v>
                </c:pt>
                <c:pt idx="1977">
                  <c:v>197.7</c:v>
                </c:pt>
                <c:pt idx="1978">
                  <c:v>197.8</c:v>
                </c:pt>
                <c:pt idx="1979">
                  <c:v>197.9</c:v>
                </c:pt>
                <c:pt idx="1980">
                  <c:v>198</c:v>
                </c:pt>
                <c:pt idx="1981">
                  <c:v>198.1</c:v>
                </c:pt>
                <c:pt idx="1982">
                  <c:v>198.2</c:v>
                </c:pt>
                <c:pt idx="1983">
                  <c:v>198.3</c:v>
                </c:pt>
                <c:pt idx="1984">
                  <c:v>198.4</c:v>
                </c:pt>
                <c:pt idx="1985">
                  <c:v>198.5</c:v>
                </c:pt>
                <c:pt idx="1986">
                  <c:v>198.6</c:v>
                </c:pt>
                <c:pt idx="1987">
                  <c:v>198.7</c:v>
                </c:pt>
                <c:pt idx="1988">
                  <c:v>198.8</c:v>
                </c:pt>
                <c:pt idx="1989">
                  <c:v>198.9</c:v>
                </c:pt>
                <c:pt idx="1990">
                  <c:v>199</c:v>
                </c:pt>
                <c:pt idx="1991">
                  <c:v>199.1</c:v>
                </c:pt>
                <c:pt idx="1992">
                  <c:v>199.2</c:v>
                </c:pt>
                <c:pt idx="1993">
                  <c:v>199.3</c:v>
                </c:pt>
                <c:pt idx="1994">
                  <c:v>199.4</c:v>
                </c:pt>
                <c:pt idx="1995">
                  <c:v>199.5</c:v>
                </c:pt>
                <c:pt idx="1996">
                  <c:v>199.6</c:v>
                </c:pt>
                <c:pt idx="1997">
                  <c:v>199.7</c:v>
                </c:pt>
                <c:pt idx="1998">
                  <c:v>199.8</c:v>
                </c:pt>
                <c:pt idx="1999">
                  <c:v>199.9</c:v>
                </c:pt>
                <c:pt idx="2000">
                  <c:v>200</c:v>
                </c:pt>
                <c:pt idx="2001">
                  <c:v>200.1</c:v>
                </c:pt>
                <c:pt idx="2002">
                  <c:v>200.2</c:v>
                </c:pt>
                <c:pt idx="2003">
                  <c:v>200.3</c:v>
                </c:pt>
                <c:pt idx="2004">
                  <c:v>200.4</c:v>
                </c:pt>
                <c:pt idx="2005">
                  <c:v>200.5</c:v>
                </c:pt>
                <c:pt idx="2006">
                  <c:v>200.6</c:v>
                </c:pt>
                <c:pt idx="2007">
                  <c:v>200.7</c:v>
                </c:pt>
                <c:pt idx="2008">
                  <c:v>200.8</c:v>
                </c:pt>
                <c:pt idx="2009">
                  <c:v>200.9</c:v>
                </c:pt>
                <c:pt idx="2010">
                  <c:v>201</c:v>
                </c:pt>
                <c:pt idx="2011">
                  <c:v>201.1</c:v>
                </c:pt>
                <c:pt idx="2012">
                  <c:v>201.2</c:v>
                </c:pt>
                <c:pt idx="2013">
                  <c:v>201.3</c:v>
                </c:pt>
                <c:pt idx="2014">
                  <c:v>201.4</c:v>
                </c:pt>
                <c:pt idx="2015">
                  <c:v>201.5</c:v>
                </c:pt>
                <c:pt idx="2016">
                  <c:v>201.6</c:v>
                </c:pt>
                <c:pt idx="2017">
                  <c:v>201.7</c:v>
                </c:pt>
                <c:pt idx="2018">
                  <c:v>201.8</c:v>
                </c:pt>
                <c:pt idx="2019">
                  <c:v>201.9</c:v>
                </c:pt>
                <c:pt idx="2020">
                  <c:v>202</c:v>
                </c:pt>
                <c:pt idx="2021">
                  <c:v>202.1</c:v>
                </c:pt>
                <c:pt idx="2022">
                  <c:v>202.2</c:v>
                </c:pt>
                <c:pt idx="2023">
                  <c:v>202.3</c:v>
                </c:pt>
                <c:pt idx="2024">
                  <c:v>202.4</c:v>
                </c:pt>
                <c:pt idx="2025">
                  <c:v>202.5</c:v>
                </c:pt>
                <c:pt idx="2026">
                  <c:v>202.6</c:v>
                </c:pt>
                <c:pt idx="2027">
                  <c:v>202.7</c:v>
                </c:pt>
                <c:pt idx="2028">
                  <c:v>202.8</c:v>
                </c:pt>
                <c:pt idx="2029">
                  <c:v>202.9</c:v>
                </c:pt>
                <c:pt idx="2030">
                  <c:v>203</c:v>
                </c:pt>
                <c:pt idx="2031">
                  <c:v>203.1</c:v>
                </c:pt>
                <c:pt idx="2032">
                  <c:v>203.2</c:v>
                </c:pt>
                <c:pt idx="2033">
                  <c:v>203.3</c:v>
                </c:pt>
                <c:pt idx="2034">
                  <c:v>203.4</c:v>
                </c:pt>
                <c:pt idx="2035">
                  <c:v>203.5</c:v>
                </c:pt>
                <c:pt idx="2036">
                  <c:v>203.6</c:v>
                </c:pt>
                <c:pt idx="2037">
                  <c:v>203.7</c:v>
                </c:pt>
                <c:pt idx="2038">
                  <c:v>203.8</c:v>
                </c:pt>
                <c:pt idx="2039">
                  <c:v>203.9</c:v>
                </c:pt>
                <c:pt idx="2040">
                  <c:v>204</c:v>
                </c:pt>
                <c:pt idx="2041">
                  <c:v>204.1</c:v>
                </c:pt>
                <c:pt idx="2042">
                  <c:v>204.2</c:v>
                </c:pt>
                <c:pt idx="2043">
                  <c:v>204.3</c:v>
                </c:pt>
                <c:pt idx="2044">
                  <c:v>204.4</c:v>
                </c:pt>
                <c:pt idx="2045">
                  <c:v>204.5</c:v>
                </c:pt>
                <c:pt idx="2046">
                  <c:v>204.6</c:v>
                </c:pt>
                <c:pt idx="2047">
                  <c:v>204.7</c:v>
                </c:pt>
                <c:pt idx="2048">
                  <c:v>204.8</c:v>
                </c:pt>
                <c:pt idx="2049">
                  <c:v>204.9</c:v>
                </c:pt>
                <c:pt idx="2050">
                  <c:v>205</c:v>
                </c:pt>
                <c:pt idx="2051">
                  <c:v>205.1</c:v>
                </c:pt>
                <c:pt idx="2052">
                  <c:v>205.2</c:v>
                </c:pt>
                <c:pt idx="2053">
                  <c:v>205.3</c:v>
                </c:pt>
                <c:pt idx="2054">
                  <c:v>205.4</c:v>
                </c:pt>
                <c:pt idx="2055">
                  <c:v>205.5</c:v>
                </c:pt>
                <c:pt idx="2056">
                  <c:v>205.6</c:v>
                </c:pt>
                <c:pt idx="2057">
                  <c:v>205.7</c:v>
                </c:pt>
                <c:pt idx="2058">
                  <c:v>205.8</c:v>
                </c:pt>
                <c:pt idx="2059">
                  <c:v>205.9</c:v>
                </c:pt>
                <c:pt idx="2060">
                  <c:v>206</c:v>
                </c:pt>
                <c:pt idx="2061">
                  <c:v>206.1</c:v>
                </c:pt>
                <c:pt idx="2062">
                  <c:v>206.2</c:v>
                </c:pt>
                <c:pt idx="2063">
                  <c:v>206.3</c:v>
                </c:pt>
                <c:pt idx="2064">
                  <c:v>206.4</c:v>
                </c:pt>
                <c:pt idx="2065">
                  <c:v>206.5</c:v>
                </c:pt>
                <c:pt idx="2066">
                  <c:v>206.6</c:v>
                </c:pt>
                <c:pt idx="2067">
                  <c:v>206.7</c:v>
                </c:pt>
                <c:pt idx="2068">
                  <c:v>206.8</c:v>
                </c:pt>
                <c:pt idx="2069">
                  <c:v>206.9</c:v>
                </c:pt>
                <c:pt idx="2070">
                  <c:v>207</c:v>
                </c:pt>
                <c:pt idx="2071">
                  <c:v>207.1</c:v>
                </c:pt>
                <c:pt idx="2072">
                  <c:v>207.2</c:v>
                </c:pt>
                <c:pt idx="2073">
                  <c:v>207.3</c:v>
                </c:pt>
                <c:pt idx="2074">
                  <c:v>207.4</c:v>
                </c:pt>
                <c:pt idx="2075">
                  <c:v>207.5</c:v>
                </c:pt>
                <c:pt idx="2076">
                  <c:v>207.6</c:v>
                </c:pt>
                <c:pt idx="2077">
                  <c:v>207.7</c:v>
                </c:pt>
                <c:pt idx="2078">
                  <c:v>207.8</c:v>
                </c:pt>
                <c:pt idx="2079">
                  <c:v>207.9</c:v>
                </c:pt>
                <c:pt idx="2080">
                  <c:v>208</c:v>
                </c:pt>
                <c:pt idx="2081">
                  <c:v>208.1</c:v>
                </c:pt>
                <c:pt idx="2082">
                  <c:v>208.2</c:v>
                </c:pt>
                <c:pt idx="2083">
                  <c:v>208.3</c:v>
                </c:pt>
                <c:pt idx="2084">
                  <c:v>208.4</c:v>
                </c:pt>
                <c:pt idx="2085">
                  <c:v>208.5</c:v>
                </c:pt>
                <c:pt idx="2086">
                  <c:v>208.6</c:v>
                </c:pt>
                <c:pt idx="2087">
                  <c:v>208.7</c:v>
                </c:pt>
                <c:pt idx="2088">
                  <c:v>208.8</c:v>
                </c:pt>
                <c:pt idx="2089">
                  <c:v>208.9</c:v>
                </c:pt>
                <c:pt idx="2090">
                  <c:v>209</c:v>
                </c:pt>
                <c:pt idx="2091">
                  <c:v>209.1</c:v>
                </c:pt>
                <c:pt idx="2092">
                  <c:v>209.2</c:v>
                </c:pt>
                <c:pt idx="2093">
                  <c:v>209.3</c:v>
                </c:pt>
                <c:pt idx="2094">
                  <c:v>209.4</c:v>
                </c:pt>
                <c:pt idx="2095">
                  <c:v>209.5</c:v>
                </c:pt>
                <c:pt idx="2096">
                  <c:v>209.6</c:v>
                </c:pt>
                <c:pt idx="2097">
                  <c:v>209.7</c:v>
                </c:pt>
                <c:pt idx="2098">
                  <c:v>209.8</c:v>
                </c:pt>
                <c:pt idx="2099">
                  <c:v>209.9</c:v>
                </c:pt>
                <c:pt idx="2100">
                  <c:v>210</c:v>
                </c:pt>
                <c:pt idx="2101">
                  <c:v>210.1</c:v>
                </c:pt>
                <c:pt idx="2102">
                  <c:v>210.2</c:v>
                </c:pt>
                <c:pt idx="2103">
                  <c:v>210.3</c:v>
                </c:pt>
                <c:pt idx="2104">
                  <c:v>210.4</c:v>
                </c:pt>
                <c:pt idx="2105">
                  <c:v>210.5</c:v>
                </c:pt>
                <c:pt idx="2106">
                  <c:v>210.6</c:v>
                </c:pt>
                <c:pt idx="2107">
                  <c:v>210.7</c:v>
                </c:pt>
                <c:pt idx="2108">
                  <c:v>210.8</c:v>
                </c:pt>
                <c:pt idx="2109">
                  <c:v>210.9</c:v>
                </c:pt>
                <c:pt idx="2110">
                  <c:v>211</c:v>
                </c:pt>
                <c:pt idx="2111">
                  <c:v>211.1</c:v>
                </c:pt>
                <c:pt idx="2112">
                  <c:v>211.2</c:v>
                </c:pt>
                <c:pt idx="2113">
                  <c:v>211.3</c:v>
                </c:pt>
                <c:pt idx="2114">
                  <c:v>211.4</c:v>
                </c:pt>
                <c:pt idx="2115">
                  <c:v>211.5</c:v>
                </c:pt>
                <c:pt idx="2116">
                  <c:v>211.6</c:v>
                </c:pt>
                <c:pt idx="2117">
                  <c:v>211.7</c:v>
                </c:pt>
                <c:pt idx="2118">
                  <c:v>211.8</c:v>
                </c:pt>
                <c:pt idx="2119">
                  <c:v>211.9</c:v>
                </c:pt>
                <c:pt idx="2120">
                  <c:v>212</c:v>
                </c:pt>
                <c:pt idx="2121">
                  <c:v>212.1</c:v>
                </c:pt>
                <c:pt idx="2122">
                  <c:v>212.2</c:v>
                </c:pt>
                <c:pt idx="2123">
                  <c:v>212.3</c:v>
                </c:pt>
                <c:pt idx="2124">
                  <c:v>212.4</c:v>
                </c:pt>
                <c:pt idx="2125">
                  <c:v>212.5</c:v>
                </c:pt>
                <c:pt idx="2126">
                  <c:v>212.6</c:v>
                </c:pt>
                <c:pt idx="2127">
                  <c:v>212.7</c:v>
                </c:pt>
                <c:pt idx="2128">
                  <c:v>212.8</c:v>
                </c:pt>
                <c:pt idx="2129">
                  <c:v>212.9</c:v>
                </c:pt>
                <c:pt idx="2130">
                  <c:v>213</c:v>
                </c:pt>
                <c:pt idx="2131">
                  <c:v>213.1</c:v>
                </c:pt>
                <c:pt idx="2132">
                  <c:v>213.2</c:v>
                </c:pt>
                <c:pt idx="2133">
                  <c:v>213.3</c:v>
                </c:pt>
                <c:pt idx="2134">
                  <c:v>213.4</c:v>
                </c:pt>
                <c:pt idx="2135">
                  <c:v>213.5</c:v>
                </c:pt>
                <c:pt idx="2136">
                  <c:v>213.6</c:v>
                </c:pt>
                <c:pt idx="2137">
                  <c:v>213.7</c:v>
                </c:pt>
                <c:pt idx="2138">
                  <c:v>213.8</c:v>
                </c:pt>
                <c:pt idx="2139">
                  <c:v>213.9</c:v>
                </c:pt>
                <c:pt idx="2140">
                  <c:v>214</c:v>
                </c:pt>
                <c:pt idx="2141">
                  <c:v>214.1</c:v>
                </c:pt>
                <c:pt idx="2142">
                  <c:v>214.2</c:v>
                </c:pt>
                <c:pt idx="2143">
                  <c:v>214.3</c:v>
                </c:pt>
                <c:pt idx="2144">
                  <c:v>214.4</c:v>
                </c:pt>
                <c:pt idx="2145">
                  <c:v>214.5</c:v>
                </c:pt>
                <c:pt idx="2146">
                  <c:v>214.6</c:v>
                </c:pt>
                <c:pt idx="2147">
                  <c:v>214.7</c:v>
                </c:pt>
                <c:pt idx="2148">
                  <c:v>214.8</c:v>
                </c:pt>
                <c:pt idx="2149">
                  <c:v>214.9</c:v>
                </c:pt>
                <c:pt idx="2150">
                  <c:v>215</c:v>
                </c:pt>
                <c:pt idx="2151">
                  <c:v>215.1</c:v>
                </c:pt>
                <c:pt idx="2152">
                  <c:v>215.2</c:v>
                </c:pt>
                <c:pt idx="2153">
                  <c:v>215.3</c:v>
                </c:pt>
                <c:pt idx="2154">
                  <c:v>215.4</c:v>
                </c:pt>
                <c:pt idx="2155">
                  <c:v>215.5</c:v>
                </c:pt>
                <c:pt idx="2156">
                  <c:v>215.6</c:v>
                </c:pt>
                <c:pt idx="2157">
                  <c:v>215.7</c:v>
                </c:pt>
                <c:pt idx="2158">
                  <c:v>215.8</c:v>
                </c:pt>
                <c:pt idx="2159">
                  <c:v>215.9</c:v>
                </c:pt>
                <c:pt idx="2160">
                  <c:v>216</c:v>
                </c:pt>
                <c:pt idx="2161">
                  <c:v>216.1</c:v>
                </c:pt>
                <c:pt idx="2162">
                  <c:v>216.2</c:v>
                </c:pt>
                <c:pt idx="2163">
                  <c:v>216.3</c:v>
                </c:pt>
                <c:pt idx="2164">
                  <c:v>216.4</c:v>
                </c:pt>
                <c:pt idx="2165">
                  <c:v>216.5</c:v>
                </c:pt>
                <c:pt idx="2166">
                  <c:v>216.6</c:v>
                </c:pt>
                <c:pt idx="2167">
                  <c:v>216.7</c:v>
                </c:pt>
                <c:pt idx="2168">
                  <c:v>216.8</c:v>
                </c:pt>
                <c:pt idx="2169">
                  <c:v>216.9</c:v>
                </c:pt>
                <c:pt idx="2170">
                  <c:v>217</c:v>
                </c:pt>
                <c:pt idx="2171">
                  <c:v>217.1</c:v>
                </c:pt>
                <c:pt idx="2172">
                  <c:v>217.2</c:v>
                </c:pt>
                <c:pt idx="2173">
                  <c:v>217.3</c:v>
                </c:pt>
                <c:pt idx="2174">
                  <c:v>217.4</c:v>
                </c:pt>
                <c:pt idx="2175">
                  <c:v>217.5</c:v>
                </c:pt>
                <c:pt idx="2176">
                  <c:v>217.6</c:v>
                </c:pt>
                <c:pt idx="2177">
                  <c:v>217.7</c:v>
                </c:pt>
                <c:pt idx="2178">
                  <c:v>217.8</c:v>
                </c:pt>
                <c:pt idx="2179">
                  <c:v>217.9</c:v>
                </c:pt>
                <c:pt idx="2180">
                  <c:v>218</c:v>
                </c:pt>
                <c:pt idx="2181">
                  <c:v>218.1</c:v>
                </c:pt>
                <c:pt idx="2182">
                  <c:v>218.2</c:v>
                </c:pt>
                <c:pt idx="2183">
                  <c:v>218.3</c:v>
                </c:pt>
                <c:pt idx="2184">
                  <c:v>218.4</c:v>
                </c:pt>
                <c:pt idx="2185">
                  <c:v>218.5</c:v>
                </c:pt>
                <c:pt idx="2186">
                  <c:v>218.6</c:v>
                </c:pt>
                <c:pt idx="2187">
                  <c:v>218.7</c:v>
                </c:pt>
                <c:pt idx="2188">
                  <c:v>218.8</c:v>
                </c:pt>
                <c:pt idx="2189">
                  <c:v>218.9</c:v>
                </c:pt>
                <c:pt idx="2190">
                  <c:v>219</c:v>
                </c:pt>
                <c:pt idx="2191">
                  <c:v>219.1</c:v>
                </c:pt>
                <c:pt idx="2192">
                  <c:v>219.2</c:v>
                </c:pt>
                <c:pt idx="2193">
                  <c:v>219.3</c:v>
                </c:pt>
                <c:pt idx="2194">
                  <c:v>219.4</c:v>
                </c:pt>
                <c:pt idx="2195">
                  <c:v>219.5</c:v>
                </c:pt>
                <c:pt idx="2196">
                  <c:v>219.6</c:v>
                </c:pt>
                <c:pt idx="2197">
                  <c:v>219.7</c:v>
                </c:pt>
                <c:pt idx="2198">
                  <c:v>219.8</c:v>
                </c:pt>
                <c:pt idx="2199">
                  <c:v>219.9</c:v>
                </c:pt>
                <c:pt idx="2200">
                  <c:v>220</c:v>
                </c:pt>
                <c:pt idx="2201">
                  <c:v>220.1</c:v>
                </c:pt>
                <c:pt idx="2202">
                  <c:v>220.2</c:v>
                </c:pt>
                <c:pt idx="2203">
                  <c:v>220.3</c:v>
                </c:pt>
                <c:pt idx="2204">
                  <c:v>220.4</c:v>
                </c:pt>
                <c:pt idx="2205">
                  <c:v>220.5</c:v>
                </c:pt>
                <c:pt idx="2206">
                  <c:v>220.6</c:v>
                </c:pt>
                <c:pt idx="2207">
                  <c:v>220.7</c:v>
                </c:pt>
                <c:pt idx="2208">
                  <c:v>220.8</c:v>
                </c:pt>
                <c:pt idx="2209">
                  <c:v>220.9</c:v>
                </c:pt>
                <c:pt idx="2210">
                  <c:v>221</c:v>
                </c:pt>
                <c:pt idx="2211">
                  <c:v>221.1</c:v>
                </c:pt>
                <c:pt idx="2212">
                  <c:v>221.2</c:v>
                </c:pt>
                <c:pt idx="2213">
                  <c:v>221.3</c:v>
                </c:pt>
                <c:pt idx="2214">
                  <c:v>221.4</c:v>
                </c:pt>
                <c:pt idx="2215">
                  <c:v>221.5</c:v>
                </c:pt>
                <c:pt idx="2216">
                  <c:v>221.6</c:v>
                </c:pt>
                <c:pt idx="2217">
                  <c:v>221.7</c:v>
                </c:pt>
                <c:pt idx="2218">
                  <c:v>221.8</c:v>
                </c:pt>
                <c:pt idx="2219">
                  <c:v>221.9</c:v>
                </c:pt>
                <c:pt idx="2220">
                  <c:v>222</c:v>
                </c:pt>
                <c:pt idx="2221">
                  <c:v>222.1</c:v>
                </c:pt>
                <c:pt idx="2222">
                  <c:v>222.2</c:v>
                </c:pt>
                <c:pt idx="2223">
                  <c:v>222.3</c:v>
                </c:pt>
                <c:pt idx="2224">
                  <c:v>222.4</c:v>
                </c:pt>
                <c:pt idx="2225">
                  <c:v>222.5</c:v>
                </c:pt>
                <c:pt idx="2226">
                  <c:v>222.6</c:v>
                </c:pt>
                <c:pt idx="2227">
                  <c:v>222.7</c:v>
                </c:pt>
                <c:pt idx="2228">
                  <c:v>222.8</c:v>
                </c:pt>
                <c:pt idx="2229">
                  <c:v>222.9</c:v>
                </c:pt>
                <c:pt idx="2230">
                  <c:v>223</c:v>
                </c:pt>
                <c:pt idx="2231">
                  <c:v>223.1</c:v>
                </c:pt>
                <c:pt idx="2232">
                  <c:v>223.2</c:v>
                </c:pt>
                <c:pt idx="2233">
                  <c:v>223.3</c:v>
                </c:pt>
                <c:pt idx="2234">
                  <c:v>223.4</c:v>
                </c:pt>
                <c:pt idx="2235">
                  <c:v>223.5</c:v>
                </c:pt>
                <c:pt idx="2236">
                  <c:v>223.6</c:v>
                </c:pt>
                <c:pt idx="2237">
                  <c:v>223.7</c:v>
                </c:pt>
                <c:pt idx="2238">
                  <c:v>223.8</c:v>
                </c:pt>
                <c:pt idx="2239">
                  <c:v>223.9</c:v>
                </c:pt>
                <c:pt idx="2240">
                  <c:v>224</c:v>
                </c:pt>
                <c:pt idx="2241">
                  <c:v>224.1</c:v>
                </c:pt>
                <c:pt idx="2242">
                  <c:v>224.2</c:v>
                </c:pt>
                <c:pt idx="2243">
                  <c:v>224.3</c:v>
                </c:pt>
                <c:pt idx="2244">
                  <c:v>224.4</c:v>
                </c:pt>
                <c:pt idx="2245">
                  <c:v>224.5</c:v>
                </c:pt>
                <c:pt idx="2246">
                  <c:v>224.6</c:v>
                </c:pt>
                <c:pt idx="2247">
                  <c:v>224.7</c:v>
                </c:pt>
                <c:pt idx="2248">
                  <c:v>224.8</c:v>
                </c:pt>
                <c:pt idx="2249">
                  <c:v>224.9</c:v>
                </c:pt>
                <c:pt idx="2250">
                  <c:v>225</c:v>
                </c:pt>
                <c:pt idx="2251">
                  <c:v>225.1</c:v>
                </c:pt>
                <c:pt idx="2252">
                  <c:v>225.2</c:v>
                </c:pt>
                <c:pt idx="2253">
                  <c:v>225.3</c:v>
                </c:pt>
                <c:pt idx="2254">
                  <c:v>225.4</c:v>
                </c:pt>
                <c:pt idx="2255">
                  <c:v>225.5</c:v>
                </c:pt>
                <c:pt idx="2256">
                  <c:v>225.6</c:v>
                </c:pt>
                <c:pt idx="2257">
                  <c:v>225.7</c:v>
                </c:pt>
                <c:pt idx="2258">
                  <c:v>225.8</c:v>
                </c:pt>
                <c:pt idx="2259">
                  <c:v>225.9</c:v>
                </c:pt>
                <c:pt idx="2260">
                  <c:v>226</c:v>
                </c:pt>
                <c:pt idx="2261">
                  <c:v>226.1</c:v>
                </c:pt>
                <c:pt idx="2262">
                  <c:v>226.2</c:v>
                </c:pt>
                <c:pt idx="2263">
                  <c:v>226.3</c:v>
                </c:pt>
                <c:pt idx="2264">
                  <c:v>226.4</c:v>
                </c:pt>
                <c:pt idx="2265">
                  <c:v>226.5</c:v>
                </c:pt>
                <c:pt idx="2266">
                  <c:v>226.6</c:v>
                </c:pt>
                <c:pt idx="2267">
                  <c:v>226.7</c:v>
                </c:pt>
                <c:pt idx="2268">
                  <c:v>226.8</c:v>
                </c:pt>
                <c:pt idx="2269">
                  <c:v>226.9</c:v>
                </c:pt>
                <c:pt idx="2270">
                  <c:v>227</c:v>
                </c:pt>
                <c:pt idx="2271">
                  <c:v>227.1</c:v>
                </c:pt>
                <c:pt idx="2272">
                  <c:v>227.2</c:v>
                </c:pt>
                <c:pt idx="2273">
                  <c:v>227.3</c:v>
                </c:pt>
                <c:pt idx="2274">
                  <c:v>227.4</c:v>
                </c:pt>
                <c:pt idx="2275">
                  <c:v>227.5</c:v>
                </c:pt>
                <c:pt idx="2276">
                  <c:v>227.6</c:v>
                </c:pt>
                <c:pt idx="2277">
                  <c:v>227.7</c:v>
                </c:pt>
                <c:pt idx="2278">
                  <c:v>227.8</c:v>
                </c:pt>
                <c:pt idx="2279">
                  <c:v>227.9</c:v>
                </c:pt>
                <c:pt idx="2280">
                  <c:v>228</c:v>
                </c:pt>
                <c:pt idx="2281">
                  <c:v>228.1</c:v>
                </c:pt>
                <c:pt idx="2282">
                  <c:v>228.2</c:v>
                </c:pt>
                <c:pt idx="2283">
                  <c:v>228.3</c:v>
                </c:pt>
                <c:pt idx="2284">
                  <c:v>228.4</c:v>
                </c:pt>
                <c:pt idx="2285">
                  <c:v>228.5</c:v>
                </c:pt>
                <c:pt idx="2286">
                  <c:v>228.6</c:v>
                </c:pt>
                <c:pt idx="2287">
                  <c:v>228.7</c:v>
                </c:pt>
                <c:pt idx="2288">
                  <c:v>228.8</c:v>
                </c:pt>
                <c:pt idx="2289">
                  <c:v>228.9</c:v>
                </c:pt>
                <c:pt idx="2290">
                  <c:v>229</c:v>
                </c:pt>
                <c:pt idx="2291">
                  <c:v>229.1</c:v>
                </c:pt>
                <c:pt idx="2292">
                  <c:v>229.2</c:v>
                </c:pt>
                <c:pt idx="2293">
                  <c:v>229.3</c:v>
                </c:pt>
                <c:pt idx="2294">
                  <c:v>229.4</c:v>
                </c:pt>
                <c:pt idx="2295">
                  <c:v>229.5</c:v>
                </c:pt>
                <c:pt idx="2296">
                  <c:v>229.6</c:v>
                </c:pt>
                <c:pt idx="2297">
                  <c:v>229.7</c:v>
                </c:pt>
                <c:pt idx="2298">
                  <c:v>229.8</c:v>
                </c:pt>
                <c:pt idx="2299">
                  <c:v>229.9</c:v>
                </c:pt>
                <c:pt idx="2300">
                  <c:v>230</c:v>
                </c:pt>
                <c:pt idx="2301">
                  <c:v>230.1</c:v>
                </c:pt>
                <c:pt idx="2302">
                  <c:v>230.2</c:v>
                </c:pt>
                <c:pt idx="2303">
                  <c:v>230.3</c:v>
                </c:pt>
                <c:pt idx="2304">
                  <c:v>230.4</c:v>
                </c:pt>
                <c:pt idx="2305">
                  <c:v>230.5</c:v>
                </c:pt>
                <c:pt idx="2306">
                  <c:v>230.6</c:v>
                </c:pt>
                <c:pt idx="2307">
                  <c:v>230.7</c:v>
                </c:pt>
                <c:pt idx="2308">
                  <c:v>230.8</c:v>
                </c:pt>
                <c:pt idx="2309">
                  <c:v>230.9</c:v>
                </c:pt>
                <c:pt idx="2310">
                  <c:v>231</c:v>
                </c:pt>
                <c:pt idx="2311">
                  <c:v>231.1</c:v>
                </c:pt>
                <c:pt idx="2312">
                  <c:v>231.2</c:v>
                </c:pt>
                <c:pt idx="2313">
                  <c:v>231.3</c:v>
                </c:pt>
                <c:pt idx="2314">
                  <c:v>231.4</c:v>
                </c:pt>
                <c:pt idx="2315">
                  <c:v>231.5</c:v>
                </c:pt>
                <c:pt idx="2316">
                  <c:v>231.6</c:v>
                </c:pt>
                <c:pt idx="2317">
                  <c:v>231.7</c:v>
                </c:pt>
                <c:pt idx="2318">
                  <c:v>231.8</c:v>
                </c:pt>
                <c:pt idx="2319">
                  <c:v>231.9</c:v>
                </c:pt>
                <c:pt idx="2320">
                  <c:v>232</c:v>
                </c:pt>
                <c:pt idx="2321">
                  <c:v>232.1</c:v>
                </c:pt>
                <c:pt idx="2322">
                  <c:v>232.2</c:v>
                </c:pt>
                <c:pt idx="2323">
                  <c:v>232.3</c:v>
                </c:pt>
                <c:pt idx="2324">
                  <c:v>232.4</c:v>
                </c:pt>
                <c:pt idx="2325">
                  <c:v>232.5</c:v>
                </c:pt>
                <c:pt idx="2326">
                  <c:v>232.6</c:v>
                </c:pt>
                <c:pt idx="2327">
                  <c:v>232.7</c:v>
                </c:pt>
                <c:pt idx="2328">
                  <c:v>232.8</c:v>
                </c:pt>
                <c:pt idx="2329">
                  <c:v>232.9</c:v>
                </c:pt>
                <c:pt idx="2330">
                  <c:v>233</c:v>
                </c:pt>
                <c:pt idx="2331">
                  <c:v>233.1</c:v>
                </c:pt>
                <c:pt idx="2332">
                  <c:v>233.2</c:v>
                </c:pt>
                <c:pt idx="2333">
                  <c:v>233.3</c:v>
                </c:pt>
                <c:pt idx="2334">
                  <c:v>233.4</c:v>
                </c:pt>
                <c:pt idx="2335">
                  <c:v>233.5</c:v>
                </c:pt>
                <c:pt idx="2336">
                  <c:v>233.6</c:v>
                </c:pt>
                <c:pt idx="2337">
                  <c:v>233.7</c:v>
                </c:pt>
                <c:pt idx="2338">
                  <c:v>233.8</c:v>
                </c:pt>
                <c:pt idx="2339">
                  <c:v>233.9</c:v>
                </c:pt>
                <c:pt idx="2340">
                  <c:v>234</c:v>
                </c:pt>
                <c:pt idx="2341">
                  <c:v>234.1</c:v>
                </c:pt>
                <c:pt idx="2342">
                  <c:v>234.2</c:v>
                </c:pt>
                <c:pt idx="2343">
                  <c:v>234.3</c:v>
                </c:pt>
                <c:pt idx="2344">
                  <c:v>234.4</c:v>
                </c:pt>
                <c:pt idx="2345">
                  <c:v>234.5</c:v>
                </c:pt>
                <c:pt idx="2346">
                  <c:v>234.6</c:v>
                </c:pt>
                <c:pt idx="2347">
                  <c:v>234.7</c:v>
                </c:pt>
                <c:pt idx="2348">
                  <c:v>234.8</c:v>
                </c:pt>
                <c:pt idx="2349">
                  <c:v>234.9</c:v>
                </c:pt>
                <c:pt idx="2350">
                  <c:v>235</c:v>
                </c:pt>
                <c:pt idx="2351">
                  <c:v>235.1</c:v>
                </c:pt>
                <c:pt idx="2352">
                  <c:v>235.2</c:v>
                </c:pt>
                <c:pt idx="2353">
                  <c:v>235.3</c:v>
                </c:pt>
                <c:pt idx="2354">
                  <c:v>235.4</c:v>
                </c:pt>
                <c:pt idx="2355">
                  <c:v>235.5</c:v>
                </c:pt>
                <c:pt idx="2356">
                  <c:v>235.6</c:v>
                </c:pt>
                <c:pt idx="2357">
                  <c:v>235.7</c:v>
                </c:pt>
                <c:pt idx="2358">
                  <c:v>235.8</c:v>
                </c:pt>
                <c:pt idx="2359">
                  <c:v>235.9</c:v>
                </c:pt>
                <c:pt idx="2360">
                  <c:v>236</c:v>
                </c:pt>
                <c:pt idx="2361">
                  <c:v>236.1</c:v>
                </c:pt>
                <c:pt idx="2362">
                  <c:v>236.2</c:v>
                </c:pt>
                <c:pt idx="2363">
                  <c:v>236.3</c:v>
                </c:pt>
                <c:pt idx="2364">
                  <c:v>236.4</c:v>
                </c:pt>
                <c:pt idx="2365">
                  <c:v>236.5</c:v>
                </c:pt>
                <c:pt idx="2366">
                  <c:v>236.6</c:v>
                </c:pt>
                <c:pt idx="2367">
                  <c:v>236.7</c:v>
                </c:pt>
                <c:pt idx="2368">
                  <c:v>236.8</c:v>
                </c:pt>
                <c:pt idx="2369">
                  <c:v>236.9</c:v>
                </c:pt>
                <c:pt idx="2370">
                  <c:v>237</c:v>
                </c:pt>
                <c:pt idx="2371">
                  <c:v>237.1</c:v>
                </c:pt>
                <c:pt idx="2372">
                  <c:v>237.2</c:v>
                </c:pt>
                <c:pt idx="2373">
                  <c:v>237.3</c:v>
                </c:pt>
                <c:pt idx="2374">
                  <c:v>237.4</c:v>
                </c:pt>
                <c:pt idx="2375">
                  <c:v>237.5</c:v>
                </c:pt>
                <c:pt idx="2376">
                  <c:v>237.6</c:v>
                </c:pt>
                <c:pt idx="2377">
                  <c:v>237.7</c:v>
                </c:pt>
                <c:pt idx="2378">
                  <c:v>237.8</c:v>
                </c:pt>
                <c:pt idx="2379">
                  <c:v>237.9</c:v>
                </c:pt>
                <c:pt idx="2380">
                  <c:v>238</c:v>
                </c:pt>
                <c:pt idx="2381">
                  <c:v>238.1</c:v>
                </c:pt>
                <c:pt idx="2382">
                  <c:v>238.2</c:v>
                </c:pt>
                <c:pt idx="2383">
                  <c:v>238.3</c:v>
                </c:pt>
                <c:pt idx="2384">
                  <c:v>238.4</c:v>
                </c:pt>
                <c:pt idx="2385">
                  <c:v>238.5</c:v>
                </c:pt>
                <c:pt idx="2386">
                  <c:v>238.6</c:v>
                </c:pt>
                <c:pt idx="2387">
                  <c:v>238.7</c:v>
                </c:pt>
                <c:pt idx="2388">
                  <c:v>238.8</c:v>
                </c:pt>
                <c:pt idx="2389">
                  <c:v>238.9</c:v>
                </c:pt>
                <c:pt idx="2390">
                  <c:v>239</c:v>
                </c:pt>
                <c:pt idx="2391">
                  <c:v>239.1</c:v>
                </c:pt>
                <c:pt idx="2392">
                  <c:v>239.2</c:v>
                </c:pt>
                <c:pt idx="2393">
                  <c:v>239.3</c:v>
                </c:pt>
                <c:pt idx="2394">
                  <c:v>239.4</c:v>
                </c:pt>
                <c:pt idx="2395">
                  <c:v>239.5</c:v>
                </c:pt>
                <c:pt idx="2396">
                  <c:v>239.6</c:v>
                </c:pt>
                <c:pt idx="2397">
                  <c:v>239.7</c:v>
                </c:pt>
                <c:pt idx="2398">
                  <c:v>239.8</c:v>
                </c:pt>
                <c:pt idx="2399">
                  <c:v>239.9</c:v>
                </c:pt>
                <c:pt idx="2400">
                  <c:v>240</c:v>
                </c:pt>
                <c:pt idx="2401">
                  <c:v>240.1</c:v>
                </c:pt>
                <c:pt idx="2402">
                  <c:v>240.2</c:v>
                </c:pt>
                <c:pt idx="2403">
                  <c:v>240.3</c:v>
                </c:pt>
                <c:pt idx="2404">
                  <c:v>240.4</c:v>
                </c:pt>
                <c:pt idx="2405">
                  <c:v>240.5</c:v>
                </c:pt>
                <c:pt idx="2406">
                  <c:v>240.6</c:v>
                </c:pt>
                <c:pt idx="2407">
                  <c:v>240.7</c:v>
                </c:pt>
                <c:pt idx="2408">
                  <c:v>240.8</c:v>
                </c:pt>
                <c:pt idx="2409">
                  <c:v>240.9</c:v>
                </c:pt>
                <c:pt idx="2410">
                  <c:v>241</c:v>
                </c:pt>
                <c:pt idx="2411">
                  <c:v>241.1</c:v>
                </c:pt>
                <c:pt idx="2412">
                  <c:v>241.2</c:v>
                </c:pt>
                <c:pt idx="2413">
                  <c:v>241.3</c:v>
                </c:pt>
                <c:pt idx="2414">
                  <c:v>241.4</c:v>
                </c:pt>
                <c:pt idx="2415">
                  <c:v>241.5</c:v>
                </c:pt>
                <c:pt idx="2416">
                  <c:v>241.6</c:v>
                </c:pt>
                <c:pt idx="2417">
                  <c:v>241.7</c:v>
                </c:pt>
                <c:pt idx="2418">
                  <c:v>241.8</c:v>
                </c:pt>
                <c:pt idx="2419">
                  <c:v>241.9</c:v>
                </c:pt>
                <c:pt idx="2420">
                  <c:v>242</c:v>
                </c:pt>
                <c:pt idx="2421">
                  <c:v>242.1</c:v>
                </c:pt>
                <c:pt idx="2422">
                  <c:v>242.2</c:v>
                </c:pt>
                <c:pt idx="2423">
                  <c:v>242.3</c:v>
                </c:pt>
                <c:pt idx="2424">
                  <c:v>242.4</c:v>
                </c:pt>
                <c:pt idx="2425">
                  <c:v>242.5</c:v>
                </c:pt>
                <c:pt idx="2426">
                  <c:v>242.6</c:v>
                </c:pt>
                <c:pt idx="2427">
                  <c:v>242.7</c:v>
                </c:pt>
                <c:pt idx="2428">
                  <c:v>242.8</c:v>
                </c:pt>
                <c:pt idx="2429">
                  <c:v>242.9</c:v>
                </c:pt>
                <c:pt idx="2430">
                  <c:v>243</c:v>
                </c:pt>
                <c:pt idx="2431">
                  <c:v>243.1</c:v>
                </c:pt>
                <c:pt idx="2432">
                  <c:v>243.2</c:v>
                </c:pt>
                <c:pt idx="2433">
                  <c:v>243.3</c:v>
                </c:pt>
                <c:pt idx="2434">
                  <c:v>243.4</c:v>
                </c:pt>
                <c:pt idx="2435">
                  <c:v>243.5</c:v>
                </c:pt>
                <c:pt idx="2436">
                  <c:v>243.6</c:v>
                </c:pt>
                <c:pt idx="2437">
                  <c:v>243.7</c:v>
                </c:pt>
                <c:pt idx="2438">
                  <c:v>243.8</c:v>
                </c:pt>
                <c:pt idx="2439">
                  <c:v>243.9</c:v>
                </c:pt>
                <c:pt idx="2440">
                  <c:v>244</c:v>
                </c:pt>
                <c:pt idx="2441">
                  <c:v>244.1</c:v>
                </c:pt>
                <c:pt idx="2442">
                  <c:v>244.2</c:v>
                </c:pt>
                <c:pt idx="2443">
                  <c:v>244.3</c:v>
                </c:pt>
                <c:pt idx="2444">
                  <c:v>244.4</c:v>
                </c:pt>
                <c:pt idx="2445">
                  <c:v>244.5</c:v>
                </c:pt>
                <c:pt idx="2446">
                  <c:v>244.6</c:v>
                </c:pt>
                <c:pt idx="2447">
                  <c:v>244.7</c:v>
                </c:pt>
                <c:pt idx="2448">
                  <c:v>244.8</c:v>
                </c:pt>
                <c:pt idx="2449">
                  <c:v>244.9</c:v>
                </c:pt>
                <c:pt idx="2450">
                  <c:v>245</c:v>
                </c:pt>
                <c:pt idx="2451">
                  <c:v>245.1</c:v>
                </c:pt>
                <c:pt idx="2452">
                  <c:v>245.2</c:v>
                </c:pt>
                <c:pt idx="2453">
                  <c:v>245.3</c:v>
                </c:pt>
                <c:pt idx="2454">
                  <c:v>245.4</c:v>
                </c:pt>
                <c:pt idx="2455">
                  <c:v>245.5</c:v>
                </c:pt>
                <c:pt idx="2456">
                  <c:v>245.6</c:v>
                </c:pt>
                <c:pt idx="2457">
                  <c:v>245.7</c:v>
                </c:pt>
                <c:pt idx="2458">
                  <c:v>245.8</c:v>
                </c:pt>
                <c:pt idx="2459">
                  <c:v>245.9</c:v>
                </c:pt>
                <c:pt idx="2460">
                  <c:v>246</c:v>
                </c:pt>
                <c:pt idx="2461">
                  <c:v>246.1</c:v>
                </c:pt>
                <c:pt idx="2462">
                  <c:v>246.2</c:v>
                </c:pt>
                <c:pt idx="2463">
                  <c:v>246.3</c:v>
                </c:pt>
                <c:pt idx="2464">
                  <c:v>246.4</c:v>
                </c:pt>
                <c:pt idx="2465">
                  <c:v>246.5</c:v>
                </c:pt>
                <c:pt idx="2466">
                  <c:v>246.6</c:v>
                </c:pt>
                <c:pt idx="2467">
                  <c:v>246.7</c:v>
                </c:pt>
                <c:pt idx="2468">
                  <c:v>246.8</c:v>
                </c:pt>
                <c:pt idx="2469">
                  <c:v>246.9</c:v>
                </c:pt>
                <c:pt idx="2470">
                  <c:v>247</c:v>
                </c:pt>
                <c:pt idx="2471">
                  <c:v>247.1</c:v>
                </c:pt>
                <c:pt idx="2472">
                  <c:v>247.2</c:v>
                </c:pt>
                <c:pt idx="2473">
                  <c:v>247.3</c:v>
                </c:pt>
                <c:pt idx="2474">
                  <c:v>247.4</c:v>
                </c:pt>
                <c:pt idx="2475">
                  <c:v>247.5</c:v>
                </c:pt>
                <c:pt idx="2476">
                  <c:v>247.6</c:v>
                </c:pt>
                <c:pt idx="2477">
                  <c:v>247.7</c:v>
                </c:pt>
                <c:pt idx="2478">
                  <c:v>247.8</c:v>
                </c:pt>
                <c:pt idx="2479">
                  <c:v>247.9</c:v>
                </c:pt>
                <c:pt idx="2480">
                  <c:v>248</c:v>
                </c:pt>
                <c:pt idx="2481">
                  <c:v>248.1</c:v>
                </c:pt>
                <c:pt idx="2482">
                  <c:v>248.2</c:v>
                </c:pt>
                <c:pt idx="2483">
                  <c:v>248.3</c:v>
                </c:pt>
                <c:pt idx="2484">
                  <c:v>248.4</c:v>
                </c:pt>
                <c:pt idx="2485">
                  <c:v>248.5</c:v>
                </c:pt>
                <c:pt idx="2486">
                  <c:v>248.6</c:v>
                </c:pt>
                <c:pt idx="2487">
                  <c:v>248.7</c:v>
                </c:pt>
                <c:pt idx="2488">
                  <c:v>248.8</c:v>
                </c:pt>
                <c:pt idx="2489">
                  <c:v>248.9</c:v>
                </c:pt>
                <c:pt idx="2490">
                  <c:v>249</c:v>
                </c:pt>
                <c:pt idx="2491">
                  <c:v>249.1</c:v>
                </c:pt>
                <c:pt idx="2492">
                  <c:v>249.2</c:v>
                </c:pt>
                <c:pt idx="2493">
                  <c:v>249.3</c:v>
                </c:pt>
                <c:pt idx="2494">
                  <c:v>249.4</c:v>
                </c:pt>
                <c:pt idx="2495">
                  <c:v>249.5</c:v>
                </c:pt>
                <c:pt idx="2496">
                  <c:v>249.6</c:v>
                </c:pt>
                <c:pt idx="2497">
                  <c:v>249.7</c:v>
                </c:pt>
                <c:pt idx="2498">
                  <c:v>249.8</c:v>
                </c:pt>
                <c:pt idx="2499">
                  <c:v>249.9</c:v>
                </c:pt>
                <c:pt idx="2500">
                  <c:v>250</c:v>
                </c:pt>
                <c:pt idx="2501">
                  <c:v>250.1</c:v>
                </c:pt>
                <c:pt idx="2502">
                  <c:v>250.2</c:v>
                </c:pt>
                <c:pt idx="2503">
                  <c:v>250.3</c:v>
                </c:pt>
                <c:pt idx="2504">
                  <c:v>250.4</c:v>
                </c:pt>
                <c:pt idx="2505">
                  <c:v>250.5</c:v>
                </c:pt>
                <c:pt idx="2506">
                  <c:v>250.6</c:v>
                </c:pt>
                <c:pt idx="2507">
                  <c:v>250.7</c:v>
                </c:pt>
                <c:pt idx="2508">
                  <c:v>250.8</c:v>
                </c:pt>
                <c:pt idx="2509">
                  <c:v>250.9</c:v>
                </c:pt>
                <c:pt idx="2510">
                  <c:v>251</c:v>
                </c:pt>
                <c:pt idx="2511">
                  <c:v>251.1</c:v>
                </c:pt>
                <c:pt idx="2512">
                  <c:v>251.2</c:v>
                </c:pt>
                <c:pt idx="2513">
                  <c:v>251.3</c:v>
                </c:pt>
                <c:pt idx="2514">
                  <c:v>251.4</c:v>
                </c:pt>
                <c:pt idx="2515">
                  <c:v>251.5</c:v>
                </c:pt>
                <c:pt idx="2516">
                  <c:v>251.6</c:v>
                </c:pt>
                <c:pt idx="2517">
                  <c:v>251.7</c:v>
                </c:pt>
                <c:pt idx="2518">
                  <c:v>251.8</c:v>
                </c:pt>
                <c:pt idx="2519">
                  <c:v>251.9</c:v>
                </c:pt>
                <c:pt idx="2520">
                  <c:v>252</c:v>
                </c:pt>
                <c:pt idx="2521">
                  <c:v>252.1</c:v>
                </c:pt>
                <c:pt idx="2522">
                  <c:v>252.2</c:v>
                </c:pt>
                <c:pt idx="2523">
                  <c:v>252.3</c:v>
                </c:pt>
                <c:pt idx="2524">
                  <c:v>252.4</c:v>
                </c:pt>
                <c:pt idx="2525">
                  <c:v>252.5</c:v>
                </c:pt>
                <c:pt idx="2526">
                  <c:v>252.6</c:v>
                </c:pt>
                <c:pt idx="2527">
                  <c:v>252.7</c:v>
                </c:pt>
                <c:pt idx="2528">
                  <c:v>252.8</c:v>
                </c:pt>
                <c:pt idx="2529">
                  <c:v>252.9</c:v>
                </c:pt>
                <c:pt idx="2530">
                  <c:v>253</c:v>
                </c:pt>
                <c:pt idx="2531">
                  <c:v>253.1</c:v>
                </c:pt>
                <c:pt idx="2532">
                  <c:v>253.2</c:v>
                </c:pt>
                <c:pt idx="2533">
                  <c:v>253.3</c:v>
                </c:pt>
                <c:pt idx="2534">
                  <c:v>253.4</c:v>
                </c:pt>
                <c:pt idx="2535">
                  <c:v>253.5</c:v>
                </c:pt>
                <c:pt idx="2536">
                  <c:v>253.6</c:v>
                </c:pt>
                <c:pt idx="2537">
                  <c:v>253.7</c:v>
                </c:pt>
                <c:pt idx="2538">
                  <c:v>253.8</c:v>
                </c:pt>
                <c:pt idx="2539">
                  <c:v>253.9</c:v>
                </c:pt>
                <c:pt idx="2540">
                  <c:v>254</c:v>
                </c:pt>
                <c:pt idx="2541">
                  <c:v>254.1</c:v>
                </c:pt>
                <c:pt idx="2542">
                  <c:v>254.2</c:v>
                </c:pt>
                <c:pt idx="2543">
                  <c:v>254.3</c:v>
                </c:pt>
                <c:pt idx="2544">
                  <c:v>254.4</c:v>
                </c:pt>
                <c:pt idx="2545">
                  <c:v>254.5</c:v>
                </c:pt>
                <c:pt idx="2546">
                  <c:v>254.6</c:v>
                </c:pt>
                <c:pt idx="2547">
                  <c:v>254.7</c:v>
                </c:pt>
                <c:pt idx="2548">
                  <c:v>254.8</c:v>
                </c:pt>
                <c:pt idx="2549">
                  <c:v>254.9</c:v>
                </c:pt>
                <c:pt idx="2550">
                  <c:v>255</c:v>
                </c:pt>
                <c:pt idx="2551">
                  <c:v>255.1</c:v>
                </c:pt>
                <c:pt idx="2552">
                  <c:v>255.2</c:v>
                </c:pt>
                <c:pt idx="2553">
                  <c:v>255.3</c:v>
                </c:pt>
                <c:pt idx="2554">
                  <c:v>255.4</c:v>
                </c:pt>
                <c:pt idx="2555">
                  <c:v>255.5</c:v>
                </c:pt>
                <c:pt idx="2556">
                  <c:v>255.6</c:v>
                </c:pt>
                <c:pt idx="2557">
                  <c:v>255.7</c:v>
                </c:pt>
                <c:pt idx="2558">
                  <c:v>255.8</c:v>
                </c:pt>
                <c:pt idx="2559">
                  <c:v>255.9</c:v>
                </c:pt>
                <c:pt idx="2560">
                  <c:v>256</c:v>
                </c:pt>
                <c:pt idx="2561">
                  <c:v>256.10000000000002</c:v>
                </c:pt>
                <c:pt idx="2562">
                  <c:v>256.2</c:v>
                </c:pt>
                <c:pt idx="2563">
                  <c:v>256.3</c:v>
                </c:pt>
                <c:pt idx="2564">
                  <c:v>256.39999999999998</c:v>
                </c:pt>
                <c:pt idx="2565">
                  <c:v>256.5</c:v>
                </c:pt>
                <c:pt idx="2566">
                  <c:v>256.60000000000002</c:v>
                </c:pt>
                <c:pt idx="2567">
                  <c:v>256.7</c:v>
                </c:pt>
                <c:pt idx="2568">
                  <c:v>256.8</c:v>
                </c:pt>
                <c:pt idx="2569">
                  <c:v>256.89999999999998</c:v>
                </c:pt>
                <c:pt idx="2570">
                  <c:v>257</c:v>
                </c:pt>
                <c:pt idx="2571">
                  <c:v>257.10000000000002</c:v>
                </c:pt>
                <c:pt idx="2572">
                  <c:v>257.2</c:v>
                </c:pt>
                <c:pt idx="2573">
                  <c:v>257.3</c:v>
                </c:pt>
                <c:pt idx="2574">
                  <c:v>257.39999999999998</c:v>
                </c:pt>
                <c:pt idx="2575">
                  <c:v>257.5</c:v>
                </c:pt>
                <c:pt idx="2576">
                  <c:v>257.60000000000002</c:v>
                </c:pt>
                <c:pt idx="2577">
                  <c:v>257.7</c:v>
                </c:pt>
                <c:pt idx="2578">
                  <c:v>257.8</c:v>
                </c:pt>
                <c:pt idx="2579">
                  <c:v>257.89999999999998</c:v>
                </c:pt>
                <c:pt idx="2580">
                  <c:v>258</c:v>
                </c:pt>
                <c:pt idx="2581">
                  <c:v>258.10000000000002</c:v>
                </c:pt>
                <c:pt idx="2582">
                  <c:v>258.2</c:v>
                </c:pt>
                <c:pt idx="2583">
                  <c:v>258.3</c:v>
                </c:pt>
                <c:pt idx="2584">
                  <c:v>258.39999999999998</c:v>
                </c:pt>
                <c:pt idx="2585">
                  <c:v>258.5</c:v>
                </c:pt>
                <c:pt idx="2586">
                  <c:v>258.60000000000002</c:v>
                </c:pt>
                <c:pt idx="2587">
                  <c:v>258.7</c:v>
                </c:pt>
                <c:pt idx="2588">
                  <c:v>258.8</c:v>
                </c:pt>
                <c:pt idx="2589">
                  <c:v>258.89999999999998</c:v>
                </c:pt>
                <c:pt idx="2590">
                  <c:v>259</c:v>
                </c:pt>
                <c:pt idx="2591">
                  <c:v>259.10000000000002</c:v>
                </c:pt>
                <c:pt idx="2592">
                  <c:v>259.2</c:v>
                </c:pt>
                <c:pt idx="2593">
                  <c:v>259.3</c:v>
                </c:pt>
                <c:pt idx="2594">
                  <c:v>259.39999999999998</c:v>
                </c:pt>
                <c:pt idx="2595">
                  <c:v>259.5</c:v>
                </c:pt>
                <c:pt idx="2596">
                  <c:v>259.60000000000002</c:v>
                </c:pt>
                <c:pt idx="2597">
                  <c:v>259.7</c:v>
                </c:pt>
                <c:pt idx="2598">
                  <c:v>259.8</c:v>
                </c:pt>
                <c:pt idx="2599">
                  <c:v>259.89999999999998</c:v>
                </c:pt>
                <c:pt idx="2600">
                  <c:v>260</c:v>
                </c:pt>
                <c:pt idx="2601">
                  <c:v>260.10000000000002</c:v>
                </c:pt>
                <c:pt idx="2602">
                  <c:v>260.2</c:v>
                </c:pt>
                <c:pt idx="2603">
                  <c:v>260.3</c:v>
                </c:pt>
                <c:pt idx="2604">
                  <c:v>260.39999999999998</c:v>
                </c:pt>
                <c:pt idx="2605">
                  <c:v>260.5</c:v>
                </c:pt>
                <c:pt idx="2606">
                  <c:v>260.60000000000002</c:v>
                </c:pt>
                <c:pt idx="2607">
                  <c:v>260.7</c:v>
                </c:pt>
                <c:pt idx="2608">
                  <c:v>260.8</c:v>
                </c:pt>
                <c:pt idx="2609">
                  <c:v>260.89999999999998</c:v>
                </c:pt>
                <c:pt idx="2610">
                  <c:v>261</c:v>
                </c:pt>
                <c:pt idx="2611">
                  <c:v>261.10000000000002</c:v>
                </c:pt>
                <c:pt idx="2612">
                  <c:v>261.2</c:v>
                </c:pt>
                <c:pt idx="2613">
                  <c:v>261.3</c:v>
                </c:pt>
                <c:pt idx="2614">
                  <c:v>261.39999999999998</c:v>
                </c:pt>
                <c:pt idx="2615">
                  <c:v>261.5</c:v>
                </c:pt>
                <c:pt idx="2616">
                  <c:v>261.60000000000002</c:v>
                </c:pt>
                <c:pt idx="2617">
                  <c:v>261.7</c:v>
                </c:pt>
                <c:pt idx="2618">
                  <c:v>261.8</c:v>
                </c:pt>
                <c:pt idx="2619">
                  <c:v>261.89999999999998</c:v>
                </c:pt>
                <c:pt idx="2620">
                  <c:v>262</c:v>
                </c:pt>
                <c:pt idx="2621">
                  <c:v>262.10000000000002</c:v>
                </c:pt>
                <c:pt idx="2622">
                  <c:v>262.2</c:v>
                </c:pt>
                <c:pt idx="2623">
                  <c:v>262.3</c:v>
                </c:pt>
                <c:pt idx="2624">
                  <c:v>262.39999999999998</c:v>
                </c:pt>
                <c:pt idx="2625">
                  <c:v>262.5</c:v>
                </c:pt>
                <c:pt idx="2626">
                  <c:v>262.60000000000002</c:v>
                </c:pt>
                <c:pt idx="2627">
                  <c:v>262.7</c:v>
                </c:pt>
                <c:pt idx="2628">
                  <c:v>262.8</c:v>
                </c:pt>
                <c:pt idx="2629">
                  <c:v>262.89999999999998</c:v>
                </c:pt>
                <c:pt idx="2630">
                  <c:v>263</c:v>
                </c:pt>
                <c:pt idx="2631">
                  <c:v>263.10000000000002</c:v>
                </c:pt>
                <c:pt idx="2632">
                  <c:v>263.2</c:v>
                </c:pt>
                <c:pt idx="2633">
                  <c:v>263.3</c:v>
                </c:pt>
                <c:pt idx="2634">
                  <c:v>263.39999999999998</c:v>
                </c:pt>
                <c:pt idx="2635">
                  <c:v>263.5</c:v>
                </c:pt>
                <c:pt idx="2636">
                  <c:v>263.60000000000002</c:v>
                </c:pt>
                <c:pt idx="2637">
                  <c:v>263.7</c:v>
                </c:pt>
                <c:pt idx="2638">
                  <c:v>263.8</c:v>
                </c:pt>
                <c:pt idx="2639">
                  <c:v>263.89999999999998</c:v>
                </c:pt>
                <c:pt idx="2640">
                  <c:v>264</c:v>
                </c:pt>
                <c:pt idx="2641">
                  <c:v>264.10000000000002</c:v>
                </c:pt>
                <c:pt idx="2642">
                  <c:v>264.2</c:v>
                </c:pt>
                <c:pt idx="2643">
                  <c:v>264.3</c:v>
                </c:pt>
                <c:pt idx="2644">
                  <c:v>264.39999999999998</c:v>
                </c:pt>
                <c:pt idx="2645">
                  <c:v>264.5</c:v>
                </c:pt>
                <c:pt idx="2646">
                  <c:v>264.60000000000002</c:v>
                </c:pt>
                <c:pt idx="2647">
                  <c:v>264.7</c:v>
                </c:pt>
                <c:pt idx="2648">
                  <c:v>264.8</c:v>
                </c:pt>
                <c:pt idx="2649">
                  <c:v>264.89999999999998</c:v>
                </c:pt>
                <c:pt idx="2650">
                  <c:v>265</c:v>
                </c:pt>
                <c:pt idx="2651">
                  <c:v>265.10000000000002</c:v>
                </c:pt>
                <c:pt idx="2652">
                  <c:v>265.2</c:v>
                </c:pt>
                <c:pt idx="2653">
                  <c:v>265.3</c:v>
                </c:pt>
                <c:pt idx="2654">
                  <c:v>265.39999999999998</c:v>
                </c:pt>
                <c:pt idx="2655">
                  <c:v>265.5</c:v>
                </c:pt>
                <c:pt idx="2656">
                  <c:v>265.60000000000002</c:v>
                </c:pt>
                <c:pt idx="2657">
                  <c:v>265.7</c:v>
                </c:pt>
                <c:pt idx="2658">
                  <c:v>265.8</c:v>
                </c:pt>
                <c:pt idx="2659">
                  <c:v>265.89999999999998</c:v>
                </c:pt>
                <c:pt idx="2660">
                  <c:v>266</c:v>
                </c:pt>
                <c:pt idx="2661">
                  <c:v>266.10000000000002</c:v>
                </c:pt>
                <c:pt idx="2662">
                  <c:v>266.2</c:v>
                </c:pt>
                <c:pt idx="2663">
                  <c:v>266.3</c:v>
                </c:pt>
                <c:pt idx="2664">
                  <c:v>266.39999999999998</c:v>
                </c:pt>
                <c:pt idx="2665">
                  <c:v>266.5</c:v>
                </c:pt>
                <c:pt idx="2666">
                  <c:v>266.60000000000002</c:v>
                </c:pt>
                <c:pt idx="2667">
                  <c:v>266.7</c:v>
                </c:pt>
                <c:pt idx="2668">
                  <c:v>266.8</c:v>
                </c:pt>
                <c:pt idx="2669">
                  <c:v>266.89999999999998</c:v>
                </c:pt>
                <c:pt idx="2670">
                  <c:v>267</c:v>
                </c:pt>
                <c:pt idx="2671">
                  <c:v>267.10000000000002</c:v>
                </c:pt>
                <c:pt idx="2672">
                  <c:v>267.2</c:v>
                </c:pt>
                <c:pt idx="2673">
                  <c:v>267.3</c:v>
                </c:pt>
                <c:pt idx="2674">
                  <c:v>267.39999999999998</c:v>
                </c:pt>
                <c:pt idx="2675">
                  <c:v>267.5</c:v>
                </c:pt>
                <c:pt idx="2676">
                  <c:v>267.60000000000002</c:v>
                </c:pt>
                <c:pt idx="2677">
                  <c:v>267.7</c:v>
                </c:pt>
                <c:pt idx="2678">
                  <c:v>267.8</c:v>
                </c:pt>
                <c:pt idx="2679">
                  <c:v>267.89999999999998</c:v>
                </c:pt>
                <c:pt idx="2680">
                  <c:v>268</c:v>
                </c:pt>
                <c:pt idx="2681">
                  <c:v>268.10000000000002</c:v>
                </c:pt>
                <c:pt idx="2682">
                  <c:v>268.2</c:v>
                </c:pt>
                <c:pt idx="2683">
                  <c:v>268.3</c:v>
                </c:pt>
                <c:pt idx="2684">
                  <c:v>268.39999999999998</c:v>
                </c:pt>
                <c:pt idx="2685">
                  <c:v>268.5</c:v>
                </c:pt>
                <c:pt idx="2686">
                  <c:v>268.60000000000002</c:v>
                </c:pt>
                <c:pt idx="2687">
                  <c:v>268.7</c:v>
                </c:pt>
                <c:pt idx="2688">
                  <c:v>268.8</c:v>
                </c:pt>
                <c:pt idx="2689">
                  <c:v>268.89999999999998</c:v>
                </c:pt>
                <c:pt idx="2690">
                  <c:v>269</c:v>
                </c:pt>
                <c:pt idx="2691">
                  <c:v>269.10000000000002</c:v>
                </c:pt>
                <c:pt idx="2692">
                  <c:v>269.2</c:v>
                </c:pt>
                <c:pt idx="2693">
                  <c:v>269.3</c:v>
                </c:pt>
                <c:pt idx="2694">
                  <c:v>269.39999999999998</c:v>
                </c:pt>
                <c:pt idx="2695">
                  <c:v>269.5</c:v>
                </c:pt>
                <c:pt idx="2696">
                  <c:v>269.60000000000002</c:v>
                </c:pt>
                <c:pt idx="2697">
                  <c:v>269.7</c:v>
                </c:pt>
                <c:pt idx="2698">
                  <c:v>269.8</c:v>
                </c:pt>
                <c:pt idx="2699">
                  <c:v>269.89999999999998</c:v>
                </c:pt>
                <c:pt idx="2700">
                  <c:v>270</c:v>
                </c:pt>
                <c:pt idx="2701">
                  <c:v>270.10000000000002</c:v>
                </c:pt>
                <c:pt idx="2702">
                  <c:v>270.2</c:v>
                </c:pt>
                <c:pt idx="2703">
                  <c:v>270.3</c:v>
                </c:pt>
                <c:pt idx="2704">
                  <c:v>270.39999999999998</c:v>
                </c:pt>
                <c:pt idx="2705">
                  <c:v>270.5</c:v>
                </c:pt>
                <c:pt idx="2706">
                  <c:v>270.60000000000002</c:v>
                </c:pt>
                <c:pt idx="2707">
                  <c:v>270.7</c:v>
                </c:pt>
                <c:pt idx="2708">
                  <c:v>270.8</c:v>
                </c:pt>
                <c:pt idx="2709">
                  <c:v>270.89999999999998</c:v>
                </c:pt>
                <c:pt idx="2710">
                  <c:v>271</c:v>
                </c:pt>
                <c:pt idx="2711">
                  <c:v>271.10000000000002</c:v>
                </c:pt>
                <c:pt idx="2712">
                  <c:v>271.2</c:v>
                </c:pt>
                <c:pt idx="2713">
                  <c:v>271.3</c:v>
                </c:pt>
                <c:pt idx="2714">
                  <c:v>271.39999999999998</c:v>
                </c:pt>
                <c:pt idx="2715">
                  <c:v>271.5</c:v>
                </c:pt>
                <c:pt idx="2716">
                  <c:v>271.60000000000002</c:v>
                </c:pt>
                <c:pt idx="2717">
                  <c:v>271.7</c:v>
                </c:pt>
                <c:pt idx="2718">
                  <c:v>271.8</c:v>
                </c:pt>
                <c:pt idx="2719">
                  <c:v>271.89999999999998</c:v>
                </c:pt>
                <c:pt idx="2720">
                  <c:v>272</c:v>
                </c:pt>
                <c:pt idx="2721">
                  <c:v>272.10000000000002</c:v>
                </c:pt>
                <c:pt idx="2722">
                  <c:v>272.2</c:v>
                </c:pt>
                <c:pt idx="2723">
                  <c:v>272.3</c:v>
                </c:pt>
                <c:pt idx="2724">
                  <c:v>272.39999999999998</c:v>
                </c:pt>
                <c:pt idx="2725">
                  <c:v>272.5</c:v>
                </c:pt>
                <c:pt idx="2726">
                  <c:v>272.60000000000002</c:v>
                </c:pt>
                <c:pt idx="2727">
                  <c:v>272.7</c:v>
                </c:pt>
                <c:pt idx="2728">
                  <c:v>272.8</c:v>
                </c:pt>
                <c:pt idx="2729">
                  <c:v>272.89999999999998</c:v>
                </c:pt>
                <c:pt idx="2730">
                  <c:v>273</c:v>
                </c:pt>
                <c:pt idx="2731">
                  <c:v>273.10000000000002</c:v>
                </c:pt>
                <c:pt idx="2732">
                  <c:v>273.2</c:v>
                </c:pt>
                <c:pt idx="2733">
                  <c:v>273.3</c:v>
                </c:pt>
                <c:pt idx="2734">
                  <c:v>273.39999999999998</c:v>
                </c:pt>
                <c:pt idx="2735">
                  <c:v>273.5</c:v>
                </c:pt>
                <c:pt idx="2736">
                  <c:v>273.60000000000002</c:v>
                </c:pt>
                <c:pt idx="2737">
                  <c:v>273.7</c:v>
                </c:pt>
                <c:pt idx="2738">
                  <c:v>273.8</c:v>
                </c:pt>
                <c:pt idx="2739">
                  <c:v>273.89999999999998</c:v>
                </c:pt>
                <c:pt idx="2740">
                  <c:v>274</c:v>
                </c:pt>
                <c:pt idx="2741">
                  <c:v>274.10000000000002</c:v>
                </c:pt>
                <c:pt idx="2742">
                  <c:v>274.2</c:v>
                </c:pt>
                <c:pt idx="2743">
                  <c:v>274.3</c:v>
                </c:pt>
                <c:pt idx="2744">
                  <c:v>274.39999999999998</c:v>
                </c:pt>
                <c:pt idx="2745">
                  <c:v>274.5</c:v>
                </c:pt>
                <c:pt idx="2746">
                  <c:v>274.60000000000002</c:v>
                </c:pt>
                <c:pt idx="2747">
                  <c:v>274.7</c:v>
                </c:pt>
                <c:pt idx="2748">
                  <c:v>274.8</c:v>
                </c:pt>
                <c:pt idx="2749">
                  <c:v>274.89999999999998</c:v>
                </c:pt>
                <c:pt idx="2750">
                  <c:v>275</c:v>
                </c:pt>
                <c:pt idx="2751">
                  <c:v>275.10000000000002</c:v>
                </c:pt>
                <c:pt idx="2752">
                  <c:v>275.2</c:v>
                </c:pt>
                <c:pt idx="2753">
                  <c:v>275.3</c:v>
                </c:pt>
                <c:pt idx="2754">
                  <c:v>275.39999999999998</c:v>
                </c:pt>
                <c:pt idx="2755">
                  <c:v>275.5</c:v>
                </c:pt>
                <c:pt idx="2756">
                  <c:v>275.60000000000002</c:v>
                </c:pt>
                <c:pt idx="2757">
                  <c:v>275.7</c:v>
                </c:pt>
                <c:pt idx="2758">
                  <c:v>275.8</c:v>
                </c:pt>
                <c:pt idx="2759">
                  <c:v>275.89999999999998</c:v>
                </c:pt>
                <c:pt idx="2760">
                  <c:v>276</c:v>
                </c:pt>
                <c:pt idx="2761">
                  <c:v>276.10000000000002</c:v>
                </c:pt>
                <c:pt idx="2762">
                  <c:v>276.2</c:v>
                </c:pt>
                <c:pt idx="2763">
                  <c:v>276.3</c:v>
                </c:pt>
                <c:pt idx="2764">
                  <c:v>276.39999999999998</c:v>
                </c:pt>
                <c:pt idx="2765">
                  <c:v>276.5</c:v>
                </c:pt>
                <c:pt idx="2766">
                  <c:v>276.60000000000002</c:v>
                </c:pt>
                <c:pt idx="2767">
                  <c:v>276.7</c:v>
                </c:pt>
                <c:pt idx="2768">
                  <c:v>276.8</c:v>
                </c:pt>
                <c:pt idx="2769">
                  <c:v>276.89999999999998</c:v>
                </c:pt>
                <c:pt idx="2770">
                  <c:v>277</c:v>
                </c:pt>
                <c:pt idx="2771">
                  <c:v>277.10000000000002</c:v>
                </c:pt>
                <c:pt idx="2772">
                  <c:v>277.2</c:v>
                </c:pt>
                <c:pt idx="2773">
                  <c:v>277.3</c:v>
                </c:pt>
                <c:pt idx="2774">
                  <c:v>277.39999999999998</c:v>
                </c:pt>
                <c:pt idx="2775">
                  <c:v>277.5</c:v>
                </c:pt>
                <c:pt idx="2776">
                  <c:v>277.60000000000002</c:v>
                </c:pt>
                <c:pt idx="2777">
                  <c:v>277.7</c:v>
                </c:pt>
                <c:pt idx="2778">
                  <c:v>277.8</c:v>
                </c:pt>
                <c:pt idx="2779">
                  <c:v>277.89999999999998</c:v>
                </c:pt>
                <c:pt idx="2780">
                  <c:v>278</c:v>
                </c:pt>
                <c:pt idx="2781">
                  <c:v>278.10000000000002</c:v>
                </c:pt>
                <c:pt idx="2782">
                  <c:v>278.2</c:v>
                </c:pt>
                <c:pt idx="2783">
                  <c:v>278.3</c:v>
                </c:pt>
                <c:pt idx="2784">
                  <c:v>278.39999999999998</c:v>
                </c:pt>
                <c:pt idx="2785">
                  <c:v>278.5</c:v>
                </c:pt>
                <c:pt idx="2786">
                  <c:v>278.60000000000002</c:v>
                </c:pt>
                <c:pt idx="2787">
                  <c:v>278.7</c:v>
                </c:pt>
                <c:pt idx="2788">
                  <c:v>278.8</c:v>
                </c:pt>
                <c:pt idx="2789">
                  <c:v>278.89999999999998</c:v>
                </c:pt>
                <c:pt idx="2790">
                  <c:v>279</c:v>
                </c:pt>
                <c:pt idx="2791">
                  <c:v>279.10000000000002</c:v>
                </c:pt>
                <c:pt idx="2792">
                  <c:v>279.2</c:v>
                </c:pt>
                <c:pt idx="2793">
                  <c:v>279.3</c:v>
                </c:pt>
                <c:pt idx="2794">
                  <c:v>279.39999999999998</c:v>
                </c:pt>
                <c:pt idx="2795">
                  <c:v>279.5</c:v>
                </c:pt>
                <c:pt idx="2796">
                  <c:v>279.60000000000002</c:v>
                </c:pt>
                <c:pt idx="2797">
                  <c:v>279.7</c:v>
                </c:pt>
                <c:pt idx="2798">
                  <c:v>279.8</c:v>
                </c:pt>
                <c:pt idx="2799">
                  <c:v>279.89999999999998</c:v>
                </c:pt>
                <c:pt idx="2800">
                  <c:v>280</c:v>
                </c:pt>
                <c:pt idx="2801">
                  <c:v>280.10000000000002</c:v>
                </c:pt>
                <c:pt idx="2802">
                  <c:v>280.2</c:v>
                </c:pt>
                <c:pt idx="2803">
                  <c:v>280.3</c:v>
                </c:pt>
                <c:pt idx="2804">
                  <c:v>280.39999999999998</c:v>
                </c:pt>
                <c:pt idx="2805">
                  <c:v>280.5</c:v>
                </c:pt>
                <c:pt idx="2806">
                  <c:v>280.60000000000002</c:v>
                </c:pt>
                <c:pt idx="2807">
                  <c:v>280.7</c:v>
                </c:pt>
                <c:pt idx="2808">
                  <c:v>280.8</c:v>
                </c:pt>
                <c:pt idx="2809">
                  <c:v>280.89999999999998</c:v>
                </c:pt>
                <c:pt idx="2810">
                  <c:v>281</c:v>
                </c:pt>
                <c:pt idx="2811">
                  <c:v>281.10000000000002</c:v>
                </c:pt>
                <c:pt idx="2812">
                  <c:v>281.2</c:v>
                </c:pt>
                <c:pt idx="2813">
                  <c:v>281.3</c:v>
                </c:pt>
                <c:pt idx="2814">
                  <c:v>281.39999999999998</c:v>
                </c:pt>
                <c:pt idx="2815">
                  <c:v>281.5</c:v>
                </c:pt>
                <c:pt idx="2816">
                  <c:v>281.60000000000002</c:v>
                </c:pt>
                <c:pt idx="2817">
                  <c:v>281.7</c:v>
                </c:pt>
                <c:pt idx="2818">
                  <c:v>281.8</c:v>
                </c:pt>
                <c:pt idx="2819">
                  <c:v>281.89999999999998</c:v>
                </c:pt>
                <c:pt idx="2820">
                  <c:v>282</c:v>
                </c:pt>
                <c:pt idx="2821">
                  <c:v>282.10000000000002</c:v>
                </c:pt>
                <c:pt idx="2822">
                  <c:v>282.2</c:v>
                </c:pt>
                <c:pt idx="2823">
                  <c:v>282.3</c:v>
                </c:pt>
                <c:pt idx="2824">
                  <c:v>282.39999999999998</c:v>
                </c:pt>
                <c:pt idx="2825">
                  <c:v>282.5</c:v>
                </c:pt>
                <c:pt idx="2826">
                  <c:v>282.60000000000002</c:v>
                </c:pt>
                <c:pt idx="2827">
                  <c:v>282.7</c:v>
                </c:pt>
                <c:pt idx="2828">
                  <c:v>282.8</c:v>
                </c:pt>
                <c:pt idx="2829">
                  <c:v>282.89999999999998</c:v>
                </c:pt>
                <c:pt idx="2830">
                  <c:v>283</c:v>
                </c:pt>
                <c:pt idx="2831">
                  <c:v>283.10000000000002</c:v>
                </c:pt>
                <c:pt idx="2832">
                  <c:v>283.2</c:v>
                </c:pt>
                <c:pt idx="2833">
                  <c:v>283.3</c:v>
                </c:pt>
                <c:pt idx="2834">
                  <c:v>283.39999999999998</c:v>
                </c:pt>
                <c:pt idx="2835">
                  <c:v>283.5</c:v>
                </c:pt>
                <c:pt idx="2836">
                  <c:v>283.60000000000002</c:v>
                </c:pt>
                <c:pt idx="2837">
                  <c:v>283.7</c:v>
                </c:pt>
                <c:pt idx="2838">
                  <c:v>283.8</c:v>
                </c:pt>
                <c:pt idx="2839">
                  <c:v>283.89999999999998</c:v>
                </c:pt>
                <c:pt idx="2840">
                  <c:v>284</c:v>
                </c:pt>
                <c:pt idx="2841">
                  <c:v>284.10000000000002</c:v>
                </c:pt>
                <c:pt idx="2842">
                  <c:v>284.2</c:v>
                </c:pt>
                <c:pt idx="2843">
                  <c:v>284.3</c:v>
                </c:pt>
                <c:pt idx="2844">
                  <c:v>284.39999999999998</c:v>
                </c:pt>
                <c:pt idx="2845">
                  <c:v>284.5</c:v>
                </c:pt>
                <c:pt idx="2846">
                  <c:v>284.60000000000002</c:v>
                </c:pt>
                <c:pt idx="2847">
                  <c:v>284.7</c:v>
                </c:pt>
                <c:pt idx="2848">
                  <c:v>284.8</c:v>
                </c:pt>
                <c:pt idx="2849">
                  <c:v>284.89999999999998</c:v>
                </c:pt>
                <c:pt idx="2850">
                  <c:v>285</c:v>
                </c:pt>
                <c:pt idx="2851">
                  <c:v>285.10000000000002</c:v>
                </c:pt>
                <c:pt idx="2852">
                  <c:v>285.2</c:v>
                </c:pt>
                <c:pt idx="2853">
                  <c:v>285.3</c:v>
                </c:pt>
                <c:pt idx="2854">
                  <c:v>285.39999999999998</c:v>
                </c:pt>
                <c:pt idx="2855">
                  <c:v>285.5</c:v>
                </c:pt>
                <c:pt idx="2856">
                  <c:v>285.60000000000002</c:v>
                </c:pt>
                <c:pt idx="2857">
                  <c:v>285.7</c:v>
                </c:pt>
                <c:pt idx="2858">
                  <c:v>285.8</c:v>
                </c:pt>
                <c:pt idx="2859">
                  <c:v>285.89999999999998</c:v>
                </c:pt>
                <c:pt idx="2860">
                  <c:v>286</c:v>
                </c:pt>
                <c:pt idx="2861">
                  <c:v>286.10000000000002</c:v>
                </c:pt>
                <c:pt idx="2862">
                  <c:v>286.2</c:v>
                </c:pt>
                <c:pt idx="2863">
                  <c:v>286.3</c:v>
                </c:pt>
                <c:pt idx="2864">
                  <c:v>286.39999999999998</c:v>
                </c:pt>
                <c:pt idx="2865">
                  <c:v>286.5</c:v>
                </c:pt>
                <c:pt idx="2866">
                  <c:v>286.60000000000002</c:v>
                </c:pt>
                <c:pt idx="2867">
                  <c:v>286.7</c:v>
                </c:pt>
                <c:pt idx="2868">
                  <c:v>286.8</c:v>
                </c:pt>
                <c:pt idx="2869">
                  <c:v>286.89999999999998</c:v>
                </c:pt>
                <c:pt idx="2870">
                  <c:v>287</c:v>
                </c:pt>
                <c:pt idx="2871">
                  <c:v>287.10000000000002</c:v>
                </c:pt>
                <c:pt idx="2872">
                  <c:v>287.2</c:v>
                </c:pt>
                <c:pt idx="2873">
                  <c:v>287.3</c:v>
                </c:pt>
                <c:pt idx="2874">
                  <c:v>287.39999999999998</c:v>
                </c:pt>
                <c:pt idx="2875">
                  <c:v>287.5</c:v>
                </c:pt>
                <c:pt idx="2876">
                  <c:v>287.60000000000002</c:v>
                </c:pt>
                <c:pt idx="2877">
                  <c:v>287.7</c:v>
                </c:pt>
                <c:pt idx="2878">
                  <c:v>287.8</c:v>
                </c:pt>
                <c:pt idx="2879">
                  <c:v>287.89999999999998</c:v>
                </c:pt>
                <c:pt idx="2880">
                  <c:v>288</c:v>
                </c:pt>
                <c:pt idx="2881">
                  <c:v>288.10000000000002</c:v>
                </c:pt>
                <c:pt idx="2882">
                  <c:v>288.2</c:v>
                </c:pt>
                <c:pt idx="2883">
                  <c:v>288.3</c:v>
                </c:pt>
                <c:pt idx="2884">
                  <c:v>288.39999999999998</c:v>
                </c:pt>
                <c:pt idx="2885">
                  <c:v>288.5</c:v>
                </c:pt>
                <c:pt idx="2886">
                  <c:v>288.60000000000002</c:v>
                </c:pt>
                <c:pt idx="2887">
                  <c:v>288.7</c:v>
                </c:pt>
                <c:pt idx="2888">
                  <c:v>288.8</c:v>
                </c:pt>
                <c:pt idx="2889">
                  <c:v>288.89999999999998</c:v>
                </c:pt>
                <c:pt idx="2890">
                  <c:v>289</c:v>
                </c:pt>
                <c:pt idx="2891">
                  <c:v>289.10000000000002</c:v>
                </c:pt>
                <c:pt idx="2892">
                  <c:v>289.2</c:v>
                </c:pt>
                <c:pt idx="2893">
                  <c:v>289.3</c:v>
                </c:pt>
                <c:pt idx="2894">
                  <c:v>289.39999999999998</c:v>
                </c:pt>
                <c:pt idx="2895">
                  <c:v>289.5</c:v>
                </c:pt>
                <c:pt idx="2896">
                  <c:v>289.60000000000002</c:v>
                </c:pt>
                <c:pt idx="2897">
                  <c:v>289.7</c:v>
                </c:pt>
                <c:pt idx="2898">
                  <c:v>289.8</c:v>
                </c:pt>
                <c:pt idx="2899">
                  <c:v>289.89999999999998</c:v>
                </c:pt>
                <c:pt idx="2900">
                  <c:v>290</c:v>
                </c:pt>
                <c:pt idx="2901">
                  <c:v>290.10000000000002</c:v>
                </c:pt>
                <c:pt idx="2902">
                  <c:v>290.2</c:v>
                </c:pt>
                <c:pt idx="2903">
                  <c:v>290.3</c:v>
                </c:pt>
                <c:pt idx="2904">
                  <c:v>290.39999999999998</c:v>
                </c:pt>
                <c:pt idx="2905">
                  <c:v>290.5</c:v>
                </c:pt>
                <c:pt idx="2906">
                  <c:v>290.60000000000002</c:v>
                </c:pt>
                <c:pt idx="2907">
                  <c:v>290.7</c:v>
                </c:pt>
                <c:pt idx="2908">
                  <c:v>290.8</c:v>
                </c:pt>
                <c:pt idx="2909">
                  <c:v>290.89999999999998</c:v>
                </c:pt>
                <c:pt idx="2910">
                  <c:v>291</c:v>
                </c:pt>
                <c:pt idx="2911">
                  <c:v>291.10000000000002</c:v>
                </c:pt>
                <c:pt idx="2912">
                  <c:v>291.2</c:v>
                </c:pt>
                <c:pt idx="2913">
                  <c:v>291.3</c:v>
                </c:pt>
                <c:pt idx="2914">
                  <c:v>291.39999999999998</c:v>
                </c:pt>
                <c:pt idx="2915">
                  <c:v>291.5</c:v>
                </c:pt>
                <c:pt idx="2916">
                  <c:v>291.60000000000002</c:v>
                </c:pt>
                <c:pt idx="2917">
                  <c:v>291.7</c:v>
                </c:pt>
                <c:pt idx="2918">
                  <c:v>291.8</c:v>
                </c:pt>
                <c:pt idx="2919">
                  <c:v>291.89999999999998</c:v>
                </c:pt>
                <c:pt idx="2920">
                  <c:v>292</c:v>
                </c:pt>
                <c:pt idx="2921">
                  <c:v>292.10000000000002</c:v>
                </c:pt>
                <c:pt idx="2922">
                  <c:v>292.2</c:v>
                </c:pt>
                <c:pt idx="2923">
                  <c:v>292.3</c:v>
                </c:pt>
                <c:pt idx="2924">
                  <c:v>292.39999999999998</c:v>
                </c:pt>
                <c:pt idx="2925">
                  <c:v>292.5</c:v>
                </c:pt>
                <c:pt idx="2926">
                  <c:v>292.60000000000002</c:v>
                </c:pt>
                <c:pt idx="2927">
                  <c:v>292.7</c:v>
                </c:pt>
                <c:pt idx="2928">
                  <c:v>292.8</c:v>
                </c:pt>
                <c:pt idx="2929">
                  <c:v>292.89999999999998</c:v>
                </c:pt>
                <c:pt idx="2930">
                  <c:v>293</c:v>
                </c:pt>
                <c:pt idx="2931">
                  <c:v>293.10000000000002</c:v>
                </c:pt>
                <c:pt idx="2932">
                  <c:v>293.2</c:v>
                </c:pt>
                <c:pt idx="2933">
                  <c:v>293.3</c:v>
                </c:pt>
                <c:pt idx="2934">
                  <c:v>293.39999999999998</c:v>
                </c:pt>
                <c:pt idx="2935">
                  <c:v>293.5</c:v>
                </c:pt>
                <c:pt idx="2936">
                  <c:v>293.60000000000002</c:v>
                </c:pt>
                <c:pt idx="2937">
                  <c:v>293.7</c:v>
                </c:pt>
                <c:pt idx="2938">
                  <c:v>293.8</c:v>
                </c:pt>
                <c:pt idx="2939">
                  <c:v>293.89999999999998</c:v>
                </c:pt>
                <c:pt idx="2940">
                  <c:v>294</c:v>
                </c:pt>
                <c:pt idx="2941">
                  <c:v>294.10000000000002</c:v>
                </c:pt>
                <c:pt idx="2942">
                  <c:v>294.2</c:v>
                </c:pt>
                <c:pt idx="2943">
                  <c:v>294.3</c:v>
                </c:pt>
                <c:pt idx="2944">
                  <c:v>294.39999999999998</c:v>
                </c:pt>
                <c:pt idx="2945">
                  <c:v>294.5</c:v>
                </c:pt>
                <c:pt idx="2946">
                  <c:v>294.60000000000002</c:v>
                </c:pt>
                <c:pt idx="2947">
                  <c:v>294.7</c:v>
                </c:pt>
                <c:pt idx="2948">
                  <c:v>294.8</c:v>
                </c:pt>
                <c:pt idx="2949">
                  <c:v>294.89999999999998</c:v>
                </c:pt>
                <c:pt idx="2950">
                  <c:v>295</c:v>
                </c:pt>
                <c:pt idx="2951">
                  <c:v>295.10000000000002</c:v>
                </c:pt>
                <c:pt idx="2952">
                  <c:v>295.2</c:v>
                </c:pt>
                <c:pt idx="2953">
                  <c:v>295.3</c:v>
                </c:pt>
                <c:pt idx="2954">
                  <c:v>295.39999999999998</c:v>
                </c:pt>
                <c:pt idx="2955">
                  <c:v>295.5</c:v>
                </c:pt>
                <c:pt idx="2956">
                  <c:v>295.60000000000002</c:v>
                </c:pt>
                <c:pt idx="2957">
                  <c:v>295.7</c:v>
                </c:pt>
                <c:pt idx="2958">
                  <c:v>295.8</c:v>
                </c:pt>
                <c:pt idx="2959">
                  <c:v>295.89999999999998</c:v>
                </c:pt>
                <c:pt idx="2960">
                  <c:v>296</c:v>
                </c:pt>
                <c:pt idx="2961">
                  <c:v>296.10000000000002</c:v>
                </c:pt>
                <c:pt idx="2962">
                  <c:v>296.2</c:v>
                </c:pt>
                <c:pt idx="2963">
                  <c:v>296.3</c:v>
                </c:pt>
                <c:pt idx="2964">
                  <c:v>296.39999999999998</c:v>
                </c:pt>
                <c:pt idx="2965">
                  <c:v>296.5</c:v>
                </c:pt>
                <c:pt idx="2966">
                  <c:v>296.60000000000002</c:v>
                </c:pt>
                <c:pt idx="2967">
                  <c:v>296.7</c:v>
                </c:pt>
                <c:pt idx="2968">
                  <c:v>296.8</c:v>
                </c:pt>
                <c:pt idx="2969">
                  <c:v>296.89999999999998</c:v>
                </c:pt>
                <c:pt idx="2970">
                  <c:v>297</c:v>
                </c:pt>
                <c:pt idx="2971">
                  <c:v>297.10000000000002</c:v>
                </c:pt>
                <c:pt idx="2972">
                  <c:v>297.2</c:v>
                </c:pt>
                <c:pt idx="2973">
                  <c:v>297.3</c:v>
                </c:pt>
                <c:pt idx="2974">
                  <c:v>297.39999999999998</c:v>
                </c:pt>
                <c:pt idx="2975">
                  <c:v>297.5</c:v>
                </c:pt>
                <c:pt idx="2976">
                  <c:v>297.60000000000002</c:v>
                </c:pt>
                <c:pt idx="2977">
                  <c:v>297.7</c:v>
                </c:pt>
                <c:pt idx="2978">
                  <c:v>297.8</c:v>
                </c:pt>
                <c:pt idx="2979">
                  <c:v>297.89999999999998</c:v>
                </c:pt>
                <c:pt idx="2980">
                  <c:v>298</c:v>
                </c:pt>
                <c:pt idx="2981">
                  <c:v>298.10000000000002</c:v>
                </c:pt>
                <c:pt idx="2982">
                  <c:v>298.2</c:v>
                </c:pt>
                <c:pt idx="2983">
                  <c:v>298.3</c:v>
                </c:pt>
                <c:pt idx="2984">
                  <c:v>298.39999999999998</c:v>
                </c:pt>
                <c:pt idx="2985">
                  <c:v>298.5</c:v>
                </c:pt>
                <c:pt idx="2986">
                  <c:v>298.60000000000002</c:v>
                </c:pt>
                <c:pt idx="2987">
                  <c:v>298.7</c:v>
                </c:pt>
                <c:pt idx="2988">
                  <c:v>298.8</c:v>
                </c:pt>
                <c:pt idx="2989">
                  <c:v>298.89999999999998</c:v>
                </c:pt>
                <c:pt idx="2990">
                  <c:v>299</c:v>
                </c:pt>
                <c:pt idx="2991">
                  <c:v>299.10000000000002</c:v>
                </c:pt>
                <c:pt idx="2992">
                  <c:v>299.2</c:v>
                </c:pt>
                <c:pt idx="2993">
                  <c:v>299.3</c:v>
                </c:pt>
                <c:pt idx="2994">
                  <c:v>299.39999999999998</c:v>
                </c:pt>
                <c:pt idx="2995">
                  <c:v>299.5</c:v>
                </c:pt>
                <c:pt idx="2996">
                  <c:v>299.60000000000002</c:v>
                </c:pt>
                <c:pt idx="2997">
                  <c:v>299.7</c:v>
                </c:pt>
                <c:pt idx="2998">
                  <c:v>299.8</c:v>
                </c:pt>
                <c:pt idx="2999">
                  <c:v>299.89999999999998</c:v>
                </c:pt>
                <c:pt idx="3000">
                  <c:v>300</c:v>
                </c:pt>
                <c:pt idx="3001">
                  <c:v>300.10000000000002</c:v>
                </c:pt>
                <c:pt idx="3002">
                  <c:v>300.2</c:v>
                </c:pt>
                <c:pt idx="3003">
                  <c:v>300.3</c:v>
                </c:pt>
                <c:pt idx="3004">
                  <c:v>300.39999999999998</c:v>
                </c:pt>
                <c:pt idx="3005">
                  <c:v>300.5</c:v>
                </c:pt>
                <c:pt idx="3006">
                  <c:v>300.60000000000002</c:v>
                </c:pt>
                <c:pt idx="3007">
                  <c:v>300.7</c:v>
                </c:pt>
                <c:pt idx="3008">
                  <c:v>300.8</c:v>
                </c:pt>
                <c:pt idx="3009">
                  <c:v>300.89999999999998</c:v>
                </c:pt>
                <c:pt idx="3010">
                  <c:v>301</c:v>
                </c:pt>
                <c:pt idx="3011">
                  <c:v>301.10000000000002</c:v>
                </c:pt>
                <c:pt idx="3012">
                  <c:v>301.2</c:v>
                </c:pt>
                <c:pt idx="3013">
                  <c:v>301.3</c:v>
                </c:pt>
                <c:pt idx="3014">
                  <c:v>301.39999999999998</c:v>
                </c:pt>
                <c:pt idx="3015">
                  <c:v>301.5</c:v>
                </c:pt>
                <c:pt idx="3016">
                  <c:v>301.60000000000002</c:v>
                </c:pt>
                <c:pt idx="3017">
                  <c:v>301.7</c:v>
                </c:pt>
                <c:pt idx="3018">
                  <c:v>301.8</c:v>
                </c:pt>
                <c:pt idx="3019">
                  <c:v>301.89999999999998</c:v>
                </c:pt>
                <c:pt idx="3020">
                  <c:v>302</c:v>
                </c:pt>
                <c:pt idx="3021">
                  <c:v>302.10000000000002</c:v>
                </c:pt>
                <c:pt idx="3022">
                  <c:v>302.2</c:v>
                </c:pt>
                <c:pt idx="3023">
                  <c:v>302.3</c:v>
                </c:pt>
                <c:pt idx="3024">
                  <c:v>302.39999999999998</c:v>
                </c:pt>
                <c:pt idx="3025">
                  <c:v>302.5</c:v>
                </c:pt>
                <c:pt idx="3026">
                  <c:v>302.60000000000002</c:v>
                </c:pt>
                <c:pt idx="3027">
                  <c:v>302.7</c:v>
                </c:pt>
                <c:pt idx="3028">
                  <c:v>302.8</c:v>
                </c:pt>
                <c:pt idx="3029">
                  <c:v>302.89999999999998</c:v>
                </c:pt>
                <c:pt idx="3030">
                  <c:v>303</c:v>
                </c:pt>
                <c:pt idx="3031">
                  <c:v>303.10000000000002</c:v>
                </c:pt>
                <c:pt idx="3032">
                  <c:v>303.2</c:v>
                </c:pt>
                <c:pt idx="3033">
                  <c:v>303.3</c:v>
                </c:pt>
                <c:pt idx="3034">
                  <c:v>303.39999999999998</c:v>
                </c:pt>
                <c:pt idx="3035">
                  <c:v>303.5</c:v>
                </c:pt>
                <c:pt idx="3036">
                  <c:v>303.60000000000002</c:v>
                </c:pt>
                <c:pt idx="3037">
                  <c:v>303.7</c:v>
                </c:pt>
                <c:pt idx="3038">
                  <c:v>303.8</c:v>
                </c:pt>
                <c:pt idx="3039">
                  <c:v>303.89999999999998</c:v>
                </c:pt>
                <c:pt idx="3040">
                  <c:v>304</c:v>
                </c:pt>
                <c:pt idx="3041">
                  <c:v>304.10000000000002</c:v>
                </c:pt>
                <c:pt idx="3042">
                  <c:v>304.2</c:v>
                </c:pt>
                <c:pt idx="3043">
                  <c:v>304.3</c:v>
                </c:pt>
                <c:pt idx="3044">
                  <c:v>304.39999999999998</c:v>
                </c:pt>
                <c:pt idx="3045">
                  <c:v>304.5</c:v>
                </c:pt>
                <c:pt idx="3046">
                  <c:v>304.60000000000002</c:v>
                </c:pt>
                <c:pt idx="3047">
                  <c:v>304.7</c:v>
                </c:pt>
                <c:pt idx="3048">
                  <c:v>304.8</c:v>
                </c:pt>
                <c:pt idx="3049">
                  <c:v>304.89999999999998</c:v>
                </c:pt>
                <c:pt idx="3050">
                  <c:v>305</c:v>
                </c:pt>
                <c:pt idx="3051">
                  <c:v>305.10000000000002</c:v>
                </c:pt>
                <c:pt idx="3052">
                  <c:v>305.2</c:v>
                </c:pt>
                <c:pt idx="3053">
                  <c:v>305.3</c:v>
                </c:pt>
                <c:pt idx="3054">
                  <c:v>305.39999999999998</c:v>
                </c:pt>
                <c:pt idx="3055">
                  <c:v>305.5</c:v>
                </c:pt>
                <c:pt idx="3056">
                  <c:v>305.60000000000002</c:v>
                </c:pt>
                <c:pt idx="3057">
                  <c:v>305.7</c:v>
                </c:pt>
                <c:pt idx="3058">
                  <c:v>305.8</c:v>
                </c:pt>
                <c:pt idx="3059">
                  <c:v>305.89999999999998</c:v>
                </c:pt>
                <c:pt idx="3060">
                  <c:v>306</c:v>
                </c:pt>
                <c:pt idx="3061">
                  <c:v>306.10000000000002</c:v>
                </c:pt>
                <c:pt idx="3062">
                  <c:v>306.2</c:v>
                </c:pt>
                <c:pt idx="3063">
                  <c:v>306.3</c:v>
                </c:pt>
                <c:pt idx="3064">
                  <c:v>306.39999999999998</c:v>
                </c:pt>
                <c:pt idx="3065">
                  <c:v>306.5</c:v>
                </c:pt>
                <c:pt idx="3066">
                  <c:v>306.60000000000002</c:v>
                </c:pt>
                <c:pt idx="3067">
                  <c:v>306.7</c:v>
                </c:pt>
                <c:pt idx="3068">
                  <c:v>306.8</c:v>
                </c:pt>
                <c:pt idx="3069">
                  <c:v>306.89999999999998</c:v>
                </c:pt>
                <c:pt idx="3070">
                  <c:v>307</c:v>
                </c:pt>
                <c:pt idx="3071">
                  <c:v>307.10000000000002</c:v>
                </c:pt>
                <c:pt idx="3072">
                  <c:v>307.2</c:v>
                </c:pt>
                <c:pt idx="3073">
                  <c:v>307.3</c:v>
                </c:pt>
                <c:pt idx="3074">
                  <c:v>307.39999999999998</c:v>
                </c:pt>
                <c:pt idx="3075">
                  <c:v>307.5</c:v>
                </c:pt>
                <c:pt idx="3076">
                  <c:v>307.60000000000002</c:v>
                </c:pt>
                <c:pt idx="3077">
                  <c:v>307.7</c:v>
                </c:pt>
                <c:pt idx="3078">
                  <c:v>307.8</c:v>
                </c:pt>
                <c:pt idx="3079">
                  <c:v>307.89999999999998</c:v>
                </c:pt>
                <c:pt idx="3080">
                  <c:v>308</c:v>
                </c:pt>
                <c:pt idx="3081">
                  <c:v>308.10000000000002</c:v>
                </c:pt>
                <c:pt idx="3082">
                  <c:v>308.2</c:v>
                </c:pt>
                <c:pt idx="3083">
                  <c:v>308.3</c:v>
                </c:pt>
                <c:pt idx="3084">
                  <c:v>308.39999999999998</c:v>
                </c:pt>
                <c:pt idx="3085">
                  <c:v>308.5</c:v>
                </c:pt>
                <c:pt idx="3086">
                  <c:v>308.60000000000002</c:v>
                </c:pt>
                <c:pt idx="3087">
                  <c:v>308.7</c:v>
                </c:pt>
                <c:pt idx="3088">
                  <c:v>308.8</c:v>
                </c:pt>
                <c:pt idx="3089">
                  <c:v>308.89999999999998</c:v>
                </c:pt>
                <c:pt idx="3090">
                  <c:v>309</c:v>
                </c:pt>
                <c:pt idx="3091">
                  <c:v>309.10000000000002</c:v>
                </c:pt>
                <c:pt idx="3092">
                  <c:v>309.2</c:v>
                </c:pt>
                <c:pt idx="3093">
                  <c:v>309.3</c:v>
                </c:pt>
                <c:pt idx="3094">
                  <c:v>309.39999999999998</c:v>
                </c:pt>
                <c:pt idx="3095">
                  <c:v>309.5</c:v>
                </c:pt>
                <c:pt idx="3096">
                  <c:v>309.60000000000002</c:v>
                </c:pt>
                <c:pt idx="3097">
                  <c:v>309.7</c:v>
                </c:pt>
                <c:pt idx="3098">
                  <c:v>309.8</c:v>
                </c:pt>
                <c:pt idx="3099">
                  <c:v>309.89999999999998</c:v>
                </c:pt>
                <c:pt idx="3100">
                  <c:v>310</c:v>
                </c:pt>
                <c:pt idx="3101">
                  <c:v>310.10000000000002</c:v>
                </c:pt>
                <c:pt idx="3102">
                  <c:v>310.2</c:v>
                </c:pt>
                <c:pt idx="3103">
                  <c:v>310.3</c:v>
                </c:pt>
                <c:pt idx="3104">
                  <c:v>310.39999999999998</c:v>
                </c:pt>
                <c:pt idx="3105">
                  <c:v>310.5</c:v>
                </c:pt>
                <c:pt idx="3106">
                  <c:v>310.60000000000002</c:v>
                </c:pt>
                <c:pt idx="3107">
                  <c:v>310.7</c:v>
                </c:pt>
                <c:pt idx="3108">
                  <c:v>310.8</c:v>
                </c:pt>
                <c:pt idx="3109">
                  <c:v>310.89999999999998</c:v>
                </c:pt>
                <c:pt idx="3110">
                  <c:v>311</c:v>
                </c:pt>
                <c:pt idx="3111">
                  <c:v>311.10000000000002</c:v>
                </c:pt>
                <c:pt idx="3112">
                  <c:v>311.2</c:v>
                </c:pt>
                <c:pt idx="3113">
                  <c:v>311.3</c:v>
                </c:pt>
                <c:pt idx="3114">
                  <c:v>311.39999999999998</c:v>
                </c:pt>
                <c:pt idx="3115">
                  <c:v>311.5</c:v>
                </c:pt>
                <c:pt idx="3116">
                  <c:v>311.60000000000002</c:v>
                </c:pt>
                <c:pt idx="3117">
                  <c:v>311.7</c:v>
                </c:pt>
                <c:pt idx="3118">
                  <c:v>311.8</c:v>
                </c:pt>
                <c:pt idx="3119">
                  <c:v>311.89999999999998</c:v>
                </c:pt>
                <c:pt idx="3120">
                  <c:v>312</c:v>
                </c:pt>
                <c:pt idx="3121">
                  <c:v>312.10000000000002</c:v>
                </c:pt>
                <c:pt idx="3122">
                  <c:v>312.2</c:v>
                </c:pt>
                <c:pt idx="3123">
                  <c:v>312.3</c:v>
                </c:pt>
                <c:pt idx="3124">
                  <c:v>312.39999999999998</c:v>
                </c:pt>
                <c:pt idx="3125">
                  <c:v>312.5</c:v>
                </c:pt>
                <c:pt idx="3126">
                  <c:v>312.60000000000002</c:v>
                </c:pt>
                <c:pt idx="3127">
                  <c:v>312.7</c:v>
                </c:pt>
                <c:pt idx="3128">
                  <c:v>312.8</c:v>
                </c:pt>
                <c:pt idx="3129">
                  <c:v>312.89999999999998</c:v>
                </c:pt>
                <c:pt idx="3130">
                  <c:v>313</c:v>
                </c:pt>
                <c:pt idx="3131">
                  <c:v>313.10000000000002</c:v>
                </c:pt>
                <c:pt idx="3132">
                  <c:v>313.2</c:v>
                </c:pt>
                <c:pt idx="3133">
                  <c:v>313.3</c:v>
                </c:pt>
                <c:pt idx="3134">
                  <c:v>313.39999999999998</c:v>
                </c:pt>
                <c:pt idx="3135">
                  <c:v>313.5</c:v>
                </c:pt>
                <c:pt idx="3136">
                  <c:v>313.60000000000002</c:v>
                </c:pt>
                <c:pt idx="3137">
                  <c:v>313.7</c:v>
                </c:pt>
                <c:pt idx="3138">
                  <c:v>313.8</c:v>
                </c:pt>
                <c:pt idx="3139">
                  <c:v>313.89999999999998</c:v>
                </c:pt>
                <c:pt idx="3140">
                  <c:v>314</c:v>
                </c:pt>
                <c:pt idx="3141">
                  <c:v>314.10000000000002</c:v>
                </c:pt>
                <c:pt idx="3142">
                  <c:v>314.2</c:v>
                </c:pt>
                <c:pt idx="3143">
                  <c:v>314.3</c:v>
                </c:pt>
                <c:pt idx="3144">
                  <c:v>314.39999999999998</c:v>
                </c:pt>
                <c:pt idx="3145">
                  <c:v>314.5</c:v>
                </c:pt>
                <c:pt idx="3146">
                  <c:v>314.60000000000002</c:v>
                </c:pt>
                <c:pt idx="3147">
                  <c:v>314.7</c:v>
                </c:pt>
                <c:pt idx="3148">
                  <c:v>314.8</c:v>
                </c:pt>
                <c:pt idx="3149">
                  <c:v>314.89999999999998</c:v>
                </c:pt>
                <c:pt idx="3150">
                  <c:v>315</c:v>
                </c:pt>
                <c:pt idx="3151">
                  <c:v>315.10000000000002</c:v>
                </c:pt>
                <c:pt idx="3152">
                  <c:v>315.2</c:v>
                </c:pt>
                <c:pt idx="3153">
                  <c:v>315.3</c:v>
                </c:pt>
                <c:pt idx="3154">
                  <c:v>315.39999999999998</c:v>
                </c:pt>
                <c:pt idx="3155">
                  <c:v>315.5</c:v>
                </c:pt>
                <c:pt idx="3156">
                  <c:v>315.60000000000002</c:v>
                </c:pt>
                <c:pt idx="3157">
                  <c:v>315.7</c:v>
                </c:pt>
                <c:pt idx="3158">
                  <c:v>315.8</c:v>
                </c:pt>
                <c:pt idx="3159">
                  <c:v>315.89999999999998</c:v>
                </c:pt>
                <c:pt idx="3160">
                  <c:v>316</c:v>
                </c:pt>
                <c:pt idx="3161">
                  <c:v>316.10000000000002</c:v>
                </c:pt>
                <c:pt idx="3162">
                  <c:v>316.2</c:v>
                </c:pt>
                <c:pt idx="3163">
                  <c:v>316.3</c:v>
                </c:pt>
                <c:pt idx="3164">
                  <c:v>316.39999999999998</c:v>
                </c:pt>
                <c:pt idx="3165">
                  <c:v>316.5</c:v>
                </c:pt>
                <c:pt idx="3166">
                  <c:v>316.60000000000002</c:v>
                </c:pt>
                <c:pt idx="3167">
                  <c:v>316.7</c:v>
                </c:pt>
                <c:pt idx="3168">
                  <c:v>316.8</c:v>
                </c:pt>
                <c:pt idx="3169">
                  <c:v>316.89999999999998</c:v>
                </c:pt>
                <c:pt idx="3170">
                  <c:v>317</c:v>
                </c:pt>
                <c:pt idx="3171">
                  <c:v>317.10000000000002</c:v>
                </c:pt>
                <c:pt idx="3172">
                  <c:v>317.2</c:v>
                </c:pt>
                <c:pt idx="3173">
                  <c:v>317.3</c:v>
                </c:pt>
                <c:pt idx="3174">
                  <c:v>317.39999999999998</c:v>
                </c:pt>
                <c:pt idx="3175">
                  <c:v>317.5</c:v>
                </c:pt>
                <c:pt idx="3176">
                  <c:v>317.60000000000002</c:v>
                </c:pt>
                <c:pt idx="3177">
                  <c:v>317.7</c:v>
                </c:pt>
                <c:pt idx="3178">
                  <c:v>317.8</c:v>
                </c:pt>
                <c:pt idx="3179">
                  <c:v>317.89999999999998</c:v>
                </c:pt>
                <c:pt idx="3180">
                  <c:v>318</c:v>
                </c:pt>
                <c:pt idx="3181">
                  <c:v>318.10000000000002</c:v>
                </c:pt>
                <c:pt idx="3182">
                  <c:v>318.2</c:v>
                </c:pt>
                <c:pt idx="3183">
                  <c:v>318.3</c:v>
                </c:pt>
                <c:pt idx="3184">
                  <c:v>318.39999999999998</c:v>
                </c:pt>
                <c:pt idx="3185">
                  <c:v>318.5</c:v>
                </c:pt>
                <c:pt idx="3186">
                  <c:v>318.60000000000002</c:v>
                </c:pt>
                <c:pt idx="3187">
                  <c:v>318.7</c:v>
                </c:pt>
                <c:pt idx="3188">
                  <c:v>318.8</c:v>
                </c:pt>
                <c:pt idx="3189">
                  <c:v>318.89999999999998</c:v>
                </c:pt>
                <c:pt idx="3190">
                  <c:v>319</c:v>
                </c:pt>
                <c:pt idx="3191">
                  <c:v>319.10000000000002</c:v>
                </c:pt>
                <c:pt idx="3192">
                  <c:v>319.2</c:v>
                </c:pt>
                <c:pt idx="3193">
                  <c:v>319.3</c:v>
                </c:pt>
                <c:pt idx="3194">
                  <c:v>319.39999999999998</c:v>
                </c:pt>
                <c:pt idx="3195">
                  <c:v>319.5</c:v>
                </c:pt>
                <c:pt idx="3196">
                  <c:v>319.60000000000002</c:v>
                </c:pt>
                <c:pt idx="3197">
                  <c:v>319.7</c:v>
                </c:pt>
                <c:pt idx="3198">
                  <c:v>319.8</c:v>
                </c:pt>
                <c:pt idx="3199">
                  <c:v>319.89999999999998</c:v>
                </c:pt>
                <c:pt idx="3200">
                  <c:v>320</c:v>
                </c:pt>
                <c:pt idx="3201">
                  <c:v>320.10000000000002</c:v>
                </c:pt>
                <c:pt idx="3202">
                  <c:v>320.2</c:v>
                </c:pt>
                <c:pt idx="3203">
                  <c:v>320.3</c:v>
                </c:pt>
                <c:pt idx="3204">
                  <c:v>320.39999999999998</c:v>
                </c:pt>
                <c:pt idx="3205">
                  <c:v>320.5</c:v>
                </c:pt>
                <c:pt idx="3206">
                  <c:v>320.60000000000002</c:v>
                </c:pt>
                <c:pt idx="3207">
                  <c:v>320.7</c:v>
                </c:pt>
                <c:pt idx="3208">
                  <c:v>320.8</c:v>
                </c:pt>
                <c:pt idx="3209">
                  <c:v>320.89999999999998</c:v>
                </c:pt>
                <c:pt idx="3210">
                  <c:v>321</c:v>
                </c:pt>
                <c:pt idx="3211">
                  <c:v>321.10000000000002</c:v>
                </c:pt>
                <c:pt idx="3212">
                  <c:v>321.2</c:v>
                </c:pt>
                <c:pt idx="3213">
                  <c:v>321.3</c:v>
                </c:pt>
                <c:pt idx="3214">
                  <c:v>321.39999999999998</c:v>
                </c:pt>
                <c:pt idx="3215">
                  <c:v>321.5</c:v>
                </c:pt>
                <c:pt idx="3216">
                  <c:v>321.60000000000002</c:v>
                </c:pt>
                <c:pt idx="3217">
                  <c:v>321.7</c:v>
                </c:pt>
                <c:pt idx="3218">
                  <c:v>321.8</c:v>
                </c:pt>
                <c:pt idx="3219">
                  <c:v>321.89999999999998</c:v>
                </c:pt>
                <c:pt idx="3220">
                  <c:v>322</c:v>
                </c:pt>
                <c:pt idx="3221">
                  <c:v>322.10000000000002</c:v>
                </c:pt>
                <c:pt idx="3222">
                  <c:v>322.2</c:v>
                </c:pt>
                <c:pt idx="3223">
                  <c:v>322.3</c:v>
                </c:pt>
                <c:pt idx="3224">
                  <c:v>322.39999999999998</c:v>
                </c:pt>
                <c:pt idx="3225">
                  <c:v>322.5</c:v>
                </c:pt>
                <c:pt idx="3226">
                  <c:v>322.60000000000002</c:v>
                </c:pt>
                <c:pt idx="3227">
                  <c:v>322.7</c:v>
                </c:pt>
                <c:pt idx="3228">
                  <c:v>322.8</c:v>
                </c:pt>
                <c:pt idx="3229">
                  <c:v>322.89999999999998</c:v>
                </c:pt>
                <c:pt idx="3230">
                  <c:v>323</c:v>
                </c:pt>
                <c:pt idx="3231">
                  <c:v>323.10000000000002</c:v>
                </c:pt>
                <c:pt idx="3232">
                  <c:v>323.2</c:v>
                </c:pt>
                <c:pt idx="3233">
                  <c:v>323.3</c:v>
                </c:pt>
                <c:pt idx="3234">
                  <c:v>323.39999999999998</c:v>
                </c:pt>
                <c:pt idx="3235">
                  <c:v>323.5</c:v>
                </c:pt>
                <c:pt idx="3236">
                  <c:v>323.60000000000002</c:v>
                </c:pt>
                <c:pt idx="3237">
                  <c:v>323.7</c:v>
                </c:pt>
                <c:pt idx="3238">
                  <c:v>323.8</c:v>
                </c:pt>
                <c:pt idx="3239">
                  <c:v>323.89999999999998</c:v>
                </c:pt>
                <c:pt idx="3240">
                  <c:v>324</c:v>
                </c:pt>
                <c:pt idx="3241">
                  <c:v>324.10000000000002</c:v>
                </c:pt>
                <c:pt idx="3242">
                  <c:v>324.2</c:v>
                </c:pt>
                <c:pt idx="3243">
                  <c:v>324.3</c:v>
                </c:pt>
                <c:pt idx="3244">
                  <c:v>324.39999999999998</c:v>
                </c:pt>
                <c:pt idx="3245">
                  <c:v>324.5</c:v>
                </c:pt>
                <c:pt idx="3246">
                  <c:v>324.60000000000002</c:v>
                </c:pt>
                <c:pt idx="3247">
                  <c:v>324.7</c:v>
                </c:pt>
                <c:pt idx="3248">
                  <c:v>324.8</c:v>
                </c:pt>
                <c:pt idx="3249">
                  <c:v>324.89999999999998</c:v>
                </c:pt>
                <c:pt idx="3250">
                  <c:v>325</c:v>
                </c:pt>
                <c:pt idx="3251">
                  <c:v>325.10000000000002</c:v>
                </c:pt>
                <c:pt idx="3252">
                  <c:v>325.2</c:v>
                </c:pt>
                <c:pt idx="3253">
                  <c:v>325.3</c:v>
                </c:pt>
                <c:pt idx="3254">
                  <c:v>325.39999999999998</c:v>
                </c:pt>
                <c:pt idx="3255">
                  <c:v>325.5</c:v>
                </c:pt>
                <c:pt idx="3256">
                  <c:v>325.60000000000002</c:v>
                </c:pt>
                <c:pt idx="3257">
                  <c:v>325.7</c:v>
                </c:pt>
                <c:pt idx="3258">
                  <c:v>325.8</c:v>
                </c:pt>
                <c:pt idx="3259">
                  <c:v>325.89999999999998</c:v>
                </c:pt>
                <c:pt idx="3260">
                  <c:v>326</c:v>
                </c:pt>
                <c:pt idx="3261">
                  <c:v>326.10000000000002</c:v>
                </c:pt>
                <c:pt idx="3262">
                  <c:v>326.2</c:v>
                </c:pt>
                <c:pt idx="3263">
                  <c:v>326.3</c:v>
                </c:pt>
                <c:pt idx="3264">
                  <c:v>326.39999999999998</c:v>
                </c:pt>
                <c:pt idx="3265">
                  <c:v>326.5</c:v>
                </c:pt>
                <c:pt idx="3266">
                  <c:v>326.60000000000002</c:v>
                </c:pt>
                <c:pt idx="3267">
                  <c:v>326.7</c:v>
                </c:pt>
                <c:pt idx="3268">
                  <c:v>326.8</c:v>
                </c:pt>
                <c:pt idx="3269">
                  <c:v>326.89999999999998</c:v>
                </c:pt>
                <c:pt idx="3270">
                  <c:v>327</c:v>
                </c:pt>
                <c:pt idx="3271">
                  <c:v>327.10000000000002</c:v>
                </c:pt>
                <c:pt idx="3272">
                  <c:v>327.2</c:v>
                </c:pt>
                <c:pt idx="3273">
                  <c:v>327.3</c:v>
                </c:pt>
                <c:pt idx="3274">
                  <c:v>327.39999999999998</c:v>
                </c:pt>
                <c:pt idx="3275">
                  <c:v>327.5</c:v>
                </c:pt>
                <c:pt idx="3276">
                  <c:v>327.60000000000002</c:v>
                </c:pt>
                <c:pt idx="3277">
                  <c:v>327.7</c:v>
                </c:pt>
                <c:pt idx="3278">
                  <c:v>327.8</c:v>
                </c:pt>
                <c:pt idx="3279">
                  <c:v>327.9</c:v>
                </c:pt>
                <c:pt idx="3280">
                  <c:v>328</c:v>
                </c:pt>
                <c:pt idx="3281">
                  <c:v>328.1</c:v>
                </c:pt>
                <c:pt idx="3282">
                  <c:v>328.2</c:v>
                </c:pt>
                <c:pt idx="3283">
                  <c:v>328.3</c:v>
                </c:pt>
                <c:pt idx="3284">
                  <c:v>328.4</c:v>
                </c:pt>
                <c:pt idx="3285">
                  <c:v>328.5</c:v>
                </c:pt>
                <c:pt idx="3286">
                  <c:v>328.6</c:v>
                </c:pt>
                <c:pt idx="3287">
                  <c:v>328.7</c:v>
                </c:pt>
                <c:pt idx="3288">
                  <c:v>328.8</c:v>
                </c:pt>
                <c:pt idx="3289">
                  <c:v>328.9</c:v>
                </c:pt>
                <c:pt idx="3290">
                  <c:v>329</c:v>
                </c:pt>
                <c:pt idx="3291">
                  <c:v>329.1</c:v>
                </c:pt>
                <c:pt idx="3292">
                  <c:v>329.2</c:v>
                </c:pt>
                <c:pt idx="3293">
                  <c:v>329.3</c:v>
                </c:pt>
                <c:pt idx="3294">
                  <c:v>329.4</c:v>
                </c:pt>
                <c:pt idx="3295">
                  <c:v>329.5</c:v>
                </c:pt>
                <c:pt idx="3296">
                  <c:v>329.6</c:v>
                </c:pt>
                <c:pt idx="3297">
                  <c:v>329.7</c:v>
                </c:pt>
                <c:pt idx="3298">
                  <c:v>329.8</c:v>
                </c:pt>
                <c:pt idx="3299">
                  <c:v>329.9</c:v>
                </c:pt>
                <c:pt idx="3300">
                  <c:v>330</c:v>
                </c:pt>
                <c:pt idx="3301">
                  <c:v>330.1</c:v>
                </c:pt>
                <c:pt idx="3302">
                  <c:v>330.2</c:v>
                </c:pt>
                <c:pt idx="3303">
                  <c:v>330.3</c:v>
                </c:pt>
                <c:pt idx="3304">
                  <c:v>330.4</c:v>
                </c:pt>
                <c:pt idx="3305">
                  <c:v>330.5</c:v>
                </c:pt>
                <c:pt idx="3306">
                  <c:v>330.6</c:v>
                </c:pt>
                <c:pt idx="3307">
                  <c:v>330.7</c:v>
                </c:pt>
                <c:pt idx="3308">
                  <c:v>330.8</c:v>
                </c:pt>
                <c:pt idx="3309">
                  <c:v>330.9</c:v>
                </c:pt>
                <c:pt idx="3310">
                  <c:v>331</c:v>
                </c:pt>
                <c:pt idx="3311">
                  <c:v>331.1</c:v>
                </c:pt>
                <c:pt idx="3312">
                  <c:v>331.2</c:v>
                </c:pt>
                <c:pt idx="3313">
                  <c:v>331.3</c:v>
                </c:pt>
                <c:pt idx="3314">
                  <c:v>331.4</c:v>
                </c:pt>
                <c:pt idx="3315">
                  <c:v>331.5</c:v>
                </c:pt>
                <c:pt idx="3316">
                  <c:v>331.6</c:v>
                </c:pt>
                <c:pt idx="3317">
                  <c:v>331.7</c:v>
                </c:pt>
                <c:pt idx="3318">
                  <c:v>331.8</c:v>
                </c:pt>
                <c:pt idx="3319">
                  <c:v>331.9</c:v>
                </c:pt>
                <c:pt idx="3320">
                  <c:v>332</c:v>
                </c:pt>
                <c:pt idx="3321">
                  <c:v>332.1</c:v>
                </c:pt>
                <c:pt idx="3322">
                  <c:v>332.2</c:v>
                </c:pt>
                <c:pt idx="3323">
                  <c:v>332.3</c:v>
                </c:pt>
                <c:pt idx="3324">
                  <c:v>332.4</c:v>
                </c:pt>
                <c:pt idx="3325">
                  <c:v>332.5</c:v>
                </c:pt>
                <c:pt idx="3326">
                  <c:v>332.6</c:v>
                </c:pt>
                <c:pt idx="3327">
                  <c:v>332.7</c:v>
                </c:pt>
                <c:pt idx="3328">
                  <c:v>332.8</c:v>
                </c:pt>
                <c:pt idx="3329">
                  <c:v>332.9</c:v>
                </c:pt>
                <c:pt idx="3330">
                  <c:v>333</c:v>
                </c:pt>
                <c:pt idx="3331">
                  <c:v>333.1</c:v>
                </c:pt>
                <c:pt idx="3332">
                  <c:v>333.2</c:v>
                </c:pt>
                <c:pt idx="3333">
                  <c:v>333.3</c:v>
                </c:pt>
                <c:pt idx="3334">
                  <c:v>333.4</c:v>
                </c:pt>
                <c:pt idx="3335">
                  <c:v>333.5</c:v>
                </c:pt>
                <c:pt idx="3336">
                  <c:v>333.6</c:v>
                </c:pt>
                <c:pt idx="3337">
                  <c:v>333.7</c:v>
                </c:pt>
                <c:pt idx="3338">
                  <c:v>333.8</c:v>
                </c:pt>
                <c:pt idx="3339">
                  <c:v>333.9</c:v>
                </c:pt>
                <c:pt idx="3340">
                  <c:v>334</c:v>
                </c:pt>
                <c:pt idx="3341">
                  <c:v>334.1</c:v>
                </c:pt>
                <c:pt idx="3342">
                  <c:v>334.2</c:v>
                </c:pt>
                <c:pt idx="3343">
                  <c:v>334.3</c:v>
                </c:pt>
                <c:pt idx="3344">
                  <c:v>334.4</c:v>
                </c:pt>
                <c:pt idx="3345">
                  <c:v>334.5</c:v>
                </c:pt>
                <c:pt idx="3346">
                  <c:v>334.6</c:v>
                </c:pt>
                <c:pt idx="3347">
                  <c:v>334.7</c:v>
                </c:pt>
                <c:pt idx="3348">
                  <c:v>334.8</c:v>
                </c:pt>
                <c:pt idx="3349">
                  <c:v>334.9</c:v>
                </c:pt>
                <c:pt idx="3350">
                  <c:v>335</c:v>
                </c:pt>
                <c:pt idx="3351">
                  <c:v>335.1</c:v>
                </c:pt>
                <c:pt idx="3352">
                  <c:v>335.2</c:v>
                </c:pt>
                <c:pt idx="3353">
                  <c:v>335.3</c:v>
                </c:pt>
                <c:pt idx="3354">
                  <c:v>335.4</c:v>
                </c:pt>
                <c:pt idx="3355">
                  <c:v>335.5</c:v>
                </c:pt>
                <c:pt idx="3356">
                  <c:v>335.6</c:v>
                </c:pt>
                <c:pt idx="3357">
                  <c:v>335.7</c:v>
                </c:pt>
                <c:pt idx="3358">
                  <c:v>335.8</c:v>
                </c:pt>
                <c:pt idx="3359">
                  <c:v>335.9</c:v>
                </c:pt>
                <c:pt idx="3360">
                  <c:v>336</c:v>
                </c:pt>
                <c:pt idx="3361">
                  <c:v>336.1</c:v>
                </c:pt>
                <c:pt idx="3362">
                  <c:v>336.2</c:v>
                </c:pt>
                <c:pt idx="3363">
                  <c:v>336.3</c:v>
                </c:pt>
                <c:pt idx="3364">
                  <c:v>336.4</c:v>
                </c:pt>
                <c:pt idx="3365">
                  <c:v>336.5</c:v>
                </c:pt>
                <c:pt idx="3366">
                  <c:v>336.6</c:v>
                </c:pt>
                <c:pt idx="3367">
                  <c:v>336.7</c:v>
                </c:pt>
                <c:pt idx="3368">
                  <c:v>336.8</c:v>
                </c:pt>
                <c:pt idx="3369">
                  <c:v>336.9</c:v>
                </c:pt>
                <c:pt idx="3370">
                  <c:v>337</c:v>
                </c:pt>
                <c:pt idx="3371">
                  <c:v>337.1</c:v>
                </c:pt>
                <c:pt idx="3372">
                  <c:v>337.2</c:v>
                </c:pt>
                <c:pt idx="3373">
                  <c:v>337.3</c:v>
                </c:pt>
                <c:pt idx="3374">
                  <c:v>337.4</c:v>
                </c:pt>
                <c:pt idx="3375">
                  <c:v>337.5</c:v>
                </c:pt>
                <c:pt idx="3376">
                  <c:v>337.6</c:v>
                </c:pt>
                <c:pt idx="3377">
                  <c:v>337.7</c:v>
                </c:pt>
                <c:pt idx="3378">
                  <c:v>337.8</c:v>
                </c:pt>
                <c:pt idx="3379">
                  <c:v>337.9</c:v>
                </c:pt>
                <c:pt idx="3380">
                  <c:v>338</c:v>
                </c:pt>
                <c:pt idx="3381">
                  <c:v>338.1</c:v>
                </c:pt>
                <c:pt idx="3382">
                  <c:v>338.2</c:v>
                </c:pt>
                <c:pt idx="3383">
                  <c:v>338.3</c:v>
                </c:pt>
                <c:pt idx="3384">
                  <c:v>338.4</c:v>
                </c:pt>
                <c:pt idx="3385">
                  <c:v>338.5</c:v>
                </c:pt>
                <c:pt idx="3386">
                  <c:v>338.6</c:v>
                </c:pt>
                <c:pt idx="3387">
                  <c:v>338.7</c:v>
                </c:pt>
                <c:pt idx="3388">
                  <c:v>338.8</c:v>
                </c:pt>
                <c:pt idx="3389">
                  <c:v>338.9</c:v>
                </c:pt>
                <c:pt idx="3390">
                  <c:v>339</c:v>
                </c:pt>
                <c:pt idx="3391">
                  <c:v>339.1</c:v>
                </c:pt>
                <c:pt idx="3392">
                  <c:v>339.2</c:v>
                </c:pt>
                <c:pt idx="3393">
                  <c:v>339.3</c:v>
                </c:pt>
                <c:pt idx="3394">
                  <c:v>339.4</c:v>
                </c:pt>
                <c:pt idx="3395">
                  <c:v>339.5</c:v>
                </c:pt>
                <c:pt idx="3396">
                  <c:v>339.6</c:v>
                </c:pt>
                <c:pt idx="3397">
                  <c:v>339.7</c:v>
                </c:pt>
                <c:pt idx="3398">
                  <c:v>339.8</c:v>
                </c:pt>
                <c:pt idx="3399">
                  <c:v>339.9</c:v>
                </c:pt>
                <c:pt idx="3400">
                  <c:v>340</c:v>
                </c:pt>
                <c:pt idx="3401">
                  <c:v>340.1</c:v>
                </c:pt>
                <c:pt idx="3402">
                  <c:v>340.2</c:v>
                </c:pt>
                <c:pt idx="3403">
                  <c:v>340.3</c:v>
                </c:pt>
                <c:pt idx="3404">
                  <c:v>340.4</c:v>
                </c:pt>
                <c:pt idx="3405">
                  <c:v>340.5</c:v>
                </c:pt>
                <c:pt idx="3406">
                  <c:v>340.6</c:v>
                </c:pt>
                <c:pt idx="3407">
                  <c:v>340.7</c:v>
                </c:pt>
                <c:pt idx="3408">
                  <c:v>340.8</c:v>
                </c:pt>
                <c:pt idx="3409">
                  <c:v>340.9</c:v>
                </c:pt>
                <c:pt idx="3410">
                  <c:v>341</c:v>
                </c:pt>
                <c:pt idx="3411">
                  <c:v>341.1</c:v>
                </c:pt>
                <c:pt idx="3412">
                  <c:v>341.2</c:v>
                </c:pt>
                <c:pt idx="3413">
                  <c:v>341.3</c:v>
                </c:pt>
                <c:pt idx="3414">
                  <c:v>341.4</c:v>
                </c:pt>
                <c:pt idx="3415">
                  <c:v>341.5</c:v>
                </c:pt>
                <c:pt idx="3416">
                  <c:v>341.6</c:v>
                </c:pt>
                <c:pt idx="3417">
                  <c:v>341.7</c:v>
                </c:pt>
                <c:pt idx="3418">
                  <c:v>341.8</c:v>
                </c:pt>
                <c:pt idx="3419">
                  <c:v>341.9</c:v>
                </c:pt>
                <c:pt idx="3420">
                  <c:v>342</c:v>
                </c:pt>
                <c:pt idx="3421">
                  <c:v>342.1</c:v>
                </c:pt>
                <c:pt idx="3422">
                  <c:v>342.2</c:v>
                </c:pt>
                <c:pt idx="3423">
                  <c:v>342.3</c:v>
                </c:pt>
                <c:pt idx="3424">
                  <c:v>342.4</c:v>
                </c:pt>
                <c:pt idx="3425">
                  <c:v>342.5</c:v>
                </c:pt>
                <c:pt idx="3426">
                  <c:v>342.6</c:v>
                </c:pt>
                <c:pt idx="3427">
                  <c:v>342.7</c:v>
                </c:pt>
                <c:pt idx="3428">
                  <c:v>342.8</c:v>
                </c:pt>
                <c:pt idx="3429">
                  <c:v>342.9</c:v>
                </c:pt>
                <c:pt idx="3430">
                  <c:v>343</c:v>
                </c:pt>
                <c:pt idx="3431">
                  <c:v>343.1</c:v>
                </c:pt>
                <c:pt idx="3432">
                  <c:v>343.2</c:v>
                </c:pt>
                <c:pt idx="3433">
                  <c:v>343.3</c:v>
                </c:pt>
                <c:pt idx="3434">
                  <c:v>343.4</c:v>
                </c:pt>
                <c:pt idx="3435">
                  <c:v>343.5</c:v>
                </c:pt>
                <c:pt idx="3436">
                  <c:v>343.6</c:v>
                </c:pt>
                <c:pt idx="3437">
                  <c:v>343.7</c:v>
                </c:pt>
                <c:pt idx="3438">
                  <c:v>343.8</c:v>
                </c:pt>
                <c:pt idx="3439">
                  <c:v>343.9</c:v>
                </c:pt>
                <c:pt idx="3440">
                  <c:v>344</c:v>
                </c:pt>
                <c:pt idx="3441">
                  <c:v>344.1</c:v>
                </c:pt>
                <c:pt idx="3442">
                  <c:v>344.2</c:v>
                </c:pt>
                <c:pt idx="3443">
                  <c:v>344.3</c:v>
                </c:pt>
                <c:pt idx="3444">
                  <c:v>344.4</c:v>
                </c:pt>
                <c:pt idx="3445">
                  <c:v>344.5</c:v>
                </c:pt>
                <c:pt idx="3446">
                  <c:v>344.6</c:v>
                </c:pt>
                <c:pt idx="3447">
                  <c:v>344.7</c:v>
                </c:pt>
                <c:pt idx="3448">
                  <c:v>344.8</c:v>
                </c:pt>
                <c:pt idx="3449">
                  <c:v>344.9</c:v>
                </c:pt>
                <c:pt idx="3450">
                  <c:v>345</c:v>
                </c:pt>
                <c:pt idx="3451">
                  <c:v>345.1</c:v>
                </c:pt>
                <c:pt idx="3452">
                  <c:v>345.2</c:v>
                </c:pt>
                <c:pt idx="3453">
                  <c:v>345.3</c:v>
                </c:pt>
                <c:pt idx="3454">
                  <c:v>345.4</c:v>
                </c:pt>
                <c:pt idx="3455">
                  <c:v>345.5</c:v>
                </c:pt>
                <c:pt idx="3456">
                  <c:v>345.6</c:v>
                </c:pt>
                <c:pt idx="3457">
                  <c:v>345.7</c:v>
                </c:pt>
                <c:pt idx="3458">
                  <c:v>345.8</c:v>
                </c:pt>
                <c:pt idx="3459">
                  <c:v>345.9</c:v>
                </c:pt>
                <c:pt idx="3460">
                  <c:v>346</c:v>
                </c:pt>
                <c:pt idx="3461">
                  <c:v>346.1</c:v>
                </c:pt>
                <c:pt idx="3462">
                  <c:v>346.2</c:v>
                </c:pt>
                <c:pt idx="3463">
                  <c:v>346.3</c:v>
                </c:pt>
                <c:pt idx="3464">
                  <c:v>346.4</c:v>
                </c:pt>
                <c:pt idx="3465">
                  <c:v>346.5</c:v>
                </c:pt>
                <c:pt idx="3466">
                  <c:v>346.6</c:v>
                </c:pt>
                <c:pt idx="3467">
                  <c:v>346.7</c:v>
                </c:pt>
                <c:pt idx="3468">
                  <c:v>346.8</c:v>
                </c:pt>
                <c:pt idx="3469">
                  <c:v>346.9</c:v>
                </c:pt>
                <c:pt idx="3470">
                  <c:v>347</c:v>
                </c:pt>
                <c:pt idx="3471">
                  <c:v>347.1</c:v>
                </c:pt>
                <c:pt idx="3472">
                  <c:v>347.2</c:v>
                </c:pt>
                <c:pt idx="3473">
                  <c:v>347.3</c:v>
                </c:pt>
                <c:pt idx="3474">
                  <c:v>347.4</c:v>
                </c:pt>
                <c:pt idx="3475">
                  <c:v>347.5</c:v>
                </c:pt>
                <c:pt idx="3476">
                  <c:v>347.6</c:v>
                </c:pt>
                <c:pt idx="3477">
                  <c:v>347.7</c:v>
                </c:pt>
                <c:pt idx="3478">
                  <c:v>347.8</c:v>
                </c:pt>
                <c:pt idx="3479">
                  <c:v>347.9</c:v>
                </c:pt>
                <c:pt idx="3480">
                  <c:v>348</c:v>
                </c:pt>
                <c:pt idx="3481">
                  <c:v>348.1</c:v>
                </c:pt>
                <c:pt idx="3482">
                  <c:v>348.2</c:v>
                </c:pt>
                <c:pt idx="3483">
                  <c:v>348.3</c:v>
                </c:pt>
                <c:pt idx="3484">
                  <c:v>348.4</c:v>
                </c:pt>
                <c:pt idx="3485">
                  <c:v>348.5</c:v>
                </c:pt>
                <c:pt idx="3486">
                  <c:v>348.6</c:v>
                </c:pt>
                <c:pt idx="3487">
                  <c:v>348.7</c:v>
                </c:pt>
                <c:pt idx="3488">
                  <c:v>348.8</c:v>
                </c:pt>
                <c:pt idx="3489">
                  <c:v>348.9</c:v>
                </c:pt>
                <c:pt idx="3490">
                  <c:v>349</c:v>
                </c:pt>
                <c:pt idx="3491">
                  <c:v>349.1</c:v>
                </c:pt>
                <c:pt idx="3492">
                  <c:v>349.2</c:v>
                </c:pt>
                <c:pt idx="3493">
                  <c:v>349.3</c:v>
                </c:pt>
                <c:pt idx="3494">
                  <c:v>349.4</c:v>
                </c:pt>
                <c:pt idx="3495">
                  <c:v>349.5</c:v>
                </c:pt>
                <c:pt idx="3496">
                  <c:v>349.6</c:v>
                </c:pt>
                <c:pt idx="3497">
                  <c:v>349.7</c:v>
                </c:pt>
                <c:pt idx="3498">
                  <c:v>349.8</c:v>
                </c:pt>
                <c:pt idx="3499">
                  <c:v>349.9</c:v>
                </c:pt>
                <c:pt idx="3500">
                  <c:v>350</c:v>
                </c:pt>
                <c:pt idx="3501">
                  <c:v>350.1</c:v>
                </c:pt>
                <c:pt idx="3502">
                  <c:v>350.2</c:v>
                </c:pt>
                <c:pt idx="3503">
                  <c:v>350.3</c:v>
                </c:pt>
                <c:pt idx="3504">
                  <c:v>350.4</c:v>
                </c:pt>
                <c:pt idx="3505">
                  <c:v>350.5</c:v>
                </c:pt>
                <c:pt idx="3506">
                  <c:v>350.6</c:v>
                </c:pt>
                <c:pt idx="3507">
                  <c:v>350.7</c:v>
                </c:pt>
                <c:pt idx="3508">
                  <c:v>350.8</c:v>
                </c:pt>
                <c:pt idx="3509">
                  <c:v>350.9</c:v>
                </c:pt>
                <c:pt idx="3510">
                  <c:v>351</c:v>
                </c:pt>
                <c:pt idx="3511">
                  <c:v>351.1</c:v>
                </c:pt>
                <c:pt idx="3512">
                  <c:v>351.2</c:v>
                </c:pt>
                <c:pt idx="3513">
                  <c:v>351.3</c:v>
                </c:pt>
                <c:pt idx="3514">
                  <c:v>351.4</c:v>
                </c:pt>
                <c:pt idx="3515">
                  <c:v>351.5</c:v>
                </c:pt>
                <c:pt idx="3516">
                  <c:v>351.6</c:v>
                </c:pt>
                <c:pt idx="3517">
                  <c:v>351.7</c:v>
                </c:pt>
                <c:pt idx="3518">
                  <c:v>351.8</c:v>
                </c:pt>
                <c:pt idx="3519">
                  <c:v>351.9</c:v>
                </c:pt>
                <c:pt idx="3520">
                  <c:v>352</c:v>
                </c:pt>
                <c:pt idx="3521">
                  <c:v>352.1</c:v>
                </c:pt>
                <c:pt idx="3522">
                  <c:v>352.2</c:v>
                </c:pt>
                <c:pt idx="3523">
                  <c:v>352.3</c:v>
                </c:pt>
                <c:pt idx="3524">
                  <c:v>352.4</c:v>
                </c:pt>
                <c:pt idx="3525">
                  <c:v>352.5</c:v>
                </c:pt>
                <c:pt idx="3526">
                  <c:v>352.6</c:v>
                </c:pt>
                <c:pt idx="3527">
                  <c:v>352.7</c:v>
                </c:pt>
                <c:pt idx="3528">
                  <c:v>352.8</c:v>
                </c:pt>
                <c:pt idx="3529">
                  <c:v>352.9</c:v>
                </c:pt>
                <c:pt idx="3530">
                  <c:v>353</c:v>
                </c:pt>
                <c:pt idx="3531">
                  <c:v>353.1</c:v>
                </c:pt>
                <c:pt idx="3532">
                  <c:v>353.2</c:v>
                </c:pt>
                <c:pt idx="3533">
                  <c:v>353.3</c:v>
                </c:pt>
                <c:pt idx="3534">
                  <c:v>353.4</c:v>
                </c:pt>
                <c:pt idx="3535">
                  <c:v>353.5</c:v>
                </c:pt>
                <c:pt idx="3536">
                  <c:v>353.6</c:v>
                </c:pt>
                <c:pt idx="3537">
                  <c:v>353.7</c:v>
                </c:pt>
                <c:pt idx="3538">
                  <c:v>353.8</c:v>
                </c:pt>
                <c:pt idx="3539">
                  <c:v>353.9</c:v>
                </c:pt>
                <c:pt idx="3540">
                  <c:v>354</c:v>
                </c:pt>
                <c:pt idx="3541">
                  <c:v>354.1</c:v>
                </c:pt>
                <c:pt idx="3542">
                  <c:v>354.2</c:v>
                </c:pt>
                <c:pt idx="3543">
                  <c:v>354.3</c:v>
                </c:pt>
                <c:pt idx="3544">
                  <c:v>354.4</c:v>
                </c:pt>
                <c:pt idx="3545">
                  <c:v>354.5</c:v>
                </c:pt>
                <c:pt idx="3546">
                  <c:v>354.6</c:v>
                </c:pt>
                <c:pt idx="3547">
                  <c:v>354.7</c:v>
                </c:pt>
                <c:pt idx="3548">
                  <c:v>354.8</c:v>
                </c:pt>
                <c:pt idx="3549">
                  <c:v>354.9</c:v>
                </c:pt>
                <c:pt idx="3550">
                  <c:v>355</c:v>
                </c:pt>
                <c:pt idx="3551">
                  <c:v>355.1</c:v>
                </c:pt>
                <c:pt idx="3552">
                  <c:v>355.2</c:v>
                </c:pt>
                <c:pt idx="3553">
                  <c:v>355.3</c:v>
                </c:pt>
                <c:pt idx="3554">
                  <c:v>355.4</c:v>
                </c:pt>
                <c:pt idx="3555">
                  <c:v>355.5</c:v>
                </c:pt>
                <c:pt idx="3556">
                  <c:v>355.6</c:v>
                </c:pt>
                <c:pt idx="3557">
                  <c:v>355.7</c:v>
                </c:pt>
                <c:pt idx="3558">
                  <c:v>355.8</c:v>
                </c:pt>
                <c:pt idx="3559">
                  <c:v>355.9</c:v>
                </c:pt>
                <c:pt idx="3560">
                  <c:v>356</c:v>
                </c:pt>
                <c:pt idx="3561">
                  <c:v>356.1</c:v>
                </c:pt>
                <c:pt idx="3562">
                  <c:v>356.2</c:v>
                </c:pt>
                <c:pt idx="3563">
                  <c:v>356.3</c:v>
                </c:pt>
                <c:pt idx="3564">
                  <c:v>356.4</c:v>
                </c:pt>
                <c:pt idx="3565">
                  <c:v>356.5</c:v>
                </c:pt>
                <c:pt idx="3566">
                  <c:v>356.6</c:v>
                </c:pt>
                <c:pt idx="3567">
                  <c:v>356.7</c:v>
                </c:pt>
                <c:pt idx="3568">
                  <c:v>356.8</c:v>
                </c:pt>
                <c:pt idx="3569">
                  <c:v>356.9</c:v>
                </c:pt>
                <c:pt idx="3570">
                  <c:v>357</c:v>
                </c:pt>
                <c:pt idx="3571">
                  <c:v>357.1</c:v>
                </c:pt>
                <c:pt idx="3572">
                  <c:v>357.2</c:v>
                </c:pt>
                <c:pt idx="3573">
                  <c:v>357.3</c:v>
                </c:pt>
                <c:pt idx="3574">
                  <c:v>357.4</c:v>
                </c:pt>
                <c:pt idx="3575">
                  <c:v>357.5</c:v>
                </c:pt>
                <c:pt idx="3576">
                  <c:v>357.6</c:v>
                </c:pt>
                <c:pt idx="3577">
                  <c:v>357.7</c:v>
                </c:pt>
                <c:pt idx="3578">
                  <c:v>357.8</c:v>
                </c:pt>
                <c:pt idx="3579">
                  <c:v>357.9</c:v>
                </c:pt>
                <c:pt idx="3580">
                  <c:v>358</c:v>
                </c:pt>
                <c:pt idx="3581">
                  <c:v>358.1</c:v>
                </c:pt>
                <c:pt idx="3582">
                  <c:v>358.2</c:v>
                </c:pt>
                <c:pt idx="3583">
                  <c:v>358.3</c:v>
                </c:pt>
                <c:pt idx="3584">
                  <c:v>358.4</c:v>
                </c:pt>
                <c:pt idx="3585">
                  <c:v>358.5</c:v>
                </c:pt>
                <c:pt idx="3586">
                  <c:v>358.6</c:v>
                </c:pt>
                <c:pt idx="3587">
                  <c:v>358.7</c:v>
                </c:pt>
                <c:pt idx="3588">
                  <c:v>358.8</c:v>
                </c:pt>
                <c:pt idx="3589">
                  <c:v>358.9</c:v>
                </c:pt>
                <c:pt idx="3590">
                  <c:v>359</c:v>
                </c:pt>
                <c:pt idx="3591">
                  <c:v>359.1</c:v>
                </c:pt>
                <c:pt idx="3592">
                  <c:v>359.2</c:v>
                </c:pt>
                <c:pt idx="3593">
                  <c:v>359.3</c:v>
                </c:pt>
                <c:pt idx="3594">
                  <c:v>359.4</c:v>
                </c:pt>
                <c:pt idx="3595">
                  <c:v>359.5</c:v>
                </c:pt>
                <c:pt idx="3596">
                  <c:v>359.6</c:v>
                </c:pt>
                <c:pt idx="3597">
                  <c:v>359.7</c:v>
                </c:pt>
                <c:pt idx="3598">
                  <c:v>359.8</c:v>
                </c:pt>
                <c:pt idx="3599">
                  <c:v>359.9</c:v>
                </c:pt>
              </c:numCache>
            </c:numRef>
          </c:xVal>
          <c:yVal>
            <c:numRef>
              <c:f>Sheet2!$D$2:$D$3601</c:f>
              <c:numCache>
                <c:formatCode>0.00E+00</c:formatCode>
                <c:ptCount val="3600"/>
                <c:pt idx="0">
                  <c:v>3.0205863747935901E-15</c:v>
                </c:pt>
                <c:pt idx="1">
                  <c:v>2.85334790955356E-15</c:v>
                </c:pt>
                <c:pt idx="2">
                  <c:v>2.7659094373235501E-15</c:v>
                </c:pt>
                <c:pt idx="3">
                  <c:v>2.69601668772029E-15</c:v>
                </c:pt>
                <c:pt idx="4">
                  <c:v>2.6358454829306601E-15</c:v>
                </c:pt>
                <c:pt idx="5">
                  <c:v>2.5821695752519902E-15</c:v>
                </c:pt>
                <c:pt idx="6">
                  <c:v>2.5332618178209502E-15</c:v>
                </c:pt>
                <c:pt idx="7">
                  <c:v>2.4880616301509301E-15</c:v>
                </c:pt>
                <c:pt idx="8">
                  <c:v>2.4458590423339902E-15</c:v>
                </c:pt>
                <c:pt idx="9">
                  <c:v>2.40614954667787E-15</c:v>
                </c:pt>
                <c:pt idx="10">
                  <c:v>2.3685585511464999E-15</c:v>
                </c:pt>
                <c:pt idx="11">
                  <c:v>2.3327983999027002E-15</c:v>
                </c:pt>
                <c:pt idx="12">
                  <c:v>2.2986422272097302E-15</c:v>
                </c:pt>
                <c:pt idx="13">
                  <c:v>2.2659071954242501E-15</c:v>
                </c:pt>
                <c:pt idx="14">
                  <c:v>2.23444328548051E-15</c:v>
                </c:pt>
                <c:pt idx="15">
                  <c:v>2.20412553523057E-15</c:v>
                </c:pt>
                <c:pt idx="16">
                  <c:v>2.17484850605912E-15</c:v>
                </c:pt>
                <c:pt idx="17">
                  <c:v>2.1465222388962601E-15</c:v>
                </c:pt>
                <c:pt idx="18">
                  <c:v>2.1190692348182702E-15</c:v>
                </c:pt>
                <c:pt idx="19">
                  <c:v>2.0924221582423199E-15</c:v>
                </c:pt>
                <c:pt idx="20">
                  <c:v>2.0665220609341801E-15</c:v>
                </c:pt>
                <c:pt idx="21">
                  <c:v>2.04131698865698E-15</c:v>
                </c:pt>
                <c:pt idx="22">
                  <c:v>2.0167608737746299E-15</c:v>
                </c:pt>
                <c:pt idx="23">
                  <c:v>1.99281264483097E-15</c:v>
                </c:pt>
                <c:pt idx="24">
                  <c:v>1.9694355030381001E-15</c:v>
                </c:pt>
                <c:pt idx="25">
                  <c:v>1.9465963287596199E-15</c:v>
                </c:pt>
                <c:pt idx="26">
                  <c:v>1.9242651903870598E-15</c:v>
                </c:pt>
                <c:pt idx="27">
                  <c:v>1.90241493470171E-15</c:v>
                </c:pt>
                <c:pt idx="28">
                  <c:v>1.8810208426982599E-15</c:v>
                </c:pt>
                <c:pt idx="29">
                  <c:v>1.86006033845595E-15</c:v>
                </c:pt>
                <c:pt idx="30">
                  <c:v>1.83951274134291E-15</c:v>
                </c:pt>
                <c:pt idx="31">
                  <c:v>1.81935905388235E-15</c:v>
                </c:pt>
                <c:pt idx="32">
                  <c:v>1.7995817791702698E-15</c:v>
                </c:pt>
                <c:pt idx="33">
                  <c:v>1.7801647629387302E-15</c:v>
                </c:pt>
                <c:pt idx="34">
                  <c:v>1.76109305629751E-15</c:v>
                </c:pt>
                <c:pt idx="35">
                  <c:v>1.7423527959224599E-15</c:v>
                </c:pt>
                <c:pt idx="36">
                  <c:v>1.72393109904233E-15</c:v>
                </c:pt>
                <c:pt idx="37">
                  <c:v>1.70581597103911E-15</c:v>
                </c:pt>
                <c:pt idx="38">
                  <c:v>1.68799622385098E-15</c:v>
                </c:pt>
                <c:pt idx="39">
                  <c:v>1.67046140366647E-15</c:v>
                </c:pt>
                <c:pt idx="40">
                  <c:v>1.65320172664414E-15</c:v>
                </c:pt>
                <c:pt idx="41">
                  <c:v>1.63620802159106E-15</c:v>
                </c:pt>
                <c:pt idx="42">
                  <c:v>1.6194716786982501E-15</c:v>
                </c:pt>
                <c:pt idx="43">
                  <c:v>1.6029846035664601E-15</c:v>
                </c:pt>
                <c:pt idx="44">
                  <c:v>1.5867391758683299E-15</c:v>
                </c:pt>
                <c:pt idx="45">
                  <c:v>1.5707282120870701E-15</c:v>
                </c:pt>
                <c:pt idx="46">
                  <c:v>1.55494493185001E-15</c:v>
                </c:pt>
                <c:pt idx="47">
                  <c:v>1.5393829274417001E-15</c:v>
                </c:pt>
                <c:pt idx="48">
                  <c:v>1.52403613613718E-15</c:v>
                </c:pt>
                <c:pt idx="49">
                  <c:v>1.5088988150431599E-15</c:v>
                </c:pt>
                <c:pt idx="50">
                  <c:v>1.4939655181748899E-15</c:v>
                </c:pt>
                <c:pt idx="51">
                  <c:v>1.47923107553161E-15</c:v>
                </c:pt>
                <c:pt idx="52">
                  <c:v>1.4646905739620699E-15</c:v>
                </c:pt>
                <c:pt idx="53">
                  <c:v>1.4503393396373101E-15</c:v>
                </c:pt>
                <c:pt idx="54">
                  <c:v>1.4361729219696101E-15</c:v>
                </c:pt>
                <c:pt idx="55">
                  <c:v>1.4221870788356299E-15</c:v>
                </c:pt>
                <c:pt idx="56">
                  <c:v>1.4083777629772601E-15</c:v>
                </c:pt>
                <c:pt idx="57">
                  <c:v>1.3947411094692899E-15</c:v>
                </c:pt>
                <c:pt idx="58">
                  <c:v>1.3812734241537101E-15</c:v>
                </c:pt>
                <c:pt idx="59">
                  <c:v>1.3679711729529701E-15</c:v>
                </c:pt>
                <c:pt idx="60">
                  <c:v>1.35483097198241E-15</c:v>
                </c:pt>
                <c:pt idx="61">
                  <c:v>1.34184957839164E-15</c:v>
                </c:pt>
                <c:pt idx="62">
                  <c:v>1.3290238818713701E-15</c:v>
                </c:pt>
                <c:pt idx="63">
                  <c:v>1.31635089676857E-15</c:v>
                </c:pt>
                <c:pt idx="64">
                  <c:v>1.3038277547588199E-15</c:v>
                </c:pt>
                <c:pt idx="65">
                  <c:v>1.29145169802971E-15</c:v>
                </c:pt>
                <c:pt idx="66">
                  <c:v>1.2792200729335001E-15</c:v>
                </c:pt>
                <c:pt idx="67">
                  <c:v>1.2671303240713501E-15</c:v>
                </c:pt>
                <c:pt idx="68">
                  <c:v>1.2551799887747499E-15</c:v>
                </c:pt>
                <c:pt idx="69">
                  <c:v>1.2433666919535201E-15</c:v>
                </c:pt>
                <c:pt idx="70">
                  <c:v>1.23168814128176E-15</c:v>
                </c:pt>
                <c:pt idx="71">
                  <c:v>1.22014212269635E-15</c:v>
                </c:pt>
                <c:pt idx="72">
                  <c:v>1.2087264961845999E-15</c:v>
                </c:pt>
                <c:pt idx="73">
                  <c:v>1.1974391918395601E-15</c:v>
                </c:pt>
                <c:pt idx="74">
                  <c:v>1.18627820616364E-15</c:v>
                </c:pt>
                <c:pt idx="75">
                  <c:v>1.17524159860266E-15</c:v>
                </c:pt>
                <c:pt idx="76">
                  <c:v>1.1643274882937501E-15</c:v>
                </c:pt>
                <c:pt idx="77">
                  <c:v>1.15353405101258E-15</c:v>
                </c:pt>
                <c:pt idx="78">
                  <c:v>1.1428595163055E-15</c:v>
                </c:pt>
                <c:pt idx="79">
                  <c:v>1.1323021647945E-15</c:v>
                </c:pt>
                <c:pt idx="80">
                  <c:v>1.12186032564285E-15</c:v>
                </c:pt>
                <c:pt idx="81">
                  <c:v>1.1115323741709899E-15</c:v>
                </c:pt>
                <c:pt idx="82">
                  <c:v>1.10131672961244E-15</c:v>
                </c:pt>
                <c:pt idx="83">
                  <c:v>1.0912118530008901E-15</c:v>
                </c:pt>
                <c:pt idx="84">
                  <c:v>1.08121624517962E-15</c:v>
                </c:pt>
                <c:pt idx="85">
                  <c:v>1.0713284449257E-15</c:v>
                </c:pt>
                <c:pt idx="86">
                  <c:v>1.0615470271814801E-15</c:v>
                </c:pt>
                <c:pt idx="87">
                  <c:v>1.0518706013866399E-15</c:v>
                </c:pt>
                <c:pt idx="88">
                  <c:v>1.0422978099047001E-15</c:v>
                </c:pt>
                <c:pt idx="89">
                  <c:v>1.03282732653795E-15</c:v>
                </c:pt>
                <c:pt idx="90">
                  <c:v>1.02345785512545E-15</c:v>
                </c:pt>
                <c:pt idx="91">
                  <c:v>1.01418812821911E-15</c:v>
                </c:pt>
                <c:pt idx="92">
                  <c:v>1.0050169058330601E-15</c:v>
                </c:pt>
                <c:pt idx="93">
                  <c:v>9.9594297426198298E-16</c:v>
                </c:pt>
                <c:pt idx="94">
                  <c:v>9.8696514496427291E-16</c:v>
                </c:pt>
                <c:pt idx="95">
                  <c:v>9.7808225350624799E-16</c:v>
                </c:pt>
                <c:pt idx="96">
                  <c:v>9.6929315856378607E-16</c:v>
                </c:pt>
                <c:pt idx="97">
                  <c:v>9.60596740978059E-16</c:v>
                </c:pt>
                <c:pt idx="98">
                  <c:v>9.5199190286230307E-16</c:v>
                </c:pt>
                <c:pt idx="99">
                  <c:v>9.4347756675653798E-16</c:v>
                </c:pt>
                <c:pt idx="100">
                  <c:v>9.3505267482765696E-16</c:v>
                </c:pt>
                <c:pt idx="101">
                  <c:v>9.267161881122171E-16</c:v>
                </c:pt>
                <c:pt idx="102">
                  <c:v>9.1846708579954193E-16</c:v>
                </c:pt>
                <c:pt idx="103">
                  <c:v>9.1030436455280306E-16</c:v>
                </c:pt>
                <c:pt idx="104">
                  <c:v>9.0222703786609695E-16</c:v>
                </c:pt>
                <c:pt idx="105">
                  <c:v>8.9423413545528198E-16</c:v>
                </c:pt>
                <c:pt idx="106">
                  <c:v>8.8632470268094903E-16</c:v>
                </c:pt>
                <c:pt idx="107">
                  <c:v>8.7849780000155305E-16</c:v>
                </c:pt>
                <c:pt idx="108">
                  <c:v>8.7075250245509098E-16</c:v>
                </c:pt>
                <c:pt idx="109">
                  <c:v>8.6308789916779402E-16</c:v>
                </c:pt>
                <c:pt idx="110">
                  <c:v>8.5550309288830902E-16</c:v>
                </c:pt>
                <c:pt idx="111">
                  <c:v>8.4799719954595798E-16</c:v>
                </c:pt>
                <c:pt idx="112">
                  <c:v>8.4056934783183699E-16</c:v>
                </c:pt>
                <c:pt idx="113">
                  <c:v>8.3321867880132595E-16</c:v>
                </c:pt>
                <c:pt idx="114">
                  <c:v>8.2594434549713302E-16</c:v>
                </c:pt>
                <c:pt idx="115">
                  <c:v>8.1874551259141997E-16</c:v>
                </c:pt>
                <c:pt idx="116">
                  <c:v>8.1162135604621101E-16</c:v>
                </c:pt>
                <c:pt idx="117">
                  <c:v>8.0457106279104203E-16</c:v>
                </c:pt>
                <c:pt idx="118">
                  <c:v>7.9759383041677298E-16</c:v>
                </c:pt>
                <c:pt idx="119">
                  <c:v>7.9068886688492204E-16</c:v>
                </c:pt>
                <c:pt idx="120">
                  <c:v>7.8385539025147705E-16</c:v>
                </c:pt>
                <c:pt idx="121">
                  <c:v>7.7709262840444598E-16</c:v>
                </c:pt>
                <c:pt idx="122">
                  <c:v>7.7039981881448897E-16</c:v>
                </c:pt>
                <c:pt idx="123">
                  <c:v>7.6377620829784795E-16</c:v>
                </c:pt>
                <c:pt idx="124">
                  <c:v>7.5722105279084603E-16</c:v>
                </c:pt>
                <c:pt idx="125">
                  <c:v>7.5073361713544205E-16</c:v>
                </c:pt>
                <c:pt idx="126">
                  <c:v>7.44313174875187E-16</c:v>
                </c:pt>
                <c:pt idx="127">
                  <c:v>7.37959008061018E-16</c:v>
                </c:pt>
                <c:pt idx="128">
                  <c:v>7.31670407066278E-16</c:v>
                </c:pt>
                <c:pt idx="129">
                  <c:v>7.2544667041063099E-16</c:v>
                </c:pt>
                <c:pt idx="130">
                  <c:v>7.1928710459219296E-16</c:v>
                </c:pt>
                <c:pt idx="131">
                  <c:v>7.1319102392752198E-16</c:v>
                </c:pt>
                <c:pt idx="132">
                  <c:v>7.0715775039907196E-16</c:v>
                </c:pt>
                <c:pt idx="133">
                  <c:v>7.0118661350958604E-16</c:v>
                </c:pt>
                <c:pt idx="134">
                  <c:v>6.9527695014314895E-16</c:v>
                </c:pt>
                <c:pt idx="135">
                  <c:v>6.8942810443242196E-16</c:v>
                </c:pt>
                <c:pt idx="136">
                  <c:v>6.8363942763189301E-16</c:v>
                </c:pt>
                <c:pt idx="137">
                  <c:v>6.7791027799655999E-16</c:v>
                </c:pt>
                <c:pt idx="138">
                  <c:v>6.7224002066596796E-16</c:v>
                </c:pt>
                <c:pt idx="139">
                  <c:v>6.6662802755313403E-16</c:v>
                </c:pt>
                <c:pt idx="140">
                  <c:v>6.6107367723824603E-16</c:v>
                </c:pt>
                <c:pt idx="141">
                  <c:v>6.5557635486667004E-16</c:v>
                </c:pt>
                <c:pt idx="142">
                  <c:v>6.5013545205117796E-16</c:v>
                </c:pt>
                <c:pt idx="143">
                  <c:v>6.4475036677809604E-16</c:v>
                </c:pt>
                <c:pt idx="144">
                  <c:v>6.3942050331715799E-16</c:v>
                </c:pt>
                <c:pt idx="145">
                  <c:v>6.34145272134837E-16</c:v>
                </c:pt>
                <c:pt idx="146">
                  <c:v>6.2892408981095996E-16</c:v>
                </c:pt>
                <c:pt idx="147">
                  <c:v>6.2375637895841504E-16</c:v>
                </c:pt>
                <c:pt idx="148">
                  <c:v>6.1864156814579895E-16</c:v>
                </c:pt>
                <c:pt idx="149">
                  <c:v>6.13579091822783E-16</c:v>
                </c:pt>
                <c:pt idx="150">
                  <c:v>6.0856839024808496E-16</c:v>
                </c:pt>
                <c:pt idx="151">
                  <c:v>6.03608909419847E-16</c:v>
                </c:pt>
                <c:pt idx="152">
                  <c:v>5.9870010100833801E-16</c:v>
                </c:pt>
                <c:pt idx="153">
                  <c:v>5.9384142229076898E-16</c:v>
                </c:pt>
                <c:pt idx="154">
                  <c:v>5.8903233608814399E-16</c:v>
                </c:pt>
                <c:pt idx="155">
                  <c:v>5.8427231070406201E-16</c:v>
                </c:pt>
                <c:pt idx="156">
                  <c:v>5.7956081986521202E-16</c:v>
                </c:pt>
                <c:pt idx="157">
                  <c:v>5.7489734266364596E-16</c:v>
                </c:pt>
                <c:pt idx="158">
                  <c:v>5.7028136350056398E-16</c:v>
                </c:pt>
                <c:pt idx="159">
                  <c:v>5.6571237203162098E-16</c:v>
                </c:pt>
                <c:pt idx="160">
                  <c:v>5.6118986311359897E-16</c:v>
                </c:pt>
                <c:pt idx="161">
                  <c:v>5.5671333675240798E-16</c:v>
                </c:pt>
                <c:pt idx="162">
                  <c:v>5.5228229805232604E-16</c:v>
                </c:pt>
                <c:pt idx="163">
                  <c:v>5.4789625716631802E-16</c:v>
                </c:pt>
                <c:pt idx="164">
                  <c:v>5.4355472924755899E-16</c:v>
                </c:pt>
                <c:pt idx="165">
                  <c:v>5.3925723440186102E-16</c:v>
                </c:pt>
                <c:pt idx="166">
                  <c:v>5.3500329764109301E-16</c:v>
                </c:pt>
                <c:pt idx="167">
                  <c:v>5.3079244883751903E-16</c:v>
                </c:pt>
                <c:pt idx="168">
                  <c:v>5.2662422267895102E-16</c:v>
                </c:pt>
                <c:pt idx="169">
                  <c:v>5.2249815862467204E-16</c:v>
                </c:pt>
                <c:pt idx="170">
                  <c:v>5.1841380086212496E-16</c:v>
                </c:pt>
                <c:pt idx="171">
                  <c:v>5.1437069826427604E-16</c:v>
                </c:pt>
                <c:pt idx="172">
                  <c:v>5.1036840434766295E-16</c:v>
                </c:pt>
                <c:pt idx="173">
                  <c:v>5.0640647723098504E-16</c:v>
                </c:pt>
                <c:pt idx="174">
                  <c:v>5.0248447959435304E-16</c:v>
                </c:pt>
                <c:pt idx="175">
                  <c:v>4.9860197863899997E-16</c:v>
                </c:pt>
                <c:pt idx="176">
                  <c:v>4.9475854604755802E-16</c:v>
                </c:pt>
                <c:pt idx="177">
                  <c:v>4.9095375794475498E-16</c:v>
                </c:pt>
                <c:pt idx="178">
                  <c:v>4.8718719485860698E-16</c:v>
                </c:pt>
                <c:pt idx="179">
                  <c:v>4.8345844168204704E-16</c:v>
                </c:pt>
                <c:pt idx="180">
                  <c:v>4.79767087634849E-16</c:v>
                </c:pt>
                <c:pt idx="181">
                  <c:v>4.7611272622606296E-16</c:v>
                </c:pt>
                <c:pt idx="182">
                  <c:v>4.7249495521671302E-16</c:v>
                </c:pt>
                <c:pt idx="183">
                  <c:v>4.6891337658286197E-16</c:v>
                </c:pt>
                <c:pt idx="184">
                  <c:v>4.6536759647899E-16</c:v>
                </c:pt>
                <c:pt idx="185">
                  <c:v>4.6185722520167099E-16</c:v>
                </c:pt>
                <c:pt idx="186">
                  <c:v>4.5838187715355302E-16</c:v>
                </c:pt>
                <c:pt idx="187">
                  <c:v>4.5494117080757904E-16</c:v>
                </c:pt>
                <c:pt idx="188">
                  <c:v>4.5153472867148901E-16</c:v>
                </c:pt>
                <c:pt idx="189">
                  <c:v>4.4816217725257996E-16</c:v>
                </c:pt>
                <c:pt idx="190">
                  <c:v>4.4482314702267202E-16</c:v>
                </c:pt>
                <c:pt idx="191">
                  <c:v>4.4151727238332099E-16</c:v>
                </c:pt>
                <c:pt idx="192">
                  <c:v>4.3824419163125902E-16</c:v>
                </c:pt>
                <c:pt idx="193">
                  <c:v>4.3500354692400702E-16</c:v>
                </c:pt>
                <c:pt idx="194">
                  <c:v>4.3179498424576698E-16</c:v>
                </c:pt>
                <c:pt idx="195">
                  <c:v>4.2861815337341298E-16</c:v>
                </c:pt>
                <c:pt idx="196">
                  <c:v>4.2547270784274601E-16</c:v>
                </c:pt>
                <c:pt idx="197">
                  <c:v>4.2235830491491601E-16</c:v>
                </c:pt>
                <c:pt idx="198">
                  <c:v>4.19274605542996E-16</c:v>
                </c:pt>
                <c:pt idx="199">
                  <c:v>4.1622127433880401E-16</c:v>
                </c:pt>
                <c:pt idx="200">
                  <c:v>4.1319797953980301E-16</c:v>
                </c:pt>
                <c:pt idx="201">
                  <c:v>4.1020439297625499E-16</c:v>
                </c:pt>
                <c:pt idx="202">
                  <c:v>4.0724019003851599E-16</c:v>
                </c:pt>
                <c:pt idx="203">
                  <c:v>4.0430504964446198E-16</c:v>
                </c:pt>
                <c:pt idx="204">
                  <c:v>4.0139865420714699E-16</c:v>
                </c:pt>
                <c:pt idx="205">
                  <c:v>3.9852068960255801E-16</c:v>
                </c:pt>
                <c:pt idx="206">
                  <c:v>3.9567084513757401E-16</c:v>
                </c:pt>
                <c:pt idx="207">
                  <c:v>3.9284881351807798E-16</c:v>
                </c:pt>
                <c:pt idx="208">
                  <c:v>3.9005429081721998E-16</c:v>
                </c:pt>
                <c:pt idx="209">
                  <c:v>3.8728697644383701E-16</c:v>
                </c:pt>
                <c:pt idx="210">
                  <c:v>3.84546573111058E-16</c:v>
                </c:pt>
                <c:pt idx="211">
                  <c:v>3.81832786805029E-16</c:v>
                </c:pt>
                <c:pt idx="212">
                  <c:v>3.7914532675385602E-16</c:v>
                </c:pt>
                <c:pt idx="213">
                  <c:v>3.76483905396629E-16</c:v>
                </c:pt>
                <c:pt idx="214">
                  <c:v>3.7384823835268899E-16</c:v>
                </c:pt>
                <c:pt idx="215">
                  <c:v>3.71238044391009E-16</c:v>
                </c:pt>
                <c:pt idx="216">
                  <c:v>3.6865304539974602E-16</c:v>
                </c:pt>
                <c:pt idx="217">
                  <c:v>3.6609296635596202E-16</c:v>
                </c:pt>
                <c:pt idx="218">
                  <c:v>3.6355753529550999E-16</c:v>
                </c:pt>
                <c:pt idx="219">
                  <c:v>3.6104648328308399E-16</c:v>
                </c:pt>
                <c:pt idx="220">
                  <c:v>3.5855954438243101E-16</c:v>
                </c:pt>
                <c:pt idx="221">
                  <c:v>3.5609645562674802E-16</c:v>
                </c:pt>
                <c:pt idx="222">
                  <c:v>3.5365695698922801E-16</c:v>
                </c:pt>
                <c:pt idx="223">
                  <c:v>3.5124079135378202E-16</c:v>
                </c:pt>
                <c:pt idx="224">
                  <c:v>3.4884770448594501E-16</c:v>
                </c:pt>
                <c:pt idx="225">
                  <c:v>3.4647744500394902E-16</c:v>
                </c:pt>
                <c:pt idx="226">
                  <c:v>3.4412976434996202E-16</c:v>
                </c:pt>
                <c:pt idx="227">
                  <c:v>3.4180441676151599E-16</c:v>
                </c:pt>
                <c:pt idx="228">
                  <c:v>3.3950115924310298E-16</c:v>
                </c:pt>
                <c:pt idx="229">
                  <c:v>3.3721975153795502E-16</c:v>
                </c:pt>
                <c:pt idx="230">
                  <c:v>3.3495995610000799E-16</c:v>
                </c:pt>
                <c:pt idx="231">
                  <c:v>3.3272153806603702E-16</c:v>
                </c:pt>
                <c:pt idx="232">
                  <c:v>3.3050426522797298E-16</c:v>
                </c:pt>
                <c:pt idx="233">
                  <c:v>3.2830790800542499E-16</c:v>
                </c:pt>
                <c:pt idx="234">
                  <c:v>3.2613223941836401E-16</c:v>
                </c:pt>
                <c:pt idx="235">
                  <c:v>3.2397703505999502E-16</c:v>
                </c:pt>
                <c:pt idx="236">
                  <c:v>3.21842073069842E-16</c:v>
                </c:pt>
                <c:pt idx="237">
                  <c:v>3.1972713410698702E-16</c:v>
                </c:pt>
                <c:pt idx="238">
                  <c:v>3.1763200132351102E-16</c:v>
                </c:pt>
                <c:pt idx="239">
                  <c:v>3.1555646033814798E-16</c:v>
                </c:pt>
                <c:pt idx="240">
                  <c:v>3.1350029921009401E-16</c:v>
                </c:pt>
                <c:pt idx="241">
                  <c:v>3.1146330841303701E-16</c:v>
                </c:pt>
                <c:pt idx="242">
                  <c:v>3.0944528080936699E-16</c:v>
                </c:pt>
                <c:pt idx="243">
                  <c:v>3.0744601162457598E-16</c:v>
                </c:pt>
                <c:pt idx="244">
                  <c:v>3.0546529842187702E-16</c:v>
                </c:pt>
                <c:pt idx="245">
                  <c:v>3.0350294107697299E-16</c:v>
                </c:pt>
                <c:pt idx="246">
                  <c:v>3.0155874175309702E-16</c:v>
                </c:pt>
                <c:pt idx="247">
                  <c:v>2.9963250487615302E-16</c:v>
                </c:pt>
                <c:pt idx="248">
                  <c:v>2.9772403711013399E-16</c:v>
                </c:pt>
                <c:pt idx="249">
                  <c:v>2.9583314733270902E-16</c:v>
                </c:pt>
                <c:pt idx="250">
                  <c:v>2.9395964661098902E-16</c:v>
                </c:pt>
                <c:pt idx="251">
                  <c:v>2.9210334817754E-16</c:v>
                </c:pt>
                <c:pt idx="252">
                  <c:v>2.9026406740653701E-16</c:v>
                </c:pt>
                <c:pt idx="253">
                  <c:v>2.8844162179016098E-16</c:v>
                </c:pt>
                <c:pt idx="254">
                  <c:v>2.8663583091519E-16</c:v>
                </c:pt>
                <c:pt idx="255">
                  <c:v>2.8484651643976199E-16</c:v>
                </c:pt>
                <c:pt idx="256">
                  <c:v>2.8307350207036899E-16</c:v>
                </c:pt>
                <c:pt idx="257">
                  <c:v>2.81316613539035E-16</c:v>
                </c:pt>
                <c:pt idx="258">
                  <c:v>2.7957567858069999E-16</c:v>
                </c:pt>
                <c:pt idx="259">
                  <c:v>2.7785052691080499E-16</c:v>
                </c:pt>
                <c:pt idx="260">
                  <c:v>2.7614099020305798E-16</c:v>
                </c:pt>
                <c:pt idx="261">
                  <c:v>2.7444690206744402E-16</c:v>
                </c:pt>
                <c:pt idx="262">
                  <c:v>2.72768098028377E-16</c:v>
                </c:pt>
                <c:pt idx="263">
                  <c:v>2.7110441550309402E-16</c:v>
                </c:pt>
                <c:pt idx="264">
                  <c:v>2.6945569378023801E-16</c:v>
                </c:pt>
                <c:pt idx="265">
                  <c:v>2.6782177399862002E-16</c:v>
                </c:pt>
                <c:pt idx="266">
                  <c:v>2.66202499126213E-16</c:v>
                </c:pt>
                <c:pt idx="267">
                  <c:v>2.6459771393931401E-16</c:v>
                </c:pt>
                <c:pt idx="268">
                  <c:v>2.6300726500191802E-16</c:v>
                </c:pt>
                <c:pt idx="269">
                  <c:v>2.6143100064528399E-16</c:v>
                </c:pt>
                <c:pt idx="270">
                  <c:v>2.59868770947705E-16</c:v>
                </c:pt>
                <c:pt idx="271">
                  <c:v>2.5832042771446002E-16</c:v>
                </c:pt>
                <c:pt idx="272">
                  <c:v>2.5678582445797001E-16</c:v>
                </c:pt>
                <c:pt idx="273">
                  <c:v>2.5526481637815302E-16</c:v>
                </c:pt>
                <c:pt idx="274">
                  <c:v>2.5375726034295802E-16</c:v>
                </c:pt>
                <c:pt idx="275">
                  <c:v>2.5226301486910799E-16</c:v>
                </c:pt>
                <c:pt idx="276">
                  <c:v>2.5078194010302198E-16</c:v>
                </c:pt>
                <c:pt idx="277">
                  <c:v>2.4931389780193502E-16</c:v>
                </c:pt>
                <c:pt idx="278">
                  <c:v>2.4785875131521102E-16</c:v>
                </c:pt>
                <c:pt idx="279">
                  <c:v>2.4641636556583699E-16</c:v>
                </c:pt>
                <c:pt idx="280">
                  <c:v>2.4498660703211499E-16</c:v>
                </c:pt>
                <c:pt idx="281">
                  <c:v>2.4356934372953202E-16</c:v>
                </c:pt>
                <c:pt idx="282">
                  <c:v>2.4216444519282602E-16</c:v>
                </c:pt>
                <c:pt idx="283">
                  <c:v>2.4077178245823099E-16</c:v>
                </c:pt>
                <c:pt idx="284">
                  <c:v>2.3939122804592301E-16</c:v>
                </c:pt>
                <c:pt idx="285">
                  <c:v>2.3802265594260998E-16</c:v>
                </c:pt>
                <c:pt idx="286">
                  <c:v>2.3666594158435302E-16</c:v>
                </c:pt>
                <c:pt idx="287">
                  <c:v>2.3532096183954501E-16</c:v>
                </c:pt>
                <c:pt idx="288">
                  <c:v>2.3398759499206398E-16</c:v>
                </c:pt>
                <c:pt idx="289">
                  <c:v>2.3266572072461802E-16</c:v>
                </c:pt>
                <c:pt idx="290">
                  <c:v>2.3135522010226398E-16</c:v>
                </c:pt>
                <c:pt idx="291">
                  <c:v>2.3005597555610401E-16</c:v>
                </c:pt>
                <c:pt idx="292">
                  <c:v>2.2876787086716601E-16</c:v>
                </c:pt>
                <c:pt idx="293">
                  <c:v>2.2749079115042498E-16</c:v>
                </c:pt>
                <c:pt idx="294">
                  <c:v>2.2622462283906101E-16</c:v>
                </c:pt>
                <c:pt idx="295">
                  <c:v>2.2496925366882402E-16</c:v>
                </c:pt>
                <c:pt idx="296">
                  <c:v>2.2372457266259698E-16</c:v>
                </c:pt>
                <c:pt idx="297">
                  <c:v>2.2249047011515901E-16</c:v>
                </c:pt>
                <c:pt idx="298">
                  <c:v>2.21266837578053E-16</c:v>
                </c:pt>
                <c:pt idx="299">
                  <c:v>2.20053567844676E-16</c:v>
                </c:pt>
                <c:pt idx="300">
                  <c:v>2.1885055493551101E-16</c:v>
                </c:pt>
                <c:pt idx="301">
                  <c:v>2.1765769408352E-16</c:v>
                </c:pt>
                <c:pt idx="302">
                  <c:v>2.16474881719717E-16</c:v>
                </c:pt>
                <c:pt idx="303">
                  <c:v>2.1530201545890299E-16</c:v>
                </c:pt>
                <c:pt idx="304">
                  <c:v>2.1413899408552399E-16</c:v>
                </c:pt>
                <c:pt idx="305">
                  <c:v>2.1298571753974601E-16</c:v>
                </c:pt>
                <c:pt idx="306">
                  <c:v>2.1184208690364401E-16</c:v>
                </c:pt>
                <c:pt idx="307">
                  <c:v>2.10708004387577E-16</c:v>
                </c:pt>
                <c:pt idx="308">
                  <c:v>2.0958337331669301E-16</c:v>
                </c:pt>
                <c:pt idx="309">
                  <c:v>2.0846809811759801E-16</c:v>
                </c:pt>
                <c:pt idx="310">
                  <c:v>2.0736208430519799E-16</c:v>
                </c:pt>
                <c:pt idx="311">
                  <c:v>2.06265238469655E-16</c:v>
                </c:pt>
                <c:pt idx="312">
                  <c:v>2.05177468263526E-16</c:v>
                </c:pt>
                <c:pt idx="313">
                  <c:v>2.04098682389033E-16</c:v>
                </c:pt>
                <c:pt idx="314">
                  <c:v>2.0302879058548799E-16</c:v>
                </c:pt>
                <c:pt idx="315">
                  <c:v>2.01967703616851E-16</c:v>
                </c:pt>
                <c:pt idx="316">
                  <c:v>2.00915333259457E-16</c:v>
                </c:pt>
                <c:pt idx="317">
                  <c:v>1.99871592289865E-16</c:v>
                </c:pt>
                <c:pt idx="318">
                  <c:v>1.9883639447285201E-16</c:v>
                </c:pt>
                <c:pt idx="319">
                  <c:v>1.9780965454956601E-16</c:v>
                </c:pt>
                <c:pt idx="320">
                  <c:v>1.9679128822579E-16</c:v>
                </c:pt>
                <c:pt idx="321">
                  <c:v>1.9578121216036501E-16</c:v>
                </c:pt>
                <c:pt idx="322">
                  <c:v>1.9477934395373901E-16</c:v>
                </c:pt>
                <c:pt idx="323">
                  <c:v>1.9378560213666599E-16</c:v>
                </c:pt>
                <c:pt idx="324">
                  <c:v>1.92799906159011E-16</c:v>
                </c:pt>
                <c:pt idx="325">
                  <c:v>1.9182217637872401E-16</c:v>
                </c:pt>
                <c:pt idx="326">
                  <c:v>1.9085233405090999E-16</c:v>
                </c:pt>
                <c:pt idx="327">
                  <c:v>1.8989030131705099E-16</c:v>
                </c:pt>
                <c:pt idx="328">
                  <c:v>1.8893600119435599E-16</c:v>
                </c:pt>
                <c:pt idx="329">
                  <c:v>1.87989357565224E-16</c:v>
                </c:pt>
                <c:pt idx="330">
                  <c:v>1.87050295166846E-16</c:v>
                </c:pt>
                <c:pt idx="331">
                  <c:v>1.86118739580932E-16</c:v>
                </c:pt>
                <c:pt idx="332">
                  <c:v>1.85194617223553E-16</c:v>
                </c:pt>
                <c:pt idx="333">
                  <c:v>1.8427785533510301E-16</c:v>
                </c:pt>
                <c:pt idx="334">
                  <c:v>1.83368381970406E-16</c:v>
                </c:pt>
                <c:pt idx="335">
                  <c:v>1.8246612598889899E-16</c:v>
                </c:pt>
                <c:pt idx="336">
                  <c:v>1.81571017044985E-16</c:v>
                </c:pt>
                <c:pt idx="337">
                  <c:v>1.8068298557845801E-16</c:v>
                </c:pt>
                <c:pt idx="338">
                  <c:v>1.7980196280507401E-16</c:v>
                </c:pt>
                <c:pt idx="339">
                  <c:v>1.7892788070721599E-16</c:v>
                </c:pt>
                <c:pt idx="340">
                  <c:v>1.7806067202469201E-16</c:v>
                </c:pt>
                <c:pt idx="341">
                  <c:v>1.7720027024562099E-16</c:v>
                </c:pt>
                <c:pt idx="342">
                  <c:v>1.7634660959745401E-16</c:v>
                </c:pt>
                <c:pt idx="343">
                  <c:v>1.7549962503809201E-16</c:v>
                </c:pt>
                <c:pt idx="344">
                  <c:v>1.74659252247105E-16</c:v>
                </c:pt>
                <c:pt idx="345">
                  <c:v>1.73825427617079E-16</c:v>
                </c:pt>
                <c:pt idx="346">
                  <c:v>1.7299808824505201E-16</c:v>
                </c:pt>
                <c:pt idx="347">
                  <c:v>1.7217717192405301E-16</c:v>
                </c:pt>
                <c:pt idx="348">
                  <c:v>1.7136261713476599E-16</c:v>
                </c:pt>
                <c:pt idx="349">
                  <c:v>1.7055436303726499E-16</c:v>
                </c:pt>
                <c:pt idx="350">
                  <c:v>1.6975234946288201E-16</c:v>
                </c:pt>
                <c:pt idx="351">
                  <c:v>1.68956516906143E-16</c:v>
                </c:pt>
                <c:pt idx="352">
                  <c:v>1.6816680651684E-16</c:v>
                </c:pt>
                <c:pt idx="353">
                  <c:v>1.6738316009216399E-16</c:v>
                </c:pt>
                <c:pt idx="354">
                  <c:v>1.6660552006895801E-16</c:v>
                </c:pt>
                <c:pt idx="355">
                  <c:v>1.65833829516056E-16</c:v>
                </c:pt>
                <c:pt idx="356">
                  <c:v>1.65068032126723E-16</c:v>
                </c:pt>
                <c:pt idx="357">
                  <c:v>1.64308072211184E-16</c:v>
                </c:pt>
                <c:pt idx="358">
                  <c:v>1.63553894689239E-16</c:v>
                </c:pt>
                <c:pt idx="359">
                  <c:v>1.6280544508298601E-16</c:v>
                </c:pt>
                <c:pt idx="360">
                  <c:v>1.6206266950961199E-16</c:v>
                </c:pt>
                <c:pt idx="361">
                  <c:v>1.6132551467430001E-16</c:v>
                </c:pt>
                <c:pt idx="362">
                  <c:v>1.6059392786319599E-16</c:v>
                </c:pt>
                <c:pt idx="363">
                  <c:v>1.5986785693647799E-16</c:v>
                </c:pt>
                <c:pt idx="364">
                  <c:v>1.5914725032151701E-16</c:v>
                </c:pt>
                <c:pt idx="365">
                  <c:v>1.58432057006105E-16</c:v>
                </c:pt>
                <c:pt idx="366">
                  <c:v>1.57722226531782E-16</c:v>
                </c:pt>
                <c:pt idx="367">
                  <c:v>1.5701770898723501E-16</c:v>
                </c:pt>
                <c:pt idx="368">
                  <c:v>1.5631845500179301E-16</c:v>
                </c:pt>
                <c:pt idx="369">
                  <c:v>1.5562441573899E-16</c:v>
                </c:pt>
                <c:pt idx="370">
                  <c:v>1.5493554289020201E-16</c:v>
                </c:pt>
                <c:pt idx="371">
                  <c:v>1.54251788668389E-16</c:v>
                </c:pt>
                <c:pt idx="372">
                  <c:v>1.53573105801894E-16</c:v>
                </c:pt>
                <c:pt idx="373">
                  <c:v>1.5289944752831501E-16</c:v>
                </c:pt>
                <c:pt idx="374">
                  <c:v>1.52230767588472E-16</c:v>
                </c:pt>
                <c:pt idx="375">
                  <c:v>1.51567020220441E-16</c:v>
                </c:pt>
                <c:pt idx="376">
                  <c:v>1.5090816015364499E-16</c:v>
                </c:pt>
                <c:pt idx="377">
                  <c:v>1.50254142603054E-16</c:v>
                </c:pt>
                <c:pt idx="378">
                  <c:v>1.4960492326342599E-16</c:v>
                </c:pt>
                <c:pt idx="379">
                  <c:v>1.48960458303627E-16</c:v>
                </c:pt>
                <c:pt idx="380">
                  <c:v>1.48320704361042E-16</c:v>
                </c:pt>
                <c:pt idx="381">
                  <c:v>1.4768561853601999E-16</c:v>
                </c:pt>
                <c:pt idx="382">
                  <c:v>1.4705515838641699E-16</c:v>
                </c:pt>
                <c:pt idx="383">
                  <c:v>1.4642928192220201E-16</c:v>
                </c:pt>
                <c:pt idx="384">
                  <c:v>1.45807947600117E-16</c:v>
                </c:pt>
                <c:pt idx="385">
                  <c:v>1.4519111431841301E-16</c:v>
                </c:pt>
                <c:pt idx="386">
                  <c:v>1.4457874141165799E-16</c:v>
                </c:pt>
                <c:pt idx="387">
                  <c:v>1.43970788645597E-16</c:v>
                </c:pt>
                <c:pt idx="388">
                  <c:v>1.43367216212079E-16</c:v>
                </c:pt>
                <c:pt idx="389">
                  <c:v>1.4276798472405699E-16</c:v>
                </c:pt>
                <c:pt idx="390">
                  <c:v>1.4217305521063899E-16</c:v>
                </c:pt>
                <c:pt idx="391">
                  <c:v>1.4158238911220101E-16</c:v>
                </c:pt>
                <c:pt idx="392">
                  <c:v>1.4099594827557401E-16</c:v>
                </c:pt>
                <c:pt idx="393">
                  <c:v>1.4041369494927701E-16</c:v>
                </c:pt>
                <c:pt idx="394">
                  <c:v>1.3983559177880499E-16</c:v>
                </c:pt>
                <c:pt idx="395">
                  <c:v>1.3926160180200199E-16</c:v>
                </c:pt>
                <c:pt idx="396">
                  <c:v>1.38691688444462E-16</c:v>
                </c:pt>
                <c:pt idx="397">
                  <c:v>1.38125815515002E-16</c:v>
                </c:pt>
                <c:pt idx="398">
                  <c:v>1.37563947201192E-16</c:v>
                </c:pt>
                <c:pt idx="399">
                  <c:v>1.3700604806493399E-16</c:v>
                </c:pt>
                <c:pt idx="400">
                  <c:v>1.36452083038105E-16</c:v>
                </c:pt>
                <c:pt idx="401">
                  <c:v>1.3590201741823901E-16</c:v>
                </c:pt>
                <c:pt idx="402">
                  <c:v>1.35355816864286E-16</c:v>
                </c:pt>
                <c:pt idx="403">
                  <c:v>1.348134473924E-16</c:v>
                </c:pt>
                <c:pt idx="404">
                  <c:v>1.34274875371793E-16</c:v>
                </c:pt>
                <c:pt idx="405">
                  <c:v>1.3374006752063699E-16</c:v>
                </c:pt>
                <c:pt idx="406">
                  <c:v>1.3320899090202301E-16</c:v>
                </c:pt>
                <c:pt idx="407">
                  <c:v>1.3268161291995301E-16</c:v>
                </c:pt>
                <c:pt idx="408">
                  <c:v>1.3215790131540699E-16</c:v>
                </c:pt>
                <c:pt idx="409">
                  <c:v>1.3163782416243199E-16</c:v>
                </c:pt>
                <c:pt idx="410">
                  <c:v>1.31121349864302E-16</c:v>
                </c:pt>
                <c:pt idx="411">
                  <c:v>1.3060844714971401E-16</c:v>
                </c:pt>
                <c:pt idx="412">
                  <c:v>1.3009908506903201E-16</c:v>
                </c:pt>
                <c:pt idx="413">
                  <c:v>1.2959323299058201E-16</c:v>
                </c:pt>
                <c:pt idx="414">
                  <c:v>1.2909086059698899E-16</c:v>
                </c:pt>
                <c:pt idx="415">
                  <c:v>1.2859193788155699E-16</c:v>
                </c:pt>
                <c:pt idx="416">
                  <c:v>1.2809643514470601E-16</c:v>
                </c:pt>
                <c:pt idx="417">
                  <c:v>1.2760432299043801E-16</c:v>
                </c:pt>
                <c:pt idx="418">
                  <c:v>1.2711557232285299E-16</c:v>
                </c:pt>
                <c:pt idx="419">
                  <c:v>1.2663015434271601E-16</c:v>
                </c:pt>
                <c:pt idx="420">
                  <c:v>1.2614804054404699E-16</c:v>
                </c:pt>
                <c:pt idx="421">
                  <c:v>1.25669202710777E-16</c:v>
                </c:pt>
                <c:pt idx="422">
                  <c:v>1.2519361291342801E-16</c:v>
                </c:pt>
                <c:pt idx="423">
                  <c:v>1.24721243505839E-16</c:v>
                </c:pt>
                <c:pt idx="424">
                  <c:v>1.24252067121937E-16</c:v>
                </c:pt>
                <c:pt idx="425">
                  <c:v>1.23786056672539E-16</c:v>
                </c:pt>
                <c:pt idx="426">
                  <c:v>1.23323185342199E-16</c:v>
                </c:pt>
                <c:pt idx="427">
                  <c:v>1.2286342658609999E-16</c:v>
                </c:pt>
                <c:pt idx="428">
                  <c:v>1.2240675412696901E-16</c:v>
                </c:pt>
                <c:pt idx="429">
                  <c:v>1.2195314195204399E-16</c:v>
                </c:pt>
                <c:pt idx="430">
                  <c:v>1.2150256431007E-16</c:v>
                </c:pt>
                <c:pt idx="431">
                  <c:v>1.2105499570833601E-16</c:v>
                </c:pt>
                <c:pt idx="432">
                  <c:v>1.20610410909748E-16</c:v>
                </c:pt>
                <c:pt idx="433">
                  <c:v>1.2016878492993999E-16</c:v>
                </c:pt>
                <c:pt idx="434">
                  <c:v>1.1973009303441001E-16</c:v>
                </c:pt>
                <c:pt idx="435">
                  <c:v>1.19294310735708E-16</c:v>
                </c:pt>
                <c:pt idx="436">
                  <c:v>1.18861413790642E-16</c:v>
                </c:pt>
                <c:pt idx="437">
                  <c:v>1.1843137819753399E-16</c:v>
                </c:pt>
                <c:pt idx="438">
                  <c:v>1.1800418019349299E-16</c:v>
                </c:pt>
                <c:pt idx="439">
                  <c:v>1.17579796251736E-16</c:v>
                </c:pt>
                <c:pt idx="440">
                  <c:v>1.17158203078935E-16</c:v>
                </c:pt>
                <c:pt idx="441">
                  <c:v>1.1673937761259401E-16</c:v>
                </c:pt>
                <c:pt idx="442">
                  <c:v>1.16323297018464E-16</c:v>
                </c:pt>
                <c:pt idx="443">
                  <c:v>1.1590993868798901E-16</c:v>
                </c:pt>
                <c:pt idx="444">
                  <c:v>1.1549928023577301E-16</c:v>
                </c:pt>
                <c:pt idx="445">
                  <c:v>1.1509129949709701E-16</c:v>
                </c:pt>
                <c:pt idx="446">
                  <c:v>1.1468597452544801E-16</c:v>
                </c:pt>
                <c:pt idx="447">
                  <c:v>1.1428328359008799E-16</c:v>
                </c:pt>
                <c:pt idx="448">
                  <c:v>1.13883205173649E-16</c:v>
                </c:pt>
                <c:pt idx="449">
                  <c:v>1.1348571796975901E-16</c:v>
                </c:pt>
                <c:pt idx="450">
                  <c:v>1.13090800880698E-16</c:v>
                </c:pt>
                <c:pt idx="451">
                  <c:v>1.1269843301507699E-16</c:v>
                </c:pt>
                <c:pt idx="452">
                  <c:v>1.12308593685553E-16</c:v>
                </c:pt>
                <c:pt idx="453">
                  <c:v>1.1192126240656499E-16</c:v>
                </c:pt>
                <c:pt idx="454">
                  <c:v>1.1153641889210401E-16</c:v>
                </c:pt>
                <c:pt idx="455">
                  <c:v>1.11154043053498E-16</c:v>
                </c:pt>
                <c:pt idx="456">
                  <c:v>1.10774114997244E-16</c:v>
                </c:pt>
                <c:pt idx="457">
                  <c:v>1.10396615022844E-16</c:v>
                </c:pt>
                <c:pt idx="458">
                  <c:v>1.10021523620684E-16</c:v>
                </c:pt>
                <c:pt idx="459">
                  <c:v>1.0964882146992801E-16</c:v>
                </c:pt>
                <c:pt idx="460">
                  <c:v>1.09278489436447E-16</c:v>
                </c:pt>
                <c:pt idx="461">
                  <c:v>1.08910508570761E-16</c:v>
                </c:pt>
                <c:pt idx="462">
                  <c:v>1.08544860106018E-16</c:v>
                </c:pt>
                <c:pt idx="463">
                  <c:v>1.08181525455989E-16</c:v>
                </c:pt>
                <c:pt idx="464">
                  <c:v>1.0782048621309001E-16</c:v>
                </c:pt>
                <c:pt idx="465">
                  <c:v>1.07461724146433E-16</c:v>
                </c:pt>
                <c:pt idx="466">
                  <c:v>1.07105221199885E-16</c:v>
                </c:pt>
                <c:pt idx="467">
                  <c:v>1.06750959490173E-16</c:v>
                </c:pt>
                <c:pt idx="468">
                  <c:v>1.06398921304987E-16</c:v>
                </c:pt>
                <c:pt idx="469">
                  <c:v>1.06049089101129E-16</c:v>
                </c:pt>
                <c:pt idx="470">
                  <c:v>1.05701445502667E-16</c:v>
                </c:pt>
                <c:pt idx="471">
                  <c:v>1.05355973299121E-16</c:v>
                </c:pt>
                <c:pt idx="472">
                  <c:v>1.05012655443661E-16</c:v>
                </c:pt>
                <c:pt idx="473">
                  <c:v>1.04671475051342E-16</c:v>
                </c:pt>
                <c:pt idx="474">
                  <c:v>1.0433241539734399E-16</c:v>
                </c:pt>
                <c:pt idx="475">
                  <c:v>1.03995459915242E-16</c:v>
                </c:pt>
                <c:pt idx="476">
                  <c:v>1.0366059219529301E-16</c:v>
                </c:pt>
                <c:pt idx="477">
                  <c:v>1.03327795982752E-16</c:v>
                </c:pt>
                <c:pt idx="478">
                  <c:v>1.0299705517619E-16</c:v>
                </c:pt>
                <c:pt idx="479">
                  <c:v>1.02668353825848E-16</c:v>
                </c:pt>
                <c:pt idx="480">
                  <c:v>1.02341676132013E-16</c:v>
                </c:pt>
                <c:pt idx="481">
                  <c:v>1.02017006443391E-16</c:v>
                </c:pt>
                <c:pt idx="482">
                  <c:v>1.0169432925552801E-16</c:v>
                </c:pt>
                <c:pt idx="483">
                  <c:v>1.01373629209227E-16</c:v>
                </c:pt>
                <c:pt idx="484">
                  <c:v>1.0105489108899801E-16</c:v>
                </c:pt>
                <c:pt idx="485">
                  <c:v>1.00738099821519E-16</c:v>
                </c:pt>
                <c:pt idx="486">
                  <c:v>1.00423240474119E-16</c:v>
                </c:pt>
                <c:pt idx="487">
                  <c:v>1.0011029825327E-16</c:v>
                </c:pt>
                <c:pt idx="488">
                  <c:v>9.9799258503117401E-17</c:v>
                </c:pt>
                <c:pt idx="489">
                  <c:v>9.9490106704000701E-17</c:v>
                </c:pt>
                <c:pt idx="490">
                  <c:v>9.9182828471015902E-17</c:v>
                </c:pt>
                <c:pt idx="491">
                  <c:v>9.8877409552577004E-17</c:v>
                </c:pt>
                <c:pt idx="492">
                  <c:v>9.8573835829007101E-17</c:v>
                </c:pt>
                <c:pt idx="493">
                  <c:v>9.8272093311135697E-17</c:v>
                </c:pt>
                <c:pt idx="494">
                  <c:v>9.79721681389219E-17</c:v>
                </c:pt>
                <c:pt idx="495">
                  <c:v>9.76740465800855E-17</c:v>
                </c:pt>
                <c:pt idx="496">
                  <c:v>9.7377715028762999E-17</c:v>
                </c:pt>
                <c:pt idx="497">
                  <c:v>9.7083160004167801E-17</c:v>
                </c:pt>
                <c:pt idx="498">
                  <c:v>9.6790368149279104E-17</c:v>
                </c:pt>
                <c:pt idx="499">
                  <c:v>9.6499326229534102E-17</c:v>
                </c:pt>
                <c:pt idx="500">
                  <c:v>9.6210021131546198E-17</c:v>
                </c:pt>
                <c:pt idx="501">
                  <c:v>9.5922439861827702E-17</c:v>
                </c:pt>
                <c:pt idx="502">
                  <c:v>9.5636569545537295E-17</c:v>
                </c:pt>
                <c:pt idx="503">
                  <c:v>9.5352397425236803E-17</c:v>
                </c:pt>
                <c:pt idx="504">
                  <c:v>9.5069910859658695E-17</c:v>
                </c:pt>
                <c:pt idx="505">
                  <c:v>9.4789097322499305E-17</c:v>
                </c:pt>
                <c:pt idx="506">
                  <c:v>9.4509944401213297E-17</c:v>
                </c:pt>
                <c:pt idx="507">
                  <c:v>9.4232439795831603E-17</c:v>
                </c:pt>
                <c:pt idx="508">
                  <c:v>9.3956571317787906E-17</c:v>
                </c:pt>
                <c:pt idx="509">
                  <c:v>9.3682326888761297E-17</c:v>
                </c:pt>
                <c:pt idx="510">
                  <c:v>9.3409694539529395E-17</c:v>
                </c:pt>
                <c:pt idx="511">
                  <c:v>9.3138662408840099E-17</c:v>
                </c:pt>
                <c:pt idx="512">
                  <c:v>9.2869218742288094E-17</c:v>
                </c:pt>
                <c:pt idx="513">
                  <c:v>9.2601351891213995E-17</c:v>
                </c:pt>
                <c:pt idx="514">
                  <c:v>9.2335050311609096E-17</c:v>
                </c:pt>
                <c:pt idx="515">
                  <c:v>9.2070302563034897E-17</c:v>
                </c:pt>
                <c:pt idx="516">
                  <c:v>9.1807097307554596E-17</c:v>
                </c:pt>
                <c:pt idx="517">
                  <c:v>9.1545423308679299E-17</c:v>
                </c:pt>
                <c:pt idx="518">
                  <c:v>9.1285269430324703E-17</c:v>
                </c:pt>
                <c:pt idx="519">
                  <c:v>9.1026624635775599E-17</c:v>
                </c:pt>
                <c:pt idx="520">
                  <c:v>9.0769477986671196E-17</c:v>
                </c:pt>
                <c:pt idx="521">
                  <c:v>9.0513818641994495E-17</c:v>
                </c:pt>
                <c:pt idx="522">
                  <c:v>9.0259635857075301E-17</c:v>
                </c:pt>
                <c:pt idx="523">
                  <c:v>9.0006918982607404E-17</c:v>
                </c:pt>
                <c:pt idx="524">
                  <c:v>8.9755657463671201E-17</c:v>
                </c:pt>
                <c:pt idx="525">
                  <c:v>8.9505840838775496E-17</c:v>
                </c:pt>
                <c:pt idx="526">
                  <c:v>8.9257458738902301E-17</c:v>
                </c:pt>
                <c:pt idx="527">
                  <c:v>8.9010500886567195E-17</c:v>
                </c:pt>
                <c:pt idx="528">
                  <c:v>8.8764957094886701E-17</c:v>
                </c:pt>
                <c:pt idx="529">
                  <c:v>8.8520817266664701E-17</c:v>
                </c:pt>
                <c:pt idx="530">
                  <c:v>8.8278071393476201E-17</c:v>
                </c:pt>
                <c:pt idx="531">
                  <c:v>8.80367095547715E-17</c:v>
                </c:pt>
                <c:pt idx="532">
                  <c:v>8.7796721916990502E-17</c:v>
                </c:pt>
                <c:pt idx="533">
                  <c:v>8.7558098732678004E-17</c:v>
                </c:pt>
                <c:pt idx="534">
                  <c:v>8.7320830339619404E-17</c:v>
                </c:pt>
                <c:pt idx="535">
                  <c:v>8.70849071599801E-17</c:v>
                </c:pt>
                <c:pt idx="536">
                  <c:v>8.6850319699457406E-17</c:v>
                </c:pt>
                <c:pt idx="537">
                  <c:v>8.6617058546438094E-17</c:v>
                </c:pt>
                <c:pt idx="538">
                  <c:v>8.6385114371172399E-17</c:v>
                </c:pt>
                <c:pt idx="539">
                  <c:v>8.61544779249501E-17</c:v>
                </c:pt>
                <c:pt idx="540">
                  <c:v>8.5925140039290103E-17</c:v>
                </c:pt>
                <c:pt idx="541">
                  <c:v>8.5697091625136996E-17</c:v>
                </c:pt>
                <c:pt idx="542">
                  <c:v>8.5470323672070196E-17</c:v>
                </c:pt>
                <c:pt idx="543">
                  <c:v>8.5244827247514306E-17</c:v>
                </c:pt>
                <c:pt idx="544">
                  <c:v>8.5020593495969005E-17</c:v>
                </c:pt>
                <c:pt idx="545">
                  <c:v>8.4797613638237296E-17</c:v>
                </c:pt>
                <c:pt idx="546">
                  <c:v>8.4575878970671402E-17</c:v>
                </c:pt>
                <c:pt idx="547">
                  <c:v>8.4355380864416595E-17</c:v>
                </c:pt>
                <c:pt idx="548">
                  <c:v>8.4136110764676496E-17</c:v>
                </c:pt>
                <c:pt idx="549">
                  <c:v>8.3918060189972998E-17</c:v>
                </c:pt>
                <c:pt idx="550">
                  <c:v>8.3701220731426197E-17</c:v>
                </c:pt>
                <c:pt idx="551">
                  <c:v>8.3485584052033796E-17</c:v>
                </c:pt>
                <c:pt idx="552">
                  <c:v>8.3271141885963403E-17</c:v>
                </c:pt>
                <c:pt idx="553">
                  <c:v>8.3057886037850403E-17</c:v>
                </c:pt>
                <c:pt idx="554">
                  <c:v>8.28458083821032E-17</c:v>
                </c:pt>
                <c:pt idx="555">
                  <c:v>8.26349008622213E-17</c:v>
                </c:pt>
                <c:pt idx="556">
                  <c:v>8.2425155490110098E-17</c:v>
                </c:pt>
                <c:pt idx="557">
                  <c:v>8.2216564345418996E-17</c:v>
                </c:pt>
                <c:pt idx="558">
                  <c:v>8.2009119574867597E-17</c:v>
                </c:pt>
                <c:pt idx="559">
                  <c:v>8.1802813391597396E-17</c:v>
                </c:pt>
                <c:pt idx="560">
                  <c:v>8.1597638074520104E-17</c:v>
                </c:pt>
                <c:pt idx="561">
                  <c:v>8.1393585967675394E-17</c:v>
                </c:pt>
                <c:pt idx="562">
                  <c:v>8.1190649479595203E-17</c:v>
                </c:pt>
                <c:pt idx="563">
                  <c:v>8.0988821082680495E-17</c:v>
                </c:pt>
                <c:pt idx="564">
                  <c:v>8.0788093312572696E-17</c:v>
                </c:pt>
                <c:pt idx="565">
                  <c:v>8.0588458767546806E-17</c:v>
                </c:pt>
                <c:pt idx="566">
                  <c:v>8.0389910107900495E-17</c:v>
                </c:pt>
                <c:pt idx="567">
                  <c:v>8.0192440055353304E-17</c:v>
                </c:pt>
                <c:pt idx="568">
                  <c:v>7.9996041392451606E-17</c:v>
                </c:pt>
                <c:pt idx="569">
                  <c:v>7.9800706961985405E-17</c:v>
                </c:pt>
                <c:pt idx="570">
                  <c:v>7.9606429666401203E-17</c:v>
                </c:pt>
                <c:pt idx="571">
                  <c:v>7.9413202467229505E-17</c:v>
                </c:pt>
                <c:pt idx="572">
                  <c:v>7.9221018384517104E-17</c:v>
                </c:pt>
                <c:pt idx="573">
                  <c:v>7.9029870496263297E-17</c:v>
                </c:pt>
                <c:pt idx="574">
                  <c:v>7.8839751937863202E-17</c:v>
                </c:pt>
                <c:pt idx="575">
                  <c:v>7.8650655901556599E-17</c:v>
                </c:pt>
                <c:pt idx="576">
                  <c:v>7.8462575635885506E-17</c:v>
                </c:pt>
                <c:pt idx="577">
                  <c:v>7.8275504445154E-17</c:v>
                </c:pt>
                <c:pt idx="578">
                  <c:v>7.8089435688896901E-17</c:v>
                </c:pt>
                <c:pt idx="579">
                  <c:v>7.7904362781349803E-17</c:v>
                </c:pt>
                <c:pt idx="580">
                  <c:v>7.7720279190931099E-17</c:v>
                </c:pt>
                <c:pt idx="581">
                  <c:v>7.7537178439723899E-17</c:v>
                </c:pt>
                <c:pt idx="582">
                  <c:v>7.7355054102966498E-17</c:v>
                </c:pt>
                <c:pt idx="583">
                  <c:v>7.7173899808547297E-17</c:v>
                </c:pt>
                <c:pt idx="584">
                  <c:v>7.6993709236508299E-17</c:v>
                </c:pt>
                <c:pt idx="585">
                  <c:v>7.6814476118544606E-17</c:v>
                </c:pt>
                <c:pt idx="586">
                  <c:v>7.6636194237523404E-17</c:v>
                </c:pt>
                <c:pt idx="587">
                  <c:v>7.6458857426996196E-17</c:v>
                </c:pt>
                <c:pt idx="588">
                  <c:v>7.6282459570719699E-17</c:v>
                </c:pt>
                <c:pt idx="589">
                  <c:v>7.6106994602185203E-17</c:v>
                </c:pt>
                <c:pt idx="590">
                  <c:v>7.5932456504150803E-17</c:v>
                </c:pt>
                <c:pt idx="591">
                  <c:v>7.5758839308175602E-17</c:v>
                </c:pt>
                <c:pt idx="592">
                  <c:v>7.5586137094161797E-17</c:v>
                </c:pt>
                <c:pt idx="593">
                  <c:v>7.5414343989903802E-17</c:v>
                </c:pt>
                <c:pt idx="594">
                  <c:v>7.5243454170638197E-17</c:v>
                </c:pt>
                <c:pt idx="595">
                  <c:v>7.5073461858600196E-17</c:v>
                </c:pt>
                <c:pt idx="596">
                  <c:v>7.4904361322581894E-17</c:v>
                </c:pt>
                <c:pt idx="597">
                  <c:v>7.4736146877504496E-17</c:v>
                </c:pt>
                <c:pt idx="598">
                  <c:v>7.4568812883980204E-17</c:v>
                </c:pt>
                <c:pt idx="599">
                  <c:v>7.4402353747892897E-17</c:v>
                </c:pt>
                <c:pt idx="600">
                  <c:v>7.4236763919975505E-17</c:v>
                </c:pt>
                <c:pt idx="601">
                  <c:v>7.4072037895393397E-17</c:v>
                </c:pt>
                <c:pt idx="602">
                  <c:v>7.3908170213331E-17</c:v>
                </c:pt>
                <c:pt idx="603">
                  <c:v>7.3745155456588698E-17</c:v>
                </c:pt>
                <c:pt idx="604">
                  <c:v>7.3582988251172604E-17</c:v>
                </c:pt>
                <c:pt idx="605">
                  <c:v>7.3421663265902096E-17</c:v>
                </c:pt>
                <c:pt idx="606">
                  <c:v>7.3261175212009799E-17</c:v>
                </c:pt>
                <c:pt idx="607">
                  <c:v>7.31015188427539E-17</c:v>
                </c:pt>
                <c:pt idx="608">
                  <c:v>7.2942688953031404E-17</c:v>
                </c:pt>
                <c:pt idx="609">
                  <c:v>7.2784680378991105E-17</c:v>
                </c:pt>
                <c:pt idx="610">
                  <c:v>7.2627487997661301E-17</c:v>
                </c:pt>
                <c:pt idx="611">
                  <c:v>7.2471106726569899E-17</c:v>
                </c:pt>
                <c:pt idx="612">
                  <c:v>7.2315531523375606E-17</c:v>
                </c:pt>
                <c:pt idx="613">
                  <c:v>7.2160757385501595E-17</c:v>
                </c:pt>
                <c:pt idx="614">
                  <c:v>7.2006779349770501E-17</c:v>
                </c:pt>
                <c:pt idx="615">
                  <c:v>7.1853592492047301E-17</c:v>
                </c:pt>
                <c:pt idx="616">
                  <c:v>7.1701191926881095E-17</c:v>
                </c:pt>
                <c:pt idx="617">
                  <c:v>7.1549572807153004E-17</c:v>
                </c:pt>
                <c:pt idx="618">
                  <c:v>7.1398730323731598E-17</c:v>
                </c:pt>
                <c:pt idx="619">
                  <c:v>7.1248659705123504E-17</c:v>
                </c:pt>
                <c:pt idx="620">
                  <c:v>7.1099356217135701E-17</c:v>
                </c:pt>
                <c:pt idx="621">
                  <c:v>7.0950815162534596E-17</c:v>
                </c:pt>
                <c:pt idx="622">
                  <c:v>7.0803031880715194E-17</c:v>
                </c:pt>
                <c:pt idx="623">
                  <c:v>7.0656001747366796E-17</c:v>
                </c:pt>
                <c:pt idx="624">
                  <c:v>7.0509720174147996E-17</c:v>
                </c:pt>
                <c:pt idx="625">
                  <c:v>7.0364182608364094E-17</c:v>
                </c:pt>
                <c:pt idx="626">
                  <c:v>7.0219384532640303E-17</c:v>
                </c:pt>
                <c:pt idx="627">
                  <c:v>7.0075321464611496E-17</c:v>
                </c:pt>
                <c:pt idx="628">
                  <c:v>6.9931988956603999E-17</c:v>
                </c:pt>
                <c:pt idx="629">
                  <c:v>6.9789382595325295E-17</c:v>
                </c:pt>
                <c:pt idx="630">
                  <c:v>6.9647498001555596E-17</c:v>
                </c:pt>
                <c:pt idx="631">
                  <c:v>6.9506330829845596E-17</c:v>
                </c:pt>
                <c:pt idx="632">
                  <c:v>6.9365876768212303E-17</c:v>
                </c:pt>
                <c:pt idx="633">
                  <c:v>6.9226131537842401E-17</c:v>
                </c:pt>
                <c:pt idx="634">
                  <c:v>6.9087090892794906E-17</c:v>
                </c:pt>
                <c:pt idx="635">
                  <c:v>6.8948750619709906E-17</c:v>
                </c:pt>
                <c:pt idx="636">
                  <c:v>6.88111065375195E-17</c:v>
                </c:pt>
                <c:pt idx="637">
                  <c:v>6.8674154497159998E-17</c:v>
                </c:pt>
                <c:pt idx="638">
                  <c:v>6.85378903812909E-17</c:v>
                </c:pt>
                <c:pt idx="639">
                  <c:v>6.8402310104008799E-17</c:v>
                </c:pt>
                <c:pt idx="640">
                  <c:v>6.8267409610576E-17</c:v>
                </c:pt>
                <c:pt idx="641">
                  <c:v>6.8133184877140094E-17</c:v>
                </c:pt>
                <c:pt idx="642">
                  <c:v>6.7999631910464204E-17</c:v>
                </c:pt>
                <c:pt idx="643">
                  <c:v>6.7866746747657697E-17</c:v>
                </c:pt>
                <c:pt idx="644">
                  <c:v>6.7734525455906794E-17</c:v>
                </c:pt>
                <c:pt idx="645">
                  <c:v>6.7602964132212797E-17</c:v>
                </c:pt>
                <c:pt idx="646">
                  <c:v>6.7472058903129995E-17</c:v>
                </c:pt>
                <c:pt idx="647">
                  <c:v>6.7341805924506397E-17</c:v>
                </c:pt>
                <c:pt idx="648">
                  <c:v>6.7212201381225098E-17</c:v>
                </c:pt>
                <c:pt idx="649">
                  <c:v>6.7083241486955098E-17</c:v>
                </c:pt>
                <c:pt idx="650">
                  <c:v>6.6954922483896794E-17</c:v>
                </c:pt>
                <c:pt idx="651">
                  <c:v>6.6827240642532998E-17</c:v>
                </c:pt>
                <c:pt idx="652">
                  <c:v>6.6700192261385594E-17</c:v>
                </c:pt>
                <c:pt idx="653">
                  <c:v>6.6573773666766695E-17</c:v>
                </c:pt>
                <c:pt idx="654">
                  <c:v>6.6447981212543904E-17</c:v>
                </c:pt>
                <c:pt idx="655">
                  <c:v>6.6322811279894806E-17</c:v>
                </c:pt>
                <c:pt idx="656">
                  <c:v>6.6198260277074094E-17</c:v>
                </c:pt>
                <c:pt idx="657">
                  <c:v>6.6074324639178995E-17</c:v>
                </c:pt>
                <c:pt idx="658">
                  <c:v>6.5951000827915495E-17</c:v>
                </c:pt>
                <c:pt idx="659">
                  <c:v>6.5828285331369703E-17</c:v>
                </c:pt>
                <c:pt idx="660">
                  <c:v>6.57061746637825E-17</c:v>
                </c:pt>
                <c:pt idx="661">
                  <c:v>6.5584665365319805E-17</c:v>
                </c:pt>
                <c:pt idx="662">
                  <c:v>6.5463754001853098E-17</c:v>
                </c:pt>
                <c:pt idx="663">
                  <c:v>6.53434371647389E-17</c:v>
                </c:pt>
                <c:pt idx="664">
                  <c:v>6.5223711470598506E-17</c:v>
                </c:pt>
                <c:pt idx="665">
                  <c:v>6.5104573561100504E-17</c:v>
                </c:pt>
                <c:pt idx="666">
                  <c:v>6.49860201027496E-17</c:v>
                </c:pt>
                <c:pt idx="667">
                  <c:v>6.4868047786673496E-17</c:v>
                </c:pt>
                <c:pt idx="668">
                  <c:v>6.4750653328410001E-17</c:v>
                </c:pt>
                <c:pt idx="669">
                  <c:v>6.4633833467703403E-17</c:v>
                </c:pt>
                <c:pt idx="670">
                  <c:v>6.4517584968294302E-17</c:v>
                </c:pt>
                <c:pt idx="671">
                  <c:v>6.4401904617717696E-17</c:v>
                </c:pt>
                <c:pt idx="672">
                  <c:v>6.42867892271025E-17</c:v>
                </c:pt>
                <c:pt idx="673">
                  <c:v>6.4172235630966396E-17</c:v>
                </c:pt>
                <c:pt idx="674">
                  <c:v>6.40582406870231E-17</c:v>
                </c:pt>
                <c:pt idx="675">
                  <c:v>6.3944801275984803E-17</c:v>
                </c:pt>
                <c:pt idx="676">
                  <c:v>6.3831914301364402E-17</c:v>
                </c:pt>
                <c:pt idx="677">
                  <c:v>6.3719576689287998E-17</c:v>
                </c:pt>
                <c:pt idx="678">
                  <c:v>6.3607785388300897E-17</c:v>
                </c:pt>
                <c:pt idx="679">
                  <c:v>6.3496537369179502E-17</c:v>
                </c:pt>
                <c:pt idx="680">
                  <c:v>6.3385829624748498E-17</c:v>
                </c:pt>
                <c:pt idx="681">
                  <c:v>6.3275659169687E-17</c:v>
                </c:pt>
                <c:pt idx="682">
                  <c:v>6.3166023040355595E-17</c:v>
                </c:pt>
                <c:pt idx="683">
                  <c:v>6.3056918294606397E-17</c:v>
                </c:pt>
                <c:pt idx="684">
                  <c:v>6.2948342011608E-17</c:v>
                </c:pt>
                <c:pt idx="685">
                  <c:v>6.2840291291667594E-17</c:v>
                </c:pt>
                <c:pt idx="686">
                  <c:v>6.2732763256050695E-17</c:v>
                </c:pt>
                <c:pt idx="687">
                  <c:v>6.2625755046810396E-17</c:v>
                </c:pt>
                <c:pt idx="688">
                  <c:v>6.2519263826612705E-17</c:v>
                </c:pt>
                <c:pt idx="689">
                  <c:v>6.2413286778565094E-17</c:v>
                </c:pt>
                <c:pt idx="690">
                  <c:v>6.2307821106048804E-17</c:v>
                </c:pt>
                <c:pt idx="691">
                  <c:v>6.2202864032546502E-17</c:v>
                </c:pt>
                <c:pt idx="692">
                  <c:v>6.2098412801482895E-17</c:v>
                </c:pt>
                <c:pt idx="693">
                  <c:v>6.1994464676050197E-17</c:v>
                </c:pt>
                <c:pt idx="694">
                  <c:v>6.1891016939054897E-17</c:v>
                </c:pt>
                <c:pt idx="695">
                  <c:v>6.17880668927485E-17</c:v>
                </c:pt>
                <c:pt idx="696">
                  <c:v>6.1685611858672501E-17</c:v>
                </c:pt>
                <c:pt idx="697">
                  <c:v>6.15836491774945E-17</c:v>
                </c:pt>
                <c:pt idx="698">
                  <c:v>6.1482176208856804E-17</c:v>
                </c:pt>
                <c:pt idx="699">
                  <c:v>6.1381190331216199E-17</c:v>
                </c:pt>
                <c:pt idx="700">
                  <c:v>6.1280688941691604E-17</c:v>
                </c:pt>
                <c:pt idx="701">
                  <c:v>6.1180669455911299E-17</c:v>
                </c:pt>
                <c:pt idx="702">
                  <c:v>6.1081129307861902E-17</c:v>
                </c:pt>
                <c:pt idx="703">
                  <c:v>6.0982065949737702E-17</c:v>
                </c:pt>
                <c:pt idx="704">
                  <c:v>6.0883476851793197E-17</c:v>
                </c:pt>
                <c:pt idx="705">
                  <c:v>6.0785359502193302E-17</c:v>
                </c:pt>
                <c:pt idx="706">
                  <c:v>6.0687711406872102E-17</c:v>
                </c:pt>
                <c:pt idx="707">
                  <c:v>6.0590530089385403E-17</c:v>
                </c:pt>
                <c:pt idx="708">
                  <c:v>6.0493813090767604E-17</c:v>
                </c:pt>
                <c:pt idx="709">
                  <c:v>6.0397557969392196E-17</c:v>
                </c:pt>
                <c:pt idx="710">
                  <c:v>6.0301762300830005E-17</c:v>
                </c:pt>
                <c:pt idx="711">
                  <c:v>6.0206423677710203E-17</c:v>
                </c:pt>
                <c:pt idx="712">
                  <c:v>6.0111539709583099E-17</c:v>
                </c:pt>
                <c:pt idx="713">
                  <c:v>6.0017108022782796E-17</c:v>
                </c:pt>
                <c:pt idx="714">
                  <c:v>5.9923126260294006E-17</c:v>
                </c:pt>
                <c:pt idx="715">
                  <c:v>5.9829592081617206E-17</c:v>
                </c:pt>
                <c:pt idx="716">
                  <c:v>5.9736503162633705E-17</c:v>
                </c:pt>
                <c:pt idx="717">
                  <c:v>5.9643857195478196E-17</c:v>
                </c:pt>
                <c:pt idx="718">
                  <c:v>5.95516518884069E-17</c:v>
                </c:pt>
                <c:pt idx="719">
                  <c:v>5.9459884965667299E-17</c:v>
                </c:pt>
                <c:pt idx="720">
                  <c:v>5.9368554167372394E-17</c:v>
                </c:pt>
                <c:pt idx="721">
                  <c:v>5.9277657249372396E-17</c:v>
                </c:pt>
                <c:pt idx="722">
                  <c:v>5.9187191983130798E-17</c:v>
                </c:pt>
                <c:pt idx="723">
                  <c:v>5.90971561555996E-17</c:v>
                </c:pt>
                <c:pt idx="724">
                  <c:v>5.9007547569095298E-17</c:v>
                </c:pt>
                <c:pt idx="725">
                  <c:v>5.8918364041179101E-17</c:v>
                </c:pt>
                <c:pt idx="726">
                  <c:v>5.8829603404533499E-17</c:v>
                </c:pt>
                <c:pt idx="727">
                  <c:v>5.8741263506842994E-17</c:v>
                </c:pt>
                <c:pt idx="728">
                  <c:v>5.8653342210679905E-17</c:v>
                </c:pt>
                <c:pt idx="729">
                  <c:v>5.8565837393376999E-17</c:v>
                </c:pt>
                <c:pt idx="730">
                  <c:v>5.8478746946923402E-17</c:v>
                </c:pt>
                <c:pt idx="731">
                  <c:v>5.8392068777839304E-17</c:v>
                </c:pt>
                <c:pt idx="732">
                  <c:v>5.83058008070651E-17</c:v>
                </c:pt>
                <c:pt idx="733">
                  <c:v>5.8219940969850506E-17</c:v>
                </c:pt>
                <c:pt idx="734">
                  <c:v>5.8134487215638004E-17</c:v>
                </c:pt>
                <c:pt idx="735">
                  <c:v>5.8049437507954101E-17</c:v>
                </c:pt>
                <c:pt idx="736">
                  <c:v>5.7964789824299399E-17</c:v>
                </c:pt>
                <c:pt idx="737">
                  <c:v>5.7880542156037199E-17</c:v>
                </c:pt>
                <c:pt idx="738">
                  <c:v>5.7796692508288403E-17</c:v>
                </c:pt>
                <c:pt idx="739">
                  <c:v>5.7713238899820896E-17</c:v>
                </c:pt>
                <c:pt idx="740">
                  <c:v>5.7630179362945199E-17</c:v>
                </c:pt>
                <c:pt idx="741">
                  <c:v>5.7547511943410397E-17</c:v>
                </c:pt>
                <c:pt idx="742">
                  <c:v>5.7465234700296601E-17</c:v>
                </c:pt>
                <c:pt idx="743">
                  <c:v>5.7383345705913004E-17</c:v>
                </c:pt>
                <c:pt idx="744">
                  <c:v>5.7301843045697295E-17</c:v>
                </c:pt>
                <c:pt idx="745">
                  <c:v>5.7220724818110395E-17</c:v>
                </c:pt>
                <c:pt idx="746">
                  <c:v>5.7139989134540496E-17</c:v>
                </c:pt>
                <c:pt idx="747">
                  <c:v>5.7059634119197505E-17</c:v>
                </c:pt>
                <c:pt idx="748">
                  <c:v>5.6979657909020303E-17</c:v>
                </c:pt>
                <c:pt idx="749">
                  <c:v>5.6900058653572798E-17</c:v>
                </c:pt>
                <c:pt idx="750">
                  <c:v>5.6820834514953602E-17</c:v>
                </c:pt>
                <c:pt idx="751">
                  <c:v>5.6741983667693605E-17</c:v>
                </c:pt>
                <c:pt idx="752">
                  <c:v>5.66635042986634E-17</c:v>
                </c:pt>
                <c:pt idx="753">
                  <c:v>5.6585394606980402E-17</c:v>
                </c:pt>
                <c:pt idx="754">
                  <c:v>5.6507652803911902E-17</c:v>
                </c:pt>
                <c:pt idx="755">
                  <c:v>5.6430277112784394E-17</c:v>
                </c:pt>
                <c:pt idx="756">
                  <c:v>5.6353265768890704E-17</c:v>
                </c:pt>
                <c:pt idx="757">
                  <c:v>5.6276617019400303E-17</c:v>
                </c:pt>
                <c:pt idx="758">
                  <c:v>5.6200329123266802E-17</c:v>
                </c:pt>
                <c:pt idx="759">
                  <c:v>5.6124400351140105E-17</c:v>
                </c:pt>
                <c:pt idx="760">
                  <c:v>5.6048828985278105E-17</c:v>
                </c:pt>
                <c:pt idx="761">
                  <c:v>5.5973613319455301E-17</c:v>
                </c:pt>
                <c:pt idx="762">
                  <c:v>5.5898751658880594E-17</c:v>
                </c:pt>
                <c:pt idx="763">
                  <c:v>5.5824242320106397E-17</c:v>
                </c:pt>
                <c:pt idx="764">
                  <c:v>5.5750083630948E-17</c:v>
                </c:pt>
                <c:pt idx="765">
                  <c:v>5.5676273930392304E-17</c:v>
                </c:pt>
                <c:pt idx="766">
                  <c:v>5.5602811568520604E-17</c:v>
                </c:pt>
                <c:pt idx="767">
                  <c:v>5.5529694906417695E-17</c:v>
                </c:pt>
                <c:pt idx="768">
                  <c:v>5.54569223160977E-17</c:v>
                </c:pt>
                <c:pt idx="769">
                  <c:v>5.5384492180415201E-17</c:v>
                </c:pt>
                <c:pt idx="770">
                  <c:v>5.5312402892987803E-17</c:v>
                </c:pt>
                <c:pt idx="771">
                  <c:v>5.5240652858114198E-17</c:v>
                </c:pt>
                <c:pt idx="772">
                  <c:v>5.51692404906946E-17</c:v>
                </c:pt>
                <c:pt idx="773">
                  <c:v>5.5098164216151198E-17</c:v>
                </c:pt>
                <c:pt idx="774">
                  <c:v>5.5027422470353201E-17</c:v>
                </c:pt>
                <c:pt idx="775">
                  <c:v>5.4957013699534601E-17</c:v>
                </c:pt>
                <c:pt idx="776">
                  <c:v>5.4886936360217199E-17</c:v>
                </c:pt>
                <c:pt idx="777">
                  <c:v>5.4817188919140299E-17</c:v>
                </c:pt>
                <c:pt idx="778">
                  <c:v>5.4747769853177402E-17</c:v>
                </c:pt>
                <c:pt idx="779">
                  <c:v>5.4678677649266399E-17</c:v>
                </c:pt>
                <c:pt idx="780">
                  <c:v>5.46099108043325E-17</c:v>
                </c:pt>
                <c:pt idx="781">
                  <c:v>5.4541467825216902E-17</c:v>
                </c:pt>
                <c:pt idx="782">
                  <c:v>5.4473347228601498E-17</c:v>
                </c:pt>
                <c:pt idx="783">
                  <c:v>5.4405547540937598E-17</c:v>
                </c:pt>
                <c:pt idx="784">
                  <c:v>5.4338067298374599E-17</c:v>
                </c:pt>
                <c:pt idx="785">
                  <c:v>5.4270905046687003E-17</c:v>
                </c:pt>
                <c:pt idx="786">
                  <c:v>5.42040593412056E-17</c:v>
                </c:pt>
                <c:pt idx="787">
                  <c:v>5.4137528746747401E-17</c:v>
                </c:pt>
                <c:pt idx="788">
                  <c:v>5.4071311837546198E-17</c:v>
                </c:pt>
                <c:pt idx="789">
                  <c:v>5.4005407197181699E-17</c:v>
                </c:pt>
                <c:pt idx="790">
                  <c:v>5.3939813418515703E-17</c:v>
                </c:pt>
                <c:pt idx="791">
                  <c:v>5.3874529103620403E-17</c:v>
                </c:pt>
                <c:pt idx="792">
                  <c:v>5.3809552863714101E-17</c:v>
                </c:pt>
                <c:pt idx="793">
                  <c:v>5.37448833190936E-17</c:v>
                </c:pt>
                <c:pt idx="794">
                  <c:v>5.3680519099068599E-17</c:v>
                </c:pt>
                <c:pt idx="795">
                  <c:v>5.3616458841897001E-17</c:v>
                </c:pt>
                <c:pt idx="796">
                  <c:v>5.3552701194719398E-17</c:v>
                </c:pt>
                <c:pt idx="797">
                  <c:v>5.3489244813494302E-17</c:v>
                </c:pt>
                <c:pt idx="798">
                  <c:v>5.34260883629382E-17</c:v>
                </c:pt>
                <c:pt idx="799">
                  <c:v>5.3363230516458E-17</c:v>
                </c:pt>
                <c:pt idx="800">
                  <c:v>5.3300669956090499E-17</c:v>
                </c:pt>
                <c:pt idx="801">
                  <c:v>5.3238405372441202E-17</c:v>
                </c:pt>
                <c:pt idx="802">
                  <c:v>5.3176435464621499E-17</c:v>
                </c:pt>
                <c:pt idx="803">
                  <c:v>5.3114758940189103E-17</c:v>
                </c:pt>
                <c:pt idx="804">
                  <c:v>5.3053374515085898E-17</c:v>
                </c:pt>
                <c:pt idx="805">
                  <c:v>5.29922809135805E-17</c:v>
                </c:pt>
                <c:pt idx="806">
                  <c:v>5.2931476868205797E-17</c:v>
                </c:pt>
                <c:pt idx="807">
                  <c:v>5.2870961119703797E-17</c:v>
                </c:pt>
                <c:pt idx="808">
                  <c:v>5.2810732416963798E-17</c:v>
                </c:pt>
                <c:pt idx="809">
                  <c:v>5.27507895169671E-17</c:v>
                </c:pt>
                <c:pt idx="810">
                  <c:v>5.2691131184727503E-17</c:v>
                </c:pt>
                <c:pt idx="811">
                  <c:v>5.2631756193236598E-17</c:v>
                </c:pt>
                <c:pt idx="812">
                  <c:v>5.2572663323406102E-17</c:v>
                </c:pt>
                <c:pt idx="813">
                  <c:v>5.2513851364011902E-17</c:v>
                </c:pt>
                <c:pt idx="814">
                  <c:v>5.2455319111638902E-17</c:v>
                </c:pt>
                <c:pt idx="815">
                  <c:v>5.2397065370626399E-17</c:v>
                </c:pt>
                <c:pt idx="816">
                  <c:v>5.2339088953012301E-17</c:v>
                </c:pt>
                <c:pt idx="817">
                  <c:v>5.2281388678481099E-17</c:v>
                </c:pt>
                <c:pt idx="818">
                  <c:v>5.2223963374309101E-17</c:v>
                </c:pt>
                <c:pt idx="819">
                  <c:v>5.2166811875310897E-17</c:v>
                </c:pt>
                <c:pt idx="820">
                  <c:v>5.2109933023786302E-17</c:v>
                </c:pt>
                <c:pt idx="821">
                  <c:v>5.20533256694714E-17</c:v>
                </c:pt>
                <c:pt idx="822">
                  <c:v>5.1996988669481603E-17</c:v>
                </c:pt>
                <c:pt idx="823">
                  <c:v>5.1940920888264498E-17</c:v>
                </c:pt>
                <c:pt idx="824">
                  <c:v>5.1885121197547203E-17</c:v>
                </c:pt>
                <c:pt idx="825">
                  <c:v>5.1829588476286303E-17</c:v>
                </c:pt>
                <c:pt idx="826">
                  <c:v>5.1774321610615997E-17</c:v>
                </c:pt>
                <c:pt idx="827">
                  <c:v>5.1719319493801797E-17</c:v>
                </c:pt>
                <c:pt idx="828">
                  <c:v>5.16645810261876E-17</c:v>
                </c:pt>
                <c:pt idx="829">
                  <c:v>5.1610105115150502E-17</c:v>
                </c:pt>
                <c:pt idx="830">
                  <c:v>5.1555890675049299E-17</c:v>
                </c:pt>
                <c:pt idx="831">
                  <c:v>5.1501936627177098E-17</c:v>
                </c:pt>
                <c:pt idx="832">
                  <c:v>5.1448241899715701E-17</c:v>
                </c:pt>
                <c:pt idx="833">
                  <c:v>5.1394805427685703E-17</c:v>
                </c:pt>
                <c:pt idx="834">
                  <c:v>5.1341626152901998E-17</c:v>
                </c:pt>
                <c:pt idx="835">
                  <c:v>5.1288703023924303E-17</c:v>
                </c:pt>
                <c:pt idx="836">
                  <c:v>5.1236034996014799E-17</c:v>
                </c:pt>
                <c:pt idx="837">
                  <c:v>5.1183621031090201E-17</c:v>
                </c:pt>
                <c:pt idx="838">
                  <c:v>5.1131460097675698E-17</c:v>
                </c:pt>
                <c:pt idx="839">
                  <c:v>5.1079551170863203E-17</c:v>
                </c:pt>
                <c:pt idx="840">
                  <c:v>5.1027893232262401E-17</c:v>
                </c:pt>
                <c:pt idx="841">
                  <c:v>5.09764852699609E-17</c:v>
                </c:pt>
                <c:pt idx="842">
                  <c:v>5.0925326278477903E-17</c:v>
                </c:pt>
                <c:pt idx="843">
                  <c:v>5.0874415258719902E-17</c:v>
                </c:pt>
                <c:pt idx="844">
                  <c:v>5.0823751217941101E-17</c:v>
                </c:pt>
                <c:pt idx="845">
                  <c:v>5.0773333169697402E-17</c:v>
                </c:pt>
                <c:pt idx="846">
                  <c:v>5.0723160133804602E-17</c:v>
                </c:pt>
                <c:pt idx="847">
                  <c:v>5.0673231136298603E-17</c:v>
                </c:pt>
                <c:pt idx="848">
                  <c:v>5.0623545209390099E-17</c:v>
                </c:pt>
                <c:pt idx="849">
                  <c:v>5.0574101391426801E-17</c:v>
                </c:pt>
                <c:pt idx="850">
                  <c:v>5.0524898726849199E-17</c:v>
                </c:pt>
                <c:pt idx="851">
                  <c:v>5.0475936266152698E-17</c:v>
                </c:pt>
                <c:pt idx="852">
                  <c:v>5.0427213065845401E-17</c:v>
                </c:pt>
                <c:pt idx="853">
                  <c:v>5.0378728188407702E-17</c:v>
                </c:pt>
                <c:pt idx="854">
                  <c:v>5.0330480702255998E-17</c:v>
                </c:pt>
                <c:pt idx="855">
                  <c:v>5.0282469681699E-17</c:v>
                </c:pt>
                <c:pt idx="856">
                  <c:v>5.0234694206901498E-17</c:v>
                </c:pt>
                <c:pt idx="857">
                  <c:v>5.0187153363843998E-17</c:v>
                </c:pt>
                <c:pt idx="858">
                  <c:v>5.0139846244286098E-17</c:v>
                </c:pt>
                <c:pt idx="859">
                  <c:v>5.00927719457269E-17</c:v>
                </c:pt>
                <c:pt idx="860">
                  <c:v>5.0045929571367103E-17</c:v>
                </c:pt>
                <c:pt idx="861">
                  <c:v>4.9999318230073602E-17</c:v>
                </c:pt>
                <c:pt idx="862">
                  <c:v>4.9952937036339501E-17</c:v>
                </c:pt>
                <c:pt idx="863">
                  <c:v>4.9906785110249597E-17</c:v>
                </c:pt>
                <c:pt idx="864">
                  <c:v>4.9860861577442397E-17</c:v>
                </c:pt>
                <c:pt idx="865">
                  <c:v>4.9815165569074997E-17</c:v>
                </c:pt>
                <c:pt idx="866">
                  <c:v>4.9769696221784502E-17</c:v>
                </c:pt>
                <c:pt idx="867">
                  <c:v>4.97244526776571E-17</c:v>
                </c:pt>
                <c:pt idx="868">
                  <c:v>4.9679434084188003E-17</c:v>
                </c:pt>
                <c:pt idx="869">
                  <c:v>4.9634639594248902E-17</c:v>
                </c:pt>
                <c:pt idx="870">
                  <c:v>4.9590068366052001E-17</c:v>
                </c:pt>
                <c:pt idx="871">
                  <c:v>4.9545719563115703E-17</c:v>
                </c:pt>
                <c:pt idx="872">
                  <c:v>4.9501592354232501E-17</c:v>
                </c:pt>
                <c:pt idx="873">
                  <c:v>4.9457685913430101E-17</c:v>
                </c:pt>
                <c:pt idx="874">
                  <c:v>4.9413999419944203E-17</c:v>
                </c:pt>
                <c:pt idx="875">
                  <c:v>4.9370532058178998E-17</c:v>
                </c:pt>
                <c:pt idx="876">
                  <c:v>4.93272830176772E-17</c:v>
                </c:pt>
                <c:pt idx="877">
                  <c:v>4.9284251493087003E-17</c:v>
                </c:pt>
                <c:pt idx="878">
                  <c:v>4.9241436684129902E-17</c:v>
                </c:pt>
                <c:pt idx="879">
                  <c:v>4.9198837795565101E-17</c:v>
                </c:pt>
                <c:pt idx="880">
                  <c:v>4.9156454037161903E-17</c:v>
                </c:pt>
                <c:pt idx="881">
                  <c:v>4.91142846236652E-17</c:v>
                </c:pt>
                <c:pt idx="882">
                  <c:v>4.90723287747642E-17</c:v>
                </c:pt>
                <c:pt idx="883">
                  <c:v>4.9030585715061302E-17</c:v>
                </c:pt>
                <c:pt idx="884">
                  <c:v>4.8989054674041897E-17</c:v>
                </c:pt>
                <c:pt idx="885">
                  <c:v>4.8947734886041197E-17</c:v>
                </c:pt>
                <c:pt idx="886">
                  <c:v>4.8906625590216799E-17</c:v>
                </c:pt>
                <c:pt idx="887">
                  <c:v>4.8865726030515599E-17</c:v>
                </c:pt>
                <c:pt idx="888">
                  <c:v>4.8825035455645698E-17</c:v>
                </c:pt>
                <c:pt idx="889">
                  <c:v>4.8784553119045001E-17</c:v>
                </c:pt>
                <c:pt idx="890">
                  <c:v>4.8744278278852298E-17</c:v>
                </c:pt>
                <c:pt idx="891">
                  <c:v>4.8704210197878801E-17</c:v>
                </c:pt>
                <c:pt idx="892">
                  <c:v>4.8664348143577099E-17</c:v>
                </c:pt>
                <c:pt idx="893">
                  <c:v>4.8624691388013898E-17</c:v>
                </c:pt>
                <c:pt idx="894">
                  <c:v>4.8585239207839701E-17</c:v>
                </c:pt>
                <c:pt idx="895">
                  <c:v>4.8545990884263699E-17</c:v>
                </c:pt>
                <c:pt idx="896">
                  <c:v>4.8506945703019798E-17</c:v>
                </c:pt>
                <c:pt idx="897">
                  <c:v>4.8468102954345799E-17</c:v>
                </c:pt>
                <c:pt idx="898">
                  <c:v>4.8429461932949103E-17</c:v>
                </c:pt>
                <c:pt idx="899">
                  <c:v>4.8391021937982799E-17</c:v>
                </c:pt>
                <c:pt idx="900">
                  <c:v>4.8352782273018498E-17</c:v>
                </c:pt>
                <c:pt idx="901">
                  <c:v>4.8314742246017399E-17</c:v>
                </c:pt>
                <c:pt idx="902">
                  <c:v>4.8276901169303599E-17</c:v>
                </c:pt>
                <c:pt idx="903">
                  <c:v>4.8239258359539699E-17</c:v>
                </c:pt>
                <c:pt idx="904">
                  <c:v>4.8201813137697203E-17</c:v>
                </c:pt>
                <c:pt idx="905">
                  <c:v>4.8164564829033098E-17</c:v>
                </c:pt>
                <c:pt idx="906">
                  <c:v>4.8127512763061203E-17</c:v>
                </c:pt>
                <c:pt idx="907">
                  <c:v>4.8090656273528801E-17</c:v>
                </c:pt>
                <c:pt idx="908">
                  <c:v>4.8053994698389098E-17</c:v>
                </c:pt>
                <c:pt idx="909">
                  <c:v>4.8017527379776701E-17</c:v>
                </c:pt>
                <c:pt idx="910">
                  <c:v>4.7981253663982898E-17</c:v>
                </c:pt>
                <c:pt idx="911">
                  <c:v>4.7945172901428803E-17</c:v>
                </c:pt>
                <c:pt idx="912">
                  <c:v>4.7909284446642897E-17</c:v>
                </c:pt>
                <c:pt idx="913">
                  <c:v>4.7873587658234697E-17</c:v>
                </c:pt>
                <c:pt idx="914">
                  <c:v>4.7838081898870301E-17</c:v>
                </c:pt>
                <c:pt idx="915">
                  <c:v>4.7802766535249598E-17</c:v>
                </c:pt>
                <c:pt idx="916">
                  <c:v>4.7767640938081702E-17</c:v>
                </c:pt>
                <c:pt idx="917">
                  <c:v>4.7732704482059402E-17</c:v>
                </c:pt>
                <c:pt idx="918">
                  <c:v>4.76979565458377E-17</c:v>
                </c:pt>
                <c:pt idx="919">
                  <c:v>4.7663396512009401E-17</c:v>
                </c:pt>
                <c:pt idx="920">
                  <c:v>4.7629023767081298E-17</c:v>
                </c:pt>
                <c:pt idx="921">
                  <c:v>4.75948377014528E-17</c:v>
                </c:pt>
                <c:pt idx="922">
                  <c:v>4.7560837709391202E-17</c:v>
                </c:pt>
                <c:pt idx="923">
                  <c:v>4.7527023189009498E-17</c:v>
                </c:pt>
                <c:pt idx="924">
                  <c:v>4.7493393542244601E-17</c:v>
                </c:pt>
                <c:pt idx="925">
                  <c:v>4.7459948174833498E-17</c:v>
                </c:pt>
                <c:pt idx="926">
                  <c:v>4.7426686496292198E-17</c:v>
                </c:pt>
                <c:pt idx="927">
                  <c:v>4.7393607919894201E-17</c:v>
                </c:pt>
                <c:pt idx="928">
                  <c:v>4.73607118626462E-17</c:v>
                </c:pt>
                <c:pt idx="929">
                  <c:v>4.7327997745269601E-17</c:v>
                </c:pt>
                <c:pt idx="930">
                  <c:v>4.72954649921769E-17</c:v>
                </c:pt>
                <c:pt idx="931">
                  <c:v>4.7263113031450202E-17</c:v>
                </c:pt>
                <c:pt idx="932">
                  <c:v>4.7230941294822099E-17</c:v>
                </c:pt>
                <c:pt idx="933">
                  <c:v>4.7198949217651702E-17</c:v>
                </c:pt>
                <c:pt idx="934">
                  <c:v>4.7167136238907003E-17</c:v>
                </c:pt>
                <c:pt idx="935">
                  <c:v>4.7135501801142001E-17</c:v>
                </c:pt>
                <c:pt idx="936">
                  <c:v>4.7104045350476198E-17</c:v>
                </c:pt>
                <c:pt idx="937">
                  <c:v>4.7072766336576703E-17</c:v>
                </c:pt>
                <c:pt idx="938">
                  <c:v>4.7041664212633997E-17</c:v>
                </c:pt>
                <c:pt idx="939">
                  <c:v>4.7010738435345499E-17</c:v>
                </c:pt>
                <c:pt idx="940">
                  <c:v>4.6979988464893697E-17</c:v>
                </c:pt>
                <c:pt idx="941">
                  <c:v>4.6949413764928297E-17</c:v>
                </c:pt>
                <c:pt idx="942">
                  <c:v>4.6919013802544101E-17</c:v>
                </c:pt>
                <c:pt idx="943">
                  <c:v>4.6888788048264201E-17</c:v>
                </c:pt>
                <c:pt idx="944">
                  <c:v>4.6858735976018098E-17</c:v>
                </c:pt>
                <c:pt idx="945">
                  <c:v>4.6828857063125401E-17</c:v>
                </c:pt>
                <c:pt idx="946">
                  <c:v>4.6799150790275298E-17</c:v>
                </c:pt>
                <c:pt idx="947">
                  <c:v>4.6769616641507903E-17</c:v>
                </c:pt>
                <c:pt idx="948">
                  <c:v>4.6740254104194201E-17</c:v>
                </c:pt>
                <c:pt idx="949">
                  <c:v>4.6711062669022199E-17</c:v>
                </c:pt>
                <c:pt idx="950">
                  <c:v>4.6682041829972803E-17</c:v>
                </c:pt>
                <c:pt idx="951">
                  <c:v>4.6653191084305599E-17</c:v>
                </c:pt>
                <c:pt idx="952">
                  <c:v>4.6624509932539403E-17</c:v>
                </c:pt>
                <c:pt idx="953">
                  <c:v>4.6595997878433902E-17</c:v>
                </c:pt>
                <c:pt idx="954">
                  <c:v>4.6567654428972299E-17</c:v>
                </c:pt>
                <c:pt idx="955">
                  <c:v>4.6539479094345102E-17</c:v>
                </c:pt>
                <c:pt idx="956">
                  <c:v>4.6511471387930299E-17</c:v>
                </c:pt>
                <c:pt idx="957">
                  <c:v>4.6483630826276398E-17</c:v>
                </c:pt>
                <c:pt idx="958">
                  <c:v>4.6455956929087898E-17</c:v>
                </c:pt>
                <c:pt idx="959">
                  <c:v>4.6428449219204303E-17</c:v>
                </c:pt>
                <c:pt idx="960">
                  <c:v>4.6401107222585597E-17</c:v>
                </c:pt>
                <c:pt idx="961">
                  <c:v>4.6373930468295798E-17</c:v>
                </c:pt>
                <c:pt idx="962">
                  <c:v>4.6346918488484398E-17</c:v>
                </c:pt>
                <c:pt idx="963">
                  <c:v>4.6320070818370897E-17</c:v>
                </c:pt>
                <c:pt idx="964">
                  <c:v>4.6293386996229102E-17</c:v>
                </c:pt>
                <c:pt idx="965">
                  <c:v>4.6266866563369203E-17</c:v>
                </c:pt>
                <c:pt idx="966">
                  <c:v>4.6240509064123101E-17</c:v>
                </c:pt>
                <c:pt idx="967">
                  <c:v>4.6214314045826898E-17</c:v>
                </c:pt>
                <c:pt idx="968">
                  <c:v>4.61882810588078E-17</c:v>
                </c:pt>
                <c:pt idx="969">
                  <c:v>4.6162409656363997E-17</c:v>
                </c:pt>
                <c:pt idx="970">
                  <c:v>4.6136699394753298E-17</c:v>
                </c:pt>
                <c:pt idx="971">
                  <c:v>4.6111149833175198E-17</c:v>
                </c:pt>
                <c:pt idx="972">
                  <c:v>4.60857605337562E-17</c:v>
                </c:pt>
                <c:pt idx="973">
                  <c:v>4.6060531061534202E-17</c:v>
                </c:pt>
                <c:pt idx="974">
                  <c:v>4.6035460984443599E-17</c:v>
                </c:pt>
                <c:pt idx="975">
                  <c:v>4.6010549873300798E-17</c:v>
                </c:pt>
                <c:pt idx="976">
                  <c:v>4.59857973017884E-17</c:v>
                </c:pt>
                <c:pt idx="977">
                  <c:v>4.59612028464408E-17</c:v>
                </c:pt>
                <c:pt idx="978">
                  <c:v>4.5936766086629301E-17</c:v>
                </c:pt>
                <c:pt idx="979">
                  <c:v>4.5912486604548498E-17</c:v>
                </c:pt>
                <c:pt idx="980">
                  <c:v>4.5888363985200398E-17</c:v>
                </c:pt>
                <c:pt idx="981">
                  <c:v>4.5864397816381003E-17</c:v>
                </c:pt>
                <c:pt idx="982">
                  <c:v>4.5840587688666398E-17</c:v>
                </c:pt>
                <c:pt idx="983">
                  <c:v>4.58169331953979E-17</c:v>
                </c:pt>
                <c:pt idx="984">
                  <c:v>4.5793433932668402E-17</c:v>
                </c:pt>
                <c:pt idx="985">
                  <c:v>4.5770089499308398E-17</c:v>
                </c:pt>
                <c:pt idx="986">
                  <c:v>4.5746899496872503E-17</c:v>
                </c:pt>
                <c:pt idx="987">
                  <c:v>4.57238635296256E-17</c:v>
                </c:pt>
                <c:pt idx="988">
                  <c:v>4.57009812045304E-17</c:v>
                </c:pt>
                <c:pt idx="989">
                  <c:v>4.5678252131230999E-17</c:v>
                </c:pt>
                <c:pt idx="990">
                  <c:v>4.5655675922043097E-17</c:v>
                </c:pt>
                <c:pt idx="991">
                  <c:v>4.5633252191939199E-17</c:v>
                </c:pt>
                <c:pt idx="992">
                  <c:v>4.5610980558535103E-17</c:v>
                </c:pt>
                <c:pt idx="993">
                  <c:v>4.55888606420776E-17</c:v>
                </c:pt>
                <c:pt idx="994">
                  <c:v>4.5566892065431601E-17</c:v>
                </c:pt>
                <c:pt idx="995">
                  <c:v>4.5545074454066802E-17</c:v>
                </c:pt>
                <c:pt idx="996">
                  <c:v>4.5523407436046302E-17</c:v>
                </c:pt>
                <c:pt idx="997">
                  <c:v>4.5501890642011802E-17</c:v>
                </c:pt>
                <c:pt idx="998">
                  <c:v>4.5480523705174002E-17</c:v>
                </c:pt>
                <c:pt idx="999">
                  <c:v>4.5459306261296801E-17</c:v>
                </c:pt>
                <c:pt idx="1000">
                  <c:v>4.5438237948689102E-17</c:v>
                </c:pt>
                <c:pt idx="1001">
                  <c:v>4.5417318408188501E-17</c:v>
                </c:pt>
                <c:pt idx="1002">
                  <c:v>4.5396547283152498E-17</c:v>
                </c:pt>
                <c:pt idx="1003">
                  <c:v>4.5375924219445299E-17</c:v>
                </c:pt>
                <c:pt idx="1004">
                  <c:v>4.5355448865424703E-17</c:v>
                </c:pt>
                <c:pt idx="1005">
                  <c:v>4.5335120871932597E-17</c:v>
                </c:pt>
                <c:pt idx="1006">
                  <c:v>4.5314939892282E-17</c:v>
                </c:pt>
                <c:pt idx="1007">
                  <c:v>4.5294905582245202E-17</c:v>
                </c:pt>
                <c:pt idx="1008">
                  <c:v>4.5275017600044101E-17</c:v>
                </c:pt>
                <c:pt idx="1009">
                  <c:v>4.5255275606336101E-17</c:v>
                </c:pt>
                <c:pt idx="1010">
                  <c:v>4.5235679264205402E-17</c:v>
                </c:pt>
                <c:pt idx="1011">
                  <c:v>4.5216228239149497E-17</c:v>
                </c:pt>
                <c:pt idx="1012">
                  <c:v>4.519692219907E-17</c:v>
                </c:pt>
                <c:pt idx="1013">
                  <c:v>4.5177760814260702E-17</c:v>
                </c:pt>
                <c:pt idx="1014">
                  <c:v>4.5158743757397199E-17</c:v>
                </c:pt>
                <c:pt idx="1015">
                  <c:v>4.5139870703524598E-17</c:v>
                </c:pt>
                <c:pt idx="1016">
                  <c:v>4.5121141330049202E-17</c:v>
                </c:pt>
                <c:pt idx="1017">
                  <c:v>4.5102555316725803E-17</c:v>
                </c:pt>
                <c:pt idx="1018">
                  <c:v>4.5084112345647601E-17</c:v>
                </c:pt>
                <c:pt idx="1019">
                  <c:v>4.5065812101237E-17</c:v>
                </c:pt>
                <c:pt idx="1020">
                  <c:v>4.50476542702335E-17</c:v>
                </c:pt>
                <c:pt idx="1021">
                  <c:v>4.5029638541684501E-17</c:v>
                </c:pt>
                <c:pt idx="1022">
                  <c:v>4.50117646069344E-17</c:v>
                </c:pt>
                <c:pt idx="1023">
                  <c:v>4.4994032159615203E-17</c:v>
                </c:pt>
                <c:pt idx="1024">
                  <c:v>4.4976440895635398E-17</c:v>
                </c:pt>
                <c:pt idx="1025">
                  <c:v>4.4958990513172802E-17</c:v>
                </c:pt>
                <c:pt idx="1026">
                  <c:v>4.4941680712659502E-17</c:v>
                </c:pt>
                <c:pt idx="1027">
                  <c:v>4.49245111967781E-17</c:v>
                </c:pt>
                <c:pt idx="1028">
                  <c:v>4.4907481670447402E-17</c:v>
                </c:pt>
                <c:pt idx="1029">
                  <c:v>4.4890591840815402E-17</c:v>
                </c:pt>
                <c:pt idx="1030">
                  <c:v>4.4873841417249101E-17</c:v>
                </c:pt>
                <c:pt idx="1031">
                  <c:v>4.4857230111323998E-17</c:v>
                </c:pt>
                <c:pt idx="1032">
                  <c:v>4.4840757636816101E-17</c:v>
                </c:pt>
                <c:pt idx="1033">
                  <c:v>4.4824423709692202E-17</c:v>
                </c:pt>
                <c:pt idx="1034">
                  <c:v>4.48082280481015E-17</c:v>
                </c:pt>
                <c:pt idx="1035">
                  <c:v>4.4792170372364399E-17</c:v>
                </c:pt>
                <c:pt idx="1036">
                  <c:v>4.4776250404965303E-17</c:v>
                </c:pt>
                <c:pt idx="1037">
                  <c:v>4.4760467870542803E-17</c:v>
                </c:pt>
                <c:pt idx="1038">
                  <c:v>4.4744822495881698E-17</c:v>
                </c:pt>
                <c:pt idx="1039">
                  <c:v>4.4729314009903003E-17</c:v>
                </c:pt>
                <c:pt idx="1040">
                  <c:v>4.4713942143656598E-17</c:v>
                </c:pt>
                <c:pt idx="1041">
                  <c:v>4.4698706630310301E-17</c:v>
                </c:pt>
                <c:pt idx="1042">
                  <c:v>4.4683607205144702E-17</c:v>
                </c:pt>
                <c:pt idx="1043">
                  <c:v>4.4668643605541601E-17</c:v>
                </c:pt>
                <c:pt idx="1044">
                  <c:v>4.4653815570976999E-17</c:v>
                </c:pt>
                <c:pt idx="1045">
                  <c:v>4.4639122843012999E-17</c:v>
                </c:pt>
                <c:pt idx="1046">
                  <c:v>4.4624565165288099E-17</c:v>
                </c:pt>
                <c:pt idx="1047">
                  <c:v>4.4610142283511902E-17</c:v>
                </c:pt>
                <c:pt idx="1048">
                  <c:v>4.45958539454524E-17</c:v>
                </c:pt>
                <c:pt idx="1049">
                  <c:v>4.4581699900933699E-17</c:v>
                </c:pt>
                <c:pt idx="1050">
                  <c:v>4.4567679901822299E-17</c:v>
                </c:pt>
                <c:pt idx="1051">
                  <c:v>4.4553793702023802E-17</c:v>
                </c:pt>
                <c:pt idx="1052">
                  <c:v>4.4540041057472398E-17</c:v>
                </c:pt>
                <c:pt idx="1053">
                  <c:v>4.4526421726124299E-17</c:v>
                </c:pt>
                <c:pt idx="1054">
                  <c:v>4.4512935467948902E-17</c:v>
                </c:pt>
                <c:pt idx="1055">
                  <c:v>4.4499582044923397E-17</c:v>
                </c:pt>
                <c:pt idx="1056">
                  <c:v>4.4486361221022598E-17</c:v>
                </c:pt>
                <c:pt idx="1057">
                  <c:v>4.4473272762213101E-17</c:v>
                </c:pt>
                <c:pt idx="1058">
                  <c:v>4.4460316436445701E-17</c:v>
                </c:pt>
                <c:pt idx="1059">
                  <c:v>4.4447492013648302E-17</c:v>
                </c:pt>
                <c:pt idx="1060">
                  <c:v>4.4434799265717102E-17</c:v>
                </c:pt>
                <c:pt idx="1061">
                  <c:v>4.4422237966511398E-17</c:v>
                </c:pt>
                <c:pt idx="1062">
                  <c:v>4.4409807891846201E-17</c:v>
                </c:pt>
                <c:pt idx="1063">
                  <c:v>4.4397508819483198E-17</c:v>
                </c:pt>
                <c:pt idx="1064">
                  <c:v>4.4385340529126098E-17</c:v>
                </c:pt>
                <c:pt idx="1065">
                  <c:v>4.4373302802413098E-17</c:v>
                </c:pt>
                <c:pt idx="1066">
                  <c:v>4.4361395422909597E-17</c:v>
                </c:pt>
                <c:pt idx="1067">
                  <c:v>4.4349618176100397E-17</c:v>
                </c:pt>
                <c:pt idx="1068">
                  <c:v>4.4337970849386602E-17</c:v>
                </c:pt>
                <c:pt idx="1069">
                  <c:v>4.4326453232075001E-17</c:v>
                </c:pt>
                <c:pt idx="1070">
                  <c:v>4.43150651153736E-17</c:v>
                </c:pt>
                <c:pt idx="1071">
                  <c:v>4.4303806292384201E-17</c:v>
                </c:pt>
                <c:pt idx="1072">
                  <c:v>4.4292676558097102E-17</c:v>
                </c:pt>
                <c:pt idx="1073">
                  <c:v>4.4281675709383603E-17</c:v>
                </c:pt>
                <c:pt idx="1074">
                  <c:v>4.42708035449897E-17</c:v>
                </c:pt>
                <c:pt idx="1075">
                  <c:v>4.4260059865531502E-17</c:v>
                </c:pt>
                <c:pt idx="1076">
                  <c:v>4.4249444473486301E-17</c:v>
                </c:pt>
                <c:pt idx="1077">
                  <c:v>4.4238957173188401E-17</c:v>
                </c:pt>
                <c:pt idx="1078">
                  <c:v>4.42285977708238E-17</c:v>
                </c:pt>
                <c:pt idx="1079">
                  <c:v>4.4218366074421403E-17</c:v>
                </c:pt>
                <c:pt idx="1080">
                  <c:v>4.4208261893849597E-17</c:v>
                </c:pt>
                <c:pt idx="1081">
                  <c:v>4.4198285040808702E-17</c:v>
                </c:pt>
                <c:pt idx="1082">
                  <c:v>4.4188435328827499E-17</c:v>
                </c:pt>
                <c:pt idx="1083">
                  <c:v>4.4178712573254001E-17</c:v>
                </c:pt>
                <c:pt idx="1084">
                  <c:v>4.4169116591254002E-17</c:v>
                </c:pt>
                <c:pt idx="1085">
                  <c:v>4.4159647201800398E-17</c:v>
                </c:pt>
                <c:pt idx="1086">
                  <c:v>4.41503042256726E-17</c:v>
                </c:pt>
                <c:pt idx="1087">
                  <c:v>4.4141087485447897E-17</c:v>
                </c:pt>
                <c:pt idx="1088">
                  <c:v>4.4131996805497798E-17</c:v>
                </c:pt>
                <c:pt idx="1089">
                  <c:v>4.41230320119805E-17</c:v>
                </c:pt>
                <c:pt idx="1090">
                  <c:v>4.4114192932837903E-17</c:v>
                </c:pt>
                <c:pt idx="1091">
                  <c:v>4.4105479397789801E-17</c:v>
                </c:pt>
                <c:pt idx="1092">
                  <c:v>4.4096891238327E-17</c:v>
                </c:pt>
                <c:pt idx="1093">
                  <c:v>4.4088428287707897E-17</c:v>
                </c:pt>
                <c:pt idx="1094">
                  <c:v>4.4080090380953401E-17</c:v>
                </c:pt>
                <c:pt idx="1095">
                  <c:v>4.40718773548408E-17</c:v>
                </c:pt>
                <c:pt idx="1096">
                  <c:v>4.4063789047900499E-17</c:v>
                </c:pt>
                <c:pt idx="1097">
                  <c:v>4.40558253004086E-17</c:v>
                </c:pt>
                <c:pt idx="1098">
                  <c:v>4.40479859543851E-17</c:v>
                </c:pt>
                <c:pt idx="1099">
                  <c:v>4.4040270853586299E-17</c:v>
                </c:pt>
                <c:pt idx="1100">
                  <c:v>4.4032679843502503E-17</c:v>
                </c:pt>
                <c:pt idx="1101">
                  <c:v>4.4025212771350701E-17</c:v>
                </c:pt>
                <c:pt idx="1102">
                  <c:v>4.4017869486072503E-17</c:v>
                </c:pt>
                <c:pt idx="1103">
                  <c:v>4.4010649838328497E-17</c:v>
                </c:pt>
                <c:pt idx="1104">
                  <c:v>4.4003553680493898E-17</c:v>
                </c:pt>
                <c:pt idx="1105">
                  <c:v>4.3996580866653702E-17</c:v>
                </c:pt>
                <c:pt idx="1106">
                  <c:v>4.3989731252597799E-17</c:v>
                </c:pt>
                <c:pt idx="1107">
                  <c:v>4.3983004695818702E-17</c:v>
                </c:pt>
                <c:pt idx="1108">
                  <c:v>4.3976401055505903E-17</c:v>
                </c:pt>
                <c:pt idx="1109">
                  <c:v>4.3969920192540897E-17</c:v>
                </c:pt>
                <c:pt idx="1110">
                  <c:v>4.3963561969494902E-17</c:v>
                </c:pt>
                <c:pt idx="1111">
                  <c:v>4.39573262506226E-17</c:v>
                </c:pt>
                <c:pt idx="1112">
                  <c:v>4.3951212901860698E-17</c:v>
                </c:pt>
                <c:pt idx="1113">
                  <c:v>4.3945221790821302E-17</c:v>
                </c:pt>
                <c:pt idx="1114">
                  <c:v>4.3939352786789801E-17</c:v>
                </c:pt>
                <c:pt idx="1115">
                  <c:v>4.3933605760719701E-17</c:v>
                </c:pt>
                <c:pt idx="1116">
                  <c:v>4.3927980585230403E-17</c:v>
                </c:pt>
                <c:pt idx="1117">
                  <c:v>4.3922477134601402E-17</c:v>
                </c:pt>
                <c:pt idx="1118">
                  <c:v>4.39170952847712E-17</c:v>
                </c:pt>
                <c:pt idx="1119">
                  <c:v>4.3911834913329902E-17</c:v>
                </c:pt>
                <c:pt idx="1120">
                  <c:v>4.3906695899519403E-17</c:v>
                </c:pt>
                <c:pt idx="1121">
                  <c:v>4.3901678124228003E-17</c:v>
                </c:pt>
                <c:pt idx="1122">
                  <c:v>4.3896781469986303E-17</c:v>
                </c:pt>
                <c:pt idx="1123">
                  <c:v>4.3892005820965497E-17</c:v>
                </c:pt>
                <c:pt idx="1124">
                  <c:v>4.3887351062972499E-17</c:v>
                </c:pt>
                <c:pt idx="1125">
                  <c:v>4.38828170834474E-17</c:v>
                </c:pt>
                <c:pt idx="1126">
                  <c:v>4.3878403771459798E-17</c:v>
                </c:pt>
                <c:pt idx="1127">
                  <c:v>4.3874111017705797E-17</c:v>
                </c:pt>
                <c:pt idx="1128">
                  <c:v>4.3869938714504603E-17</c:v>
                </c:pt>
                <c:pt idx="1129">
                  <c:v>4.3865886755795099E-17</c:v>
                </c:pt>
                <c:pt idx="1130">
                  <c:v>4.3861955037134701E-17</c:v>
                </c:pt>
                <c:pt idx="1131">
                  <c:v>4.3858143455692902E-17</c:v>
                </c:pt>
                <c:pt idx="1132">
                  <c:v>4.3854451910251198E-17</c:v>
                </c:pt>
                <c:pt idx="1133">
                  <c:v>4.3850880301198799E-17</c:v>
                </c:pt>
                <c:pt idx="1134">
                  <c:v>4.38474285305307E-17</c:v>
                </c:pt>
                <c:pt idx="1135">
                  <c:v>4.3844096501844198E-17</c:v>
                </c:pt>
                <c:pt idx="1136">
                  <c:v>4.3840884120335099E-17</c:v>
                </c:pt>
                <c:pt idx="1137">
                  <c:v>4.3837791292798401E-17</c:v>
                </c:pt>
                <c:pt idx="1138">
                  <c:v>4.3834817927620102E-17</c:v>
                </c:pt>
                <c:pt idx="1139">
                  <c:v>4.3831963934781699E-17</c:v>
                </c:pt>
                <c:pt idx="1140">
                  <c:v>4.3829229225850899E-17</c:v>
                </c:pt>
                <c:pt idx="1141">
                  <c:v>4.3826613713982098E-17</c:v>
                </c:pt>
                <c:pt idx="1142">
                  <c:v>4.3824117313916298E-17</c:v>
                </c:pt>
                <c:pt idx="1143">
                  <c:v>4.3821739941973799E-17</c:v>
                </c:pt>
                <c:pt idx="1144">
                  <c:v>4.3819481516055399E-17</c:v>
                </c:pt>
                <c:pt idx="1145">
                  <c:v>4.38173419556382E-17</c:v>
                </c:pt>
                <c:pt idx="1146">
                  <c:v>4.3815321181775501E-17</c:v>
                </c:pt>
                <c:pt idx="1147">
                  <c:v>4.3813419117091102E-17</c:v>
                </c:pt>
                <c:pt idx="1148">
                  <c:v>4.3811635685782002E-17</c:v>
                </c:pt>
                <c:pt idx="1149">
                  <c:v>4.38099708136114E-17</c:v>
                </c:pt>
                <c:pt idx="1150">
                  <c:v>4.38084244279092E-17</c:v>
                </c:pt>
                <c:pt idx="1151">
                  <c:v>4.3806996457570901E-17</c:v>
                </c:pt>
                <c:pt idx="1152">
                  <c:v>4.38056868330536E-17</c:v>
                </c:pt>
                <c:pt idx="1153">
                  <c:v>4.3804495486373999E-17</c:v>
                </c:pt>
                <c:pt idx="1154">
                  <c:v>4.3803422351109497E-17</c:v>
                </c:pt>
                <c:pt idx="1155">
                  <c:v>4.38024673623921E-17</c:v>
                </c:pt>
                <c:pt idx="1156">
                  <c:v>4.3801630456910998E-17</c:v>
                </c:pt>
                <c:pt idx="1157">
                  <c:v>4.38009115729078E-17</c:v>
                </c:pt>
                <c:pt idx="1158">
                  <c:v>4.38003106501756E-17</c:v>
                </c:pt>
                <c:pt idx="1159">
                  <c:v>4.3799827630058701E-17</c:v>
                </c:pt>
                <c:pt idx="1160">
                  <c:v>4.3799462455449397E-17</c:v>
                </c:pt>
                <c:pt idx="1161">
                  <c:v>4.3799215070787198E-17</c:v>
                </c:pt>
                <c:pt idx="1162">
                  <c:v>4.3799085422057498E-17</c:v>
                </c:pt>
                <c:pt idx="1163">
                  <c:v>4.3799073456790501E-17</c:v>
                </c:pt>
                <c:pt idx="1164">
                  <c:v>4.3799179124058401E-17</c:v>
                </c:pt>
                <c:pt idx="1165">
                  <c:v>4.37994023744763E-17</c:v>
                </c:pt>
                <c:pt idx="1166">
                  <c:v>4.3799743160198303E-17</c:v>
                </c:pt>
                <c:pt idx="1167">
                  <c:v>4.3800201434919799E-17</c:v>
                </c:pt>
                <c:pt idx="1168">
                  <c:v>4.3800777153872499E-17</c:v>
                </c:pt>
                <c:pt idx="1169">
                  <c:v>4.3801470273826801E-17</c:v>
                </c:pt>
                <c:pt idx="1170">
                  <c:v>4.3802280753087198E-17</c:v>
                </c:pt>
                <c:pt idx="1171">
                  <c:v>4.38032085514953E-17</c:v>
                </c:pt>
                <c:pt idx="1172">
                  <c:v>4.3804253630426402E-17</c:v>
                </c:pt>
                <c:pt idx="1173">
                  <c:v>4.3805415952787098E-17</c:v>
                </c:pt>
                <c:pt idx="1174">
                  <c:v>4.3806695483019101E-17</c:v>
                </c:pt>
                <c:pt idx="1175">
                  <c:v>4.3808092187093498E-17</c:v>
                </c:pt>
                <c:pt idx="1176">
                  <c:v>4.3809606032514198E-17</c:v>
                </c:pt>
                <c:pt idx="1177">
                  <c:v>4.38112369883139E-17</c:v>
                </c:pt>
                <c:pt idx="1178">
                  <c:v>4.3812985025055999E-17</c:v>
                </c:pt>
                <c:pt idx="1179">
                  <c:v>4.3814850114831098E-17</c:v>
                </c:pt>
                <c:pt idx="1180">
                  <c:v>4.3816832231260598E-17</c:v>
                </c:pt>
                <c:pt idx="1181">
                  <c:v>4.3818931349491998E-17</c:v>
                </c:pt>
                <c:pt idx="1182">
                  <c:v>4.3821147446201097E-17</c:v>
                </c:pt>
                <c:pt idx="1183">
                  <c:v>4.38234804995907E-17</c:v>
                </c:pt>
                <c:pt idx="1184">
                  <c:v>4.3825930489391101E-17</c:v>
                </c:pt>
                <c:pt idx="1185">
                  <c:v>4.3828497396857603E-17</c:v>
                </c:pt>
                <c:pt idx="1186">
                  <c:v>4.38311812047739E-17</c:v>
                </c:pt>
                <c:pt idx="1187">
                  <c:v>4.3833981897447499E-17</c:v>
                </c:pt>
                <c:pt idx="1188">
                  <c:v>4.3836899460714099E-17</c:v>
                </c:pt>
                <c:pt idx="1189">
                  <c:v>4.3839933881933998E-17</c:v>
                </c:pt>
                <c:pt idx="1190">
                  <c:v>4.3843085149994E-17</c:v>
                </c:pt>
                <c:pt idx="1191">
                  <c:v>4.3846353255307E-17</c:v>
                </c:pt>
                <c:pt idx="1192">
                  <c:v>4.384973818981E-17</c:v>
                </c:pt>
                <c:pt idx="1193">
                  <c:v>4.3853239946969703E-17</c:v>
                </c:pt>
                <c:pt idx="1194">
                  <c:v>4.3856858521775802E-17</c:v>
                </c:pt>
                <c:pt idx="1195">
                  <c:v>4.3860593910746498E-17</c:v>
                </c:pt>
                <c:pt idx="1196">
                  <c:v>4.3864446111926101E-17</c:v>
                </c:pt>
                <c:pt idx="1197">
                  <c:v>4.3868415124886801E-17</c:v>
                </c:pt>
                <c:pt idx="1198">
                  <c:v>4.3872500950726699E-17</c:v>
                </c:pt>
                <c:pt idx="1199">
                  <c:v>4.3876703592074101E-17</c:v>
                </c:pt>
                <c:pt idx="1200">
                  <c:v>4.3881023053083697E-17</c:v>
                </c:pt>
                <c:pt idx="1201">
                  <c:v>4.38854593394413E-17</c:v>
                </c:pt>
                <c:pt idx="1202">
                  <c:v>4.3890012458360699E-17</c:v>
                </c:pt>
                <c:pt idx="1203">
                  <c:v>4.3894682418586699E-17</c:v>
                </c:pt>
                <c:pt idx="1204">
                  <c:v>4.3899469230395201E-17</c:v>
                </c:pt>
                <c:pt idx="1205">
                  <c:v>4.3904372905592703E-17</c:v>
                </c:pt>
                <c:pt idx="1206">
                  <c:v>4.3909393457519798E-17</c:v>
                </c:pt>
                <c:pt idx="1207">
                  <c:v>4.39145309010502E-17</c:v>
                </c:pt>
                <c:pt idx="1208">
                  <c:v>4.3919785252591403E-17</c:v>
                </c:pt>
                <c:pt idx="1209">
                  <c:v>4.3925156530085702E-17</c:v>
                </c:pt>
                <c:pt idx="1210">
                  <c:v>4.3930644753013099E-17</c:v>
                </c:pt>
                <c:pt idx="1211">
                  <c:v>4.3936249942389798E-17</c:v>
                </c:pt>
                <c:pt idx="1212">
                  <c:v>4.3941972120770498E-17</c:v>
                </c:pt>
                <c:pt idx="1213">
                  <c:v>4.39478113122507E-17</c:v>
                </c:pt>
                <c:pt idx="1214">
                  <c:v>4.3953767542465902E-17</c:v>
                </c:pt>
                <c:pt idx="1215">
                  <c:v>4.3959840838593299E-17</c:v>
                </c:pt>
                <c:pt idx="1216">
                  <c:v>4.3966031229355001E-17</c:v>
                </c:pt>
                <c:pt idx="1217">
                  <c:v>4.3972338745016298E-17</c:v>
                </c:pt>
                <c:pt idx="1218">
                  <c:v>4.3978763417391297E-17</c:v>
                </c:pt>
                <c:pt idx="1219">
                  <c:v>4.39853052798392E-17</c:v>
                </c:pt>
                <c:pt idx="1220">
                  <c:v>4.3991964367270598E-17</c:v>
                </c:pt>
                <c:pt idx="1221">
                  <c:v>4.3998740716146498E-17</c:v>
                </c:pt>
                <c:pt idx="1222">
                  <c:v>4.4005634364480401E-17</c:v>
                </c:pt>
                <c:pt idx="1223">
                  <c:v>4.4012645351840602E-17</c:v>
                </c:pt>
                <c:pt idx="1224">
                  <c:v>4.4019773719351302E-17</c:v>
                </c:pt>
                <c:pt idx="1225">
                  <c:v>4.4027019509694898E-17</c:v>
                </c:pt>
                <c:pt idx="1226">
                  <c:v>4.4034382767113797E-17</c:v>
                </c:pt>
                <c:pt idx="1227">
                  <c:v>4.4041863537413098E-17</c:v>
                </c:pt>
                <c:pt idx="1228">
                  <c:v>4.4049461867959799E-17</c:v>
                </c:pt>
                <c:pt idx="1229">
                  <c:v>4.4057177807688902E-17</c:v>
                </c:pt>
                <c:pt idx="1230">
                  <c:v>4.4065011407102899E-17</c:v>
                </c:pt>
                <c:pt idx="1231">
                  <c:v>4.4072962718273101E-17</c:v>
                </c:pt>
                <c:pt idx="1232">
                  <c:v>4.4081031794845697E-17</c:v>
                </c:pt>
                <c:pt idx="1233">
                  <c:v>4.4089218692040199E-17</c:v>
                </c:pt>
                <c:pt idx="1234">
                  <c:v>4.40975234666536E-17</c:v>
                </c:pt>
                <c:pt idx="1235">
                  <c:v>4.4105946177062198E-17</c:v>
                </c:pt>
                <c:pt idx="1236">
                  <c:v>4.4114486883225301E-17</c:v>
                </c:pt>
                <c:pt idx="1237">
                  <c:v>4.4123145646685802E-17</c:v>
                </c:pt>
                <c:pt idx="1238">
                  <c:v>4.4131922530573599E-17</c:v>
                </c:pt>
                <c:pt idx="1239">
                  <c:v>4.4140817599609E-17</c:v>
                </c:pt>
                <c:pt idx="1240">
                  <c:v>4.4149830920104797E-17</c:v>
                </c:pt>
                <c:pt idx="1241">
                  <c:v>4.4158962559968498E-17</c:v>
                </c:pt>
                <c:pt idx="1242">
                  <c:v>4.4168212588706102E-17</c:v>
                </c:pt>
                <c:pt idx="1243">
                  <c:v>4.4177581077424501E-17</c:v>
                </c:pt>
                <c:pt idx="1244">
                  <c:v>4.4187068098834797E-17</c:v>
                </c:pt>
                <c:pt idx="1245">
                  <c:v>4.4196673727254401E-17</c:v>
                </c:pt>
                <c:pt idx="1246">
                  <c:v>4.4206398038611099E-17</c:v>
                </c:pt>
                <c:pt idx="1247">
                  <c:v>4.4216241110445698E-17</c:v>
                </c:pt>
                <c:pt idx="1248">
                  <c:v>4.42262030219152E-17</c:v>
                </c:pt>
                <c:pt idx="1249">
                  <c:v>4.4236283853796903E-17</c:v>
                </c:pt>
                <c:pt idx="1250">
                  <c:v>4.4246483688489603E-17</c:v>
                </c:pt>
                <c:pt idx="1251">
                  <c:v>4.4256802610020002E-17</c:v>
                </c:pt>
                <c:pt idx="1252">
                  <c:v>4.4267240704042901E-17</c:v>
                </c:pt>
                <c:pt idx="1253">
                  <c:v>4.4277798057847701E-17</c:v>
                </c:pt>
                <c:pt idx="1254">
                  <c:v>4.4288474760359999E-17</c:v>
                </c:pt>
                <c:pt idx="1255">
                  <c:v>4.4299270902145598E-17</c:v>
                </c:pt>
                <c:pt idx="1256">
                  <c:v>4.4310186575414901E-17</c:v>
                </c:pt>
                <c:pt idx="1257">
                  <c:v>4.4321221874025997E-17</c:v>
                </c:pt>
                <c:pt idx="1258">
                  <c:v>4.43323768934892E-17</c:v>
                </c:pt>
                <c:pt idx="1259">
                  <c:v>4.4343651730968998E-17</c:v>
                </c:pt>
                <c:pt idx="1260">
                  <c:v>4.4355046485291397E-17</c:v>
                </c:pt>
                <c:pt idx="1261">
                  <c:v>4.4366561256944999E-17</c:v>
                </c:pt>
                <c:pt idx="1262">
                  <c:v>4.43781961480858E-17</c:v>
                </c:pt>
                <c:pt idx="1263">
                  <c:v>4.4389951262543001E-17</c:v>
                </c:pt>
                <c:pt idx="1264">
                  <c:v>4.4401826705820898E-17</c:v>
                </c:pt>
                <c:pt idx="1265">
                  <c:v>4.4413822585104199E-17</c:v>
                </c:pt>
                <c:pt idx="1266">
                  <c:v>4.4425939009262902E-17</c:v>
                </c:pt>
                <c:pt idx="1267">
                  <c:v>4.4438176088856298E-17</c:v>
                </c:pt>
                <c:pt idx="1268">
                  <c:v>4.4450533936137002E-17</c:v>
                </c:pt>
                <c:pt idx="1269">
                  <c:v>4.4463012665056799E-17</c:v>
                </c:pt>
                <c:pt idx="1270">
                  <c:v>4.4475612391269698E-17</c:v>
                </c:pt>
                <c:pt idx="1271">
                  <c:v>4.4488333232137801E-17</c:v>
                </c:pt>
                <c:pt idx="1272">
                  <c:v>4.45011753067353E-17</c:v>
                </c:pt>
                <c:pt idx="1273">
                  <c:v>4.45141387358549E-17</c:v>
                </c:pt>
                <c:pt idx="1274">
                  <c:v>4.4527223642010403E-17</c:v>
                </c:pt>
                <c:pt idx="1275">
                  <c:v>4.4540430149443802E-17</c:v>
                </c:pt>
                <c:pt idx="1276">
                  <c:v>4.4553758384128998E-17</c:v>
                </c:pt>
                <c:pt idx="1277">
                  <c:v>4.4567208473778098E-17</c:v>
                </c:pt>
                <c:pt idx="1278">
                  <c:v>4.4580780547846103E-17</c:v>
                </c:pt>
                <c:pt idx="1279">
                  <c:v>4.45944747375352E-17</c:v>
                </c:pt>
                <c:pt idx="1280">
                  <c:v>4.46082911758018E-17</c:v>
                </c:pt>
                <c:pt idx="1281">
                  <c:v>4.4622229997362398E-17</c:v>
                </c:pt>
                <c:pt idx="1282">
                  <c:v>4.4636291338695901E-17</c:v>
                </c:pt>
                <c:pt idx="1283">
                  <c:v>4.4650475338053099E-17</c:v>
                </c:pt>
                <c:pt idx="1284">
                  <c:v>4.4664782135460199E-17</c:v>
                </c:pt>
                <c:pt idx="1285">
                  <c:v>4.4679211872724802E-17</c:v>
                </c:pt>
                <c:pt idx="1286">
                  <c:v>4.4693764693441903E-17</c:v>
                </c:pt>
                <c:pt idx="1287">
                  <c:v>4.4708440743000902E-17</c:v>
                </c:pt>
                <c:pt idx="1288">
                  <c:v>4.4723240168589798E-17</c:v>
                </c:pt>
                <c:pt idx="1289">
                  <c:v>4.4738163119202703E-17</c:v>
                </c:pt>
                <c:pt idx="1290">
                  <c:v>4.4753209745644997E-17</c:v>
                </c:pt>
                <c:pt idx="1291">
                  <c:v>4.47683802005403E-17</c:v>
                </c:pt>
                <c:pt idx="1292">
                  <c:v>4.4783674638336298E-17</c:v>
                </c:pt>
                <c:pt idx="1293">
                  <c:v>4.4799093215312499E-17</c:v>
                </c:pt>
                <c:pt idx="1294">
                  <c:v>4.4814636089584499E-17</c:v>
                </c:pt>
                <c:pt idx="1295">
                  <c:v>4.4830303421112198E-17</c:v>
                </c:pt>
                <c:pt idx="1296">
                  <c:v>4.4846095371706302E-17</c:v>
                </c:pt>
                <c:pt idx="1297">
                  <c:v>4.4862012105035302E-17</c:v>
                </c:pt>
                <c:pt idx="1298">
                  <c:v>4.4878053786630603E-17</c:v>
                </c:pt>
                <c:pt idx="1299">
                  <c:v>4.4894220583895699E-17</c:v>
                </c:pt>
                <c:pt idx="1300">
                  <c:v>4.4910512666111999E-17</c:v>
                </c:pt>
                <c:pt idx="1301">
                  <c:v>4.4926930204446402E-17</c:v>
                </c:pt>
                <c:pt idx="1302">
                  <c:v>4.4943473371957997E-17</c:v>
                </c:pt>
                <c:pt idx="1303">
                  <c:v>4.4960142343606298E-17</c:v>
                </c:pt>
                <c:pt idx="1304">
                  <c:v>4.49769372962571E-17</c:v>
                </c:pt>
                <c:pt idx="1305">
                  <c:v>4.4993858408691398E-17</c:v>
                </c:pt>
                <c:pt idx="1306">
                  <c:v>4.5010905861613202E-17</c:v>
                </c:pt>
                <c:pt idx="1307">
                  <c:v>4.5028079837655398E-17</c:v>
                </c:pt>
                <c:pt idx="1308">
                  <c:v>4.5045380521388599E-17</c:v>
                </c:pt>
                <c:pt idx="1309">
                  <c:v>4.5062808099329602E-17</c:v>
                </c:pt>
                <c:pt idx="1310">
                  <c:v>4.5080362759948502E-17</c:v>
                </c:pt>
                <c:pt idx="1311">
                  <c:v>4.5098044693676999E-17</c:v>
                </c:pt>
                <c:pt idx="1312">
                  <c:v>4.5115854092915803E-17</c:v>
                </c:pt>
                <c:pt idx="1313">
                  <c:v>4.51337911520453E-17</c:v>
                </c:pt>
                <c:pt idx="1314">
                  <c:v>4.5151856067430503E-17</c:v>
                </c:pt>
                <c:pt idx="1315">
                  <c:v>4.5170049037432502E-17</c:v>
                </c:pt>
                <c:pt idx="1316">
                  <c:v>4.51883702624148E-17</c:v>
                </c:pt>
                <c:pt idx="1317">
                  <c:v>4.5206819944753401E-17</c:v>
                </c:pt>
                <c:pt idx="1318">
                  <c:v>4.52253982888445E-17</c:v>
                </c:pt>
                <c:pt idx="1319">
                  <c:v>4.5244105501115E-17</c:v>
                </c:pt>
                <c:pt idx="1320">
                  <c:v>4.5262941790029698E-17</c:v>
                </c:pt>
                <c:pt idx="1321">
                  <c:v>4.5281907366100797E-17</c:v>
                </c:pt>
                <c:pt idx="1322">
                  <c:v>4.5301002441898301E-17</c:v>
                </c:pt>
                <c:pt idx="1323">
                  <c:v>4.53202272320566E-17</c:v>
                </c:pt>
                <c:pt idx="1324">
                  <c:v>4.5339581953287902E-17</c:v>
                </c:pt>
                <c:pt idx="1325">
                  <c:v>4.5359066824387597E-17</c:v>
                </c:pt>
                <c:pt idx="1326">
                  <c:v>4.53786820662471E-17</c:v>
                </c:pt>
                <c:pt idx="1327">
                  <c:v>4.5398427901861401E-17</c:v>
                </c:pt>
                <c:pt idx="1328">
                  <c:v>4.5418304556339503E-17</c:v>
                </c:pt>
                <c:pt idx="1329">
                  <c:v>4.5438312256915403E-17</c:v>
                </c:pt>
                <c:pt idx="1330">
                  <c:v>4.5458451232957201E-17</c:v>
                </c:pt>
                <c:pt idx="1331">
                  <c:v>4.5478721715977201E-17</c:v>
                </c:pt>
                <c:pt idx="1332">
                  <c:v>4.5499123939642997E-17</c:v>
                </c:pt>
                <c:pt idx="1333">
                  <c:v>4.5519658139786E-17</c:v>
                </c:pt>
                <c:pt idx="1334">
                  <c:v>4.5540324554414999E-17</c:v>
                </c:pt>
                <c:pt idx="1335">
                  <c:v>4.5561123423724901E-17</c:v>
                </c:pt>
                <c:pt idx="1336">
                  <c:v>4.5582054990107203E-17</c:v>
                </c:pt>
                <c:pt idx="1337">
                  <c:v>4.5603119498161799E-17</c:v>
                </c:pt>
                <c:pt idx="1338">
                  <c:v>4.5624317194708403E-17</c:v>
                </c:pt>
                <c:pt idx="1339">
                  <c:v>4.5645648328795898E-17</c:v>
                </c:pt>
                <c:pt idx="1340">
                  <c:v>4.5667113151716001E-17</c:v>
                </c:pt>
                <c:pt idx="1341">
                  <c:v>4.5688711917012698E-17</c:v>
                </c:pt>
                <c:pt idx="1342">
                  <c:v>4.5710444880495099E-17</c:v>
                </c:pt>
                <c:pt idx="1343">
                  <c:v>4.57323123002482E-17</c:v>
                </c:pt>
                <c:pt idx="1344">
                  <c:v>4.5754314436645299E-17</c:v>
                </c:pt>
                <c:pt idx="1345">
                  <c:v>4.577645155236E-17</c:v>
                </c:pt>
                <c:pt idx="1346">
                  <c:v>4.5798723912378002E-17</c:v>
                </c:pt>
                <c:pt idx="1347">
                  <c:v>4.58211317840092E-17</c:v>
                </c:pt>
                <c:pt idx="1348">
                  <c:v>4.5843675436899698E-17</c:v>
                </c:pt>
                <c:pt idx="1349">
                  <c:v>4.5866355143046302E-17</c:v>
                </c:pt>
                <c:pt idx="1350">
                  <c:v>4.5889171176806699E-17</c:v>
                </c:pt>
                <c:pt idx="1351">
                  <c:v>4.5912123814914097E-17</c:v>
                </c:pt>
                <c:pt idx="1352">
                  <c:v>4.5935213336487402E-17</c:v>
                </c:pt>
                <c:pt idx="1353">
                  <c:v>4.5958440023047997E-17</c:v>
                </c:pt>
                <c:pt idx="1354">
                  <c:v>4.59818041585311E-17</c:v>
                </c:pt>
                <c:pt idx="1355">
                  <c:v>4.6005306029299203E-17</c:v>
                </c:pt>
                <c:pt idx="1356">
                  <c:v>4.6028945924154197E-17</c:v>
                </c:pt>
                <c:pt idx="1357">
                  <c:v>4.60527241343549E-17</c:v>
                </c:pt>
                <c:pt idx="1358">
                  <c:v>4.6076640953625299E-17</c:v>
                </c:pt>
                <c:pt idx="1359">
                  <c:v>4.6100696678174499E-17</c:v>
                </c:pt>
                <c:pt idx="1360">
                  <c:v>4.6124891606707499E-17</c:v>
                </c:pt>
                <c:pt idx="1361">
                  <c:v>4.61492260404382E-17</c:v>
                </c:pt>
                <c:pt idx="1362">
                  <c:v>4.6173700283108102E-17</c:v>
                </c:pt>
                <c:pt idx="1363">
                  <c:v>4.6198314640997499E-17</c:v>
                </c:pt>
                <c:pt idx="1364">
                  <c:v>4.6223069422940597E-17</c:v>
                </c:pt>
                <c:pt idx="1365">
                  <c:v>4.6247964940342698E-17</c:v>
                </c:pt>
                <c:pt idx="1366">
                  <c:v>4.6273001507192401E-17</c:v>
                </c:pt>
                <c:pt idx="1367">
                  <c:v>4.62981794400794E-17</c:v>
                </c:pt>
                <c:pt idx="1368">
                  <c:v>4.63234990582074E-17</c:v>
                </c:pt>
                <c:pt idx="1369">
                  <c:v>4.6348960683413702E-17</c:v>
                </c:pt>
                <c:pt idx="1370">
                  <c:v>4.6374564640178903E-17</c:v>
                </c:pt>
                <c:pt idx="1371">
                  <c:v>4.640031125565E-17</c:v>
                </c:pt>
                <c:pt idx="1372">
                  <c:v>4.6426200859650803E-17</c:v>
                </c:pt>
                <c:pt idx="1373">
                  <c:v>4.6452233784702102E-17</c:v>
                </c:pt>
                <c:pt idx="1374">
                  <c:v>4.6478410366034599E-17</c:v>
                </c:pt>
                <c:pt idx="1375">
                  <c:v>4.65047309416099E-17</c:v>
                </c:pt>
                <c:pt idx="1376">
                  <c:v>4.6531195852133203E-17</c:v>
                </c:pt>
                <c:pt idx="1377">
                  <c:v>4.6557805441074201E-17</c:v>
                </c:pt>
                <c:pt idx="1378">
                  <c:v>4.6584560054681399E-17</c:v>
                </c:pt>
                <c:pt idx="1379">
                  <c:v>4.6611460042000998E-17</c:v>
                </c:pt>
                <c:pt idx="1380">
                  <c:v>4.66385057548935E-17</c:v>
                </c:pt>
                <c:pt idx="1381">
                  <c:v>4.6665697548054399E-17</c:v>
                </c:pt>
                <c:pt idx="1382">
                  <c:v>4.6693035779029297E-17</c:v>
                </c:pt>
                <c:pt idx="1383">
                  <c:v>4.6720520808231899E-17</c:v>
                </c:pt>
                <c:pt idx="1384">
                  <c:v>4.6748152998965599E-17</c:v>
                </c:pt>
                <c:pt idx="1385">
                  <c:v>4.6775932717440102E-17</c:v>
                </c:pt>
                <c:pt idx="1386">
                  <c:v>4.6803860332789298E-17</c:v>
                </c:pt>
                <c:pt idx="1387">
                  <c:v>4.6831936217093398E-17</c:v>
                </c:pt>
                <c:pt idx="1388">
                  <c:v>4.6860160745395101E-17</c:v>
                </c:pt>
                <c:pt idx="1389">
                  <c:v>4.6888534295722599E-17</c:v>
                </c:pt>
                <c:pt idx="1390">
                  <c:v>4.6917057249105001E-17</c:v>
                </c:pt>
                <c:pt idx="1391">
                  <c:v>4.6945729989596202E-17</c:v>
                </c:pt>
                <c:pt idx="1392">
                  <c:v>4.69745529042937E-17</c:v>
                </c:pt>
                <c:pt idx="1393">
                  <c:v>4.7003526383359302E-17</c:v>
                </c:pt>
                <c:pt idx="1394">
                  <c:v>4.70326508200377E-17</c:v>
                </c:pt>
                <c:pt idx="1395">
                  <c:v>4.7061926610681503E-17</c:v>
                </c:pt>
                <c:pt idx="1396">
                  <c:v>4.7091354154769E-17</c:v>
                </c:pt>
                <c:pt idx="1397">
                  <c:v>4.7120933854927597E-17</c:v>
                </c:pt>
                <c:pt idx="1398">
                  <c:v>4.7150666116952602E-17</c:v>
                </c:pt>
                <c:pt idx="1399">
                  <c:v>4.7180551349835102E-17</c:v>
                </c:pt>
                <c:pt idx="1400">
                  <c:v>4.72105899657757E-17</c:v>
                </c:pt>
                <c:pt idx="1401">
                  <c:v>4.7240782380214503E-17</c:v>
                </c:pt>
                <c:pt idx="1402">
                  <c:v>4.72711290118499E-17</c:v>
                </c:pt>
                <c:pt idx="1403">
                  <c:v>4.7301630282661098E-17</c:v>
                </c:pt>
                <c:pt idx="1404">
                  <c:v>4.7332286617934998E-17</c:v>
                </c:pt>
                <c:pt idx="1405">
                  <c:v>4.7363098446285498E-17</c:v>
                </c:pt>
                <c:pt idx="1406">
                  <c:v>4.7394066199678698E-17</c:v>
                </c:pt>
                <c:pt idx="1407">
                  <c:v>4.7425190313458698E-17</c:v>
                </c:pt>
                <c:pt idx="1408">
                  <c:v>4.7456471226368802E-17</c:v>
                </c:pt>
                <c:pt idx="1409">
                  <c:v>4.7487909380578698E-17</c:v>
                </c:pt>
                <c:pt idx="1410">
                  <c:v>4.7519505221707597E-17</c:v>
                </c:pt>
                <c:pt idx="1411">
                  <c:v>4.75512591988506E-17</c:v>
                </c:pt>
                <c:pt idx="1412">
                  <c:v>4.7583171764602802E-17</c:v>
                </c:pt>
                <c:pt idx="1413">
                  <c:v>4.7615243375087301E-17</c:v>
                </c:pt>
                <c:pt idx="1414">
                  <c:v>4.7647474489977198E-17</c:v>
                </c:pt>
                <c:pt idx="1415">
                  <c:v>4.7679865572527202E-17</c:v>
                </c:pt>
                <c:pt idx="1416">
                  <c:v>4.7712417089595698E-17</c:v>
                </c:pt>
                <c:pt idx="1417">
                  <c:v>4.7745129511674399E-17</c:v>
                </c:pt>
                <c:pt idx="1418">
                  <c:v>4.7778003312914198E-17</c:v>
                </c:pt>
                <c:pt idx="1419">
                  <c:v>4.7811038971153801E-17</c:v>
                </c:pt>
                <c:pt idx="1420">
                  <c:v>4.7844236967947702E-17</c:v>
                </c:pt>
                <c:pt idx="1421">
                  <c:v>4.7877597788592697E-17</c:v>
                </c:pt>
                <c:pt idx="1422">
                  <c:v>4.7911121922157901E-17</c:v>
                </c:pt>
                <c:pt idx="1423">
                  <c:v>4.7944809861514703E-17</c:v>
                </c:pt>
                <c:pt idx="1424">
                  <c:v>4.7978662103362998E-17</c:v>
                </c:pt>
                <c:pt idx="1425">
                  <c:v>4.8012679148264897E-17</c:v>
                </c:pt>
                <c:pt idx="1426">
                  <c:v>4.8046861500669597E-17</c:v>
                </c:pt>
                <c:pt idx="1427">
                  <c:v>4.8081209668948698E-17</c:v>
                </c:pt>
                <c:pt idx="1428">
                  <c:v>4.8115724165423698E-17</c:v>
                </c:pt>
                <c:pt idx="1429">
                  <c:v>4.8150405506398101E-17</c:v>
                </c:pt>
                <c:pt idx="1430">
                  <c:v>4.8185254212189701E-17</c:v>
                </c:pt>
                <c:pt idx="1431">
                  <c:v>4.8220270807159802E-17</c:v>
                </c:pt>
                <c:pt idx="1432">
                  <c:v>4.8255455819748698E-17</c:v>
                </c:pt>
                <c:pt idx="1433">
                  <c:v>4.8290809782506198E-17</c:v>
                </c:pt>
                <c:pt idx="1434">
                  <c:v>4.83263332321238E-17</c:v>
                </c:pt>
                <c:pt idx="1435">
                  <c:v>4.8362026709471797E-17</c:v>
                </c:pt>
                <c:pt idx="1436">
                  <c:v>4.8397890759627303E-17</c:v>
                </c:pt>
                <c:pt idx="1437">
                  <c:v>4.84339259319142E-17</c:v>
                </c:pt>
                <c:pt idx="1438">
                  <c:v>4.8470132779934703E-17</c:v>
                </c:pt>
                <c:pt idx="1439">
                  <c:v>4.8506511861604499E-17</c:v>
                </c:pt>
                <c:pt idx="1440">
                  <c:v>4.8543063739188599E-17</c:v>
                </c:pt>
                <c:pt idx="1441">
                  <c:v>4.8579788979337402E-17</c:v>
                </c:pt>
                <c:pt idx="1442">
                  <c:v>4.8616688153122103E-17</c:v>
                </c:pt>
                <c:pt idx="1443">
                  <c:v>4.8653761836073997E-17</c:v>
                </c:pt>
                <c:pt idx="1444">
                  <c:v>4.8691010608217803E-17</c:v>
                </c:pt>
                <c:pt idx="1445">
                  <c:v>4.8728435054112903E-17</c:v>
                </c:pt>
                <c:pt idx="1446">
                  <c:v>4.8766035762890502E-17</c:v>
                </c:pt>
                <c:pt idx="1447">
                  <c:v>4.8803813328288799E-17</c:v>
                </c:pt>
                <c:pt idx="1448">
                  <c:v>4.8841768348699602E-17</c:v>
                </c:pt>
                <c:pt idx="1449">
                  <c:v>4.8879901427199001E-17</c:v>
                </c:pt>
                <c:pt idx="1450">
                  <c:v>4.8918213171594898E-17</c:v>
                </c:pt>
                <c:pt idx="1451">
                  <c:v>4.89567041944635E-17</c:v>
                </c:pt>
                <c:pt idx="1452">
                  <c:v>4.8995375113191903E-17</c:v>
                </c:pt>
                <c:pt idx="1453">
                  <c:v>4.9034226550019002E-17</c:v>
                </c:pt>
                <c:pt idx="1454">
                  <c:v>4.9073259132077699E-17</c:v>
                </c:pt>
                <c:pt idx="1455">
                  <c:v>4.9112473491438897E-17</c:v>
                </c:pt>
                <c:pt idx="1456">
                  <c:v>4.9151870265152202E-17</c:v>
                </c:pt>
                <c:pt idx="1457">
                  <c:v>4.9191450095291798E-17</c:v>
                </c:pt>
                <c:pt idx="1458">
                  <c:v>4.9231213629001702E-17</c:v>
                </c:pt>
                <c:pt idx="1459">
                  <c:v>4.9271161518536003E-17</c:v>
                </c:pt>
                <c:pt idx="1460">
                  <c:v>4.9311294421310401E-17</c:v>
                </c:pt>
                <c:pt idx="1461">
                  <c:v>4.9351612999943498E-17</c:v>
                </c:pt>
                <c:pt idx="1462">
                  <c:v>4.9392117922305901E-17</c:v>
                </c:pt>
                <c:pt idx="1463">
                  <c:v>4.9432809861566303E-17</c:v>
                </c:pt>
                <c:pt idx="1464">
                  <c:v>4.9473689496240699E-17</c:v>
                </c:pt>
                <c:pt idx="1465">
                  <c:v>4.9514757510238702E-17</c:v>
                </c:pt>
                <c:pt idx="1466">
                  <c:v>4.95560145929158E-17</c:v>
                </c:pt>
                <c:pt idx="1467">
                  <c:v>4.9597461439119599E-17</c:v>
                </c:pt>
                <c:pt idx="1468">
                  <c:v>4.9639098749242798E-17</c:v>
                </c:pt>
                <c:pt idx="1469">
                  <c:v>4.9680927229272601E-17</c:v>
                </c:pt>
                <c:pt idx="1470">
                  <c:v>4.9722947590844103E-17</c:v>
                </c:pt>
                <c:pt idx="1471">
                  <c:v>4.9765160551291002E-17</c:v>
                </c:pt>
                <c:pt idx="1472">
                  <c:v>4.9807566833699202E-17</c:v>
                </c:pt>
                <c:pt idx="1473">
                  <c:v>4.9850167166962598E-17</c:v>
                </c:pt>
                <c:pt idx="1474">
                  <c:v>4.9892962285833803E-17</c:v>
                </c:pt>
                <c:pt idx="1475">
                  <c:v>4.9935952930982698E-17</c:v>
                </c:pt>
                <c:pt idx="1476">
                  <c:v>4.9979139849050598E-17</c:v>
                </c:pt>
                <c:pt idx="1477">
                  <c:v>5.0022523792708602E-17</c:v>
                </c:pt>
                <c:pt idx="1478">
                  <c:v>5.0066105520712303E-17</c:v>
                </c:pt>
                <c:pt idx="1479">
                  <c:v>5.0109885797963101E-17</c:v>
                </c:pt>
                <c:pt idx="1480">
                  <c:v>5.0153865395565999E-17</c:v>
                </c:pt>
                <c:pt idx="1481">
                  <c:v>5.0198045090888303E-17</c:v>
                </c:pt>
                <c:pt idx="1482">
                  <c:v>5.0242425667623102E-17</c:v>
                </c:pt>
                <c:pt idx="1483">
                  <c:v>5.0287007915847203E-17</c:v>
                </c:pt>
                <c:pt idx="1484">
                  <c:v>5.0331792632087098E-17</c:v>
                </c:pt>
                <c:pt idx="1485">
                  <c:v>5.0376780619378003E-17</c:v>
                </c:pt>
                <c:pt idx="1486">
                  <c:v>5.0421972687332898E-17</c:v>
                </c:pt>
                <c:pt idx="1487">
                  <c:v>5.0467369652203697E-17</c:v>
                </c:pt>
                <c:pt idx="1488">
                  <c:v>5.0512972336947302E-17</c:v>
                </c:pt>
                <c:pt idx="1489">
                  <c:v>5.0558781571294301E-17</c:v>
                </c:pt>
                <c:pt idx="1490">
                  <c:v>5.0604798191814698E-17</c:v>
                </c:pt>
                <c:pt idx="1491">
                  <c:v>5.0651023041988298E-17</c:v>
                </c:pt>
                <c:pt idx="1492">
                  <c:v>5.0697456972274098E-17</c:v>
                </c:pt>
                <c:pt idx="1493">
                  <c:v>5.0744100840176703E-17</c:v>
                </c:pt>
                <c:pt idx="1494">
                  <c:v>5.0790955510325203E-17</c:v>
                </c:pt>
                <c:pt idx="1495">
                  <c:v>5.0838021854538898E-17</c:v>
                </c:pt>
                <c:pt idx="1496">
                  <c:v>5.0885300751905602E-17</c:v>
                </c:pt>
                <c:pt idx="1497">
                  <c:v>5.0932793088852599E-17</c:v>
                </c:pt>
                <c:pt idx="1498">
                  <c:v>5.0980499759225102E-17</c:v>
                </c:pt>
                <c:pt idx="1499">
                  <c:v>5.1028421664363299E-17</c:v>
                </c:pt>
                <c:pt idx="1500">
                  <c:v>5.10765597131754E-17</c:v>
                </c:pt>
                <c:pt idx="1501">
                  <c:v>5.1124914822223097E-17</c:v>
                </c:pt>
                <c:pt idx="1502">
                  <c:v>5.11734879157982E-17</c:v>
                </c:pt>
                <c:pt idx="1503">
                  <c:v>5.1222279926002702E-17</c:v>
                </c:pt>
                <c:pt idx="1504">
                  <c:v>5.1271291792833697E-17</c:v>
                </c:pt>
                <c:pt idx="1505">
                  <c:v>5.1320524464267E-17</c:v>
                </c:pt>
                <c:pt idx="1506">
                  <c:v>5.1369978896340503E-17</c:v>
                </c:pt>
                <c:pt idx="1507">
                  <c:v>5.1419656053241098E-17</c:v>
                </c:pt>
                <c:pt idx="1508">
                  <c:v>5.1469556907390901E-17</c:v>
                </c:pt>
                <c:pt idx="1509">
                  <c:v>5.1519682439538901E-17</c:v>
                </c:pt>
                <c:pt idx="1510">
                  <c:v>5.1570033638846798E-17</c:v>
                </c:pt>
                <c:pt idx="1511">
                  <c:v>5.1620611502984003E-17</c:v>
                </c:pt>
                <c:pt idx="1512">
                  <c:v>5.1671417038218798E-17</c:v>
                </c:pt>
                <c:pt idx="1513">
                  <c:v>5.1722451259509997E-17</c:v>
                </c:pt>
                <c:pt idx="1514">
                  <c:v>5.1773715190607898E-17</c:v>
                </c:pt>
                <c:pt idx="1515">
                  <c:v>5.1825209864145298E-17</c:v>
                </c:pt>
                <c:pt idx="1516">
                  <c:v>5.1876936321740201E-17</c:v>
                </c:pt>
                <c:pt idx="1517">
                  <c:v>5.1928895614093402E-17</c:v>
                </c:pt>
                <c:pt idx="1518">
                  <c:v>5.1981088801088898E-17</c:v>
                </c:pt>
                <c:pt idx="1519">
                  <c:v>5.2033516951901501E-17</c:v>
                </c:pt>
                <c:pt idx="1520">
                  <c:v>5.2086181145095098E-17</c:v>
                </c:pt>
                <c:pt idx="1521">
                  <c:v>5.2139082468733301E-17</c:v>
                </c:pt>
                <c:pt idx="1522">
                  <c:v>5.2192222020484197E-17</c:v>
                </c:pt>
                <c:pt idx="1523">
                  <c:v>5.2245600907732699E-17</c:v>
                </c:pt>
                <c:pt idx="1524">
                  <c:v>5.2299220247688697E-17</c:v>
                </c:pt>
                <c:pt idx="1525">
                  <c:v>5.23530811675012E-17</c:v>
                </c:pt>
                <c:pt idx="1526">
                  <c:v>5.2407184804374303E-17</c:v>
                </c:pt>
                <c:pt idx="1527">
                  <c:v>5.2461532305678902E-17</c:v>
                </c:pt>
                <c:pt idx="1528">
                  <c:v>5.2516124829076197E-17</c:v>
                </c:pt>
                <c:pt idx="1529">
                  <c:v>5.2570963542636598E-17</c:v>
                </c:pt>
                <c:pt idx="1530">
                  <c:v>5.2626049624957E-17</c:v>
                </c:pt>
                <c:pt idx="1531">
                  <c:v>5.2681384265290899E-17</c:v>
                </c:pt>
                <c:pt idx="1532">
                  <c:v>5.27369686636718E-17</c:v>
                </c:pt>
                <c:pt idx="1533">
                  <c:v>5.27928040310393E-17</c:v>
                </c:pt>
                <c:pt idx="1534">
                  <c:v>5.2848891589370002E-17</c:v>
                </c:pt>
                <c:pt idx="1535">
                  <c:v>5.2905232571812598E-17</c:v>
                </c:pt>
                <c:pt idx="1536">
                  <c:v>5.2961828222818203E-17</c:v>
                </c:pt>
                <c:pt idx="1537">
                  <c:v>5.30186797982775E-17</c:v>
                </c:pt>
                <c:pt idx="1538">
                  <c:v>5.3075788565659499E-17</c:v>
                </c:pt>
                <c:pt idx="1539">
                  <c:v>5.3133155804154101E-17</c:v>
                </c:pt>
                <c:pt idx="1540">
                  <c:v>5.31907828048127E-17</c:v>
                </c:pt>
                <c:pt idx="1541">
                  <c:v>5.3248670870695402E-17</c:v>
                </c:pt>
                <c:pt idx="1542">
                  <c:v>5.3306821317016898E-17</c:v>
                </c:pt>
                <c:pt idx="1543">
                  <c:v>5.3365235471299802E-17</c:v>
                </c:pt>
                <c:pt idx="1544">
                  <c:v>5.3423914673525303E-17</c:v>
                </c:pt>
                <c:pt idx="1545">
                  <c:v>5.3482860276289502E-17</c:v>
                </c:pt>
                <c:pt idx="1546">
                  <c:v>5.3542073644960699E-17</c:v>
                </c:pt>
                <c:pt idx="1547">
                  <c:v>5.3601556157841E-17</c:v>
                </c:pt>
                <c:pt idx="1548">
                  <c:v>5.36613092063286E-17</c:v>
                </c:pt>
                <c:pt idx="1549">
                  <c:v>5.3721334195086103E-17</c:v>
                </c:pt>
                <c:pt idx="1550">
                  <c:v>5.3781632542206897E-17</c:v>
                </c:pt>
                <c:pt idx="1551">
                  <c:v>5.3842205679389698E-17</c:v>
                </c:pt>
                <c:pt idx="1552">
                  <c:v>5.3903055052112E-17</c:v>
                </c:pt>
                <c:pt idx="1553">
                  <c:v>5.3964182119806501E-17</c:v>
                </c:pt>
                <c:pt idx="1554">
                  <c:v>5.4025588356046499E-17</c:v>
                </c:pt>
                <c:pt idx="1555">
                  <c:v>5.4087275248725402E-17</c:v>
                </c:pt>
                <c:pt idx="1556">
                  <c:v>5.4149244300247599E-17</c:v>
                </c:pt>
                <c:pt idx="1557">
                  <c:v>5.4211497027716999E-17</c:v>
                </c:pt>
                <c:pt idx="1558">
                  <c:v>5.4274034963131303E-17</c:v>
                </c:pt>
                <c:pt idx="1559">
                  <c:v>5.43368596535819E-17</c:v>
                </c:pt>
                <c:pt idx="1560">
                  <c:v>5.4399972661451797E-17</c:v>
                </c:pt>
                <c:pt idx="1561">
                  <c:v>5.4463375564621699E-17</c:v>
                </c:pt>
                <c:pt idx="1562">
                  <c:v>5.4527069956677201E-17</c:v>
                </c:pt>
                <c:pt idx="1563">
                  <c:v>5.45910574471232E-17</c:v>
                </c:pt>
                <c:pt idx="1564">
                  <c:v>5.4655339661597701E-17</c:v>
                </c:pt>
                <c:pt idx="1565">
                  <c:v>5.4719918242091198E-17</c:v>
                </c:pt>
                <c:pt idx="1566">
                  <c:v>5.4784794847173101E-17</c:v>
                </c:pt>
                <c:pt idx="1567">
                  <c:v>5.4849971152215901E-17</c:v>
                </c:pt>
                <c:pt idx="1568">
                  <c:v>5.4915448849631703E-17</c:v>
                </c:pt>
                <c:pt idx="1569">
                  <c:v>5.4981229649103498E-17</c:v>
                </c:pt>
                <c:pt idx="1570">
                  <c:v>5.50473152778313E-17</c:v>
                </c:pt>
                <c:pt idx="1571">
                  <c:v>5.5113707480772102E-17</c:v>
                </c:pt>
                <c:pt idx="1572">
                  <c:v>5.5180408020893901E-17</c:v>
                </c:pt>
                <c:pt idx="1573">
                  <c:v>5.52474186794288E-17</c:v>
                </c:pt>
                <c:pt idx="1574">
                  <c:v>5.5314741256130801E-17</c:v>
                </c:pt>
                <c:pt idx="1575">
                  <c:v>5.5382377569543503E-17</c:v>
                </c:pt>
                <c:pt idx="1576">
                  <c:v>5.5450329457265E-17</c:v>
                </c:pt>
                <c:pt idx="1577">
                  <c:v>5.5518598776225896E-17</c:v>
                </c:pt>
                <c:pt idx="1578">
                  <c:v>5.5587187402968305E-17</c:v>
                </c:pt>
                <c:pt idx="1579">
                  <c:v>5.5656097233929803E-17</c:v>
                </c:pt>
                <c:pt idx="1580">
                  <c:v>5.5725330185733798E-17</c:v>
                </c:pt>
                <c:pt idx="1581">
                  <c:v>5.5794888195489601E-17</c:v>
                </c:pt>
                <c:pt idx="1582">
                  <c:v>5.58647732210883E-17</c:v>
                </c:pt>
                <c:pt idx="1583">
                  <c:v>5.5934987241517305E-17</c:v>
                </c:pt>
                <c:pt idx="1584">
                  <c:v>5.6005532257169706E-17</c:v>
                </c:pt>
                <c:pt idx="1585">
                  <c:v>5.6076410290166999E-17</c:v>
                </c:pt>
                <c:pt idx="1586">
                  <c:v>5.6147623384684697E-17</c:v>
                </c:pt>
                <c:pt idx="1587">
                  <c:v>5.6219173607288103E-17</c:v>
                </c:pt>
                <c:pt idx="1588">
                  <c:v>5.62910630472684E-17</c:v>
                </c:pt>
                <c:pt idx="1589">
                  <c:v>5.6363293816993301E-17</c:v>
                </c:pt>
                <c:pt idx="1590">
                  <c:v>5.6435868052257894E-17</c:v>
                </c:pt>
                <c:pt idx="1591">
                  <c:v>5.6508787912649295E-17</c:v>
                </c:pt>
                <c:pt idx="1592">
                  <c:v>5.6582055581911504E-17</c:v>
                </c:pt>
                <c:pt idx="1593">
                  <c:v>5.6655673268324596E-17</c:v>
                </c:pt>
                <c:pt idx="1594">
                  <c:v>5.6729643205087602E-17</c:v>
                </c:pt>
                <c:pt idx="1595">
                  <c:v>5.6803967650710095E-17</c:v>
                </c:pt>
                <c:pt idx="1596">
                  <c:v>5.6878648889412697E-17</c:v>
                </c:pt>
                <c:pt idx="1597">
                  <c:v>5.6953689231536198E-17</c:v>
                </c:pt>
                <c:pt idx="1598">
                  <c:v>5.7029091013959298E-17</c:v>
                </c:pt>
                <c:pt idx="1599">
                  <c:v>5.7104856600522498E-17</c:v>
                </c:pt>
                <c:pt idx="1600">
                  <c:v>5.7180988382465396E-17</c:v>
                </c:pt>
                <c:pt idx="1601">
                  <c:v>5.7257488778870005E-17</c:v>
                </c:pt>
                <c:pt idx="1602">
                  <c:v>5.7334360237116899E-17</c:v>
                </c:pt>
                <c:pt idx="1603">
                  <c:v>5.7411605233346596E-17</c:v>
                </c:pt>
                <c:pt idx="1604">
                  <c:v>5.7489226272935702E-17</c:v>
                </c:pt>
                <c:pt idx="1605">
                  <c:v>5.7567225890980094E-17</c:v>
                </c:pt>
                <c:pt idx="1606">
                  <c:v>5.7645606652789999E-17</c:v>
                </c:pt>
                <c:pt idx="1607">
                  <c:v>5.7724371154397398E-17</c:v>
                </c:pt>
                <c:pt idx="1608">
                  <c:v>5.7803522023073498E-17</c:v>
                </c:pt>
                <c:pt idx="1609">
                  <c:v>5.7883061917855504E-17</c:v>
                </c:pt>
                <c:pt idx="1610">
                  <c:v>5.7962993530088605E-17</c:v>
                </c:pt>
                <c:pt idx="1611">
                  <c:v>5.8043319583979604E-17</c:v>
                </c:pt>
                <c:pt idx="1612">
                  <c:v>5.8124042837163004E-17</c:v>
                </c:pt>
                <c:pt idx="1613">
                  <c:v>5.8205166081277698E-17</c:v>
                </c:pt>
                <c:pt idx="1614">
                  <c:v>5.8286692142559196E-17</c:v>
                </c:pt>
                <c:pt idx="1615">
                  <c:v>5.8368623882446296E-17</c:v>
                </c:pt>
                <c:pt idx="1616">
                  <c:v>5.8450964198200203E-17</c:v>
                </c:pt>
                <c:pt idx="1617">
                  <c:v>5.8533716023537295E-17</c:v>
                </c:pt>
                <c:pt idx="1618">
                  <c:v>5.8616882329279195E-17</c:v>
                </c:pt>
                <c:pt idx="1619">
                  <c:v>5.8700466124016694E-17</c:v>
                </c:pt>
                <c:pt idx="1620">
                  <c:v>5.8784470454791303E-17</c:v>
                </c:pt>
                <c:pt idx="1621">
                  <c:v>5.8868898407786799E-17</c:v>
                </c:pt>
                <c:pt idx="1622">
                  <c:v>5.8953753109047498E-17</c:v>
                </c:pt>
                <c:pt idx="1623">
                  <c:v>5.9039037725204598E-17</c:v>
                </c:pt>
                <c:pt idx="1624">
                  <c:v>5.9124755464226394E-17</c:v>
                </c:pt>
                <c:pt idx="1625">
                  <c:v>5.9210909576182298E-17</c:v>
                </c:pt>
                <c:pt idx="1626">
                  <c:v>5.9297503354030002E-17</c:v>
                </c:pt>
                <c:pt idx="1627">
                  <c:v>5.9384540134417497E-17</c:v>
                </c:pt>
                <c:pt idx="1628">
                  <c:v>5.9472023298508096E-17</c:v>
                </c:pt>
                <c:pt idx="1629">
                  <c:v>5.9559956272826894E-17</c:v>
                </c:pt>
                <c:pt idx="1630">
                  <c:v>5.96483425301244E-17</c:v>
                </c:pt>
                <c:pt idx="1631">
                  <c:v>5.9737185590265505E-17</c:v>
                </c:pt>
                <c:pt idx="1632">
                  <c:v>5.98264890211412E-17</c:v>
                </c:pt>
                <c:pt idx="1633">
                  <c:v>5.9916256439600405E-17</c:v>
                </c:pt>
                <c:pt idx="1634">
                  <c:v>6.0006491512410898E-17</c:v>
                </c:pt>
                <c:pt idx="1635">
                  <c:v>6.0097197957237294E-17</c:v>
                </c:pt>
                <c:pt idx="1636">
                  <c:v>6.0188379543655103E-17</c:v>
                </c:pt>
                <c:pt idx="1637">
                  <c:v>6.0280040094180694E-17</c:v>
                </c:pt>
                <c:pt idx="1638">
                  <c:v>6.0372183485336202E-17</c:v>
                </c:pt>
                <c:pt idx="1639">
                  <c:v>6.0464813648739296E-17</c:v>
                </c:pt>
                <c:pt idx="1640">
                  <c:v>6.05579345722229E-17</c:v>
                </c:pt>
                <c:pt idx="1641">
                  <c:v>6.0651550300983606E-17</c:v>
                </c:pt>
                <c:pt idx="1642">
                  <c:v>6.0745664938762902E-17</c:v>
                </c:pt>
                <c:pt idx="1643">
                  <c:v>6.0840282649061694E-17</c:v>
                </c:pt>
                <c:pt idx="1644">
                  <c:v>6.0935407656382601E-17</c:v>
                </c:pt>
                <c:pt idx="1645">
                  <c:v>6.1031044247513902E-17</c:v>
                </c:pt>
                <c:pt idx="1646">
                  <c:v>6.1127196772844405E-17</c:v>
                </c:pt>
                <c:pt idx="1647">
                  <c:v>6.1223869647716394E-17</c:v>
                </c:pt>
                <c:pt idx="1648">
                  <c:v>6.1321067353815504E-17</c:v>
                </c:pt>
                <c:pt idx="1649">
                  <c:v>6.1418794440602501E-17</c:v>
                </c:pt>
                <c:pt idx="1650">
                  <c:v>6.1517055526781196E-17</c:v>
                </c:pt>
                <c:pt idx="1651">
                  <c:v>6.1615855301817502E-17</c:v>
                </c:pt>
                <c:pt idx="1652">
                  <c:v>6.1715198527489798E-17</c:v>
                </c:pt>
                <c:pt idx="1653">
                  <c:v>6.1815090039496006E-17</c:v>
                </c:pt>
                <c:pt idx="1654">
                  <c:v>6.1915534749100897E-17</c:v>
                </c:pt>
                <c:pt idx="1655">
                  <c:v>6.2016537644833903E-17</c:v>
                </c:pt>
                <c:pt idx="1656">
                  <c:v>6.2118103794236603E-17</c:v>
                </c:pt>
                <c:pt idx="1657">
                  <c:v>6.2220238345666604E-17</c:v>
                </c:pt>
                <c:pt idx="1658">
                  <c:v>6.2322946530148303E-17</c:v>
                </c:pt>
                <c:pt idx="1659">
                  <c:v>6.2426233663287397E-17</c:v>
                </c:pt>
                <c:pt idx="1660">
                  <c:v>6.2530105147238098E-17</c:v>
                </c:pt>
                <c:pt idx="1661">
                  <c:v>6.2634566472734406E-17</c:v>
                </c:pt>
                <c:pt idx="1662">
                  <c:v>6.2739623221183102E-17</c:v>
                </c:pt>
                <c:pt idx="1663">
                  <c:v>6.2845281066821999E-17</c:v>
                </c:pt>
                <c:pt idx="1664">
                  <c:v>6.2951545778946499E-17</c:v>
                </c:pt>
                <c:pt idx="1665">
                  <c:v>6.3058423224207994E-17</c:v>
                </c:pt>
                <c:pt idx="1666">
                  <c:v>6.3165919368980406E-17</c:v>
                </c:pt>
                <c:pt idx="1667">
                  <c:v>6.3274040281810306E-17</c:v>
                </c:pt>
                <c:pt idx="1668">
                  <c:v>6.3382792135941897E-17</c:v>
                </c:pt>
                <c:pt idx="1669">
                  <c:v>6.34921812119258E-17</c:v>
                </c:pt>
                <c:pt idx="1670">
                  <c:v>6.3602213900311304E-17</c:v>
                </c:pt>
                <c:pt idx="1671">
                  <c:v>6.3712896704432002E-17</c:v>
                </c:pt>
                <c:pt idx="1672">
                  <c:v>6.3824236243282895E-17</c:v>
                </c:pt>
                <c:pt idx="1673">
                  <c:v>6.3936239254493198E-17</c:v>
                </c:pt>
                <c:pt idx="1674">
                  <c:v>6.4048912597401E-17</c:v>
                </c:pt>
                <c:pt idx="1675">
                  <c:v>6.4162263256232105E-17</c:v>
                </c:pt>
                <c:pt idx="1676">
                  <c:v>6.4276298343393905E-17</c:v>
                </c:pt>
                <c:pt idx="1677">
                  <c:v>6.4391025102876803E-17</c:v>
                </c:pt>
                <c:pt idx="1678">
                  <c:v>6.4506450913774698E-17</c:v>
                </c:pt>
                <c:pt idx="1679">
                  <c:v>6.4622583293940806E-17</c:v>
                </c:pt>
                <c:pt idx="1680">
                  <c:v>6.4739429903760803E-17</c:v>
                </c:pt>
                <c:pt idx="1681">
                  <c:v>6.4856998550069397E-17</c:v>
                </c:pt>
                <c:pt idx="1682">
                  <c:v>6.4975297190204899E-17</c:v>
                </c:pt>
                <c:pt idx="1683">
                  <c:v>6.5094333936218096E-17</c:v>
                </c:pt>
                <c:pt idx="1684">
                  <c:v>6.5214117059226498E-17</c:v>
                </c:pt>
                <c:pt idx="1685">
                  <c:v>6.5334654993943699E-17</c:v>
                </c:pt>
                <c:pt idx="1686">
                  <c:v>6.5455956343365197E-17</c:v>
                </c:pt>
                <c:pt idx="1687">
                  <c:v>6.55780298836429E-17</c:v>
                </c:pt>
                <c:pt idx="1688">
                  <c:v>6.5700884569139804E-17</c:v>
                </c:pt>
                <c:pt idx="1689">
                  <c:v>6.5824529537681695E-17</c:v>
                </c:pt>
                <c:pt idx="1690">
                  <c:v>6.5948974116012297E-17</c:v>
                </c:pt>
                <c:pt idx="1691">
                  <c:v>6.6074227825464298E-17</c:v>
                </c:pt>
                <c:pt idx="1692">
                  <c:v>6.6200300387851504E-17</c:v>
                </c:pt>
                <c:pt idx="1693">
                  <c:v>6.6327201731603597E-17</c:v>
                </c:pt>
                <c:pt idx="1694">
                  <c:v>6.6454941998140902E-17</c:v>
                </c:pt>
                <c:pt idx="1695">
                  <c:v>6.6583531548515302E-17</c:v>
                </c:pt>
                <c:pt idx="1696">
                  <c:v>6.6712980970322403E-17</c:v>
                </c:pt>
                <c:pt idx="1697">
                  <c:v>6.6843301084895396E-17</c:v>
                </c:pt>
                <c:pt idx="1698">
                  <c:v>6.69745029548152E-17</c:v>
                </c:pt>
                <c:pt idx="1699">
                  <c:v>6.7106597891721101E-17</c:v>
                </c:pt>
                <c:pt idx="1700">
                  <c:v>6.7239597464470797E-17</c:v>
                </c:pt>
                <c:pt idx="1701">
                  <c:v>6.7373513507643805E-17</c:v>
                </c:pt>
                <c:pt idx="1702">
                  <c:v>6.7508358130424699E-17</c:v>
                </c:pt>
                <c:pt idx="1703">
                  <c:v>6.7644143725867001E-17</c:v>
                </c:pt>
                <c:pt idx="1704">
                  <c:v>6.7780882980581795E-17</c:v>
                </c:pt>
                <c:pt idx="1705">
                  <c:v>6.7918588884857704E-17</c:v>
                </c:pt>
                <c:pt idx="1706">
                  <c:v>6.8057274743241898E-17</c:v>
                </c:pt>
                <c:pt idx="1707">
                  <c:v>6.8196954185607301E-17</c:v>
                </c:pt>
                <c:pt idx="1708">
                  <c:v>6.8337641178737804E-17</c:v>
                </c:pt>
                <c:pt idx="1709">
                  <c:v>6.8479350038462305E-17</c:v>
                </c:pt>
                <c:pt idx="1710">
                  <c:v>6.8622095442345099E-17</c:v>
                </c:pt>
                <c:pt idx="1711">
                  <c:v>6.8765892443023701E-17</c:v>
                </c:pt>
                <c:pt idx="1712">
                  <c:v>6.8910756482159503E-17</c:v>
                </c:pt>
                <c:pt idx="1713">
                  <c:v>6.9056703405090903E-17</c:v>
                </c:pt>
                <c:pt idx="1714">
                  <c:v>6.9203749476224694E-17</c:v>
                </c:pt>
                <c:pt idx="1715">
                  <c:v>6.9351911395180897E-17</c:v>
                </c:pt>
                <c:pt idx="1716">
                  <c:v>6.9501206313783496E-17</c:v>
                </c:pt>
                <c:pt idx="1717">
                  <c:v>6.9651651853904103E-17</c:v>
                </c:pt>
                <c:pt idx="1718">
                  <c:v>6.9803266126260202E-17</c:v>
                </c:pt>
                <c:pt idx="1719">
                  <c:v>6.9956067750193103E-17</c:v>
                </c:pt>
                <c:pt idx="1720">
                  <c:v>7.0110075874503201E-17</c:v>
                </c:pt>
                <c:pt idx="1721">
                  <c:v>7.0265310199420499E-17</c:v>
                </c:pt>
                <c:pt idx="1722">
                  <c:v>7.0421790999783198E-17</c:v>
                </c:pt>
                <c:pt idx="1723">
                  <c:v>7.0579539149489506E-17</c:v>
                </c:pt>
                <c:pt idx="1724">
                  <c:v>7.0738576147345002E-17</c:v>
                </c:pt>
                <c:pt idx="1725">
                  <c:v>7.0898924144370203E-17</c:v>
                </c:pt>
                <c:pt idx="1726">
                  <c:v>7.1060605972703206E-17</c:v>
                </c:pt>
                <c:pt idx="1727">
                  <c:v>7.1223645176173704E-17</c:v>
                </c:pt>
                <c:pt idx="1728">
                  <c:v>7.1388066042713303E-17</c:v>
                </c:pt>
                <c:pt idx="1729">
                  <c:v>7.1553893638714394E-17</c:v>
                </c:pt>
                <c:pt idx="1730">
                  <c:v>7.1721153845482799E-17</c:v>
                </c:pt>
                <c:pt idx="1731">
                  <c:v>7.1889873397955605E-17</c:v>
                </c:pt>
                <c:pt idx="1732">
                  <c:v>7.2060079925854598E-17</c:v>
                </c:pt>
                <c:pt idx="1733">
                  <c:v>7.2231801997459896E-17</c:v>
                </c:pt>
                <c:pt idx="1734">
                  <c:v>7.2405069166233498E-17</c:v>
                </c:pt>
                <c:pt idx="1735">
                  <c:v>7.2579912020493602E-17</c:v>
                </c:pt>
                <c:pt idx="1736">
                  <c:v>7.2756362236420605E-17</c:v>
                </c:pt>
                <c:pt idx="1737">
                  <c:v>7.2934452634651403E-17</c:v>
                </c:pt>
                <c:pt idx="1738">
                  <c:v>7.3114217240785803E-17</c:v>
                </c:pt>
                <c:pt idx="1739">
                  <c:v>7.3295691350116497E-17</c:v>
                </c:pt>
                <c:pt idx="1740">
                  <c:v>7.34789115969915E-17</c:v>
                </c:pt>
                <c:pt idx="1741">
                  <c:v>7.3663916029174002E-17</c:v>
                </c:pt>
                <c:pt idx="1742">
                  <c:v>7.3850744187704794E-17</c:v>
                </c:pt>
                <c:pt idx="1743">
                  <c:v>7.4039437192734E-17</c:v>
                </c:pt>
                <c:pt idx="1744">
                  <c:v>7.42300378359026E-17</c:v>
                </c:pt>
                <c:pt idx="1745">
                  <c:v>7.4422590679904299E-17</c:v>
                </c:pt>
                <c:pt idx="1746">
                  <c:v>7.4617142165908201E-17</c:v>
                </c:pt>
                <c:pt idx="1747">
                  <c:v>7.4813740729643404E-17</c:v>
                </c:pt>
                <c:pt idx="1748">
                  <c:v>7.5012436926998398E-17</c:v>
                </c:pt>
                <c:pt idx="1749">
                  <c:v>7.5213283570153106E-17</c:v>
                </c:pt>
                <c:pt idx="1750">
                  <c:v>7.5416335875297795E-17</c:v>
                </c:pt>
                <c:pt idx="1751">
                  <c:v>7.5621651623241299E-17</c:v>
                </c:pt>
                <c:pt idx="1752">
                  <c:v>7.5829291334253804E-17</c:v>
                </c:pt>
                <c:pt idx="1753">
                  <c:v>7.6039318458798701E-17</c:v>
                </c:pt>
                <c:pt idx="1754">
                  <c:v>7.6251799585917694E-17</c:v>
                </c:pt>
                <c:pt idx="1755">
                  <c:v>7.6466804671358695E-17</c:v>
                </c:pt>
                <c:pt idx="1756">
                  <c:v>7.6684407287785006E-17</c:v>
                </c:pt>
                <c:pt idx="1757">
                  <c:v>7.6904684899756804E-17</c:v>
                </c:pt>
                <c:pt idx="1758">
                  <c:v>7.7127719166588298E-17</c:v>
                </c:pt>
                <c:pt idx="1759">
                  <c:v>7.7353596276647002E-17</c:v>
                </c:pt>
                <c:pt idx="1760">
                  <c:v>7.7582407317190403E-17</c:v>
                </c:pt>
                <c:pt idx="1761">
                  <c:v>7.7814248684516706E-17</c:v>
                </c:pt>
                <c:pt idx="1762">
                  <c:v>7.8049222540034097E-17</c:v>
                </c:pt>
                <c:pt idx="1763">
                  <c:v>7.8287437318639403E-17</c:v>
                </c:pt>
                <c:pt idx="1764">
                  <c:v>7.8529008297109097E-17</c:v>
                </c:pt>
                <c:pt idx="1765">
                  <c:v>7.8774058231386403E-17</c:v>
                </c:pt>
                <c:pt idx="1766">
                  <c:v>7.9022718073394005E-17</c:v>
                </c:pt>
                <c:pt idx="1767">
                  <c:v>7.92751277799307E-17</c:v>
                </c:pt>
                <c:pt idx="1768">
                  <c:v>7.9531437228668304E-17</c:v>
                </c:pt>
                <c:pt idx="1769">
                  <c:v>7.9791807259260094E-17</c:v>
                </c:pt>
                <c:pt idx="1770">
                  <c:v>8.0056410861287205E-17</c:v>
                </c:pt>
                <c:pt idx="1771">
                  <c:v>8.0325434535367594E-17</c:v>
                </c:pt>
                <c:pt idx="1772">
                  <c:v>8.0599079859679405E-17</c:v>
                </c:pt>
                <c:pt idx="1773">
                  <c:v>8.0877565301273106E-17</c:v>
                </c:pt>
                <c:pt idx="1774">
                  <c:v>8.1161128321248801E-17</c:v>
                </c:pt>
                <c:pt idx="1775">
                  <c:v>8.1450027834534098E-17</c:v>
                </c:pt>
                <c:pt idx="1776">
                  <c:v>8.17445471009612E-17</c:v>
                </c:pt>
                <c:pt idx="1777">
                  <c:v>8.2044997144550195E-17</c:v>
                </c:pt>
                <c:pt idx="1778">
                  <c:v>8.2351720825070504E-17</c:v>
                </c:pt>
                <c:pt idx="1779">
                  <c:v>8.2665097722064594E-17</c:v>
                </c:pt>
                <c:pt idx="1780">
                  <c:v>8.2985550040569101E-17</c:v>
                </c:pt>
                <c:pt idx="1781">
                  <c:v>8.3313549814928406E-17</c:v>
                </c:pt>
                <c:pt idx="1782">
                  <c:v>8.3649627780693899E-17</c:v>
                </c:pt>
                <c:pt idx="1783">
                  <c:v>8.3994384416821396E-17</c:v>
                </c:pt>
                <c:pt idx="1784">
                  <c:v>8.4348503850858397E-17</c:v>
                </c:pt>
                <c:pt idx="1785">
                  <c:v>8.4712771598787694E-17</c:v>
                </c:pt>
                <c:pt idx="1786">
                  <c:v>8.5088097529829706E-17</c:v>
                </c:pt>
                <c:pt idx="1787">
                  <c:v>8.5475546088500401E-17</c:v>
                </c:pt>
                <c:pt idx="1788">
                  <c:v>8.5876376819203105E-17</c:v>
                </c:pt>
                <c:pt idx="1789">
                  <c:v>8.6292099886039006E-17</c:v>
                </c:pt>
                <c:pt idx="1790">
                  <c:v>8.6724554056904203E-17</c:v>
                </c:pt>
                <c:pt idx="1791">
                  <c:v>8.7176019497462294E-17</c:v>
                </c:pt>
                <c:pt idx="1792">
                  <c:v>8.7649386709631906E-17</c:v>
                </c:pt>
                <c:pt idx="1793">
                  <c:v>8.8148420515237697E-17</c:v>
                </c:pt>
                <c:pt idx="1794">
                  <c:v>8.8678194839640304E-17</c:v>
                </c:pt>
                <c:pt idx="1795">
                  <c:v>8.9245858580208699E-17</c:v>
                </c:pt>
                <c:pt idx="1796">
                  <c:v>8.9862110578242695E-17</c:v>
                </c:pt>
                <c:pt idx="1797">
                  <c:v>9.0544418945422694E-17</c:v>
                </c:pt>
                <c:pt idx="1798">
                  <c:v>9.1325530492067299E-17</c:v>
                </c:pt>
                <c:pt idx="1799">
                  <c:v>9.2285268717621703E-17</c:v>
                </c:pt>
                <c:pt idx="1800">
                  <c:v>9.4066703713295296E-17</c:v>
                </c:pt>
                <c:pt idx="1801">
                  <c:v>9.2285268717621703E-17</c:v>
                </c:pt>
                <c:pt idx="1802">
                  <c:v>9.1325530492067299E-17</c:v>
                </c:pt>
                <c:pt idx="1803">
                  <c:v>9.0544418945422694E-17</c:v>
                </c:pt>
                <c:pt idx="1804">
                  <c:v>8.9862110578242695E-17</c:v>
                </c:pt>
                <c:pt idx="1805">
                  <c:v>8.9245858580208699E-17</c:v>
                </c:pt>
                <c:pt idx="1806">
                  <c:v>8.8678194839640304E-17</c:v>
                </c:pt>
                <c:pt idx="1807">
                  <c:v>8.8148420515237697E-17</c:v>
                </c:pt>
                <c:pt idx="1808">
                  <c:v>8.7649386709631906E-17</c:v>
                </c:pt>
                <c:pt idx="1809">
                  <c:v>8.7176019497462294E-17</c:v>
                </c:pt>
                <c:pt idx="1810">
                  <c:v>8.6724554056904203E-17</c:v>
                </c:pt>
                <c:pt idx="1811">
                  <c:v>8.6292099886039006E-17</c:v>
                </c:pt>
                <c:pt idx="1812">
                  <c:v>8.5876376819203105E-17</c:v>
                </c:pt>
                <c:pt idx="1813">
                  <c:v>8.5475546088500401E-17</c:v>
                </c:pt>
                <c:pt idx="1814">
                  <c:v>8.5088097529829706E-17</c:v>
                </c:pt>
                <c:pt idx="1815">
                  <c:v>8.4712771598787694E-17</c:v>
                </c:pt>
                <c:pt idx="1816">
                  <c:v>8.4348503850858397E-17</c:v>
                </c:pt>
                <c:pt idx="1817">
                  <c:v>8.3994384416821396E-17</c:v>
                </c:pt>
                <c:pt idx="1818">
                  <c:v>8.3649627780693899E-17</c:v>
                </c:pt>
                <c:pt idx="1819">
                  <c:v>8.3313549814928406E-17</c:v>
                </c:pt>
                <c:pt idx="1820">
                  <c:v>8.2985550040569101E-17</c:v>
                </c:pt>
                <c:pt idx="1821">
                  <c:v>8.2665097722067898E-17</c:v>
                </c:pt>
                <c:pt idx="1822">
                  <c:v>8.2351720825067804E-17</c:v>
                </c:pt>
                <c:pt idx="1823">
                  <c:v>8.2044997144550195E-17</c:v>
                </c:pt>
                <c:pt idx="1824">
                  <c:v>8.17445471009612E-17</c:v>
                </c:pt>
                <c:pt idx="1825">
                  <c:v>8.1450027834532101E-17</c:v>
                </c:pt>
                <c:pt idx="1826">
                  <c:v>8.1161128321246804E-17</c:v>
                </c:pt>
                <c:pt idx="1827">
                  <c:v>8.0877565301273106E-17</c:v>
                </c:pt>
                <c:pt idx="1828">
                  <c:v>8.0599079859679405E-17</c:v>
                </c:pt>
                <c:pt idx="1829">
                  <c:v>8.0325434535367594E-17</c:v>
                </c:pt>
                <c:pt idx="1830">
                  <c:v>8.0056410861285196E-17</c:v>
                </c:pt>
                <c:pt idx="1831">
                  <c:v>7.97918072592614E-17</c:v>
                </c:pt>
                <c:pt idx="1832">
                  <c:v>7.9531437228669598E-17</c:v>
                </c:pt>
                <c:pt idx="1833">
                  <c:v>7.92751277799307E-17</c:v>
                </c:pt>
                <c:pt idx="1834">
                  <c:v>7.90227180733953E-17</c:v>
                </c:pt>
                <c:pt idx="1835">
                  <c:v>7.8774058231387599E-17</c:v>
                </c:pt>
                <c:pt idx="1836">
                  <c:v>7.8529008297109097E-17</c:v>
                </c:pt>
                <c:pt idx="1837">
                  <c:v>7.8287437318642595E-17</c:v>
                </c:pt>
                <c:pt idx="1838">
                  <c:v>7.8049222540034097E-17</c:v>
                </c:pt>
                <c:pt idx="1839">
                  <c:v>7.7814248684516706E-17</c:v>
                </c:pt>
                <c:pt idx="1840">
                  <c:v>7.7582407317186594E-17</c:v>
                </c:pt>
                <c:pt idx="1841">
                  <c:v>7.7353596276647002E-17</c:v>
                </c:pt>
                <c:pt idx="1842">
                  <c:v>7.7127719166588298E-17</c:v>
                </c:pt>
                <c:pt idx="1843">
                  <c:v>7.6904684899756804E-17</c:v>
                </c:pt>
                <c:pt idx="1844">
                  <c:v>7.6684407287785006E-17</c:v>
                </c:pt>
                <c:pt idx="1845">
                  <c:v>7.6466804671359299E-17</c:v>
                </c:pt>
                <c:pt idx="1846">
                  <c:v>7.6251799585917694E-17</c:v>
                </c:pt>
                <c:pt idx="1847">
                  <c:v>7.6039318458798701E-17</c:v>
                </c:pt>
                <c:pt idx="1848">
                  <c:v>7.5829291334253804E-17</c:v>
                </c:pt>
                <c:pt idx="1849">
                  <c:v>7.5621651623241299E-17</c:v>
                </c:pt>
                <c:pt idx="1850">
                  <c:v>7.5416335875297795E-17</c:v>
                </c:pt>
                <c:pt idx="1851">
                  <c:v>7.5213283570151195E-17</c:v>
                </c:pt>
                <c:pt idx="1852">
                  <c:v>7.5012436926997806E-17</c:v>
                </c:pt>
                <c:pt idx="1853">
                  <c:v>7.4813740729643404E-17</c:v>
                </c:pt>
                <c:pt idx="1854">
                  <c:v>7.4617142165909397E-17</c:v>
                </c:pt>
                <c:pt idx="1855">
                  <c:v>7.4422590679904299E-17</c:v>
                </c:pt>
                <c:pt idx="1856">
                  <c:v>7.42300378359026E-17</c:v>
                </c:pt>
                <c:pt idx="1857">
                  <c:v>7.40394371927322E-17</c:v>
                </c:pt>
                <c:pt idx="1858">
                  <c:v>7.3850744187704794E-17</c:v>
                </c:pt>
                <c:pt idx="1859">
                  <c:v>7.3663916029174606E-17</c:v>
                </c:pt>
                <c:pt idx="1860">
                  <c:v>7.3478911596992696E-17</c:v>
                </c:pt>
                <c:pt idx="1861">
                  <c:v>7.3295691350117705E-17</c:v>
                </c:pt>
                <c:pt idx="1862">
                  <c:v>7.3114217240785803E-17</c:v>
                </c:pt>
                <c:pt idx="1863">
                  <c:v>7.2934452634651403E-17</c:v>
                </c:pt>
                <c:pt idx="1864">
                  <c:v>7.2756362236419397E-17</c:v>
                </c:pt>
                <c:pt idx="1865">
                  <c:v>7.2579912020494095E-17</c:v>
                </c:pt>
                <c:pt idx="1866">
                  <c:v>7.2405069166233498E-17</c:v>
                </c:pt>
                <c:pt idx="1867">
                  <c:v>7.2231801997459896E-17</c:v>
                </c:pt>
                <c:pt idx="1868">
                  <c:v>7.2060079925854598E-17</c:v>
                </c:pt>
                <c:pt idx="1869">
                  <c:v>7.1889873397955605E-17</c:v>
                </c:pt>
                <c:pt idx="1870">
                  <c:v>7.1721153845482799E-17</c:v>
                </c:pt>
                <c:pt idx="1871">
                  <c:v>7.1553893638714394E-17</c:v>
                </c:pt>
                <c:pt idx="1872">
                  <c:v>7.1388066042713303E-17</c:v>
                </c:pt>
                <c:pt idx="1873">
                  <c:v>7.1223645176173704E-17</c:v>
                </c:pt>
                <c:pt idx="1874">
                  <c:v>7.1060605972703206E-17</c:v>
                </c:pt>
                <c:pt idx="1875">
                  <c:v>7.0898924144370203E-17</c:v>
                </c:pt>
                <c:pt idx="1876">
                  <c:v>7.0738576147343794E-17</c:v>
                </c:pt>
                <c:pt idx="1877">
                  <c:v>7.0579539149489506E-17</c:v>
                </c:pt>
                <c:pt idx="1878">
                  <c:v>7.0421790999782705E-17</c:v>
                </c:pt>
                <c:pt idx="1879">
                  <c:v>7.0265310199420499E-17</c:v>
                </c:pt>
                <c:pt idx="1880">
                  <c:v>7.0110075874503201E-17</c:v>
                </c:pt>
                <c:pt idx="1881">
                  <c:v>6.9956067750193103E-17</c:v>
                </c:pt>
                <c:pt idx="1882">
                  <c:v>6.9803266126260806E-17</c:v>
                </c:pt>
                <c:pt idx="1883">
                  <c:v>6.9651651853904103E-17</c:v>
                </c:pt>
                <c:pt idx="1884">
                  <c:v>6.9501206313783496E-17</c:v>
                </c:pt>
                <c:pt idx="1885">
                  <c:v>6.9351911395180897E-17</c:v>
                </c:pt>
                <c:pt idx="1886">
                  <c:v>6.9203749476224694E-17</c:v>
                </c:pt>
                <c:pt idx="1887">
                  <c:v>6.9056703405090903E-17</c:v>
                </c:pt>
                <c:pt idx="1888">
                  <c:v>6.8910756482158997E-17</c:v>
                </c:pt>
                <c:pt idx="1889">
                  <c:v>6.8765892443023701E-17</c:v>
                </c:pt>
                <c:pt idx="1890">
                  <c:v>6.8622095442345099E-17</c:v>
                </c:pt>
                <c:pt idx="1891">
                  <c:v>6.8479350038461196E-17</c:v>
                </c:pt>
                <c:pt idx="1892">
                  <c:v>6.8337641178739505E-17</c:v>
                </c:pt>
                <c:pt idx="1893">
                  <c:v>6.8196954185607301E-17</c:v>
                </c:pt>
                <c:pt idx="1894">
                  <c:v>6.8057274743241898E-17</c:v>
                </c:pt>
                <c:pt idx="1895">
                  <c:v>6.7918588884857704E-17</c:v>
                </c:pt>
                <c:pt idx="1896">
                  <c:v>6.7780882980581795E-17</c:v>
                </c:pt>
                <c:pt idx="1897">
                  <c:v>6.7644143725867494E-17</c:v>
                </c:pt>
                <c:pt idx="1898">
                  <c:v>6.7508358130424699E-17</c:v>
                </c:pt>
                <c:pt idx="1899">
                  <c:v>6.7373513507643805E-17</c:v>
                </c:pt>
                <c:pt idx="1900">
                  <c:v>6.7239597464470205E-17</c:v>
                </c:pt>
                <c:pt idx="1901">
                  <c:v>6.7106597891721594E-17</c:v>
                </c:pt>
                <c:pt idx="1902">
                  <c:v>6.69745029548152E-17</c:v>
                </c:pt>
                <c:pt idx="1903">
                  <c:v>6.6843301084896505E-17</c:v>
                </c:pt>
                <c:pt idx="1904">
                  <c:v>6.6712980970322403E-17</c:v>
                </c:pt>
                <c:pt idx="1905">
                  <c:v>6.6583531548515302E-17</c:v>
                </c:pt>
                <c:pt idx="1906">
                  <c:v>6.6454941998140902E-17</c:v>
                </c:pt>
                <c:pt idx="1907">
                  <c:v>6.6327201731603597E-17</c:v>
                </c:pt>
                <c:pt idx="1908">
                  <c:v>6.6200300387851504E-17</c:v>
                </c:pt>
                <c:pt idx="1909">
                  <c:v>6.6074227825464298E-17</c:v>
                </c:pt>
                <c:pt idx="1910">
                  <c:v>6.5948974116012297E-17</c:v>
                </c:pt>
                <c:pt idx="1911">
                  <c:v>6.5824529537682804E-17</c:v>
                </c:pt>
                <c:pt idx="1912">
                  <c:v>6.5700884569139804E-17</c:v>
                </c:pt>
                <c:pt idx="1913">
                  <c:v>6.5578029883642395E-17</c:v>
                </c:pt>
                <c:pt idx="1914">
                  <c:v>6.5455956343364605E-17</c:v>
                </c:pt>
                <c:pt idx="1915">
                  <c:v>6.5334654993943699E-17</c:v>
                </c:pt>
                <c:pt idx="1916">
                  <c:v>6.5214117059226498E-17</c:v>
                </c:pt>
                <c:pt idx="1917">
                  <c:v>6.5094333936218096E-17</c:v>
                </c:pt>
                <c:pt idx="1918">
                  <c:v>6.4975297190205405E-17</c:v>
                </c:pt>
                <c:pt idx="1919">
                  <c:v>6.4856998550070395E-17</c:v>
                </c:pt>
                <c:pt idx="1920">
                  <c:v>6.4739429903760803E-17</c:v>
                </c:pt>
                <c:pt idx="1921">
                  <c:v>6.4622583293941398E-17</c:v>
                </c:pt>
                <c:pt idx="1922">
                  <c:v>6.4506450913775302E-17</c:v>
                </c:pt>
                <c:pt idx="1923">
                  <c:v>6.4391025102876803E-17</c:v>
                </c:pt>
                <c:pt idx="1924">
                  <c:v>6.4276298343394497E-17</c:v>
                </c:pt>
                <c:pt idx="1925">
                  <c:v>6.4162263256232105E-17</c:v>
                </c:pt>
                <c:pt idx="1926">
                  <c:v>6.4048912597401E-17</c:v>
                </c:pt>
                <c:pt idx="1927">
                  <c:v>6.3936239254493198E-17</c:v>
                </c:pt>
                <c:pt idx="1928">
                  <c:v>6.3824236243282895E-17</c:v>
                </c:pt>
                <c:pt idx="1929">
                  <c:v>6.3712896704431497E-17</c:v>
                </c:pt>
                <c:pt idx="1930">
                  <c:v>6.3602213900311304E-17</c:v>
                </c:pt>
                <c:pt idx="1931">
                  <c:v>6.34921812119258E-17</c:v>
                </c:pt>
                <c:pt idx="1932">
                  <c:v>6.3382792135941897E-17</c:v>
                </c:pt>
                <c:pt idx="1933">
                  <c:v>6.3274040281810306E-17</c:v>
                </c:pt>
                <c:pt idx="1934">
                  <c:v>6.3165919368980406E-17</c:v>
                </c:pt>
                <c:pt idx="1935">
                  <c:v>6.3058423224208499E-17</c:v>
                </c:pt>
                <c:pt idx="1936">
                  <c:v>6.2951545778946499E-17</c:v>
                </c:pt>
                <c:pt idx="1937">
                  <c:v>6.2845281066821999E-17</c:v>
                </c:pt>
                <c:pt idx="1938">
                  <c:v>6.2739623221183102E-17</c:v>
                </c:pt>
                <c:pt idx="1939">
                  <c:v>6.2634566472734406E-17</c:v>
                </c:pt>
                <c:pt idx="1940">
                  <c:v>6.2530105147238098E-17</c:v>
                </c:pt>
                <c:pt idx="1941">
                  <c:v>6.2426233663287397E-17</c:v>
                </c:pt>
                <c:pt idx="1942">
                  <c:v>6.2322946530148895E-17</c:v>
                </c:pt>
                <c:pt idx="1943">
                  <c:v>6.2220238345666604E-17</c:v>
                </c:pt>
                <c:pt idx="1944">
                  <c:v>6.2118103794237096E-17</c:v>
                </c:pt>
                <c:pt idx="1945">
                  <c:v>6.2016537644833903E-17</c:v>
                </c:pt>
                <c:pt idx="1946">
                  <c:v>6.1915534749100897E-17</c:v>
                </c:pt>
                <c:pt idx="1947">
                  <c:v>6.1815090039496006E-17</c:v>
                </c:pt>
                <c:pt idx="1948">
                  <c:v>6.1715198527489798E-17</c:v>
                </c:pt>
                <c:pt idx="1949">
                  <c:v>6.1615855301816997E-17</c:v>
                </c:pt>
                <c:pt idx="1950">
                  <c:v>6.1517055526781196E-17</c:v>
                </c:pt>
                <c:pt idx="1951">
                  <c:v>6.1418794440602501E-17</c:v>
                </c:pt>
                <c:pt idx="1952">
                  <c:v>6.1321067353815504E-17</c:v>
                </c:pt>
                <c:pt idx="1953">
                  <c:v>6.1223869647716394E-17</c:v>
                </c:pt>
                <c:pt idx="1954">
                  <c:v>6.1127196772844405E-17</c:v>
                </c:pt>
                <c:pt idx="1955">
                  <c:v>6.1031044247513902E-17</c:v>
                </c:pt>
                <c:pt idx="1956">
                  <c:v>6.0935407656382601E-17</c:v>
                </c:pt>
                <c:pt idx="1957">
                  <c:v>6.0840282649061694E-17</c:v>
                </c:pt>
                <c:pt idx="1958">
                  <c:v>6.0745664938762902E-17</c:v>
                </c:pt>
                <c:pt idx="1959">
                  <c:v>6.0651550300983606E-17</c:v>
                </c:pt>
                <c:pt idx="1960">
                  <c:v>6.05579345722229E-17</c:v>
                </c:pt>
                <c:pt idx="1961">
                  <c:v>6.0464813648739296E-17</c:v>
                </c:pt>
                <c:pt idx="1962">
                  <c:v>6.0372183485336202E-17</c:v>
                </c:pt>
                <c:pt idx="1963">
                  <c:v>6.0280040094180201E-17</c:v>
                </c:pt>
                <c:pt idx="1964">
                  <c:v>6.0188379543654597E-17</c:v>
                </c:pt>
                <c:pt idx="1965">
                  <c:v>6.0097197957237294E-17</c:v>
                </c:pt>
                <c:pt idx="1966">
                  <c:v>6.0006491512410898E-17</c:v>
                </c:pt>
                <c:pt idx="1967">
                  <c:v>5.9916256439600405E-17</c:v>
                </c:pt>
                <c:pt idx="1968">
                  <c:v>5.98264890211412E-17</c:v>
                </c:pt>
                <c:pt idx="1969">
                  <c:v>5.9737185590265505E-17</c:v>
                </c:pt>
                <c:pt idx="1970">
                  <c:v>5.96483425301244E-17</c:v>
                </c:pt>
                <c:pt idx="1971">
                  <c:v>5.9559956272826894E-17</c:v>
                </c:pt>
                <c:pt idx="1972">
                  <c:v>5.9472023298508096E-17</c:v>
                </c:pt>
                <c:pt idx="1973">
                  <c:v>5.9384540134417497E-17</c:v>
                </c:pt>
                <c:pt idx="1974">
                  <c:v>5.9297503354030495E-17</c:v>
                </c:pt>
                <c:pt idx="1975">
                  <c:v>5.9210909576182298E-17</c:v>
                </c:pt>
                <c:pt idx="1976">
                  <c:v>5.9124755464226394E-17</c:v>
                </c:pt>
                <c:pt idx="1977">
                  <c:v>5.9039037725204598E-17</c:v>
                </c:pt>
                <c:pt idx="1978">
                  <c:v>5.8953753109047498E-17</c:v>
                </c:pt>
                <c:pt idx="1979">
                  <c:v>5.8868898407786799E-17</c:v>
                </c:pt>
                <c:pt idx="1980">
                  <c:v>5.8784470454791303E-17</c:v>
                </c:pt>
                <c:pt idx="1981">
                  <c:v>5.87004661240172E-17</c:v>
                </c:pt>
                <c:pt idx="1982">
                  <c:v>5.8616882329278296E-17</c:v>
                </c:pt>
                <c:pt idx="1983">
                  <c:v>5.8533716023536802E-17</c:v>
                </c:pt>
                <c:pt idx="1984">
                  <c:v>5.8450964198200203E-17</c:v>
                </c:pt>
                <c:pt idx="1985">
                  <c:v>5.8368623882446296E-17</c:v>
                </c:pt>
                <c:pt idx="1986">
                  <c:v>5.8286692142559196E-17</c:v>
                </c:pt>
                <c:pt idx="1987">
                  <c:v>5.8205166081277698E-17</c:v>
                </c:pt>
                <c:pt idx="1988">
                  <c:v>5.8124042837163004E-17</c:v>
                </c:pt>
                <c:pt idx="1989">
                  <c:v>5.8043319583979604E-17</c:v>
                </c:pt>
                <c:pt idx="1990">
                  <c:v>5.7962993530088605E-17</c:v>
                </c:pt>
                <c:pt idx="1991">
                  <c:v>5.7883061917855504E-17</c:v>
                </c:pt>
                <c:pt idx="1992">
                  <c:v>5.7803522023073498E-17</c:v>
                </c:pt>
                <c:pt idx="1993">
                  <c:v>5.7724371154397398E-17</c:v>
                </c:pt>
                <c:pt idx="1994">
                  <c:v>5.7645606652789506E-17</c:v>
                </c:pt>
                <c:pt idx="1995">
                  <c:v>5.75672258909797E-17</c:v>
                </c:pt>
                <c:pt idx="1996">
                  <c:v>5.7489226272935702E-17</c:v>
                </c:pt>
                <c:pt idx="1997">
                  <c:v>5.7411605233346596E-17</c:v>
                </c:pt>
                <c:pt idx="1998">
                  <c:v>5.7334360237116899E-17</c:v>
                </c:pt>
                <c:pt idx="1999">
                  <c:v>5.7257488778870005E-17</c:v>
                </c:pt>
                <c:pt idx="2000">
                  <c:v>5.7180988382464903E-17</c:v>
                </c:pt>
                <c:pt idx="2001">
                  <c:v>5.7104856600522498E-17</c:v>
                </c:pt>
                <c:pt idx="2002">
                  <c:v>5.7029091013959298E-17</c:v>
                </c:pt>
                <c:pt idx="2003">
                  <c:v>5.6953689231536604E-17</c:v>
                </c:pt>
                <c:pt idx="2004">
                  <c:v>5.6878648889412697E-17</c:v>
                </c:pt>
                <c:pt idx="2005">
                  <c:v>5.6803967650710095E-17</c:v>
                </c:pt>
                <c:pt idx="2006">
                  <c:v>5.6729643205087602E-17</c:v>
                </c:pt>
                <c:pt idx="2007">
                  <c:v>5.6655673268324596E-17</c:v>
                </c:pt>
                <c:pt idx="2008">
                  <c:v>5.6582055581911504E-17</c:v>
                </c:pt>
                <c:pt idx="2009">
                  <c:v>5.6508787912649295E-17</c:v>
                </c:pt>
                <c:pt idx="2010">
                  <c:v>5.6435868052257894E-17</c:v>
                </c:pt>
                <c:pt idx="2011">
                  <c:v>5.6363293816993301E-17</c:v>
                </c:pt>
                <c:pt idx="2012">
                  <c:v>5.62910630472684E-17</c:v>
                </c:pt>
                <c:pt idx="2013">
                  <c:v>5.6219173607288103E-17</c:v>
                </c:pt>
                <c:pt idx="2014">
                  <c:v>5.6147623384685202E-17</c:v>
                </c:pt>
                <c:pt idx="2015">
                  <c:v>5.6076410290166999E-17</c:v>
                </c:pt>
                <c:pt idx="2016">
                  <c:v>5.6005532257169706E-17</c:v>
                </c:pt>
                <c:pt idx="2017">
                  <c:v>5.5934987241517305E-17</c:v>
                </c:pt>
                <c:pt idx="2018">
                  <c:v>5.58647732210883E-17</c:v>
                </c:pt>
                <c:pt idx="2019">
                  <c:v>5.5794888195489601E-17</c:v>
                </c:pt>
                <c:pt idx="2020">
                  <c:v>5.5725330185733798E-17</c:v>
                </c:pt>
                <c:pt idx="2021">
                  <c:v>5.5656097233929803E-17</c:v>
                </c:pt>
                <c:pt idx="2022">
                  <c:v>5.5587187402968305E-17</c:v>
                </c:pt>
                <c:pt idx="2023">
                  <c:v>5.5518598776225896E-17</c:v>
                </c:pt>
                <c:pt idx="2024">
                  <c:v>5.5450329457265E-17</c:v>
                </c:pt>
                <c:pt idx="2025">
                  <c:v>5.5382377569543503E-17</c:v>
                </c:pt>
                <c:pt idx="2026">
                  <c:v>5.5314741256130801E-17</c:v>
                </c:pt>
                <c:pt idx="2027">
                  <c:v>5.52474186794288E-17</c:v>
                </c:pt>
                <c:pt idx="2028">
                  <c:v>5.5180408020893901E-17</c:v>
                </c:pt>
                <c:pt idx="2029">
                  <c:v>5.5113707480772102E-17</c:v>
                </c:pt>
                <c:pt idx="2030">
                  <c:v>5.5047315277830899E-17</c:v>
                </c:pt>
                <c:pt idx="2031">
                  <c:v>5.4981229649103899E-17</c:v>
                </c:pt>
                <c:pt idx="2032">
                  <c:v>5.4915448849631703E-17</c:v>
                </c:pt>
                <c:pt idx="2033">
                  <c:v>5.4849971152215901E-17</c:v>
                </c:pt>
                <c:pt idx="2034">
                  <c:v>5.4784794847173101E-17</c:v>
                </c:pt>
                <c:pt idx="2035">
                  <c:v>5.4719918242091599E-17</c:v>
                </c:pt>
                <c:pt idx="2036">
                  <c:v>5.4655339661597701E-17</c:v>
                </c:pt>
                <c:pt idx="2037">
                  <c:v>5.45910574471232E-17</c:v>
                </c:pt>
                <c:pt idx="2038">
                  <c:v>5.4527069956677201E-17</c:v>
                </c:pt>
                <c:pt idx="2039">
                  <c:v>5.4463375564621699E-17</c:v>
                </c:pt>
                <c:pt idx="2040">
                  <c:v>5.4399972661451797E-17</c:v>
                </c:pt>
                <c:pt idx="2041">
                  <c:v>5.43368596535819E-17</c:v>
                </c:pt>
                <c:pt idx="2042">
                  <c:v>5.4274034963131303E-17</c:v>
                </c:pt>
                <c:pt idx="2043">
                  <c:v>5.4211497027716999E-17</c:v>
                </c:pt>
                <c:pt idx="2044">
                  <c:v>5.4149244300247599E-17</c:v>
                </c:pt>
                <c:pt idx="2045">
                  <c:v>5.4087275248725402E-17</c:v>
                </c:pt>
                <c:pt idx="2046">
                  <c:v>5.4025588356046499E-17</c:v>
                </c:pt>
                <c:pt idx="2047">
                  <c:v>5.3964182119806501E-17</c:v>
                </c:pt>
                <c:pt idx="2048">
                  <c:v>5.3903055052112E-17</c:v>
                </c:pt>
                <c:pt idx="2049">
                  <c:v>5.3842205679390099E-17</c:v>
                </c:pt>
                <c:pt idx="2050">
                  <c:v>5.3781632542207298E-17</c:v>
                </c:pt>
                <c:pt idx="2051">
                  <c:v>5.3721334195086103E-17</c:v>
                </c:pt>
                <c:pt idx="2052">
                  <c:v>5.36613092063286E-17</c:v>
                </c:pt>
                <c:pt idx="2053">
                  <c:v>5.3601556157841E-17</c:v>
                </c:pt>
                <c:pt idx="2054">
                  <c:v>5.3542073644960699E-17</c:v>
                </c:pt>
                <c:pt idx="2055">
                  <c:v>5.3482860276289502E-17</c:v>
                </c:pt>
                <c:pt idx="2056">
                  <c:v>5.3423914673525303E-17</c:v>
                </c:pt>
                <c:pt idx="2057">
                  <c:v>5.3365235471299802E-17</c:v>
                </c:pt>
                <c:pt idx="2058">
                  <c:v>5.3306821317016898E-17</c:v>
                </c:pt>
                <c:pt idx="2059">
                  <c:v>5.3248670870695402E-17</c:v>
                </c:pt>
                <c:pt idx="2060">
                  <c:v>5.31907828048127E-17</c:v>
                </c:pt>
                <c:pt idx="2061">
                  <c:v>5.3133155804154101E-17</c:v>
                </c:pt>
                <c:pt idx="2062">
                  <c:v>5.3075788565659499E-17</c:v>
                </c:pt>
                <c:pt idx="2063">
                  <c:v>5.30186797982775E-17</c:v>
                </c:pt>
                <c:pt idx="2064">
                  <c:v>5.2961828222818203E-17</c:v>
                </c:pt>
                <c:pt idx="2065">
                  <c:v>5.2905232571812999E-17</c:v>
                </c:pt>
                <c:pt idx="2066">
                  <c:v>5.2848891589370002E-17</c:v>
                </c:pt>
                <c:pt idx="2067">
                  <c:v>5.27928040310393E-17</c:v>
                </c:pt>
                <c:pt idx="2068">
                  <c:v>5.27369686636718E-17</c:v>
                </c:pt>
                <c:pt idx="2069">
                  <c:v>5.2681384265290899E-17</c:v>
                </c:pt>
                <c:pt idx="2070">
                  <c:v>5.2626049624957E-17</c:v>
                </c:pt>
                <c:pt idx="2071">
                  <c:v>5.2570963542636598E-17</c:v>
                </c:pt>
                <c:pt idx="2072">
                  <c:v>5.2516124829076598E-17</c:v>
                </c:pt>
                <c:pt idx="2073">
                  <c:v>5.2461532305678902E-17</c:v>
                </c:pt>
                <c:pt idx="2074">
                  <c:v>5.2407184804374303E-17</c:v>
                </c:pt>
                <c:pt idx="2075">
                  <c:v>5.23530811675012E-17</c:v>
                </c:pt>
                <c:pt idx="2076">
                  <c:v>5.2299220247688697E-17</c:v>
                </c:pt>
                <c:pt idx="2077">
                  <c:v>5.2245600907732699E-17</c:v>
                </c:pt>
                <c:pt idx="2078">
                  <c:v>5.2192222020484197E-17</c:v>
                </c:pt>
                <c:pt idx="2079">
                  <c:v>5.2139082468733301E-17</c:v>
                </c:pt>
                <c:pt idx="2080">
                  <c:v>5.2086181145095098E-17</c:v>
                </c:pt>
                <c:pt idx="2081">
                  <c:v>5.2033516951901501E-17</c:v>
                </c:pt>
                <c:pt idx="2082">
                  <c:v>5.1981088801088898E-17</c:v>
                </c:pt>
                <c:pt idx="2083">
                  <c:v>5.1928895614093001E-17</c:v>
                </c:pt>
                <c:pt idx="2084">
                  <c:v>5.1876936321739801E-17</c:v>
                </c:pt>
                <c:pt idx="2085">
                  <c:v>5.1825209864145298E-17</c:v>
                </c:pt>
                <c:pt idx="2086">
                  <c:v>5.1773715190607898E-17</c:v>
                </c:pt>
                <c:pt idx="2087">
                  <c:v>5.1722451259509997E-17</c:v>
                </c:pt>
                <c:pt idx="2088">
                  <c:v>5.1671417038218798E-17</c:v>
                </c:pt>
                <c:pt idx="2089">
                  <c:v>5.1620611502984003E-17</c:v>
                </c:pt>
                <c:pt idx="2090">
                  <c:v>5.1570033638846798E-17</c:v>
                </c:pt>
                <c:pt idx="2091">
                  <c:v>5.1519682439538901E-17</c:v>
                </c:pt>
                <c:pt idx="2092">
                  <c:v>5.1469556907390901E-17</c:v>
                </c:pt>
                <c:pt idx="2093">
                  <c:v>5.1419656053241098E-17</c:v>
                </c:pt>
                <c:pt idx="2094">
                  <c:v>5.1369978896340503E-17</c:v>
                </c:pt>
                <c:pt idx="2095">
                  <c:v>5.1320524464267E-17</c:v>
                </c:pt>
                <c:pt idx="2096">
                  <c:v>5.1271291792833697E-17</c:v>
                </c:pt>
                <c:pt idx="2097">
                  <c:v>5.1222279926002702E-17</c:v>
                </c:pt>
                <c:pt idx="2098">
                  <c:v>5.11734879157982E-17</c:v>
                </c:pt>
                <c:pt idx="2099">
                  <c:v>5.1124914822223498E-17</c:v>
                </c:pt>
                <c:pt idx="2100">
                  <c:v>5.10765597131754E-17</c:v>
                </c:pt>
                <c:pt idx="2101">
                  <c:v>5.1028421664363299E-17</c:v>
                </c:pt>
                <c:pt idx="2102">
                  <c:v>5.0980499759225102E-17</c:v>
                </c:pt>
                <c:pt idx="2103">
                  <c:v>5.0932793088852599E-17</c:v>
                </c:pt>
                <c:pt idx="2104">
                  <c:v>5.0885300751905602E-17</c:v>
                </c:pt>
                <c:pt idx="2105">
                  <c:v>5.0838021854538898E-17</c:v>
                </c:pt>
                <c:pt idx="2106">
                  <c:v>5.0790955510325203E-17</c:v>
                </c:pt>
                <c:pt idx="2107">
                  <c:v>5.0744100840176703E-17</c:v>
                </c:pt>
                <c:pt idx="2108">
                  <c:v>5.0697456972274098E-17</c:v>
                </c:pt>
                <c:pt idx="2109">
                  <c:v>5.0651023041988699E-17</c:v>
                </c:pt>
                <c:pt idx="2110">
                  <c:v>5.0604798191814698E-17</c:v>
                </c:pt>
                <c:pt idx="2111">
                  <c:v>5.0558781571294301E-17</c:v>
                </c:pt>
                <c:pt idx="2112">
                  <c:v>5.0512972336947302E-17</c:v>
                </c:pt>
                <c:pt idx="2113">
                  <c:v>5.0467369652203697E-17</c:v>
                </c:pt>
                <c:pt idx="2114">
                  <c:v>5.0421972687332898E-17</c:v>
                </c:pt>
                <c:pt idx="2115">
                  <c:v>5.0376780619378397E-17</c:v>
                </c:pt>
                <c:pt idx="2116">
                  <c:v>5.0331792632087098E-17</c:v>
                </c:pt>
                <c:pt idx="2117">
                  <c:v>5.0287007915847203E-17</c:v>
                </c:pt>
                <c:pt idx="2118">
                  <c:v>5.0242425667623102E-17</c:v>
                </c:pt>
                <c:pt idx="2119">
                  <c:v>5.0198045090888303E-17</c:v>
                </c:pt>
                <c:pt idx="2120">
                  <c:v>5.0153865395565999E-17</c:v>
                </c:pt>
                <c:pt idx="2121">
                  <c:v>5.0109885797962701E-17</c:v>
                </c:pt>
                <c:pt idx="2122">
                  <c:v>5.0066105520712303E-17</c:v>
                </c:pt>
                <c:pt idx="2123">
                  <c:v>5.0022523792708602E-17</c:v>
                </c:pt>
                <c:pt idx="2124">
                  <c:v>4.9979139849050598E-17</c:v>
                </c:pt>
                <c:pt idx="2125">
                  <c:v>4.9935952930982698E-17</c:v>
                </c:pt>
                <c:pt idx="2126">
                  <c:v>4.9892962285833803E-17</c:v>
                </c:pt>
                <c:pt idx="2127">
                  <c:v>4.9850167166962598E-17</c:v>
                </c:pt>
                <c:pt idx="2128">
                  <c:v>4.9807566833699202E-17</c:v>
                </c:pt>
                <c:pt idx="2129">
                  <c:v>4.9765160551291002E-17</c:v>
                </c:pt>
                <c:pt idx="2130">
                  <c:v>4.9722947590844103E-17</c:v>
                </c:pt>
                <c:pt idx="2131">
                  <c:v>4.9680927229272601E-17</c:v>
                </c:pt>
                <c:pt idx="2132">
                  <c:v>4.9639098749242798E-17</c:v>
                </c:pt>
                <c:pt idx="2133">
                  <c:v>4.9597461439119999E-17</c:v>
                </c:pt>
                <c:pt idx="2134">
                  <c:v>4.95560145929158E-17</c:v>
                </c:pt>
                <c:pt idx="2135">
                  <c:v>4.9514757510238702E-17</c:v>
                </c:pt>
                <c:pt idx="2136">
                  <c:v>4.9473689496240699E-17</c:v>
                </c:pt>
                <c:pt idx="2137">
                  <c:v>4.9432809861566303E-17</c:v>
                </c:pt>
                <c:pt idx="2138">
                  <c:v>4.9392117922305901E-17</c:v>
                </c:pt>
                <c:pt idx="2139">
                  <c:v>4.9351612999943498E-17</c:v>
                </c:pt>
                <c:pt idx="2140">
                  <c:v>4.9311294421310401E-17</c:v>
                </c:pt>
                <c:pt idx="2141">
                  <c:v>4.9271161518536398E-17</c:v>
                </c:pt>
                <c:pt idx="2142">
                  <c:v>4.9231213629001702E-17</c:v>
                </c:pt>
                <c:pt idx="2143">
                  <c:v>4.9191450095291798E-17</c:v>
                </c:pt>
                <c:pt idx="2144">
                  <c:v>4.9151870265152202E-17</c:v>
                </c:pt>
                <c:pt idx="2145">
                  <c:v>4.9112473491438503E-17</c:v>
                </c:pt>
                <c:pt idx="2146">
                  <c:v>4.9073259132077699E-17</c:v>
                </c:pt>
                <c:pt idx="2147">
                  <c:v>4.9034226550019002E-17</c:v>
                </c:pt>
                <c:pt idx="2148">
                  <c:v>4.8995375113191903E-17</c:v>
                </c:pt>
                <c:pt idx="2149">
                  <c:v>4.89567041944635E-17</c:v>
                </c:pt>
                <c:pt idx="2150">
                  <c:v>4.8918213171594898E-17</c:v>
                </c:pt>
                <c:pt idx="2151">
                  <c:v>4.8879901427199001E-17</c:v>
                </c:pt>
                <c:pt idx="2152">
                  <c:v>4.8841768348699602E-17</c:v>
                </c:pt>
                <c:pt idx="2153">
                  <c:v>4.8803813328288799E-17</c:v>
                </c:pt>
                <c:pt idx="2154">
                  <c:v>4.8766035762890502E-17</c:v>
                </c:pt>
                <c:pt idx="2155">
                  <c:v>4.8728435054113698E-17</c:v>
                </c:pt>
                <c:pt idx="2156">
                  <c:v>4.8691010608218197E-17</c:v>
                </c:pt>
                <c:pt idx="2157">
                  <c:v>4.8653761836073997E-17</c:v>
                </c:pt>
                <c:pt idx="2158">
                  <c:v>4.8616688153122103E-17</c:v>
                </c:pt>
                <c:pt idx="2159">
                  <c:v>4.8579788979337402E-17</c:v>
                </c:pt>
                <c:pt idx="2160">
                  <c:v>4.8543063739188599E-17</c:v>
                </c:pt>
                <c:pt idx="2161">
                  <c:v>4.8506511861604499E-17</c:v>
                </c:pt>
                <c:pt idx="2162">
                  <c:v>4.8470132779934703E-17</c:v>
                </c:pt>
                <c:pt idx="2163">
                  <c:v>4.84339259319142E-17</c:v>
                </c:pt>
                <c:pt idx="2164">
                  <c:v>4.8397890759627303E-17</c:v>
                </c:pt>
                <c:pt idx="2165">
                  <c:v>4.8362026709471797E-17</c:v>
                </c:pt>
                <c:pt idx="2166">
                  <c:v>4.83263332321238E-17</c:v>
                </c:pt>
                <c:pt idx="2167">
                  <c:v>4.8290809782506198E-17</c:v>
                </c:pt>
                <c:pt idx="2168">
                  <c:v>4.8255455819748698E-17</c:v>
                </c:pt>
                <c:pt idx="2169">
                  <c:v>4.8220270807159802E-17</c:v>
                </c:pt>
                <c:pt idx="2170">
                  <c:v>4.8185254212189701E-17</c:v>
                </c:pt>
                <c:pt idx="2171">
                  <c:v>4.8150405506398101E-17</c:v>
                </c:pt>
                <c:pt idx="2172">
                  <c:v>4.8115724165423698E-17</c:v>
                </c:pt>
                <c:pt idx="2173">
                  <c:v>4.8081209668948297E-17</c:v>
                </c:pt>
                <c:pt idx="2174">
                  <c:v>4.8046861500669597E-17</c:v>
                </c:pt>
                <c:pt idx="2175">
                  <c:v>4.8012679148264897E-17</c:v>
                </c:pt>
                <c:pt idx="2176">
                  <c:v>4.7978662103362998E-17</c:v>
                </c:pt>
                <c:pt idx="2177">
                  <c:v>4.7944809861514703E-17</c:v>
                </c:pt>
                <c:pt idx="2178">
                  <c:v>4.7911121922157901E-17</c:v>
                </c:pt>
                <c:pt idx="2179">
                  <c:v>4.7877597788592697E-17</c:v>
                </c:pt>
                <c:pt idx="2180">
                  <c:v>4.7844236967947702E-17</c:v>
                </c:pt>
                <c:pt idx="2181">
                  <c:v>4.7811038971153801E-17</c:v>
                </c:pt>
                <c:pt idx="2182">
                  <c:v>4.7778003312914198E-17</c:v>
                </c:pt>
                <c:pt idx="2183">
                  <c:v>4.7745129511674399E-17</c:v>
                </c:pt>
                <c:pt idx="2184">
                  <c:v>4.7712417089595698E-17</c:v>
                </c:pt>
                <c:pt idx="2185">
                  <c:v>4.7679865572527202E-17</c:v>
                </c:pt>
                <c:pt idx="2186">
                  <c:v>4.7647474489977198E-17</c:v>
                </c:pt>
                <c:pt idx="2187">
                  <c:v>4.7615243375087301E-17</c:v>
                </c:pt>
                <c:pt idx="2188">
                  <c:v>4.7583171764602802E-17</c:v>
                </c:pt>
                <c:pt idx="2189">
                  <c:v>4.75512591988506E-17</c:v>
                </c:pt>
                <c:pt idx="2190">
                  <c:v>4.7519505221707597E-17</c:v>
                </c:pt>
                <c:pt idx="2191">
                  <c:v>4.7487909380578698E-17</c:v>
                </c:pt>
                <c:pt idx="2192">
                  <c:v>4.7456471226368802E-17</c:v>
                </c:pt>
                <c:pt idx="2193">
                  <c:v>4.7425190313458698E-17</c:v>
                </c:pt>
                <c:pt idx="2194">
                  <c:v>4.7394066199678698E-17</c:v>
                </c:pt>
                <c:pt idx="2195">
                  <c:v>4.7363098446285498E-17</c:v>
                </c:pt>
                <c:pt idx="2196">
                  <c:v>4.7332286617934998E-17</c:v>
                </c:pt>
                <c:pt idx="2197">
                  <c:v>4.7301630282661098E-17</c:v>
                </c:pt>
                <c:pt idx="2198">
                  <c:v>4.7271129011849499E-17</c:v>
                </c:pt>
                <c:pt idx="2199">
                  <c:v>4.7240782380214102E-17</c:v>
                </c:pt>
                <c:pt idx="2200">
                  <c:v>4.72105899657757E-17</c:v>
                </c:pt>
                <c:pt idx="2201">
                  <c:v>4.7180551349835102E-17</c:v>
                </c:pt>
                <c:pt idx="2202">
                  <c:v>4.7150666116952602E-17</c:v>
                </c:pt>
                <c:pt idx="2203">
                  <c:v>4.7120933854927597E-17</c:v>
                </c:pt>
                <c:pt idx="2204">
                  <c:v>4.7091354154769E-17</c:v>
                </c:pt>
                <c:pt idx="2205">
                  <c:v>4.7061926610681503E-17</c:v>
                </c:pt>
                <c:pt idx="2206">
                  <c:v>4.70326508200377E-17</c:v>
                </c:pt>
                <c:pt idx="2207">
                  <c:v>4.7003526383359302E-17</c:v>
                </c:pt>
                <c:pt idx="2208">
                  <c:v>4.69745529042937E-17</c:v>
                </c:pt>
                <c:pt idx="2209">
                  <c:v>4.6945729989596202E-17</c:v>
                </c:pt>
                <c:pt idx="2210">
                  <c:v>4.6917057249105001E-17</c:v>
                </c:pt>
                <c:pt idx="2211">
                  <c:v>4.6888534295722198E-17</c:v>
                </c:pt>
                <c:pt idx="2212">
                  <c:v>4.6860160745395101E-17</c:v>
                </c:pt>
                <c:pt idx="2213">
                  <c:v>4.6831936217092998E-17</c:v>
                </c:pt>
                <c:pt idx="2214">
                  <c:v>4.6803860332789298E-17</c:v>
                </c:pt>
                <c:pt idx="2215">
                  <c:v>4.6775932717440102E-17</c:v>
                </c:pt>
                <c:pt idx="2216">
                  <c:v>4.6748152998965599E-17</c:v>
                </c:pt>
                <c:pt idx="2217">
                  <c:v>4.6720520808231899E-17</c:v>
                </c:pt>
                <c:pt idx="2218">
                  <c:v>4.6693035779029297E-17</c:v>
                </c:pt>
                <c:pt idx="2219">
                  <c:v>4.66656975480548E-17</c:v>
                </c:pt>
                <c:pt idx="2220">
                  <c:v>4.66385057548935E-17</c:v>
                </c:pt>
                <c:pt idx="2221">
                  <c:v>4.6611460042000702E-17</c:v>
                </c:pt>
                <c:pt idx="2222">
                  <c:v>4.6584560054681399E-17</c:v>
                </c:pt>
                <c:pt idx="2223">
                  <c:v>4.6557805441074201E-17</c:v>
                </c:pt>
                <c:pt idx="2224">
                  <c:v>4.6531195852133203E-17</c:v>
                </c:pt>
                <c:pt idx="2225">
                  <c:v>4.65047309416099E-17</c:v>
                </c:pt>
                <c:pt idx="2226">
                  <c:v>4.6478410366034599E-17</c:v>
                </c:pt>
                <c:pt idx="2227">
                  <c:v>4.6452233784702102E-17</c:v>
                </c:pt>
                <c:pt idx="2228">
                  <c:v>4.6426200859650803E-17</c:v>
                </c:pt>
                <c:pt idx="2229">
                  <c:v>4.64003112556504E-17</c:v>
                </c:pt>
                <c:pt idx="2230">
                  <c:v>4.6374564640178903E-17</c:v>
                </c:pt>
                <c:pt idx="2231">
                  <c:v>4.6348960683413301E-17</c:v>
                </c:pt>
                <c:pt idx="2232">
                  <c:v>4.63234990582078E-17</c:v>
                </c:pt>
                <c:pt idx="2233">
                  <c:v>4.62981794400794E-17</c:v>
                </c:pt>
                <c:pt idx="2234">
                  <c:v>4.6273001507192401E-17</c:v>
                </c:pt>
                <c:pt idx="2235">
                  <c:v>4.6247964940342698E-17</c:v>
                </c:pt>
                <c:pt idx="2236">
                  <c:v>4.6223069422940597E-17</c:v>
                </c:pt>
                <c:pt idx="2237">
                  <c:v>4.6198314640997499E-17</c:v>
                </c:pt>
                <c:pt idx="2238">
                  <c:v>4.6173700283108102E-17</c:v>
                </c:pt>
                <c:pt idx="2239">
                  <c:v>4.61492260404382E-17</c:v>
                </c:pt>
                <c:pt idx="2240">
                  <c:v>4.6124891606707499E-17</c:v>
                </c:pt>
                <c:pt idx="2241">
                  <c:v>4.6100696678174499E-17</c:v>
                </c:pt>
                <c:pt idx="2242">
                  <c:v>4.6076640953625299E-17</c:v>
                </c:pt>
                <c:pt idx="2243">
                  <c:v>4.6052724134354499E-17</c:v>
                </c:pt>
                <c:pt idx="2244">
                  <c:v>4.6028945924154197E-17</c:v>
                </c:pt>
                <c:pt idx="2245">
                  <c:v>4.6005306029299203E-17</c:v>
                </c:pt>
                <c:pt idx="2246">
                  <c:v>4.59818041585311E-17</c:v>
                </c:pt>
                <c:pt idx="2247">
                  <c:v>4.5958440023047997E-17</c:v>
                </c:pt>
                <c:pt idx="2248">
                  <c:v>4.5935213336487402E-17</c:v>
                </c:pt>
                <c:pt idx="2249">
                  <c:v>4.5912123814914097E-17</c:v>
                </c:pt>
                <c:pt idx="2250">
                  <c:v>4.58891711768071E-17</c:v>
                </c:pt>
                <c:pt idx="2251">
                  <c:v>4.5866355143046302E-17</c:v>
                </c:pt>
                <c:pt idx="2252">
                  <c:v>4.5843675436899698E-17</c:v>
                </c:pt>
                <c:pt idx="2253">
                  <c:v>4.58211317840092E-17</c:v>
                </c:pt>
                <c:pt idx="2254">
                  <c:v>4.5798723912378002E-17</c:v>
                </c:pt>
                <c:pt idx="2255">
                  <c:v>4.577645155236E-17</c:v>
                </c:pt>
                <c:pt idx="2256">
                  <c:v>4.5754314436645299E-17</c:v>
                </c:pt>
                <c:pt idx="2257">
                  <c:v>4.57323123002482E-17</c:v>
                </c:pt>
                <c:pt idx="2258">
                  <c:v>4.5710444880495099E-17</c:v>
                </c:pt>
                <c:pt idx="2259">
                  <c:v>4.5688711917012698E-17</c:v>
                </c:pt>
                <c:pt idx="2260">
                  <c:v>4.5667113151716001E-17</c:v>
                </c:pt>
                <c:pt idx="2261">
                  <c:v>4.5645648328795898E-17</c:v>
                </c:pt>
                <c:pt idx="2262">
                  <c:v>4.5624317194708403E-17</c:v>
                </c:pt>
                <c:pt idx="2263">
                  <c:v>4.5603119498161799E-17</c:v>
                </c:pt>
                <c:pt idx="2264">
                  <c:v>4.5582054990107203E-17</c:v>
                </c:pt>
                <c:pt idx="2265">
                  <c:v>4.5561123423724901E-17</c:v>
                </c:pt>
                <c:pt idx="2266">
                  <c:v>4.5540324554414999E-17</c:v>
                </c:pt>
                <c:pt idx="2267">
                  <c:v>4.5519658139786E-17</c:v>
                </c:pt>
                <c:pt idx="2268">
                  <c:v>4.5499123939642997E-17</c:v>
                </c:pt>
                <c:pt idx="2269">
                  <c:v>4.5478721715977201E-17</c:v>
                </c:pt>
                <c:pt idx="2270">
                  <c:v>4.5458451232957201E-17</c:v>
                </c:pt>
                <c:pt idx="2271">
                  <c:v>4.5438312256915403E-17</c:v>
                </c:pt>
                <c:pt idx="2272">
                  <c:v>4.5418304556339201E-17</c:v>
                </c:pt>
                <c:pt idx="2273">
                  <c:v>4.5398427901861401E-17</c:v>
                </c:pt>
                <c:pt idx="2274">
                  <c:v>4.53786820662471E-17</c:v>
                </c:pt>
                <c:pt idx="2275">
                  <c:v>4.5359066824387597E-17</c:v>
                </c:pt>
                <c:pt idx="2276">
                  <c:v>4.5339581953287902E-17</c:v>
                </c:pt>
                <c:pt idx="2277">
                  <c:v>4.53202272320566E-17</c:v>
                </c:pt>
                <c:pt idx="2278">
                  <c:v>4.5301002441898301E-17</c:v>
                </c:pt>
                <c:pt idx="2279">
                  <c:v>4.5281907366100797E-17</c:v>
                </c:pt>
                <c:pt idx="2280">
                  <c:v>4.5262941790029698E-17</c:v>
                </c:pt>
                <c:pt idx="2281">
                  <c:v>4.5244105501115302E-17</c:v>
                </c:pt>
                <c:pt idx="2282">
                  <c:v>4.52253982888445E-17</c:v>
                </c:pt>
                <c:pt idx="2283">
                  <c:v>4.5206819944753401E-17</c:v>
                </c:pt>
                <c:pt idx="2284">
                  <c:v>4.5188370262415102E-17</c:v>
                </c:pt>
                <c:pt idx="2285">
                  <c:v>4.5170049037432502E-17</c:v>
                </c:pt>
                <c:pt idx="2286">
                  <c:v>4.5151856067430503E-17</c:v>
                </c:pt>
                <c:pt idx="2287">
                  <c:v>4.51337911520453E-17</c:v>
                </c:pt>
                <c:pt idx="2288">
                  <c:v>4.5115854092915803E-17</c:v>
                </c:pt>
                <c:pt idx="2289">
                  <c:v>4.5098044693676999E-17</c:v>
                </c:pt>
                <c:pt idx="2290">
                  <c:v>4.5080362759948502E-17</c:v>
                </c:pt>
                <c:pt idx="2291">
                  <c:v>4.5062808099329202E-17</c:v>
                </c:pt>
                <c:pt idx="2292">
                  <c:v>4.5045380521388599E-17</c:v>
                </c:pt>
                <c:pt idx="2293">
                  <c:v>4.5028079837655398E-17</c:v>
                </c:pt>
                <c:pt idx="2294">
                  <c:v>4.5010905861613603E-17</c:v>
                </c:pt>
                <c:pt idx="2295">
                  <c:v>4.4993858408691398E-17</c:v>
                </c:pt>
                <c:pt idx="2296">
                  <c:v>4.49769372962571E-17</c:v>
                </c:pt>
                <c:pt idx="2297">
                  <c:v>4.4960142343605897E-17</c:v>
                </c:pt>
                <c:pt idx="2298">
                  <c:v>4.4943473371957997E-17</c:v>
                </c:pt>
                <c:pt idx="2299">
                  <c:v>4.4926930204446402E-17</c:v>
                </c:pt>
                <c:pt idx="2300">
                  <c:v>4.4910512666111999E-17</c:v>
                </c:pt>
                <c:pt idx="2301">
                  <c:v>4.4894220583895699E-17</c:v>
                </c:pt>
                <c:pt idx="2302">
                  <c:v>4.4878053786630603E-17</c:v>
                </c:pt>
                <c:pt idx="2303">
                  <c:v>4.4862012105035302E-17</c:v>
                </c:pt>
                <c:pt idx="2304">
                  <c:v>4.4846095371706598E-17</c:v>
                </c:pt>
                <c:pt idx="2305">
                  <c:v>4.4830303421112198E-17</c:v>
                </c:pt>
                <c:pt idx="2306">
                  <c:v>4.4814636089584499E-17</c:v>
                </c:pt>
                <c:pt idx="2307">
                  <c:v>4.4799093215312499E-17</c:v>
                </c:pt>
                <c:pt idx="2308">
                  <c:v>4.4783674638336298E-17</c:v>
                </c:pt>
                <c:pt idx="2309">
                  <c:v>4.47683802005403E-17</c:v>
                </c:pt>
                <c:pt idx="2310">
                  <c:v>4.4753209745644997E-17</c:v>
                </c:pt>
                <c:pt idx="2311">
                  <c:v>4.4738163119202703E-17</c:v>
                </c:pt>
                <c:pt idx="2312">
                  <c:v>4.4723240168589798E-17</c:v>
                </c:pt>
                <c:pt idx="2313">
                  <c:v>4.4708440743000902E-17</c:v>
                </c:pt>
                <c:pt idx="2314">
                  <c:v>4.4693764693441903E-17</c:v>
                </c:pt>
                <c:pt idx="2315">
                  <c:v>4.4679211872724802E-17</c:v>
                </c:pt>
                <c:pt idx="2316">
                  <c:v>4.4664782135460199E-17</c:v>
                </c:pt>
                <c:pt idx="2317">
                  <c:v>4.4650475338053099E-17</c:v>
                </c:pt>
                <c:pt idx="2318">
                  <c:v>4.4636291338695901E-17</c:v>
                </c:pt>
                <c:pt idx="2319">
                  <c:v>4.4622229997362398E-17</c:v>
                </c:pt>
                <c:pt idx="2320">
                  <c:v>4.46082911758018E-17</c:v>
                </c:pt>
                <c:pt idx="2321">
                  <c:v>4.45944747375352E-17</c:v>
                </c:pt>
                <c:pt idx="2322">
                  <c:v>4.4580780547846103E-17</c:v>
                </c:pt>
                <c:pt idx="2323">
                  <c:v>4.4567208473778098E-17</c:v>
                </c:pt>
                <c:pt idx="2324">
                  <c:v>4.4553758384128998E-17</c:v>
                </c:pt>
                <c:pt idx="2325">
                  <c:v>4.4540430149443802E-17</c:v>
                </c:pt>
                <c:pt idx="2326">
                  <c:v>4.4527223642010403E-17</c:v>
                </c:pt>
                <c:pt idx="2327">
                  <c:v>4.4514138735854499E-17</c:v>
                </c:pt>
                <c:pt idx="2328">
                  <c:v>4.4501175306735701E-17</c:v>
                </c:pt>
                <c:pt idx="2329">
                  <c:v>4.4488333232137801E-17</c:v>
                </c:pt>
                <c:pt idx="2330">
                  <c:v>4.4475612391269698E-17</c:v>
                </c:pt>
                <c:pt idx="2331">
                  <c:v>4.4463012665056799E-17</c:v>
                </c:pt>
                <c:pt idx="2332">
                  <c:v>4.4450533936137002E-17</c:v>
                </c:pt>
                <c:pt idx="2333">
                  <c:v>4.4438176088856298E-17</c:v>
                </c:pt>
                <c:pt idx="2334">
                  <c:v>4.4425939009262902E-17</c:v>
                </c:pt>
                <c:pt idx="2335">
                  <c:v>4.4413822585104199E-17</c:v>
                </c:pt>
                <c:pt idx="2336">
                  <c:v>4.4401826705820898E-17</c:v>
                </c:pt>
                <c:pt idx="2337">
                  <c:v>4.4389951262543001E-17</c:v>
                </c:pt>
                <c:pt idx="2338">
                  <c:v>4.43781961480858E-17</c:v>
                </c:pt>
                <c:pt idx="2339">
                  <c:v>4.4366561256944999E-17</c:v>
                </c:pt>
                <c:pt idx="2340">
                  <c:v>4.4355046485291397E-17</c:v>
                </c:pt>
                <c:pt idx="2341">
                  <c:v>4.4343651730968998E-17</c:v>
                </c:pt>
                <c:pt idx="2342">
                  <c:v>4.4332376893488799E-17</c:v>
                </c:pt>
                <c:pt idx="2343">
                  <c:v>4.4321221874025997E-17</c:v>
                </c:pt>
                <c:pt idx="2344">
                  <c:v>4.4310186575414901E-17</c:v>
                </c:pt>
                <c:pt idx="2345">
                  <c:v>4.4299270902145598E-17</c:v>
                </c:pt>
                <c:pt idx="2346">
                  <c:v>4.4288474760359999E-17</c:v>
                </c:pt>
                <c:pt idx="2347">
                  <c:v>4.4277798057847701E-17</c:v>
                </c:pt>
                <c:pt idx="2348">
                  <c:v>4.4267240704042901E-17</c:v>
                </c:pt>
                <c:pt idx="2349">
                  <c:v>4.4256802610020002E-17</c:v>
                </c:pt>
                <c:pt idx="2350">
                  <c:v>4.4246483688489603E-17</c:v>
                </c:pt>
                <c:pt idx="2351">
                  <c:v>4.4236283853796903E-17</c:v>
                </c:pt>
                <c:pt idx="2352">
                  <c:v>4.42262030219152E-17</c:v>
                </c:pt>
                <c:pt idx="2353">
                  <c:v>4.4216241110445698E-17</c:v>
                </c:pt>
                <c:pt idx="2354">
                  <c:v>4.4206398038611099E-17</c:v>
                </c:pt>
                <c:pt idx="2355">
                  <c:v>4.4196673727254401E-17</c:v>
                </c:pt>
                <c:pt idx="2356">
                  <c:v>4.4187068098834797E-17</c:v>
                </c:pt>
                <c:pt idx="2357">
                  <c:v>4.4177581077424501E-17</c:v>
                </c:pt>
                <c:pt idx="2358">
                  <c:v>4.4168212588706102E-17</c:v>
                </c:pt>
                <c:pt idx="2359">
                  <c:v>4.41589625599688E-17</c:v>
                </c:pt>
                <c:pt idx="2360">
                  <c:v>4.4149830920104797E-17</c:v>
                </c:pt>
                <c:pt idx="2361">
                  <c:v>4.4140817599609E-17</c:v>
                </c:pt>
                <c:pt idx="2362">
                  <c:v>4.4131922530573599E-17</c:v>
                </c:pt>
                <c:pt idx="2363">
                  <c:v>4.4123145646685802E-17</c:v>
                </c:pt>
                <c:pt idx="2364">
                  <c:v>4.4114486883225597E-17</c:v>
                </c:pt>
                <c:pt idx="2365">
                  <c:v>4.4105946177062198E-17</c:v>
                </c:pt>
                <c:pt idx="2366">
                  <c:v>4.40975234666536E-17</c:v>
                </c:pt>
                <c:pt idx="2367">
                  <c:v>4.4089218692040199E-17</c:v>
                </c:pt>
                <c:pt idx="2368">
                  <c:v>4.4081031794845697E-17</c:v>
                </c:pt>
                <c:pt idx="2369">
                  <c:v>4.4072962718273101E-17</c:v>
                </c:pt>
                <c:pt idx="2370">
                  <c:v>4.4065011407102899E-17</c:v>
                </c:pt>
                <c:pt idx="2371">
                  <c:v>4.4057177807688902E-17</c:v>
                </c:pt>
                <c:pt idx="2372">
                  <c:v>4.4049461867959799E-17</c:v>
                </c:pt>
                <c:pt idx="2373">
                  <c:v>4.4041863537413098E-17</c:v>
                </c:pt>
                <c:pt idx="2374">
                  <c:v>4.4034382767113797E-17</c:v>
                </c:pt>
                <c:pt idx="2375">
                  <c:v>4.4027019509694898E-17</c:v>
                </c:pt>
                <c:pt idx="2376">
                  <c:v>4.4019773719351302E-17</c:v>
                </c:pt>
                <c:pt idx="2377">
                  <c:v>4.4012645351840602E-17</c:v>
                </c:pt>
                <c:pt idx="2378">
                  <c:v>4.4005634364480401E-17</c:v>
                </c:pt>
                <c:pt idx="2379">
                  <c:v>4.3998740716146498E-17</c:v>
                </c:pt>
                <c:pt idx="2380">
                  <c:v>4.3991964367270598E-17</c:v>
                </c:pt>
                <c:pt idx="2381">
                  <c:v>4.39853052798392E-17</c:v>
                </c:pt>
                <c:pt idx="2382">
                  <c:v>4.3978763417391297E-17</c:v>
                </c:pt>
                <c:pt idx="2383">
                  <c:v>4.3972338745016298E-17</c:v>
                </c:pt>
                <c:pt idx="2384">
                  <c:v>4.3966031229355001E-17</c:v>
                </c:pt>
                <c:pt idx="2385">
                  <c:v>4.3959840838593299E-17</c:v>
                </c:pt>
                <c:pt idx="2386">
                  <c:v>4.3953767542465902E-17</c:v>
                </c:pt>
                <c:pt idx="2387">
                  <c:v>4.39478113122507E-17</c:v>
                </c:pt>
                <c:pt idx="2388">
                  <c:v>4.3941972120770498E-17</c:v>
                </c:pt>
                <c:pt idx="2389">
                  <c:v>4.3936249942389798E-17</c:v>
                </c:pt>
                <c:pt idx="2390">
                  <c:v>4.3930644753013099E-17</c:v>
                </c:pt>
                <c:pt idx="2391">
                  <c:v>4.3925156530085702E-17</c:v>
                </c:pt>
                <c:pt idx="2392">
                  <c:v>4.3919785252591403E-17</c:v>
                </c:pt>
                <c:pt idx="2393">
                  <c:v>4.39145309010502E-17</c:v>
                </c:pt>
                <c:pt idx="2394">
                  <c:v>4.3909393457519798E-17</c:v>
                </c:pt>
                <c:pt idx="2395">
                  <c:v>4.3904372905592703E-17</c:v>
                </c:pt>
                <c:pt idx="2396">
                  <c:v>4.38994692303948E-17</c:v>
                </c:pt>
                <c:pt idx="2397">
                  <c:v>4.3894682418586699E-17</c:v>
                </c:pt>
                <c:pt idx="2398">
                  <c:v>4.3890012458360699E-17</c:v>
                </c:pt>
                <c:pt idx="2399">
                  <c:v>4.38854593394413E-17</c:v>
                </c:pt>
                <c:pt idx="2400">
                  <c:v>4.3881023053083697E-17</c:v>
                </c:pt>
                <c:pt idx="2401">
                  <c:v>4.3876703592074101E-17</c:v>
                </c:pt>
                <c:pt idx="2402">
                  <c:v>4.3872500950726699E-17</c:v>
                </c:pt>
                <c:pt idx="2403">
                  <c:v>4.3868415124886801E-17</c:v>
                </c:pt>
                <c:pt idx="2404">
                  <c:v>4.3864446111926101E-17</c:v>
                </c:pt>
                <c:pt idx="2405">
                  <c:v>4.3860593910746498E-17</c:v>
                </c:pt>
                <c:pt idx="2406">
                  <c:v>4.3856858521775802E-17</c:v>
                </c:pt>
                <c:pt idx="2407">
                  <c:v>4.3853239946969703E-17</c:v>
                </c:pt>
                <c:pt idx="2408">
                  <c:v>4.384973818981E-17</c:v>
                </c:pt>
                <c:pt idx="2409">
                  <c:v>4.3846353255307E-17</c:v>
                </c:pt>
                <c:pt idx="2410">
                  <c:v>4.3843085149994302E-17</c:v>
                </c:pt>
                <c:pt idx="2411">
                  <c:v>4.3839933881933998E-17</c:v>
                </c:pt>
                <c:pt idx="2412">
                  <c:v>4.3836899460714099E-17</c:v>
                </c:pt>
                <c:pt idx="2413">
                  <c:v>4.3833981897447499E-17</c:v>
                </c:pt>
                <c:pt idx="2414">
                  <c:v>4.38311812047739E-17</c:v>
                </c:pt>
                <c:pt idx="2415">
                  <c:v>4.3828497396857603E-17</c:v>
                </c:pt>
                <c:pt idx="2416">
                  <c:v>4.3825930489391101E-17</c:v>
                </c:pt>
                <c:pt idx="2417">
                  <c:v>4.38234804995907E-17</c:v>
                </c:pt>
                <c:pt idx="2418">
                  <c:v>4.3821147446201097E-17</c:v>
                </c:pt>
                <c:pt idx="2419">
                  <c:v>4.3818931349491998E-17</c:v>
                </c:pt>
                <c:pt idx="2420">
                  <c:v>4.3816832231260598E-17</c:v>
                </c:pt>
                <c:pt idx="2421">
                  <c:v>4.3814850114831098E-17</c:v>
                </c:pt>
                <c:pt idx="2422">
                  <c:v>4.3812985025055999E-17</c:v>
                </c:pt>
                <c:pt idx="2423">
                  <c:v>4.38112369883139E-17</c:v>
                </c:pt>
                <c:pt idx="2424">
                  <c:v>4.3809606032514198E-17</c:v>
                </c:pt>
                <c:pt idx="2425">
                  <c:v>4.3808092187093498E-17</c:v>
                </c:pt>
                <c:pt idx="2426">
                  <c:v>4.3806695483019101E-17</c:v>
                </c:pt>
                <c:pt idx="2427">
                  <c:v>4.3805415952787098E-17</c:v>
                </c:pt>
                <c:pt idx="2428">
                  <c:v>4.3804253630426402E-17</c:v>
                </c:pt>
                <c:pt idx="2429">
                  <c:v>4.3803208551495701E-17</c:v>
                </c:pt>
                <c:pt idx="2430">
                  <c:v>4.3802280753087198E-17</c:v>
                </c:pt>
                <c:pt idx="2431">
                  <c:v>4.3801470273826801E-17</c:v>
                </c:pt>
                <c:pt idx="2432">
                  <c:v>4.3800777153872499E-17</c:v>
                </c:pt>
                <c:pt idx="2433">
                  <c:v>4.3800201434919799E-17</c:v>
                </c:pt>
                <c:pt idx="2434">
                  <c:v>4.3799743160198303E-17</c:v>
                </c:pt>
                <c:pt idx="2435">
                  <c:v>4.37994023744763E-17</c:v>
                </c:pt>
                <c:pt idx="2436">
                  <c:v>4.3799179124058401E-17</c:v>
                </c:pt>
                <c:pt idx="2437">
                  <c:v>4.3799073456790501E-17</c:v>
                </c:pt>
                <c:pt idx="2438">
                  <c:v>4.3799085422057498E-17</c:v>
                </c:pt>
                <c:pt idx="2439">
                  <c:v>4.3799215070787198E-17</c:v>
                </c:pt>
                <c:pt idx="2440">
                  <c:v>4.3799462455449397E-17</c:v>
                </c:pt>
                <c:pt idx="2441">
                  <c:v>4.3799827630058701E-17</c:v>
                </c:pt>
                <c:pt idx="2442">
                  <c:v>4.38003106501756E-17</c:v>
                </c:pt>
                <c:pt idx="2443">
                  <c:v>4.38009115729078E-17</c:v>
                </c:pt>
                <c:pt idx="2444">
                  <c:v>4.3801630456910998E-17</c:v>
                </c:pt>
                <c:pt idx="2445">
                  <c:v>4.38024673623921E-17</c:v>
                </c:pt>
                <c:pt idx="2446">
                  <c:v>4.3803422351109497E-17</c:v>
                </c:pt>
                <c:pt idx="2447">
                  <c:v>4.3804495486373999E-17</c:v>
                </c:pt>
                <c:pt idx="2448">
                  <c:v>4.38056868330536E-17</c:v>
                </c:pt>
                <c:pt idx="2449">
                  <c:v>4.3806996457570901E-17</c:v>
                </c:pt>
                <c:pt idx="2450">
                  <c:v>4.38084244279092E-17</c:v>
                </c:pt>
                <c:pt idx="2451">
                  <c:v>4.38099708136114E-17</c:v>
                </c:pt>
                <c:pt idx="2452">
                  <c:v>4.3811635685782002E-17</c:v>
                </c:pt>
                <c:pt idx="2453">
                  <c:v>4.3813419117091102E-17</c:v>
                </c:pt>
                <c:pt idx="2454">
                  <c:v>4.3815321181775501E-17</c:v>
                </c:pt>
                <c:pt idx="2455">
                  <c:v>4.38173419556382E-17</c:v>
                </c:pt>
                <c:pt idx="2456">
                  <c:v>4.3819481516055399E-17</c:v>
                </c:pt>
                <c:pt idx="2457">
                  <c:v>4.3821739941973799E-17</c:v>
                </c:pt>
                <c:pt idx="2458">
                  <c:v>4.3824117313916298E-17</c:v>
                </c:pt>
                <c:pt idx="2459">
                  <c:v>4.3826613713982498E-17</c:v>
                </c:pt>
                <c:pt idx="2460">
                  <c:v>4.3829229225850899E-17</c:v>
                </c:pt>
                <c:pt idx="2461">
                  <c:v>4.3831963934781699E-17</c:v>
                </c:pt>
                <c:pt idx="2462">
                  <c:v>4.3834817927620102E-17</c:v>
                </c:pt>
                <c:pt idx="2463">
                  <c:v>4.3837791292798401E-17</c:v>
                </c:pt>
                <c:pt idx="2464">
                  <c:v>4.3840884120335099E-17</c:v>
                </c:pt>
                <c:pt idx="2465">
                  <c:v>4.3844096501844198E-17</c:v>
                </c:pt>
                <c:pt idx="2466">
                  <c:v>4.38474285305307E-17</c:v>
                </c:pt>
                <c:pt idx="2467">
                  <c:v>4.3850880301198799E-17</c:v>
                </c:pt>
                <c:pt idx="2468">
                  <c:v>4.3854451910250798E-17</c:v>
                </c:pt>
                <c:pt idx="2469">
                  <c:v>4.3858143455692902E-17</c:v>
                </c:pt>
                <c:pt idx="2470">
                  <c:v>4.3861955037134701E-17</c:v>
                </c:pt>
                <c:pt idx="2471">
                  <c:v>4.3865886755795099E-17</c:v>
                </c:pt>
                <c:pt idx="2472">
                  <c:v>4.3869938714504603E-17</c:v>
                </c:pt>
                <c:pt idx="2473">
                  <c:v>4.3874111017705797E-17</c:v>
                </c:pt>
                <c:pt idx="2474">
                  <c:v>4.3878403771459798E-17</c:v>
                </c:pt>
                <c:pt idx="2475">
                  <c:v>4.38828170834474E-17</c:v>
                </c:pt>
                <c:pt idx="2476">
                  <c:v>4.3887351062972499E-17</c:v>
                </c:pt>
                <c:pt idx="2477">
                  <c:v>4.3892005820965497E-17</c:v>
                </c:pt>
                <c:pt idx="2478">
                  <c:v>4.3896781469986303E-17</c:v>
                </c:pt>
                <c:pt idx="2479">
                  <c:v>4.3901678124228003E-17</c:v>
                </c:pt>
                <c:pt idx="2480">
                  <c:v>4.3906695899519403E-17</c:v>
                </c:pt>
                <c:pt idx="2481">
                  <c:v>4.3911834913329902E-17</c:v>
                </c:pt>
                <c:pt idx="2482">
                  <c:v>4.39170952847712E-17</c:v>
                </c:pt>
                <c:pt idx="2483">
                  <c:v>4.3922477134601402E-17</c:v>
                </c:pt>
                <c:pt idx="2484">
                  <c:v>4.3927980585230797E-17</c:v>
                </c:pt>
                <c:pt idx="2485">
                  <c:v>4.3933605760719701E-17</c:v>
                </c:pt>
                <c:pt idx="2486">
                  <c:v>4.3939352786789801E-17</c:v>
                </c:pt>
                <c:pt idx="2487">
                  <c:v>4.3945221790821302E-17</c:v>
                </c:pt>
                <c:pt idx="2488">
                  <c:v>4.3951212901860698E-17</c:v>
                </c:pt>
                <c:pt idx="2489">
                  <c:v>4.39573262506226E-17</c:v>
                </c:pt>
                <c:pt idx="2490">
                  <c:v>4.3963561969494902E-17</c:v>
                </c:pt>
                <c:pt idx="2491">
                  <c:v>4.3969920192540897E-17</c:v>
                </c:pt>
                <c:pt idx="2492">
                  <c:v>4.3976401055505903E-17</c:v>
                </c:pt>
                <c:pt idx="2493">
                  <c:v>4.3983004695818702E-17</c:v>
                </c:pt>
                <c:pt idx="2494">
                  <c:v>4.3989731252597799E-17</c:v>
                </c:pt>
                <c:pt idx="2495">
                  <c:v>4.3996580866653702E-17</c:v>
                </c:pt>
                <c:pt idx="2496">
                  <c:v>4.4003553680493898E-17</c:v>
                </c:pt>
                <c:pt idx="2497">
                  <c:v>4.4010649838328497E-17</c:v>
                </c:pt>
                <c:pt idx="2498">
                  <c:v>4.4017869486072503E-17</c:v>
                </c:pt>
                <c:pt idx="2499">
                  <c:v>4.4025212771350701E-17</c:v>
                </c:pt>
                <c:pt idx="2500">
                  <c:v>4.4032679843502503E-17</c:v>
                </c:pt>
                <c:pt idx="2501">
                  <c:v>4.4040270853586299E-17</c:v>
                </c:pt>
                <c:pt idx="2502">
                  <c:v>4.40479859543851E-17</c:v>
                </c:pt>
                <c:pt idx="2503">
                  <c:v>4.40558253004086E-17</c:v>
                </c:pt>
                <c:pt idx="2504">
                  <c:v>4.4063789047900499E-17</c:v>
                </c:pt>
                <c:pt idx="2505">
                  <c:v>4.4071877354840498E-17</c:v>
                </c:pt>
                <c:pt idx="2506">
                  <c:v>4.4080090380953401E-17</c:v>
                </c:pt>
                <c:pt idx="2507">
                  <c:v>4.4088428287707897E-17</c:v>
                </c:pt>
                <c:pt idx="2508">
                  <c:v>4.4096891238327E-17</c:v>
                </c:pt>
                <c:pt idx="2509">
                  <c:v>4.4105479397789801E-17</c:v>
                </c:pt>
                <c:pt idx="2510">
                  <c:v>4.4114192932837903E-17</c:v>
                </c:pt>
                <c:pt idx="2511">
                  <c:v>4.41230320119805E-17</c:v>
                </c:pt>
                <c:pt idx="2512">
                  <c:v>4.4131996805497798E-17</c:v>
                </c:pt>
                <c:pt idx="2513">
                  <c:v>4.4141087485447897E-17</c:v>
                </c:pt>
                <c:pt idx="2514">
                  <c:v>4.41503042256726E-17</c:v>
                </c:pt>
                <c:pt idx="2515">
                  <c:v>4.4159647201800398E-17</c:v>
                </c:pt>
                <c:pt idx="2516">
                  <c:v>4.4169116591254002E-17</c:v>
                </c:pt>
                <c:pt idx="2517">
                  <c:v>4.4178712573254402E-17</c:v>
                </c:pt>
                <c:pt idx="2518">
                  <c:v>4.4188435328827499E-17</c:v>
                </c:pt>
                <c:pt idx="2519">
                  <c:v>4.4198285040808702E-17</c:v>
                </c:pt>
                <c:pt idx="2520">
                  <c:v>4.4208261893849597E-17</c:v>
                </c:pt>
                <c:pt idx="2521">
                  <c:v>4.4218366074421403E-17</c:v>
                </c:pt>
                <c:pt idx="2522">
                  <c:v>4.42285977708242E-17</c:v>
                </c:pt>
                <c:pt idx="2523">
                  <c:v>4.4238957173188401E-17</c:v>
                </c:pt>
                <c:pt idx="2524">
                  <c:v>4.4249444473486301E-17</c:v>
                </c:pt>
                <c:pt idx="2525">
                  <c:v>4.4260059865531502E-17</c:v>
                </c:pt>
                <c:pt idx="2526">
                  <c:v>4.42708035449897E-17</c:v>
                </c:pt>
                <c:pt idx="2527">
                  <c:v>4.4281675709383603E-17</c:v>
                </c:pt>
                <c:pt idx="2528">
                  <c:v>4.4292676558097503E-17</c:v>
                </c:pt>
                <c:pt idx="2529">
                  <c:v>4.4303806292384201E-17</c:v>
                </c:pt>
                <c:pt idx="2530">
                  <c:v>4.43150651153736E-17</c:v>
                </c:pt>
                <c:pt idx="2531">
                  <c:v>4.4326453232075001E-17</c:v>
                </c:pt>
                <c:pt idx="2532">
                  <c:v>4.4337970849386602E-17</c:v>
                </c:pt>
                <c:pt idx="2533">
                  <c:v>4.4349618176100397E-17</c:v>
                </c:pt>
                <c:pt idx="2534">
                  <c:v>4.4361395422909597E-17</c:v>
                </c:pt>
                <c:pt idx="2535">
                  <c:v>4.4373302802413098E-17</c:v>
                </c:pt>
                <c:pt idx="2536">
                  <c:v>4.4385340529126098E-17</c:v>
                </c:pt>
                <c:pt idx="2537">
                  <c:v>4.4397508819483198E-17</c:v>
                </c:pt>
                <c:pt idx="2538">
                  <c:v>4.4409807891846503E-17</c:v>
                </c:pt>
                <c:pt idx="2539">
                  <c:v>4.4422237966511398E-17</c:v>
                </c:pt>
                <c:pt idx="2540">
                  <c:v>4.4434799265717102E-17</c:v>
                </c:pt>
                <c:pt idx="2541">
                  <c:v>4.4447492013648302E-17</c:v>
                </c:pt>
                <c:pt idx="2542">
                  <c:v>4.4460316436445701E-17</c:v>
                </c:pt>
                <c:pt idx="2543">
                  <c:v>4.4473272762213101E-17</c:v>
                </c:pt>
                <c:pt idx="2544">
                  <c:v>4.4486361221022198E-17</c:v>
                </c:pt>
                <c:pt idx="2545">
                  <c:v>4.4499582044923397E-17</c:v>
                </c:pt>
                <c:pt idx="2546">
                  <c:v>4.4512935467948902E-17</c:v>
                </c:pt>
                <c:pt idx="2547">
                  <c:v>4.4526421726124299E-17</c:v>
                </c:pt>
                <c:pt idx="2548">
                  <c:v>4.4540041057472398E-17</c:v>
                </c:pt>
                <c:pt idx="2549">
                  <c:v>4.4553793702023802E-17</c:v>
                </c:pt>
                <c:pt idx="2550">
                  <c:v>4.4567679901822299E-17</c:v>
                </c:pt>
                <c:pt idx="2551">
                  <c:v>4.4581699900933699E-17</c:v>
                </c:pt>
                <c:pt idx="2552">
                  <c:v>4.45958539454524E-17</c:v>
                </c:pt>
                <c:pt idx="2553">
                  <c:v>4.4610142283511902E-17</c:v>
                </c:pt>
                <c:pt idx="2554">
                  <c:v>4.4624565165288099E-17</c:v>
                </c:pt>
                <c:pt idx="2555">
                  <c:v>4.4639122843012999E-17</c:v>
                </c:pt>
                <c:pt idx="2556">
                  <c:v>4.4653815570976999E-17</c:v>
                </c:pt>
                <c:pt idx="2557">
                  <c:v>4.4668643605541601E-17</c:v>
                </c:pt>
                <c:pt idx="2558">
                  <c:v>4.4683607205144702E-17</c:v>
                </c:pt>
                <c:pt idx="2559">
                  <c:v>4.4698706630310301E-17</c:v>
                </c:pt>
                <c:pt idx="2560">
                  <c:v>4.4713942143656598E-17</c:v>
                </c:pt>
                <c:pt idx="2561">
                  <c:v>4.4729314009903003E-17</c:v>
                </c:pt>
                <c:pt idx="2562">
                  <c:v>4.4744822495881698E-17</c:v>
                </c:pt>
                <c:pt idx="2563">
                  <c:v>4.4760467870542803E-17</c:v>
                </c:pt>
                <c:pt idx="2564">
                  <c:v>4.4776250404965303E-17</c:v>
                </c:pt>
                <c:pt idx="2565">
                  <c:v>4.4792170372364399E-17</c:v>
                </c:pt>
                <c:pt idx="2566">
                  <c:v>4.48082280481015E-17</c:v>
                </c:pt>
                <c:pt idx="2567">
                  <c:v>4.4824423709692202E-17</c:v>
                </c:pt>
                <c:pt idx="2568">
                  <c:v>4.4840757636816101E-17</c:v>
                </c:pt>
                <c:pt idx="2569">
                  <c:v>4.4857230111323702E-17</c:v>
                </c:pt>
                <c:pt idx="2570">
                  <c:v>4.4873841417249101E-17</c:v>
                </c:pt>
                <c:pt idx="2571">
                  <c:v>4.4890591840815402E-17</c:v>
                </c:pt>
                <c:pt idx="2572">
                  <c:v>4.4907481670447402E-17</c:v>
                </c:pt>
                <c:pt idx="2573">
                  <c:v>4.49245111967781E-17</c:v>
                </c:pt>
                <c:pt idx="2574">
                  <c:v>4.4941680712659502E-17</c:v>
                </c:pt>
                <c:pt idx="2575">
                  <c:v>4.4958990513172802E-17</c:v>
                </c:pt>
                <c:pt idx="2576">
                  <c:v>4.4976440895635398E-17</c:v>
                </c:pt>
                <c:pt idx="2577">
                  <c:v>4.4994032159615203E-17</c:v>
                </c:pt>
                <c:pt idx="2578">
                  <c:v>4.50117646069344E-17</c:v>
                </c:pt>
                <c:pt idx="2579">
                  <c:v>4.5029638541684501E-17</c:v>
                </c:pt>
                <c:pt idx="2580">
                  <c:v>4.50476542702335E-17</c:v>
                </c:pt>
                <c:pt idx="2581">
                  <c:v>4.5065812101237E-17</c:v>
                </c:pt>
                <c:pt idx="2582">
                  <c:v>4.5084112345647601E-17</c:v>
                </c:pt>
                <c:pt idx="2583">
                  <c:v>4.5102555316725803E-17</c:v>
                </c:pt>
                <c:pt idx="2584">
                  <c:v>4.5121141330049202E-17</c:v>
                </c:pt>
                <c:pt idx="2585">
                  <c:v>4.5139870703524598E-17</c:v>
                </c:pt>
                <c:pt idx="2586">
                  <c:v>4.5158743757397199E-17</c:v>
                </c:pt>
                <c:pt idx="2587">
                  <c:v>4.5177760814260702E-17</c:v>
                </c:pt>
                <c:pt idx="2588">
                  <c:v>4.519692219907E-17</c:v>
                </c:pt>
                <c:pt idx="2589">
                  <c:v>4.5216228239149497E-17</c:v>
                </c:pt>
                <c:pt idx="2590">
                  <c:v>4.5235679264205402E-17</c:v>
                </c:pt>
                <c:pt idx="2591">
                  <c:v>4.5255275606336101E-17</c:v>
                </c:pt>
                <c:pt idx="2592">
                  <c:v>4.5275017600044101E-17</c:v>
                </c:pt>
                <c:pt idx="2593">
                  <c:v>4.5294905582245202E-17</c:v>
                </c:pt>
                <c:pt idx="2594">
                  <c:v>4.5314939892282E-17</c:v>
                </c:pt>
                <c:pt idx="2595">
                  <c:v>4.5335120871932597E-17</c:v>
                </c:pt>
                <c:pt idx="2596">
                  <c:v>4.5355448865424703E-17</c:v>
                </c:pt>
                <c:pt idx="2597">
                  <c:v>4.5375924219445299E-17</c:v>
                </c:pt>
                <c:pt idx="2598">
                  <c:v>4.5396547283152498E-17</c:v>
                </c:pt>
                <c:pt idx="2599">
                  <c:v>4.5417318408188501E-17</c:v>
                </c:pt>
                <c:pt idx="2600">
                  <c:v>4.5438237948689102E-17</c:v>
                </c:pt>
                <c:pt idx="2601">
                  <c:v>4.5459306261296801E-17</c:v>
                </c:pt>
                <c:pt idx="2602">
                  <c:v>4.5480523705174002E-17</c:v>
                </c:pt>
                <c:pt idx="2603">
                  <c:v>4.5501890642011802E-17</c:v>
                </c:pt>
                <c:pt idx="2604">
                  <c:v>4.5523407436046302E-17</c:v>
                </c:pt>
                <c:pt idx="2605">
                  <c:v>4.5545074454066802E-17</c:v>
                </c:pt>
                <c:pt idx="2606">
                  <c:v>4.5566892065431601E-17</c:v>
                </c:pt>
                <c:pt idx="2607">
                  <c:v>4.55888606420776E-17</c:v>
                </c:pt>
                <c:pt idx="2608">
                  <c:v>4.5610980558535103E-17</c:v>
                </c:pt>
                <c:pt idx="2609">
                  <c:v>4.5633252191939199E-17</c:v>
                </c:pt>
                <c:pt idx="2610">
                  <c:v>4.5655675922043097E-17</c:v>
                </c:pt>
                <c:pt idx="2611">
                  <c:v>4.5678252131230999E-17</c:v>
                </c:pt>
                <c:pt idx="2612">
                  <c:v>4.57009812045304E-17</c:v>
                </c:pt>
                <c:pt idx="2613">
                  <c:v>4.5723863529626E-17</c:v>
                </c:pt>
                <c:pt idx="2614">
                  <c:v>4.5746899496872503E-17</c:v>
                </c:pt>
                <c:pt idx="2615">
                  <c:v>4.5770089499308398E-17</c:v>
                </c:pt>
                <c:pt idx="2616">
                  <c:v>4.5793433932668402E-17</c:v>
                </c:pt>
                <c:pt idx="2617">
                  <c:v>4.58169331953979E-17</c:v>
                </c:pt>
                <c:pt idx="2618">
                  <c:v>4.5840587688666398E-17</c:v>
                </c:pt>
                <c:pt idx="2619">
                  <c:v>4.5864397816381003E-17</c:v>
                </c:pt>
                <c:pt idx="2620">
                  <c:v>4.5888363985200398E-17</c:v>
                </c:pt>
                <c:pt idx="2621">
                  <c:v>4.5912486604548498E-17</c:v>
                </c:pt>
                <c:pt idx="2622">
                  <c:v>4.5936766086629301E-17</c:v>
                </c:pt>
                <c:pt idx="2623">
                  <c:v>4.59612028464408E-17</c:v>
                </c:pt>
                <c:pt idx="2624">
                  <c:v>4.59857973017884E-17</c:v>
                </c:pt>
                <c:pt idx="2625">
                  <c:v>4.6010549873300798E-17</c:v>
                </c:pt>
                <c:pt idx="2626">
                  <c:v>4.6035460984443599E-17</c:v>
                </c:pt>
                <c:pt idx="2627">
                  <c:v>4.6060531061534202E-17</c:v>
                </c:pt>
                <c:pt idx="2628">
                  <c:v>4.60857605337562E-17</c:v>
                </c:pt>
                <c:pt idx="2629">
                  <c:v>4.6111149833175198E-17</c:v>
                </c:pt>
                <c:pt idx="2630">
                  <c:v>4.6136699394753298E-17</c:v>
                </c:pt>
                <c:pt idx="2631">
                  <c:v>4.6162409656363997E-17</c:v>
                </c:pt>
                <c:pt idx="2632">
                  <c:v>4.61882810588078E-17</c:v>
                </c:pt>
                <c:pt idx="2633">
                  <c:v>4.6214314045826898E-17</c:v>
                </c:pt>
                <c:pt idx="2634">
                  <c:v>4.6240509064123101E-17</c:v>
                </c:pt>
                <c:pt idx="2635">
                  <c:v>4.6266866563369203E-17</c:v>
                </c:pt>
                <c:pt idx="2636">
                  <c:v>4.6293386996229102E-17</c:v>
                </c:pt>
                <c:pt idx="2637">
                  <c:v>4.6320070818370897E-17</c:v>
                </c:pt>
                <c:pt idx="2638">
                  <c:v>4.6346918488484398E-17</c:v>
                </c:pt>
                <c:pt idx="2639">
                  <c:v>4.6373930468295798E-17</c:v>
                </c:pt>
                <c:pt idx="2640">
                  <c:v>4.6401107222585597E-17</c:v>
                </c:pt>
                <c:pt idx="2641">
                  <c:v>4.6428449219204303E-17</c:v>
                </c:pt>
                <c:pt idx="2642">
                  <c:v>4.6455956929087898E-17</c:v>
                </c:pt>
                <c:pt idx="2643">
                  <c:v>4.6483630826276398E-17</c:v>
                </c:pt>
                <c:pt idx="2644">
                  <c:v>4.6511471387930299E-17</c:v>
                </c:pt>
                <c:pt idx="2645">
                  <c:v>4.6539479094345102E-17</c:v>
                </c:pt>
                <c:pt idx="2646">
                  <c:v>4.6567654428972299E-17</c:v>
                </c:pt>
                <c:pt idx="2647">
                  <c:v>4.6595997878433902E-17</c:v>
                </c:pt>
                <c:pt idx="2648">
                  <c:v>4.6624509932539403E-17</c:v>
                </c:pt>
                <c:pt idx="2649">
                  <c:v>4.6653191084305901E-17</c:v>
                </c:pt>
                <c:pt idx="2650">
                  <c:v>4.6682041829972803E-17</c:v>
                </c:pt>
                <c:pt idx="2651">
                  <c:v>4.6711062669022199E-17</c:v>
                </c:pt>
                <c:pt idx="2652">
                  <c:v>4.6740254104194201E-17</c:v>
                </c:pt>
                <c:pt idx="2653">
                  <c:v>4.6769616641507903E-17</c:v>
                </c:pt>
                <c:pt idx="2654">
                  <c:v>4.6799150790275298E-17</c:v>
                </c:pt>
                <c:pt idx="2655">
                  <c:v>4.6828857063125401E-17</c:v>
                </c:pt>
                <c:pt idx="2656">
                  <c:v>4.6858735976018098E-17</c:v>
                </c:pt>
                <c:pt idx="2657">
                  <c:v>4.6888788048264201E-17</c:v>
                </c:pt>
                <c:pt idx="2658">
                  <c:v>4.6919013802544101E-17</c:v>
                </c:pt>
                <c:pt idx="2659">
                  <c:v>4.6949413764928297E-17</c:v>
                </c:pt>
                <c:pt idx="2660">
                  <c:v>4.6979988464893697E-17</c:v>
                </c:pt>
                <c:pt idx="2661">
                  <c:v>4.7010738435345098E-17</c:v>
                </c:pt>
                <c:pt idx="2662">
                  <c:v>4.7041664212633997E-17</c:v>
                </c:pt>
                <c:pt idx="2663">
                  <c:v>4.7072766336576703E-17</c:v>
                </c:pt>
                <c:pt idx="2664">
                  <c:v>4.7104045350476198E-17</c:v>
                </c:pt>
                <c:pt idx="2665">
                  <c:v>4.7135501801142001E-17</c:v>
                </c:pt>
                <c:pt idx="2666">
                  <c:v>4.7167136238907003E-17</c:v>
                </c:pt>
                <c:pt idx="2667">
                  <c:v>4.7198949217651702E-17</c:v>
                </c:pt>
                <c:pt idx="2668">
                  <c:v>4.7230941294822099E-17</c:v>
                </c:pt>
                <c:pt idx="2669">
                  <c:v>4.7263113031450202E-17</c:v>
                </c:pt>
                <c:pt idx="2670">
                  <c:v>4.72954649921769E-17</c:v>
                </c:pt>
                <c:pt idx="2671">
                  <c:v>4.7327997745269601E-17</c:v>
                </c:pt>
                <c:pt idx="2672">
                  <c:v>4.73607118626462E-17</c:v>
                </c:pt>
                <c:pt idx="2673">
                  <c:v>4.7393607919894201E-17</c:v>
                </c:pt>
                <c:pt idx="2674">
                  <c:v>4.7426686496292198E-17</c:v>
                </c:pt>
                <c:pt idx="2675">
                  <c:v>4.7459948174833498E-17</c:v>
                </c:pt>
                <c:pt idx="2676">
                  <c:v>4.7493393542244601E-17</c:v>
                </c:pt>
                <c:pt idx="2677">
                  <c:v>4.7527023189009498E-17</c:v>
                </c:pt>
                <c:pt idx="2678">
                  <c:v>4.7560837709391202E-17</c:v>
                </c:pt>
                <c:pt idx="2679">
                  <c:v>4.7594837701453201E-17</c:v>
                </c:pt>
                <c:pt idx="2680">
                  <c:v>4.7629023767081298E-17</c:v>
                </c:pt>
                <c:pt idx="2681">
                  <c:v>4.7663396512009401E-17</c:v>
                </c:pt>
                <c:pt idx="2682">
                  <c:v>4.76979565458377E-17</c:v>
                </c:pt>
                <c:pt idx="2683">
                  <c:v>4.7732704482059402E-17</c:v>
                </c:pt>
                <c:pt idx="2684">
                  <c:v>4.7767640938081702E-17</c:v>
                </c:pt>
                <c:pt idx="2685">
                  <c:v>4.7802766535249598E-17</c:v>
                </c:pt>
                <c:pt idx="2686">
                  <c:v>4.7838081898870301E-17</c:v>
                </c:pt>
                <c:pt idx="2687">
                  <c:v>4.7873587658234697E-17</c:v>
                </c:pt>
                <c:pt idx="2688">
                  <c:v>4.7909284446642897E-17</c:v>
                </c:pt>
                <c:pt idx="2689">
                  <c:v>4.7945172901428803E-17</c:v>
                </c:pt>
                <c:pt idx="2690">
                  <c:v>4.7981253663982898E-17</c:v>
                </c:pt>
                <c:pt idx="2691">
                  <c:v>4.8017527379776701E-17</c:v>
                </c:pt>
                <c:pt idx="2692">
                  <c:v>4.8053994698389098E-17</c:v>
                </c:pt>
                <c:pt idx="2693">
                  <c:v>4.8090656273528801E-17</c:v>
                </c:pt>
                <c:pt idx="2694">
                  <c:v>4.8127512763061203E-17</c:v>
                </c:pt>
                <c:pt idx="2695">
                  <c:v>4.8164564829033098E-17</c:v>
                </c:pt>
                <c:pt idx="2696">
                  <c:v>4.8201813137697203E-17</c:v>
                </c:pt>
                <c:pt idx="2697">
                  <c:v>4.8239258359539299E-17</c:v>
                </c:pt>
                <c:pt idx="2698">
                  <c:v>4.8276901169303599E-17</c:v>
                </c:pt>
                <c:pt idx="2699">
                  <c:v>4.8314742246017399E-17</c:v>
                </c:pt>
                <c:pt idx="2700">
                  <c:v>4.8352782273018498E-17</c:v>
                </c:pt>
                <c:pt idx="2701">
                  <c:v>4.8391021937982799E-17</c:v>
                </c:pt>
                <c:pt idx="2702">
                  <c:v>4.8429461932949103E-17</c:v>
                </c:pt>
                <c:pt idx="2703">
                  <c:v>4.8468102954345799E-17</c:v>
                </c:pt>
                <c:pt idx="2704">
                  <c:v>4.8506945703019798E-17</c:v>
                </c:pt>
                <c:pt idx="2705">
                  <c:v>4.8545990884263699E-17</c:v>
                </c:pt>
                <c:pt idx="2706">
                  <c:v>4.8585239207839701E-17</c:v>
                </c:pt>
                <c:pt idx="2707">
                  <c:v>4.8624691388013898E-17</c:v>
                </c:pt>
                <c:pt idx="2708">
                  <c:v>4.8664348143577099E-17</c:v>
                </c:pt>
                <c:pt idx="2709">
                  <c:v>4.8704210197878801E-17</c:v>
                </c:pt>
                <c:pt idx="2710">
                  <c:v>4.8744278278852298E-17</c:v>
                </c:pt>
                <c:pt idx="2711">
                  <c:v>4.8784553119045001E-17</c:v>
                </c:pt>
                <c:pt idx="2712">
                  <c:v>4.8825035455645698E-17</c:v>
                </c:pt>
                <c:pt idx="2713">
                  <c:v>4.8865726030515599E-17</c:v>
                </c:pt>
                <c:pt idx="2714">
                  <c:v>4.8906625590216799E-17</c:v>
                </c:pt>
                <c:pt idx="2715">
                  <c:v>4.8947734886041197E-17</c:v>
                </c:pt>
                <c:pt idx="2716">
                  <c:v>4.8989054674041897E-17</c:v>
                </c:pt>
                <c:pt idx="2717">
                  <c:v>4.9030585715061302E-17</c:v>
                </c:pt>
                <c:pt idx="2718">
                  <c:v>4.90723287747642E-17</c:v>
                </c:pt>
                <c:pt idx="2719">
                  <c:v>4.91142846236652E-17</c:v>
                </c:pt>
                <c:pt idx="2720">
                  <c:v>4.9156454037161903E-17</c:v>
                </c:pt>
                <c:pt idx="2721">
                  <c:v>4.9198837795565101E-17</c:v>
                </c:pt>
                <c:pt idx="2722">
                  <c:v>4.9241436684129902E-17</c:v>
                </c:pt>
                <c:pt idx="2723">
                  <c:v>4.9284251493087003E-17</c:v>
                </c:pt>
                <c:pt idx="2724">
                  <c:v>4.93272830176772E-17</c:v>
                </c:pt>
                <c:pt idx="2725">
                  <c:v>4.9370532058178998E-17</c:v>
                </c:pt>
                <c:pt idx="2726">
                  <c:v>4.9413999419944203E-17</c:v>
                </c:pt>
                <c:pt idx="2727">
                  <c:v>4.9457685913430502E-17</c:v>
                </c:pt>
                <c:pt idx="2728">
                  <c:v>4.9501592354232501E-17</c:v>
                </c:pt>
                <c:pt idx="2729">
                  <c:v>4.9545719563115703E-17</c:v>
                </c:pt>
                <c:pt idx="2730">
                  <c:v>4.9590068366052001E-17</c:v>
                </c:pt>
                <c:pt idx="2731">
                  <c:v>4.9634639594248902E-17</c:v>
                </c:pt>
                <c:pt idx="2732">
                  <c:v>4.9679434084188003E-17</c:v>
                </c:pt>
                <c:pt idx="2733">
                  <c:v>4.97244526776571E-17</c:v>
                </c:pt>
                <c:pt idx="2734">
                  <c:v>4.9769696221785002E-17</c:v>
                </c:pt>
                <c:pt idx="2735">
                  <c:v>4.9815165569074997E-17</c:v>
                </c:pt>
                <c:pt idx="2736">
                  <c:v>4.9860861577442397E-17</c:v>
                </c:pt>
                <c:pt idx="2737">
                  <c:v>4.9906785110249597E-17</c:v>
                </c:pt>
                <c:pt idx="2738">
                  <c:v>4.9952937036339501E-17</c:v>
                </c:pt>
                <c:pt idx="2739">
                  <c:v>4.9999318230073602E-17</c:v>
                </c:pt>
                <c:pt idx="2740">
                  <c:v>5.0045929571367103E-17</c:v>
                </c:pt>
                <c:pt idx="2741">
                  <c:v>5.00927719457269E-17</c:v>
                </c:pt>
                <c:pt idx="2742">
                  <c:v>5.0139846244286098E-17</c:v>
                </c:pt>
                <c:pt idx="2743">
                  <c:v>5.0187153363843998E-17</c:v>
                </c:pt>
                <c:pt idx="2744">
                  <c:v>5.0234694206901498E-17</c:v>
                </c:pt>
                <c:pt idx="2745">
                  <c:v>5.0282469681699E-17</c:v>
                </c:pt>
                <c:pt idx="2746">
                  <c:v>5.0330480702255998E-17</c:v>
                </c:pt>
                <c:pt idx="2747">
                  <c:v>5.0378728188407702E-17</c:v>
                </c:pt>
                <c:pt idx="2748">
                  <c:v>5.0427213065845401E-17</c:v>
                </c:pt>
                <c:pt idx="2749">
                  <c:v>5.0475936266152698E-17</c:v>
                </c:pt>
                <c:pt idx="2750">
                  <c:v>5.0524898726849199E-17</c:v>
                </c:pt>
                <c:pt idx="2751">
                  <c:v>5.0574101391426801E-17</c:v>
                </c:pt>
                <c:pt idx="2752">
                  <c:v>5.0623545209390099E-17</c:v>
                </c:pt>
                <c:pt idx="2753">
                  <c:v>5.0673231136298603E-17</c:v>
                </c:pt>
                <c:pt idx="2754">
                  <c:v>5.0723160133804602E-17</c:v>
                </c:pt>
                <c:pt idx="2755">
                  <c:v>5.0773333169697002E-17</c:v>
                </c:pt>
                <c:pt idx="2756">
                  <c:v>5.0823751217941101E-17</c:v>
                </c:pt>
                <c:pt idx="2757">
                  <c:v>5.0874415258719902E-17</c:v>
                </c:pt>
                <c:pt idx="2758">
                  <c:v>5.0925326278477903E-17</c:v>
                </c:pt>
                <c:pt idx="2759">
                  <c:v>5.09764852699609E-17</c:v>
                </c:pt>
                <c:pt idx="2760">
                  <c:v>5.1027893232262401E-17</c:v>
                </c:pt>
                <c:pt idx="2761">
                  <c:v>5.1079551170863203E-17</c:v>
                </c:pt>
                <c:pt idx="2762">
                  <c:v>5.1131460097676197E-17</c:v>
                </c:pt>
                <c:pt idx="2763">
                  <c:v>5.1183621031090201E-17</c:v>
                </c:pt>
                <c:pt idx="2764">
                  <c:v>5.1236034996014799E-17</c:v>
                </c:pt>
                <c:pt idx="2765">
                  <c:v>5.1288703023924303E-17</c:v>
                </c:pt>
                <c:pt idx="2766">
                  <c:v>5.1341626152901998E-17</c:v>
                </c:pt>
                <c:pt idx="2767">
                  <c:v>5.1394805427685703E-17</c:v>
                </c:pt>
                <c:pt idx="2768">
                  <c:v>5.1448241899715701E-17</c:v>
                </c:pt>
                <c:pt idx="2769">
                  <c:v>5.1501936627177098E-17</c:v>
                </c:pt>
                <c:pt idx="2770">
                  <c:v>5.1555890675049299E-17</c:v>
                </c:pt>
                <c:pt idx="2771">
                  <c:v>5.1610105115150502E-17</c:v>
                </c:pt>
                <c:pt idx="2772">
                  <c:v>5.16645810261876E-17</c:v>
                </c:pt>
                <c:pt idx="2773">
                  <c:v>5.1719319493801797E-17</c:v>
                </c:pt>
                <c:pt idx="2774">
                  <c:v>5.1774321610615997E-17</c:v>
                </c:pt>
                <c:pt idx="2775">
                  <c:v>5.1829588476286303E-17</c:v>
                </c:pt>
                <c:pt idx="2776">
                  <c:v>5.1885121197547203E-17</c:v>
                </c:pt>
                <c:pt idx="2777">
                  <c:v>5.1940920888264898E-17</c:v>
                </c:pt>
                <c:pt idx="2778">
                  <c:v>5.1996988669481603E-17</c:v>
                </c:pt>
                <c:pt idx="2779">
                  <c:v>5.20533256694714E-17</c:v>
                </c:pt>
                <c:pt idx="2780">
                  <c:v>5.2109933023786302E-17</c:v>
                </c:pt>
                <c:pt idx="2781">
                  <c:v>5.2166811875310897E-17</c:v>
                </c:pt>
                <c:pt idx="2782">
                  <c:v>5.2223963374309101E-17</c:v>
                </c:pt>
                <c:pt idx="2783">
                  <c:v>5.2281388678481099E-17</c:v>
                </c:pt>
                <c:pt idx="2784">
                  <c:v>5.2339088953012301E-17</c:v>
                </c:pt>
                <c:pt idx="2785">
                  <c:v>5.2397065370626399E-17</c:v>
                </c:pt>
                <c:pt idx="2786">
                  <c:v>5.2455319111638902E-17</c:v>
                </c:pt>
                <c:pt idx="2787">
                  <c:v>5.2513851364011902E-17</c:v>
                </c:pt>
                <c:pt idx="2788">
                  <c:v>5.2572663323406102E-17</c:v>
                </c:pt>
                <c:pt idx="2789">
                  <c:v>5.2631756193237103E-17</c:v>
                </c:pt>
                <c:pt idx="2790">
                  <c:v>5.2691131184727503E-17</c:v>
                </c:pt>
                <c:pt idx="2791">
                  <c:v>5.27507895169671E-17</c:v>
                </c:pt>
                <c:pt idx="2792">
                  <c:v>5.2810732416963798E-17</c:v>
                </c:pt>
                <c:pt idx="2793">
                  <c:v>5.2870961119703797E-17</c:v>
                </c:pt>
                <c:pt idx="2794">
                  <c:v>5.2931476868205797E-17</c:v>
                </c:pt>
                <c:pt idx="2795">
                  <c:v>5.29922809135805E-17</c:v>
                </c:pt>
                <c:pt idx="2796">
                  <c:v>5.3053374515086299E-17</c:v>
                </c:pt>
                <c:pt idx="2797">
                  <c:v>5.3114758940189103E-17</c:v>
                </c:pt>
                <c:pt idx="2798">
                  <c:v>5.3176435464621499E-17</c:v>
                </c:pt>
                <c:pt idx="2799">
                  <c:v>5.3238405372441202E-17</c:v>
                </c:pt>
                <c:pt idx="2800">
                  <c:v>5.3300669956090499E-17</c:v>
                </c:pt>
                <c:pt idx="2801">
                  <c:v>5.3363230516458E-17</c:v>
                </c:pt>
                <c:pt idx="2802">
                  <c:v>5.34260883629382E-17</c:v>
                </c:pt>
                <c:pt idx="2803">
                  <c:v>5.3489244813494302E-17</c:v>
                </c:pt>
                <c:pt idx="2804">
                  <c:v>5.3552701194719398E-17</c:v>
                </c:pt>
                <c:pt idx="2805">
                  <c:v>5.3616458841897001E-17</c:v>
                </c:pt>
                <c:pt idx="2806">
                  <c:v>5.3680519099068599E-17</c:v>
                </c:pt>
                <c:pt idx="2807">
                  <c:v>5.37448833190936E-17</c:v>
                </c:pt>
                <c:pt idx="2808">
                  <c:v>5.3809552863714101E-17</c:v>
                </c:pt>
                <c:pt idx="2809">
                  <c:v>5.3874529103620403E-17</c:v>
                </c:pt>
                <c:pt idx="2810">
                  <c:v>5.3939813418515703E-17</c:v>
                </c:pt>
                <c:pt idx="2811">
                  <c:v>5.4005407197181699E-17</c:v>
                </c:pt>
                <c:pt idx="2812">
                  <c:v>5.4071311837546198E-17</c:v>
                </c:pt>
                <c:pt idx="2813">
                  <c:v>5.4137528746747802E-17</c:v>
                </c:pt>
                <c:pt idx="2814">
                  <c:v>5.42040593412056E-17</c:v>
                </c:pt>
                <c:pt idx="2815">
                  <c:v>5.4270905046687003E-17</c:v>
                </c:pt>
                <c:pt idx="2816">
                  <c:v>5.4338067298374599E-17</c:v>
                </c:pt>
                <c:pt idx="2817">
                  <c:v>5.4405547540937598E-17</c:v>
                </c:pt>
                <c:pt idx="2818">
                  <c:v>5.4473347228601498E-17</c:v>
                </c:pt>
                <c:pt idx="2819">
                  <c:v>5.4541467825216902E-17</c:v>
                </c:pt>
                <c:pt idx="2820">
                  <c:v>5.46099108043325E-17</c:v>
                </c:pt>
                <c:pt idx="2821">
                  <c:v>5.4678677649266399E-17</c:v>
                </c:pt>
                <c:pt idx="2822">
                  <c:v>5.4747769853177402E-17</c:v>
                </c:pt>
                <c:pt idx="2823">
                  <c:v>5.4817188919140299E-17</c:v>
                </c:pt>
                <c:pt idx="2824">
                  <c:v>5.4886936360217199E-17</c:v>
                </c:pt>
                <c:pt idx="2825">
                  <c:v>5.4957013699534601E-17</c:v>
                </c:pt>
                <c:pt idx="2826">
                  <c:v>5.5027422470353201E-17</c:v>
                </c:pt>
                <c:pt idx="2827">
                  <c:v>5.5098164216151198E-17</c:v>
                </c:pt>
                <c:pt idx="2828">
                  <c:v>5.51692404906946E-17</c:v>
                </c:pt>
                <c:pt idx="2829">
                  <c:v>5.5240652858114198E-17</c:v>
                </c:pt>
                <c:pt idx="2830">
                  <c:v>5.5312402892987803E-17</c:v>
                </c:pt>
                <c:pt idx="2831">
                  <c:v>5.5384492180415201E-17</c:v>
                </c:pt>
                <c:pt idx="2832">
                  <c:v>5.54569223160977E-17</c:v>
                </c:pt>
                <c:pt idx="2833">
                  <c:v>5.5529694906417695E-17</c:v>
                </c:pt>
                <c:pt idx="2834">
                  <c:v>5.5602811568520099E-17</c:v>
                </c:pt>
                <c:pt idx="2835">
                  <c:v>5.5676273930392797E-17</c:v>
                </c:pt>
                <c:pt idx="2836">
                  <c:v>5.5750083630948E-17</c:v>
                </c:pt>
                <c:pt idx="2837">
                  <c:v>5.5824242320106397E-17</c:v>
                </c:pt>
                <c:pt idx="2838">
                  <c:v>5.5898751658880594E-17</c:v>
                </c:pt>
                <c:pt idx="2839">
                  <c:v>5.5973613319455301E-17</c:v>
                </c:pt>
                <c:pt idx="2840">
                  <c:v>5.6048828985278105E-17</c:v>
                </c:pt>
                <c:pt idx="2841">
                  <c:v>5.6124400351140105E-17</c:v>
                </c:pt>
                <c:pt idx="2842">
                  <c:v>5.6200329123266802E-17</c:v>
                </c:pt>
                <c:pt idx="2843">
                  <c:v>5.6276617019400303E-17</c:v>
                </c:pt>
                <c:pt idx="2844">
                  <c:v>5.6353265768890704E-17</c:v>
                </c:pt>
                <c:pt idx="2845">
                  <c:v>5.6430277112784394E-17</c:v>
                </c:pt>
                <c:pt idx="2846">
                  <c:v>5.6507652803911902E-17</c:v>
                </c:pt>
                <c:pt idx="2847">
                  <c:v>5.6585394606980402E-17</c:v>
                </c:pt>
                <c:pt idx="2848">
                  <c:v>5.66635042986634E-17</c:v>
                </c:pt>
                <c:pt idx="2849">
                  <c:v>5.6741983667693099E-17</c:v>
                </c:pt>
                <c:pt idx="2850">
                  <c:v>5.6820834514953602E-17</c:v>
                </c:pt>
                <c:pt idx="2851">
                  <c:v>5.6900058653572798E-17</c:v>
                </c:pt>
                <c:pt idx="2852">
                  <c:v>5.6979657909020303E-17</c:v>
                </c:pt>
                <c:pt idx="2853">
                  <c:v>5.7059634119197505E-17</c:v>
                </c:pt>
                <c:pt idx="2854">
                  <c:v>5.7139989134540496E-17</c:v>
                </c:pt>
                <c:pt idx="2855">
                  <c:v>5.7220724818110395E-17</c:v>
                </c:pt>
                <c:pt idx="2856">
                  <c:v>5.7301843045697295E-17</c:v>
                </c:pt>
                <c:pt idx="2857">
                  <c:v>5.7383345705913004E-17</c:v>
                </c:pt>
                <c:pt idx="2858">
                  <c:v>5.7465234700295701E-17</c:v>
                </c:pt>
                <c:pt idx="2859">
                  <c:v>5.7547511943410397E-17</c:v>
                </c:pt>
                <c:pt idx="2860">
                  <c:v>5.7630179362945199E-17</c:v>
                </c:pt>
                <c:pt idx="2861">
                  <c:v>5.7713238899820896E-17</c:v>
                </c:pt>
                <c:pt idx="2862">
                  <c:v>5.7796692508288403E-17</c:v>
                </c:pt>
                <c:pt idx="2863">
                  <c:v>5.7880542156037199E-17</c:v>
                </c:pt>
                <c:pt idx="2864">
                  <c:v>5.7964789824299904E-17</c:v>
                </c:pt>
                <c:pt idx="2865">
                  <c:v>5.8049437507954101E-17</c:v>
                </c:pt>
                <c:pt idx="2866">
                  <c:v>5.8134487215638004E-17</c:v>
                </c:pt>
                <c:pt idx="2867">
                  <c:v>5.8219940969850506E-17</c:v>
                </c:pt>
                <c:pt idx="2868">
                  <c:v>5.83058008070651E-17</c:v>
                </c:pt>
                <c:pt idx="2869">
                  <c:v>5.8392068777839304E-17</c:v>
                </c:pt>
                <c:pt idx="2870">
                  <c:v>5.8478746946923402E-17</c:v>
                </c:pt>
                <c:pt idx="2871">
                  <c:v>5.8565837393377405E-17</c:v>
                </c:pt>
                <c:pt idx="2872">
                  <c:v>5.86533422106794E-17</c:v>
                </c:pt>
                <c:pt idx="2873">
                  <c:v>5.87412635068435E-17</c:v>
                </c:pt>
                <c:pt idx="2874">
                  <c:v>5.8829603404533499E-17</c:v>
                </c:pt>
                <c:pt idx="2875">
                  <c:v>5.8918364041179101E-17</c:v>
                </c:pt>
                <c:pt idx="2876">
                  <c:v>5.9007547569095298E-17</c:v>
                </c:pt>
                <c:pt idx="2877">
                  <c:v>5.90971561555996E-17</c:v>
                </c:pt>
                <c:pt idx="2878">
                  <c:v>5.9187191983130798E-17</c:v>
                </c:pt>
                <c:pt idx="2879">
                  <c:v>5.9277657249372396E-17</c:v>
                </c:pt>
                <c:pt idx="2880">
                  <c:v>5.9368554167372394E-17</c:v>
                </c:pt>
                <c:pt idx="2881">
                  <c:v>5.9459884965667299E-17</c:v>
                </c:pt>
                <c:pt idx="2882">
                  <c:v>5.95516518884069E-17</c:v>
                </c:pt>
                <c:pt idx="2883">
                  <c:v>5.9643857195478196E-17</c:v>
                </c:pt>
                <c:pt idx="2884">
                  <c:v>5.9736503162633705E-17</c:v>
                </c:pt>
                <c:pt idx="2885">
                  <c:v>5.9829592081617206E-17</c:v>
                </c:pt>
                <c:pt idx="2886">
                  <c:v>5.9923126260294006E-17</c:v>
                </c:pt>
                <c:pt idx="2887">
                  <c:v>6.0017108022782303E-17</c:v>
                </c:pt>
                <c:pt idx="2888">
                  <c:v>6.0111539709583099E-17</c:v>
                </c:pt>
                <c:pt idx="2889">
                  <c:v>6.0206423677710203E-17</c:v>
                </c:pt>
                <c:pt idx="2890">
                  <c:v>6.0301762300830005E-17</c:v>
                </c:pt>
                <c:pt idx="2891">
                  <c:v>6.0397557969392196E-17</c:v>
                </c:pt>
                <c:pt idx="2892">
                  <c:v>6.0493813090768097E-17</c:v>
                </c:pt>
                <c:pt idx="2893">
                  <c:v>6.0590530089385403E-17</c:v>
                </c:pt>
                <c:pt idx="2894">
                  <c:v>6.0687711406872102E-17</c:v>
                </c:pt>
                <c:pt idx="2895">
                  <c:v>6.0785359502193302E-17</c:v>
                </c:pt>
                <c:pt idx="2896">
                  <c:v>6.0883476851793197E-17</c:v>
                </c:pt>
                <c:pt idx="2897">
                  <c:v>6.0982065949737702E-17</c:v>
                </c:pt>
                <c:pt idx="2898">
                  <c:v>6.1081129307861902E-17</c:v>
                </c:pt>
                <c:pt idx="2899">
                  <c:v>6.1180669455911299E-17</c:v>
                </c:pt>
                <c:pt idx="2900">
                  <c:v>6.1280688941691604E-17</c:v>
                </c:pt>
                <c:pt idx="2901">
                  <c:v>6.1381190331216199E-17</c:v>
                </c:pt>
                <c:pt idx="2902">
                  <c:v>6.1482176208856804E-17</c:v>
                </c:pt>
                <c:pt idx="2903">
                  <c:v>6.15836491774945E-17</c:v>
                </c:pt>
                <c:pt idx="2904">
                  <c:v>6.1685611858672501E-17</c:v>
                </c:pt>
                <c:pt idx="2905">
                  <c:v>6.17880668927485E-17</c:v>
                </c:pt>
                <c:pt idx="2906">
                  <c:v>6.1891016939054897E-17</c:v>
                </c:pt>
                <c:pt idx="2907">
                  <c:v>6.1994464676050197E-17</c:v>
                </c:pt>
                <c:pt idx="2908">
                  <c:v>6.2098412801482895E-17</c:v>
                </c:pt>
                <c:pt idx="2909">
                  <c:v>6.2202864032546995E-17</c:v>
                </c:pt>
                <c:pt idx="2910">
                  <c:v>6.2307821106048804E-17</c:v>
                </c:pt>
                <c:pt idx="2911">
                  <c:v>6.2413286778565094E-17</c:v>
                </c:pt>
                <c:pt idx="2912">
                  <c:v>6.2519263826612705E-17</c:v>
                </c:pt>
                <c:pt idx="2913">
                  <c:v>6.2625755046810396E-17</c:v>
                </c:pt>
                <c:pt idx="2914">
                  <c:v>6.2732763256050695E-17</c:v>
                </c:pt>
                <c:pt idx="2915">
                  <c:v>6.2840291291667594E-17</c:v>
                </c:pt>
                <c:pt idx="2916">
                  <c:v>6.2948342011608E-17</c:v>
                </c:pt>
                <c:pt idx="2917">
                  <c:v>6.3056918294606397E-17</c:v>
                </c:pt>
                <c:pt idx="2918">
                  <c:v>6.3166023040355595E-17</c:v>
                </c:pt>
                <c:pt idx="2919">
                  <c:v>6.3275659169687E-17</c:v>
                </c:pt>
                <c:pt idx="2920">
                  <c:v>6.3385829624748498E-17</c:v>
                </c:pt>
                <c:pt idx="2921">
                  <c:v>6.3496537369179502E-17</c:v>
                </c:pt>
                <c:pt idx="2922">
                  <c:v>6.3607785388300305E-17</c:v>
                </c:pt>
                <c:pt idx="2923">
                  <c:v>6.3719576689287998E-17</c:v>
                </c:pt>
                <c:pt idx="2924">
                  <c:v>6.3831914301364895E-17</c:v>
                </c:pt>
                <c:pt idx="2925">
                  <c:v>6.3944801275984803E-17</c:v>
                </c:pt>
                <c:pt idx="2926">
                  <c:v>6.40582406870231E-17</c:v>
                </c:pt>
                <c:pt idx="2927">
                  <c:v>6.4172235630966396E-17</c:v>
                </c:pt>
                <c:pt idx="2928">
                  <c:v>6.42867892271025E-17</c:v>
                </c:pt>
                <c:pt idx="2929">
                  <c:v>6.4401904617717696E-17</c:v>
                </c:pt>
                <c:pt idx="2930">
                  <c:v>6.4517584968293796E-17</c:v>
                </c:pt>
                <c:pt idx="2931">
                  <c:v>6.4633833467703403E-17</c:v>
                </c:pt>
                <c:pt idx="2932">
                  <c:v>6.4750653328410001E-17</c:v>
                </c:pt>
                <c:pt idx="2933">
                  <c:v>6.4868047786673496E-17</c:v>
                </c:pt>
                <c:pt idx="2934">
                  <c:v>6.49860201027496E-17</c:v>
                </c:pt>
                <c:pt idx="2935">
                  <c:v>6.5104573561100504E-17</c:v>
                </c:pt>
                <c:pt idx="2936">
                  <c:v>6.5223711470598506E-17</c:v>
                </c:pt>
                <c:pt idx="2937">
                  <c:v>6.53434371647389E-17</c:v>
                </c:pt>
                <c:pt idx="2938">
                  <c:v>6.5463754001853098E-17</c:v>
                </c:pt>
                <c:pt idx="2939">
                  <c:v>6.5584665365319805E-17</c:v>
                </c:pt>
                <c:pt idx="2940">
                  <c:v>6.5706174663781995E-17</c:v>
                </c:pt>
                <c:pt idx="2941">
                  <c:v>6.5828285331369703E-17</c:v>
                </c:pt>
                <c:pt idx="2942">
                  <c:v>6.5951000827915002E-17</c:v>
                </c:pt>
                <c:pt idx="2943">
                  <c:v>6.6074324639178995E-17</c:v>
                </c:pt>
                <c:pt idx="2944">
                  <c:v>6.6198260277074094E-17</c:v>
                </c:pt>
                <c:pt idx="2945">
                  <c:v>6.6322811279894806E-17</c:v>
                </c:pt>
                <c:pt idx="2946">
                  <c:v>6.6447981212543904E-17</c:v>
                </c:pt>
                <c:pt idx="2947">
                  <c:v>6.6573773666766202E-17</c:v>
                </c:pt>
                <c:pt idx="2948">
                  <c:v>6.6700192261385594E-17</c:v>
                </c:pt>
                <c:pt idx="2949">
                  <c:v>6.6827240642532998E-17</c:v>
                </c:pt>
                <c:pt idx="2950">
                  <c:v>6.6954922483896794E-17</c:v>
                </c:pt>
                <c:pt idx="2951">
                  <c:v>6.7083241486955098E-17</c:v>
                </c:pt>
                <c:pt idx="2952">
                  <c:v>6.7212201381225098E-17</c:v>
                </c:pt>
                <c:pt idx="2953">
                  <c:v>6.7341805924506397E-17</c:v>
                </c:pt>
                <c:pt idx="2954">
                  <c:v>6.7472058903130599E-17</c:v>
                </c:pt>
                <c:pt idx="2955">
                  <c:v>6.7602964132212797E-17</c:v>
                </c:pt>
                <c:pt idx="2956">
                  <c:v>6.7734525455906794E-17</c:v>
                </c:pt>
                <c:pt idx="2957">
                  <c:v>6.7866746747657697E-17</c:v>
                </c:pt>
                <c:pt idx="2958">
                  <c:v>6.7999631910464204E-17</c:v>
                </c:pt>
                <c:pt idx="2959">
                  <c:v>6.8133184877140094E-17</c:v>
                </c:pt>
                <c:pt idx="2960">
                  <c:v>6.8267409610576E-17</c:v>
                </c:pt>
                <c:pt idx="2961">
                  <c:v>6.8402310104008799E-17</c:v>
                </c:pt>
                <c:pt idx="2962">
                  <c:v>6.85378903812909E-17</c:v>
                </c:pt>
                <c:pt idx="2963">
                  <c:v>6.8674154497159998E-17</c:v>
                </c:pt>
                <c:pt idx="2964">
                  <c:v>6.88111065375195E-17</c:v>
                </c:pt>
                <c:pt idx="2965">
                  <c:v>6.8948750619709906E-17</c:v>
                </c:pt>
                <c:pt idx="2966">
                  <c:v>6.9087090892794906E-17</c:v>
                </c:pt>
                <c:pt idx="2967">
                  <c:v>6.9226131537842401E-17</c:v>
                </c:pt>
                <c:pt idx="2968">
                  <c:v>6.9365876768212303E-17</c:v>
                </c:pt>
                <c:pt idx="2969">
                  <c:v>6.9506330829845596E-17</c:v>
                </c:pt>
                <c:pt idx="2970">
                  <c:v>6.9647498001555596E-17</c:v>
                </c:pt>
                <c:pt idx="2971">
                  <c:v>6.9789382595325295E-17</c:v>
                </c:pt>
                <c:pt idx="2972">
                  <c:v>6.9931988956603999E-17</c:v>
                </c:pt>
                <c:pt idx="2973">
                  <c:v>7.0075321464611496E-17</c:v>
                </c:pt>
                <c:pt idx="2974">
                  <c:v>7.0219384532640303E-17</c:v>
                </c:pt>
                <c:pt idx="2975">
                  <c:v>7.0364182608364094E-17</c:v>
                </c:pt>
                <c:pt idx="2976">
                  <c:v>7.0509720174147996E-17</c:v>
                </c:pt>
                <c:pt idx="2977">
                  <c:v>7.0656001747366796E-17</c:v>
                </c:pt>
                <c:pt idx="2978">
                  <c:v>7.0803031880715194E-17</c:v>
                </c:pt>
                <c:pt idx="2979">
                  <c:v>7.0950815162534596E-17</c:v>
                </c:pt>
                <c:pt idx="2980">
                  <c:v>7.1099356217135701E-17</c:v>
                </c:pt>
                <c:pt idx="2981">
                  <c:v>7.1248659705123504E-17</c:v>
                </c:pt>
                <c:pt idx="2982">
                  <c:v>7.1398730323731598E-17</c:v>
                </c:pt>
                <c:pt idx="2983">
                  <c:v>7.1549572807153004E-17</c:v>
                </c:pt>
                <c:pt idx="2984">
                  <c:v>7.1701191926881095E-17</c:v>
                </c:pt>
                <c:pt idx="2985">
                  <c:v>7.1853592492047301E-17</c:v>
                </c:pt>
                <c:pt idx="2986">
                  <c:v>7.2006779349770501E-17</c:v>
                </c:pt>
                <c:pt idx="2987">
                  <c:v>7.2160757385501595E-17</c:v>
                </c:pt>
                <c:pt idx="2988">
                  <c:v>7.2315531523375606E-17</c:v>
                </c:pt>
                <c:pt idx="2989">
                  <c:v>7.2471106726569899E-17</c:v>
                </c:pt>
                <c:pt idx="2990">
                  <c:v>7.2627487997661301E-17</c:v>
                </c:pt>
                <c:pt idx="2991">
                  <c:v>7.2784680378991105E-17</c:v>
                </c:pt>
                <c:pt idx="2992">
                  <c:v>7.2942688953031404E-17</c:v>
                </c:pt>
                <c:pt idx="2993">
                  <c:v>7.31015188427539E-17</c:v>
                </c:pt>
                <c:pt idx="2994">
                  <c:v>7.3261175212009799E-17</c:v>
                </c:pt>
                <c:pt idx="2995">
                  <c:v>7.3421663265902096E-17</c:v>
                </c:pt>
                <c:pt idx="2996">
                  <c:v>7.3582988251173195E-17</c:v>
                </c:pt>
                <c:pt idx="2997">
                  <c:v>7.3745155456588698E-17</c:v>
                </c:pt>
                <c:pt idx="2998">
                  <c:v>7.3908170213331E-17</c:v>
                </c:pt>
                <c:pt idx="2999">
                  <c:v>7.4072037895393397E-17</c:v>
                </c:pt>
                <c:pt idx="3000">
                  <c:v>7.4236763919975505E-17</c:v>
                </c:pt>
                <c:pt idx="3001">
                  <c:v>7.4402353747892897E-17</c:v>
                </c:pt>
                <c:pt idx="3002">
                  <c:v>7.4568812883980204E-17</c:v>
                </c:pt>
                <c:pt idx="3003">
                  <c:v>7.4736146877504496E-17</c:v>
                </c:pt>
                <c:pt idx="3004">
                  <c:v>7.4904361322581894E-17</c:v>
                </c:pt>
                <c:pt idx="3005">
                  <c:v>7.5073461858600196E-17</c:v>
                </c:pt>
                <c:pt idx="3006">
                  <c:v>7.5243454170638197E-17</c:v>
                </c:pt>
                <c:pt idx="3007">
                  <c:v>7.5414343989903802E-17</c:v>
                </c:pt>
                <c:pt idx="3008">
                  <c:v>7.5586137094161797E-17</c:v>
                </c:pt>
                <c:pt idx="3009">
                  <c:v>7.5758839308175602E-17</c:v>
                </c:pt>
                <c:pt idx="3010">
                  <c:v>7.5932456504150803E-17</c:v>
                </c:pt>
                <c:pt idx="3011">
                  <c:v>7.6106994602185203E-17</c:v>
                </c:pt>
                <c:pt idx="3012">
                  <c:v>7.6282459570718996E-17</c:v>
                </c:pt>
                <c:pt idx="3013">
                  <c:v>7.6458857426996196E-17</c:v>
                </c:pt>
                <c:pt idx="3014">
                  <c:v>7.6636194237523404E-17</c:v>
                </c:pt>
                <c:pt idx="3015">
                  <c:v>7.6814476118544606E-17</c:v>
                </c:pt>
                <c:pt idx="3016">
                  <c:v>7.6993709236508299E-17</c:v>
                </c:pt>
                <c:pt idx="3017">
                  <c:v>7.7173899808547297E-17</c:v>
                </c:pt>
                <c:pt idx="3018">
                  <c:v>7.7355054102966498E-17</c:v>
                </c:pt>
                <c:pt idx="3019">
                  <c:v>7.7537178439723899E-17</c:v>
                </c:pt>
                <c:pt idx="3020">
                  <c:v>7.7720279190931099E-17</c:v>
                </c:pt>
                <c:pt idx="3021">
                  <c:v>7.7904362781349803E-17</c:v>
                </c:pt>
                <c:pt idx="3022">
                  <c:v>7.8089435688896901E-17</c:v>
                </c:pt>
                <c:pt idx="3023">
                  <c:v>7.8275504445154E-17</c:v>
                </c:pt>
                <c:pt idx="3024">
                  <c:v>7.8462575635885506E-17</c:v>
                </c:pt>
                <c:pt idx="3025">
                  <c:v>7.8650655901555995E-17</c:v>
                </c:pt>
                <c:pt idx="3026">
                  <c:v>7.8839751937863202E-17</c:v>
                </c:pt>
                <c:pt idx="3027">
                  <c:v>7.9029870496263297E-17</c:v>
                </c:pt>
                <c:pt idx="3028">
                  <c:v>7.9221018384517104E-17</c:v>
                </c:pt>
                <c:pt idx="3029">
                  <c:v>7.9413202467229505E-17</c:v>
                </c:pt>
                <c:pt idx="3030">
                  <c:v>7.9606429666401203E-17</c:v>
                </c:pt>
                <c:pt idx="3031">
                  <c:v>7.9800706961985405E-17</c:v>
                </c:pt>
                <c:pt idx="3032">
                  <c:v>7.9996041392451606E-17</c:v>
                </c:pt>
                <c:pt idx="3033">
                  <c:v>8.0192440055353304E-17</c:v>
                </c:pt>
                <c:pt idx="3034">
                  <c:v>8.0389910107900495E-17</c:v>
                </c:pt>
                <c:pt idx="3035">
                  <c:v>8.0588458767546806E-17</c:v>
                </c:pt>
                <c:pt idx="3036">
                  <c:v>8.0788093312572696E-17</c:v>
                </c:pt>
                <c:pt idx="3037">
                  <c:v>8.0988821082680495E-17</c:v>
                </c:pt>
                <c:pt idx="3038">
                  <c:v>8.1190649479595203E-17</c:v>
                </c:pt>
                <c:pt idx="3039">
                  <c:v>8.1393585967675394E-17</c:v>
                </c:pt>
                <c:pt idx="3040">
                  <c:v>8.1597638074520104E-17</c:v>
                </c:pt>
                <c:pt idx="3041">
                  <c:v>8.1802813391597396E-17</c:v>
                </c:pt>
                <c:pt idx="3042">
                  <c:v>8.2009119574867597E-17</c:v>
                </c:pt>
                <c:pt idx="3043">
                  <c:v>8.2216564345418996E-17</c:v>
                </c:pt>
                <c:pt idx="3044">
                  <c:v>8.2425155490110098E-17</c:v>
                </c:pt>
                <c:pt idx="3045">
                  <c:v>8.26349008622213E-17</c:v>
                </c:pt>
                <c:pt idx="3046">
                  <c:v>8.28458083821032E-17</c:v>
                </c:pt>
                <c:pt idx="3047">
                  <c:v>8.3057886037850403E-17</c:v>
                </c:pt>
                <c:pt idx="3048">
                  <c:v>8.3271141885963403E-17</c:v>
                </c:pt>
                <c:pt idx="3049">
                  <c:v>8.3485584052033796E-17</c:v>
                </c:pt>
                <c:pt idx="3050">
                  <c:v>8.3701220731426197E-17</c:v>
                </c:pt>
                <c:pt idx="3051">
                  <c:v>8.3918060189972998E-17</c:v>
                </c:pt>
                <c:pt idx="3052">
                  <c:v>8.4136110764676496E-17</c:v>
                </c:pt>
                <c:pt idx="3053">
                  <c:v>8.4355380864416595E-17</c:v>
                </c:pt>
                <c:pt idx="3054">
                  <c:v>8.4575878970671402E-17</c:v>
                </c:pt>
                <c:pt idx="3055">
                  <c:v>8.4797613638237296E-17</c:v>
                </c:pt>
                <c:pt idx="3056">
                  <c:v>8.5020593495969005E-17</c:v>
                </c:pt>
                <c:pt idx="3057">
                  <c:v>8.5244827247514306E-17</c:v>
                </c:pt>
                <c:pt idx="3058">
                  <c:v>8.5470323672070196E-17</c:v>
                </c:pt>
                <c:pt idx="3059">
                  <c:v>8.5697091625136996E-17</c:v>
                </c:pt>
                <c:pt idx="3060">
                  <c:v>8.5925140039290103E-17</c:v>
                </c:pt>
                <c:pt idx="3061">
                  <c:v>8.61544779249501E-17</c:v>
                </c:pt>
                <c:pt idx="3062">
                  <c:v>8.6385114371171697E-17</c:v>
                </c:pt>
                <c:pt idx="3063">
                  <c:v>8.6617058546438094E-17</c:v>
                </c:pt>
                <c:pt idx="3064">
                  <c:v>8.6850319699457406E-17</c:v>
                </c:pt>
                <c:pt idx="3065">
                  <c:v>8.70849071599801E-17</c:v>
                </c:pt>
                <c:pt idx="3066">
                  <c:v>8.7320830339619404E-17</c:v>
                </c:pt>
                <c:pt idx="3067">
                  <c:v>8.7558098732678004E-17</c:v>
                </c:pt>
                <c:pt idx="3068">
                  <c:v>8.7796721916990502E-17</c:v>
                </c:pt>
                <c:pt idx="3069">
                  <c:v>8.8036709554772203E-17</c:v>
                </c:pt>
                <c:pt idx="3070">
                  <c:v>8.8278071393476201E-17</c:v>
                </c:pt>
                <c:pt idx="3071">
                  <c:v>8.8520817266664701E-17</c:v>
                </c:pt>
                <c:pt idx="3072">
                  <c:v>8.8764957094887403E-17</c:v>
                </c:pt>
                <c:pt idx="3073">
                  <c:v>8.9010500886566406E-17</c:v>
                </c:pt>
                <c:pt idx="3074">
                  <c:v>8.9257458738902301E-17</c:v>
                </c:pt>
                <c:pt idx="3075">
                  <c:v>8.9505840838775496E-17</c:v>
                </c:pt>
                <c:pt idx="3076">
                  <c:v>8.9755657463671201E-17</c:v>
                </c:pt>
                <c:pt idx="3077">
                  <c:v>9.0006918982607404E-17</c:v>
                </c:pt>
                <c:pt idx="3078">
                  <c:v>9.0259635857075301E-17</c:v>
                </c:pt>
                <c:pt idx="3079">
                  <c:v>9.0513818641994495E-17</c:v>
                </c:pt>
                <c:pt idx="3080">
                  <c:v>9.0769477986671196E-17</c:v>
                </c:pt>
                <c:pt idx="3081">
                  <c:v>9.1026624635775599E-17</c:v>
                </c:pt>
                <c:pt idx="3082">
                  <c:v>9.1285269430324703E-17</c:v>
                </c:pt>
                <c:pt idx="3083">
                  <c:v>9.1545423308679299E-17</c:v>
                </c:pt>
                <c:pt idx="3084">
                  <c:v>9.1807097307554596E-17</c:v>
                </c:pt>
                <c:pt idx="3085">
                  <c:v>9.2070302563034897E-17</c:v>
                </c:pt>
                <c:pt idx="3086">
                  <c:v>9.2335050311609096E-17</c:v>
                </c:pt>
                <c:pt idx="3087">
                  <c:v>9.2601351891213995E-17</c:v>
                </c:pt>
                <c:pt idx="3088">
                  <c:v>9.2869218742288094E-17</c:v>
                </c:pt>
                <c:pt idx="3089">
                  <c:v>9.3138662408840099E-17</c:v>
                </c:pt>
                <c:pt idx="3090">
                  <c:v>9.3409694539529395E-17</c:v>
                </c:pt>
                <c:pt idx="3091">
                  <c:v>9.3682326888761297E-17</c:v>
                </c:pt>
                <c:pt idx="3092">
                  <c:v>9.3956571317787906E-17</c:v>
                </c:pt>
                <c:pt idx="3093">
                  <c:v>9.4232439795831603E-17</c:v>
                </c:pt>
                <c:pt idx="3094">
                  <c:v>9.4509944401213297E-17</c:v>
                </c:pt>
                <c:pt idx="3095">
                  <c:v>9.4789097322499305E-17</c:v>
                </c:pt>
                <c:pt idx="3096">
                  <c:v>9.5069910859658695E-17</c:v>
                </c:pt>
                <c:pt idx="3097">
                  <c:v>9.5352397425236803E-17</c:v>
                </c:pt>
                <c:pt idx="3098">
                  <c:v>9.5636569545537295E-17</c:v>
                </c:pt>
                <c:pt idx="3099">
                  <c:v>9.5922439861827702E-17</c:v>
                </c:pt>
                <c:pt idx="3100">
                  <c:v>9.6210021131546198E-17</c:v>
                </c:pt>
                <c:pt idx="3101">
                  <c:v>9.6499326229534102E-17</c:v>
                </c:pt>
                <c:pt idx="3102">
                  <c:v>9.6790368149279104E-17</c:v>
                </c:pt>
                <c:pt idx="3103">
                  <c:v>9.7083160004167801E-17</c:v>
                </c:pt>
                <c:pt idx="3104">
                  <c:v>9.7377715028762999E-17</c:v>
                </c:pt>
                <c:pt idx="3105">
                  <c:v>9.7674046580084699E-17</c:v>
                </c:pt>
                <c:pt idx="3106">
                  <c:v>9.79721681389219E-17</c:v>
                </c:pt>
                <c:pt idx="3107">
                  <c:v>9.8272093311135697E-17</c:v>
                </c:pt>
                <c:pt idx="3108">
                  <c:v>9.8573835829007101E-17</c:v>
                </c:pt>
                <c:pt idx="3109">
                  <c:v>9.8877409552577004E-17</c:v>
                </c:pt>
                <c:pt idx="3110">
                  <c:v>9.9182828471015902E-17</c:v>
                </c:pt>
                <c:pt idx="3111">
                  <c:v>9.9490106704000701E-17</c:v>
                </c:pt>
                <c:pt idx="3112">
                  <c:v>9.97992585031166E-17</c:v>
                </c:pt>
                <c:pt idx="3113">
                  <c:v>1.0011029825327E-16</c:v>
                </c:pt>
                <c:pt idx="3114">
                  <c:v>1.00423240474119E-16</c:v>
                </c:pt>
                <c:pt idx="3115">
                  <c:v>1.00738099821519E-16</c:v>
                </c:pt>
                <c:pt idx="3116">
                  <c:v>1.0105489108899801E-16</c:v>
                </c:pt>
                <c:pt idx="3117">
                  <c:v>1.01373629209227E-16</c:v>
                </c:pt>
                <c:pt idx="3118">
                  <c:v>1.0169432925552801E-16</c:v>
                </c:pt>
                <c:pt idx="3119">
                  <c:v>1.02017006443391E-16</c:v>
                </c:pt>
                <c:pt idx="3120">
                  <c:v>1.02341676132013E-16</c:v>
                </c:pt>
                <c:pt idx="3121">
                  <c:v>1.02668353825849E-16</c:v>
                </c:pt>
                <c:pt idx="3122">
                  <c:v>1.0299705517619E-16</c:v>
                </c:pt>
                <c:pt idx="3123">
                  <c:v>1.03327795982752E-16</c:v>
                </c:pt>
                <c:pt idx="3124">
                  <c:v>1.0366059219529301E-16</c:v>
                </c:pt>
                <c:pt idx="3125">
                  <c:v>1.03995459915242E-16</c:v>
                </c:pt>
                <c:pt idx="3126">
                  <c:v>1.0433241539734399E-16</c:v>
                </c:pt>
                <c:pt idx="3127">
                  <c:v>1.04671475051342E-16</c:v>
                </c:pt>
                <c:pt idx="3128">
                  <c:v>1.05012655443661E-16</c:v>
                </c:pt>
                <c:pt idx="3129">
                  <c:v>1.05355973299121E-16</c:v>
                </c:pt>
                <c:pt idx="3130">
                  <c:v>1.05701445502667E-16</c:v>
                </c:pt>
                <c:pt idx="3131">
                  <c:v>1.06049089101129E-16</c:v>
                </c:pt>
                <c:pt idx="3132">
                  <c:v>1.06398921304987E-16</c:v>
                </c:pt>
                <c:pt idx="3133">
                  <c:v>1.06750959490173E-16</c:v>
                </c:pt>
                <c:pt idx="3134">
                  <c:v>1.07105221199885E-16</c:v>
                </c:pt>
                <c:pt idx="3135">
                  <c:v>1.07461724146433E-16</c:v>
                </c:pt>
                <c:pt idx="3136">
                  <c:v>1.07820486213091E-16</c:v>
                </c:pt>
                <c:pt idx="3137">
                  <c:v>1.08181525455989E-16</c:v>
                </c:pt>
                <c:pt idx="3138">
                  <c:v>1.08544860106018E-16</c:v>
                </c:pt>
                <c:pt idx="3139">
                  <c:v>1.08910508570761E-16</c:v>
                </c:pt>
                <c:pt idx="3140">
                  <c:v>1.09278489436447E-16</c:v>
                </c:pt>
                <c:pt idx="3141">
                  <c:v>1.0964882146992801E-16</c:v>
                </c:pt>
                <c:pt idx="3142">
                  <c:v>1.10021523620684E-16</c:v>
                </c:pt>
                <c:pt idx="3143">
                  <c:v>1.10396615022844E-16</c:v>
                </c:pt>
                <c:pt idx="3144">
                  <c:v>1.10774114997244E-16</c:v>
                </c:pt>
                <c:pt idx="3145">
                  <c:v>1.11154043053498E-16</c:v>
                </c:pt>
                <c:pt idx="3146">
                  <c:v>1.1153641889210401E-16</c:v>
                </c:pt>
                <c:pt idx="3147">
                  <c:v>1.1192126240656499E-16</c:v>
                </c:pt>
                <c:pt idx="3148">
                  <c:v>1.12308593685553E-16</c:v>
                </c:pt>
                <c:pt idx="3149">
                  <c:v>1.1269843301507699E-16</c:v>
                </c:pt>
                <c:pt idx="3150">
                  <c:v>1.13090800880698E-16</c:v>
                </c:pt>
                <c:pt idx="3151">
                  <c:v>1.1348571796975901E-16</c:v>
                </c:pt>
                <c:pt idx="3152">
                  <c:v>1.13883205173649E-16</c:v>
                </c:pt>
                <c:pt idx="3153">
                  <c:v>1.1428328359008799E-16</c:v>
                </c:pt>
                <c:pt idx="3154">
                  <c:v>1.1468597452544801E-16</c:v>
                </c:pt>
                <c:pt idx="3155">
                  <c:v>1.1509129949709701E-16</c:v>
                </c:pt>
                <c:pt idx="3156">
                  <c:v>1.1549928023577301E-16</c:v>
                </c:pt>
                <c:pt idx="3157">
                  <c:v>1.1590993868798901E-16</c:v>
                </c:pt>
                <c:pt idx="3158">
                  <c:v>1.16323297018464E-16</c:v>
                </c:pt>
                <c:pt idx="3159">
                  <c:v>1.1673937761259401E-16</c:v>
                </c:pt>
                <c:pt idx="3160">
                  <c:v>1.17158203078935E-16</c:v>
                </c:pt>
                <c:pt idx="3161">
                  <c:v>1.1757979625173699E-16</c:v>
                </c:pt>
                <c:pt idx="3162">
                  <c:v>1.1800418019349299E-16</c:v>
                </c:pt>
                <c:pt idx="3163">
                  <c:v>1.1843137819753399E-16</c:v>
                </c:pt>
                <c:pt idx="3164">
                  <c:v>1.18861413790642E-16</c:v>
                </c:pt>
                <c:pt idx="3165">
                  <c:v>1.19294310735708E-16</c:v>
                </c:pt>
                <c:pt idx="3166">
                  <c:v>1.1973009303441001E-16</c:v>
                </c:pt>
                <c:pt idx="3167">
                  <c:v>1.2016878492993999E-16</c:v>
                </c:pt>
                <c:pt idx="3168">
                  <c:v>1.20610410909748E-16</c:v>
                </c:pt>
                <c:pt idx="3169">
                  <c:v>1.2105499570833601E-16</c:v>
                </c:pt>
                <c:pt idx="3170">
                  <c:v>1.2150256431007E-16</c:v>
                </c:pt>
                <c:pt idx="3171">
                  <c:v>1.2195314195204399E-16</c:v>
                </c:pt>
                <c:pt idx="3172">
                  <c:v>1.2240675412696901E-16</c:v>
                </c:pt>
                <c:pt idx="3173">
                  <c:v>1.2286342658609999E-16</c:v>
                </c:pt>
                <c:pt idx="3174">
                  <c:v>1.23323185342199E-16</c:v>
                </c:pt>
                <c:pt idx="3175">
                  <c:v>1.23786056672539E-16</c:v>
                </c:pt>
                <c:pt idx="3176">
                  <c:v>1.24252067121937E-16</c:v>
                </c:pt>
                <c:pt idx="3177">
                  <c:v>1.2472124350583999E-16</c:v>
                </c:pt>
                <c:pt idx="3178">
                  <c:v>1.2519361291342801E-16</c:v>
                </c:pt>
                <c:pt idx="3179">
                  <c:v>1.25669202710777E-16</c:v>
                </c:pt>
                <c:pt idx="3180">
                  <c:v>1.2614804054404699E-16</c:v>
                </c:pt>
                <c:pt idx="3181">
                  <c:v>1.26630154342715E-16</c:v>
                </c:pt>
                <c:pt idx="3182">
                  <c:v>1.27115572322854E-16</c:v>
                </c:pt>
                <c:pt idx="3183">
                  <c:v>1.2760432299043801E-16</c:v>
                </c:pt>
                <c:pt idx="3184">
                  <c:v>1.2809643514470699E-16</c:v>
                </c:pt>
                <c:pt idx="3185">
                  <c:v>1.2859193788155699E-16</c:v>
                </c:pt>
                <c:pt idx="3186">
                  <c:v>1.2909086059698899E-16</c:v>
                </c:pt>
                <c:pt idx="3187">
                  <c:v>1.2959323299058201E-16</c:v>
                </c:pt>
                <c:pt idx="3188">
                  <c:v>1.3009908506903201E-16</c:v>
                </c:pt>
                <c:pt idx="3189">
                  <c:v>1.3060844714971499E-16</c:v>
                </c:pt>
                <c:pt idx="3190">
                  <c:v>1.31121349864302E-16</c:v>
                </c:pt>
                <c:pt idx="3191">
                  <c:v>1.3163782416243199E-16</c:v>
                </c:pt>
                <c:pt idx="3192">
                  <c:v>1.3215790131540699E-16</c:v>
                </c:pt>
                <c:pt idx="3193">
                  <c:v>1.3268161291995301E-16</c:v>
                </c:pt>
                <c:pt idx="3194">
                  <c:v>1.3320899090202301E-16</c:v>
                </c:pt>
                <c:pt idx="3195">
                  <c:v>1.3374006752063699E-16</c:v>
                </c:pt>
                <c:pt idx="3196">
                  <c:v>1.34274875371793E-16</c:v>
                </c:pt>
                <c:pt idx="3197">
                  <c:v>1.348134473924E-16</c:v>
                </c:pt>
                <c:pt idx="3198">
                  <c:v>1.35355816864286E-16</c:v>
                </c:pt>
                <c:pt idx="3199">
                  <c:v>1.3590201741823901E-16</c:v>
                </c:pt>
                <c:pt idx="3200">
                  <c:v>1.36452083038105E-16</c:v>
                </c:pt>
                <c:pt idx="3201">
                  <c:v>1.37006048064935E-16</c:v>
                </c:pt>
                <c:pt idx="3202">
                  <c:v>1.37563947201192E-16</c:v>
                </c:pt>
                <c:pt idx="3203">
                  <c:v>1.38125815515002E-16</c:v>
                </c:pt>
                <c:pt idx="3204">
                  <c:v>1.38691688444462E-16</c:v>
                </c:pt>
                <c:pt idx="3205">
                  <c:v>1.3926160180200199E-16</c:v>
                </c:pt>
                <c:pt idx="3206">
                  <c:v>1.3983559177880499E-16</c:v>
                </c:pt>
                <c:pt idx="3207">
                  <c:v>1.4041369494927701E-16</c:v>
                </c:pt>
                <c:pt idx="3208">
                  <c:v>1.4099594827557401E-16</c:v>
                </c:pt>
                <c:pt idx="3209">
                  <c:v>1.41582389112202E-16</c:v>
                </c:pt>
                <c:pt idx="3210">
                  <c:v>1.4217305521063899E-16</c:v>
                </c:pt>
                <c:pt idx="3211">
                  <c:v>1.4276798472405699E-16</c:v>
                </c:pt>
                <c:pt idx="3212">
                  <c:v>1.43367216212079E-16</c:v>
                </c:pt>
                <c:pt idx="3213">
                  <c:v>1.43970788645597E-16</c:v>
                </c:pt>
                <c:pt idx="3214">
                  <c:v>1.4457874141165799E-16</c:v>
                </c:pt>
                <c:pt idx="3215">
                  <c:v>1.4519111431841301E-16</c:v>
                </c:pt>
                <c:pt idx="3216">
                  <c:v>1.4580794760011801E-16</c:v>
                </c:pt>
                <c:pt idx="3217">
                  <c:v>1.4642928192220201E-16</c:v>
                </c:pt>
                <c:pt idx="3218">
                  <c:v>1.4705515838641899E-16</c:v>
                </c:pt>
                <c:pt idx="3219">
                  <c:v>1.4768561853601999E-16</c:v>
                </c:pt>
                <c:pt idx="3220">
                  <c:v>1.48320704361042E-16</c:v>
                </c:pt>
                <c:pt idx="3221">
                  <c:v>1.48960458303627E-16</c:v>
                </c:pt>
                <c:pt idx="3222">
                  <c:v>1.4960492326342599E-16</c:v>
                </c:pt>
                <c:pt idx="3223">
                  <c:v>1.50254142603054E-16</c:v>
                </c:pt>
                <c:pt idx="3224">
                  <c:v>1.5090816015364499E-16</c:v>
                </c:pt>
                <c:pt idx="3225">
                  <c:v>1.5156702022043901E-16</c:v>
                </c:pt>
                <c:pt idx="3226">
                  <c:v>1.52230767588472E-16</c:v>
                </c:pt>
                <c:pt idx="3227">
                  <c:v>1.5289944752831501E-16</c:v>
                </c:pt>
                <c:pt idx="3228">
                  <c:v>1.53573105801894E-16</c:v>
                </c:pt>
                <c:pt idx="3229">
                  <c:v>1.54251788668389E-16</c:v>
                </c:pt>
                <c:pt idx="3230">
                  <c:v>1.5493554289020201E-16</c:v>
                </c:pt>
                <c:pt idx="3231">
                  <c:v>1.5562441573899E-16</c:v>
                </c:pt>
                <c:pt idx="3232">
                  <c:v>1.5631845500179599E-16</c:v>
                </c:pt>
                <c:pt idx="3233">
                  <c:v>1.5701770898723501E-16</c:v>
                </c:pt>
                <c:pt idx="3234">
                  <c:v>1.57722226531782E-16</c:v>
                </c:pt>
                <c:pt idx="3235">
                  <c:v>1.58432057006105E-16</c:v>
                </c:pt>
                <c:pt idx="3236">
                  <c:v>1.5914725032151701E-16</c:v>
                </c:pt>
                <c:pt idx="3237">
                  <c:v>1.5986785693647799E-16</c:v>
                </c:pt>
                <c:pt idx="3238">
                  <c:v>1.6059392786319599E-16</c:v>
                </c:pt>
                <c:pt idx="3239">
                  <c:v>1.61325514674301E-16</c:v>
                </c:pt>
                <c:pt idx="3240">
                  <c:v>1.6206266950961199E-16</c:v>
                </c:pt>
                <c:pt idx="3241">
                  <c:v>1.6280544508298601E-16</c:v>
                </c:pt>
                <c:pt idx="3242">
                  <c:v>1.63553894689239E-16</c:v>
                </c:pt>
                <c:pt idx="3243">
                  <c:v>1.64308072211184E-16</c:v>
                </c:pt>
                <c:pt idx="3244">
                  <c:v>1.65068032126723E-16</c:v>
                </c:pt>
                <c:pt idx="3245">
                  <c:v>1.65833829516056E-16</c:v>
                </c:pt>
                <c:pt idx="3246">
                  <c:v>1.6660552006895801E-16</c:v>
                </c:pt>
                <c:pt idx="3247">
                  <c:v>1.67383160092165E-16</c:v>
                </c:pt>
                <c:pt idx="3248">
                  <c:v>1.6816680651684E-16</c:v>
                </c:pt>
                <c:pt idx="3249">
                  <c:v>1.68956516906143E-16</c:v>
                </c:pt>
                <c:pt idx="3250">
                  <c:v>1.6975234946288201E-16</c:v>
                </c:pt>
                <c:pt idx="3251">
                  <c:v>1.7055436303726499E-16</c:v>
                </c:pt>
                <c:pt idx="3252">
                  <c:v>1.7136261713476599E-16</c:v>
                </c:pt>
                <c:pt idx="3253">
                  <c:v>1.7217717192405301E-16</c:v>
                </c:pt>
                <c:pt idx="3254">
                  <c:v>1.7299808824505201E-16</c:v>
                </c:pt>
                <c:pt idx="3255">
                  <c:v>1.73825427617079E-16</c:v>
                </c:pt>
                <c:pt idx="3256">
                  <c:v>1.74659252247105E-16</c:v>
                </c:pt>
                <c:pt idx="3257">
                  <c:v>1.7549962503809201E-16</c:v>
                </c:pt>
                <c:pt idx="3258">
                  <c:v>1.7634660959745401E-16</c:v>
                </c:pt>
                <c:pt idx="3259">
                  <c:v>1.7720027024562099E-16</c:v>
                </c:pt>
                <c:pt idx="3260">
                  <c:v>1.7806067202469201E-16</c:v>
                </c:pt>
                <c:pt idx="3261">
                  <c:v>1.7892788070721599E-16</c:v>
                </c:pt>
                <c:pt idx="3262">
                  <c:v>1.7980196280507401E-16</c:v>
                </c:pt>
                <c:pt idx="3263">
                  <c:v>1.8068298557845801E-16</c:v>
                </c:pt>
                <c:pt idx="3264">
                  <c:v>1.8157101704498301E-16</c:v>
                </c:pt>
                <c:pt idx="3265">
                  <c:v>1.8246612598889899E-16</c:v>
                </c:pt>
                <c:pt idx="3266">
                  <c:v>1.83368381970404E-16</c:v>
                </c:pt>
                <c:pt idx="3267">
                  <c:v>1.8427785533510301E-16</c:v>
                </c:pt>
                <c:pt idx="3268">
                  <c:v>1.85194617223553E-16</c:v>
                </c:pt>
                <c:pt idx="3269">
                  <c:v>1.8611873958093301E-16</c:v>
                </c:pt>
                <c:pt idx="3270">
                  <c:v>1.87050295166846E-16</c:v>
                </c:pt>
                <c:pt idx="3271">
                  <c:v>1.87989357565224E-16</c:v>
                </c:pt>
                <c:pt idx="3272">
                  <c:v>1.8893600119435599E-16</c:v>
                </c:pt>
                <c:pt idx="3273">
                  <c:v>1.8989030131705099E-16</c:v>
                </c:pt>
                <c:pt idx="3274">
                  <c:v>1.9085233405090999E-16</c:v>
                </c:pt>
                <c:pt idx="3275">
                  <c:v>1.9182217637872401E-16</c:v>
                </c:pt>
                <c:pt idx="3276">
                  <c:v>1.9279990615901299E-16</c:v>
                </c:pt>
                <c:pt idx="3277">
                  <c:v>1.9378560213666599E-16</c:v>
                </c:pt>
                <c:pt idx="3278">
                  <c:v>1.9477934395373901E-16</c:v>
                </c:pt>
                <c:pt idx="3279">
                  <c:v>1.9578121216036501E-16</c:v>
                </c:pt>
                <c:pt idx="3280">
                  <c:v>1.9679128822579E-16</c:v>
                </c:pt>
                <c:pt idx="3281">
                  <c:v>1.97809654549565E-16</c:v>
                </c:pt>
                <c:pt idx="3282">
                  <c:v>1.9883639447285201E-16</c:v>
                </c:pt>
                <c:pt idx="3283">
                  <c:v>1.99871592289865E-16</c:v>
                </c:pt>
                <c:pt idx="3284">
                  <c:v>2.00915333259457E-16</c:v>
                </c:pt>
                <c:pt idx="3285">
                  <c:v>2.01967703616851E-16</c:v>
                </c:pt>
                <c:pt idx="3286">
                  <c:v>2.0302879058548799E-16</c:v>
                </c:pt>
                <c:pt idx="3287">
                  <c:v>2.04098682389035E-16</c:v>
                </c:pt>
                <c:pt idx="3288">
                  <c:v>2.05177468263526E-16</c:v>
                </c:pt>
                <c:pt idx="3289">
                  <c:v>2.06265238469655E-16</c:v>
                </c:pt>
                <c:pt idx="3290">
                  <c:v>2.0736208430519799E-16</c:v>
                </c:pt>
                <c:pt idx="3291">
                  <c:v>2.0846809811759801E-16</c:v>
                </c:pt>
                <c:pt idx="3292">
                  <c:v>2.09583373316695E-16</c:v>
                </c:pt>
                <c:pt idx="3293">
                  <c:v>2.10708004387577E-16</c:v>
                </c:pt>
                <c:pt idx="3294">
                  <c:v>2.1184208690364699E-16</c:v>
                </c:pt>
                <c:pt idx="3295">
                  <c:v>2.1298571753974601E-16</c:v>
                </c:pt>
                <c:pt idx="3296">
                  <c:v>2.1413899408552399E-16</c:v>
                </c:pt>
                <c:pt idx="3297">
                  <c:v>2.1530201545890401E-16</c:v>
                </c:pt>
                <c:pt idx="3298">
                  <c:v>2.16474881719717E-16</c:v>
                </c:pt>
                <c:pt idx="3299">
                  <c:v>2.1765769408352E-16</c:v>
                </c:pt>
                <c:pt idx="3300">
                  <c:v>2.1885055493551101E-16</c:v>
                </c:pt>
                <c:pt idx="3301">
                  <c:v>2.20053567844676E-16</c:v>
                </c:pt>
                <c:pt idx="3302">
                  <c:v>2.21266837578055E-16</c:v>
                </c:pt>
                <c:pt idx="3303">
                  <c:v>2.2249047011515901E-16</c:v>
                </c:pt>
                <c:pt idx="3304">
                  <c:v>2.23724572662599E-16</c:v>
                </c:pt>
                <c:pt idx="3305">
                  <c:v>2.2496925366882402E-16</c:v>
                </c:pt>
                <c:pt idx="3306">
                  <c:v>2.2622462283906101E-16</c:v>
                </c:pt>
                <c:pt idx="3307">
                  <c:v>2.27490791150427E-16</c:v>
                </c:pt>
                <c:pt idx="3308">
                  <c:v>2.2876787086716601E-16</c:v>
                </c:pt>
                <c:pt idx="3309">
                  <c:v>2.3005597555610401E-16</c:v>
                </c:pt>
                <c:pt idx="3310">
                  <c:v>2.3135522010226398E-16</c:v>
                </c:pt>
                <c:pt idx="3311">
                  <c:v>2.3266572072461802E-16</c:v>
                </c:pt>
                <c:pt idx="3312">
                  <c:v>2.3398759499206398E-16</c:v>
                </c:pt>
                <c:pt idx="3313">
                  <c:v>2.3532096183954698E-16</c:v>
                </c:pt>
                <c:pt idx="3314">
                  <c:v>2.3666594158435302E-16</c:v>
                </c:pt>
                <c:pt idx="3315">
                  <c:v>2.3802265594260801E-16</c:v>
                </c:pt>
                <c:pt idx="3316">
                  <c:v>2.3939122804592301E-16</c:v>
                </c:pt>
                <c:pt idx="3317">
                  <c:v>2.4077178245823099E-16</c:v>
                </c:pt>
                <c:pt idx="3318">
                  <c:v>2.4216444519282602E-16</c:v>
                </c:pt>
                <c:pt idx="3319">
                  <c:v>2.4356934372953202E-16</c:v>
                </c:pt>
                <c:pt idx="3320">
                  <c:v>2.4498660703211499E-16</c:v>
                </c:pt>
                <c:pt idx="3321">
                  <c:v>2.4641636556583699E-16</c:v>
                </c:pt>
                <c:pt idx="3322">
                  <c:v>2.4785875131521102E-16</c:v>
                </c:pt>
                <c:pt idx="3323">
                  <c:v>2.4931389780193502E-16</c:v>
                </c:pt>
                <c:pt idx="3324">
                  <c:v>2.5078194010302198E-16</c:v>
                </c:pt>
                <c:pt idx="3325">
                  <c:v>2.5226301486910799E-16</c:v>
                </c:pt>
                <c:pt idx="3326">
                  <c:v>2.5375726034295802E-16</c:v>
                </c:pt>
                <c:pt idx="3327">
                  <c:v>2.5526481637815499E-16</c:v>
                </c:pt>
                <c:pt idx="3328">
                  <c:v>2.5678582445797001E-16</c:v>
                </c:pt>
                <c:pt idx="3329">
                  <c:v>2.5832042771446002E-16</c:v>
                </c:pt>
                <c:pt idx="3330">
                  <c:v>2.59868770947705E-16</c:v>
                </c:pt>
                <c:pt idx="3331">
                  <c:v>2.6143100064528399E-16</c:v>
                </c:pt>
                <c:pt idx="3332">
                  <c:v>2.6300726500191802E-16</c:v>
                </c:pt>
                <c:pt idx="3333">
                  <c:v>2.6459771393931401E-16</c:v>
                </c:pt>
                <c:pt idx="3334">
                  <c:v>2.66202499126213E-16</c:v>
                </c:pt>
                <c:pt idx="3335">
                  <c:v>2.6782177399862298E-16</c:v>
                </c:pt>
                <c:pt idx="3336">
                  <c:v>2.6945569378023801E-16</c:v>
                </c:pt>
                <c:pt idx="3337">
                  <c:v>2.7110441550309402E-16</c:v>
                </c:pt>
                <c:pt idx="3338">
                  <c:v>2.72768098028377E-16</c:v>
                </c:pt>
                <c:pt idx="3339">
                  <c:v>2.7444690206744702E-16</c:v>
                </c:pt>
                <c:pt idx="3340">
                  <c:v>2.7614099020305798E-16</c:v>
                </c:pt>
                <c:pt idx="3341">
                  <c:v>2.7785052691080499E-16</c:v>
                </c:pt>
                <c:pt idx="3342">
                  <c:v>2.7957567858070201E-16</c:v>
                </c:pt>
                <c:pt idx="3343">
                  <c:v>2.81316613539035E-16</c:v>
                </c:pt>
                <c:pt idx="3344">
                  <c:v>2.8307350207036899E-16</c:v>
                </c:pt>
                <c:pt idx="3345">
                  <c:v>2.8484651643976199E-16</c:v>
                </c:pt>
                <c:pt idx="3346">
                  <c:v>2.8663583091519E-16</c:v>
                </c:pt>
                <c:pt idx="3347">
                  <c:v>2.88441621790163E-16</c:v>
                </c:pt>
                <c:pt idx="3348">
                  <c:v>2.9026406740653701E-16</c:v>
                </c:pt>
                <c:pt idx="3349">
                  <c:v>2.9210334817754E-16</c:v>
                </c:pt>
                <c:pt idx="3350">
                  <c:v>2.93959646610991E-16</c:v>
                </c:pt>
                <c:pt idx="3351">
                  <c:v>2.9583314733270902E-16</c:v>
                </c:pt>
                <c:pt idx="3352">
                  <c:v>2.9772403711013399E-16</c:v>
                </c:pt>
                <c:pt idx="3353">
                  <c:v>2.9963250487615302E-16</c:v>
                </c:pt>
                <c:pt idx="3354">
                  <c:v>3.0155874175309998E-16</c:v>
                </c:pt>
                <c:pt idx="3355">
                  <c:v>3.0350294107697299E-16</c:v>
                </c:pt>
                <c:pt idx="3356">
                  <c:v>3.0546529842187702E-16</c:v>
                </c:pt>
                <c:pt idx="3357">
                  <c:v>3.0744601162457899E-16</c:v>
                </c:pt>
                <c:pt idx="3358">
                  <c:v>3.0944528080936699E-16</c:v>
                </c:pt>
                <c:pt idx="3359">
                  <c:v>3.1146330841303701E-16</c:v>
                </c:pt>
                <c:pt idx="3360">
                  <c:v>3.1350029921009401E-16</c:v>
                </c:pt>
                <c:pt idx="3361">
                  <c:v>3.1555646033814798E-16</c:v>
                </c:pt>
                <c:pt idx="3362">
                  <c:v>3.1763200132351102E-16</c:v>
                </c:pt>
                <c:pt idx="3363">
                  <c:v>3.1972713410698499E-16</c:v>
                </c:pt>
                <c:pt idx="3364">
                  <c:v>3.2184207306984501E-16</c:v>
                </c:pt>
                <c:pt idx="3365">
                  <c:v>3.2397703505999502E-16</c:v>
                </c:pt>
                <c:pt idx="3366">
                  <c:v>3.2613223941836401E-16</c:v>
                </c:pt>
                <c:pt idx="3367">
                  <c:v>3.2830790800542499E-16</c:v>
                </c:pt>
                <c:pt idx="3368">
                  <c:v>3.3050426522797298E-16</c:v>
                </c:pt>
                <c:pt idx="3369">
                  <c:v>3.3272153806603702E-16</c:v>
                </c:pt>
                <c:pt idx="3370">
                  <c:v>3.3495995610000799E-16</c:v>
                </c:pt>
                <c:pt idx="3371">
                  <c:v>3.3721975153795502E-16</c:v>
                </c:pt>
                <c:pt idx="3372">
                  <c:v>3.3950115924310298E-16</c:v>
                </c:pt>
                <c:pt idx="3373">
                  <c:v>3.4180441676151599E-16</c:v>
                </c:pt>
                <c:pt idx="3374">
                  <c:v>3.4412976434996202E-16</c:v>
                </c:pt>
                <c:pt idx="3375">
                  <c:v>3.4647744500394902E-16</c:v>
                </c:pt>
                <c:pt idx="3376">
                  <c:v>3.4884770448594501E-16</c:v>
                </c:pt>
                <c:pt idx="3377">
                  <c:v>3.5124079135378202E-16</c:v>
                </c:pt>
                <c:pt idx="3378">
                  <c:v>3.5365695698922801E-16</c:v>
                </c:pt>
                <c:pt idx="3379">
                  <c:v>3.5609645562674802E-16</c:v>
                </c:pt>
                <c:pt idx="3380">
                  <c:v>3.5855954438243101E-16</c:v>
                </c:pt>
                <c:pt idx="3381">
                  <c:v>3.6104648328308399E-16</c:v>
                </c:pt>
                <c:pt idx="3382">
                  <c:v>3.6355753529550999E-16</c:v>
                </c:pt>
                <c:pt idx="3383">
                  <c:v>3.6609296635596202E-16</c:v>
                </c:pt>
                <c:pt idx="3384">
                  <c:v>3.6865304539974602E-16</c:v>
                </c:pt>
                <c:pt idx="3385">
                  <c:v>3.71238044391009E-16</c:v>
                </c:pt>
                <c:pt idx="3386">
                  <c:v>3.7384823835268899E-16</c:v>
                </c:pt>
                <c:pt idx="3387">
                  <c:v>3.76483905396629E-16</c:v>
                </c:pt>
                <c:pt idx="3388">
                  <c:v>3.7914532675385602E-16</c:v>
                </c:pt>
                <c:pt idx="3389">
                  <c:v>3.8183278680503501E-16</c:v>
                </c:pt>
                <c:pt idx="3390">
                  <c:v>3.84546573111058E-16</c:v>
                </c:pt>
                <c:pt idx="3391">
                  <c:v>3.8728697644383701E-16</c:v>
                </c:pt>
                <c:pt idx="3392">
                  <c:v>3.9005429081722298E-16</c:v>
                </c:pt>
                <c:pt idx="3393">
                  <c:v>3.9284881351807798E-16</c:v>
                </c:pt>
                <c:pt idx="3394">
                  <c:v>3.9567084513757401E-16</c:v>
                </c:pt>
                <c:pt idx="3395">
                  <c:v>3.9852068960255801E-16</c:v>
                </c:pt>
                <c:pt idx="3396">
                  <c:v>4.0139865420714699E-16</c:v>
                </c:pt>
                <c:pt idx="3397">
                  <c:v>4.0430504964446198E-16</c:v>
                </c:pt>
                <c:pt idx="3398">
                  <c:v>4.0724019003851599E-16</c:v>
                </c:pt>
                <c:pt idx="3399">
                  <c:v>4.1020439297625499E-16</c:v>
                </c:pt>
                <c:pt idx="3400">
                  <c:v>4.1319797953979902E-16</c:v>
                </c:pt>
                <c:pt idx="3401">
                  <c:v>4.1622127433880401E-16</c:v>
                </c:pt>
                <c:pt idx="3402">
                  <c:v>4.19274605543E-16</c:v>
                </c:pt>
                <c:pt idx="3403">
                  <c:v>4.2235830491491601E-16</c:v>
                </c:pt>
                <c:pt idx="3404">
                  <c:v>4.2547270784274901E-16</c:v>
                </c:pt>
                <c:pt idx="3405">
                  <c:v>4.2861815337341298E-16</c:v>
                </c:pt>
                <c:pt idx="3406">
                  <c:v>4.3179498424576698E-16</c:v>
                </c:pt>
                <c:pt idx="3407">
                  <c:v>4.3500354692401101E-16</c:v>
                </c:pt>
                <c:pt idx="3408">
                  <c:v>4.3824419163125202E-16</c:v>
                </c:pt>
                <c:pt idx="3409">
                  <c:v>4.4151727238332799E-16</c:v>
                </c:pt>
                <c:pt idx="3410">
                  <c:v>4.4482314702267202E-16</c:v>
                </c:pt>
                <c:pt idx="3411">
                  <c:v>4.4816217725257996E-16</c:v>
                </c:pt>
                <c:pt idx="3412">
                  <c:v>4.5153472867149296E-16</c:v>
                </c:pt>
                <c:pt idx="3413">
                  <c:v>4.5494117080757904E-16</c:v>
                </c:pt>
                <c:pt idx="3414">
                  <c:v>4.5838187715355302E-16</c:v>
                </c:pt>
                <c:pt idx="3415">
                  <c:v>4.6185722520167099E-16</c:v>
                </c:pt>
                <c:pt idx="3416">
                  <c:v>4.6536759647899E-16</c:v>
                </c:pt>
                <c:pt idx="3417">
                  <c:v>4.6891337658286503E-16</c:v>
                </c:pt>
                <c:pt idx="3418">
                  <c:v>4.7249495521671302E-16</c:v>
                </c:pt>
                <c:pt idx="3419">
                  <c:v>4.7611272622606296E-16</c:v>
                </c:pt>
                <c:pt idx="3420">
                  <c:v>4.79767087634849E-16</c:v>
                </c:pt>
                <c:pt idx="3421">
                  <c:v>4.8345844168204704E-16</c:v>
                </c:pt>
                <c:pt idx="3422">
                  <c:v>4.8718719485861103E-16</c:v>
                </c:pt>
                <c:pt idx="3423">
                  <c:v>4.9095375794475498E-16</c:v>
                </c:pt>
                <c:pt idx="3424">
                  <c:v>4.9475854604755802E-16</c:v>
                </c:pt>
                <c:pt idx="3425">
                  <c:v>4.9860197863899997E-16</c:v>
                </c:pt>
                <c:pt idx="3426">
                  <c:v>5.0248447959435699E-16</c:v>
                </c:pt>
                <c:pt idx="3427">
                  <c:v>5.0640647723098504E-16</c:v>
                </c:pt>
                <c:pt idx="3428">
                  <c:v>5.1036840434766295E-16</c:v>
                </c:pt>
                <c:pt idx="3429">
                  <c:v>5.1437069826427604E-16</c:v>
                </c:pt>
                <c:pt idx="3430">
                  <c:v>5.1841380086212496E-16</c:v>
                </c:pt>
                <c:pt idx="3431">
                  <c:v>5.2249815862467204E-16</c:v>
                </c:pt>
                <c:pt idx="3432">
                  <c:v>5.2662422267895497E-16</c:v>
                </c:pt>
                <c:pt idx="3433">
                  <c:v>5.3079244883752397E-16</c:v>
                </c:pt>
                <c:pt idx="3434">
                  <c:v>5.3500329764109301E-16</c:v>
                </c:pt>
                <c:pt idx="3435">
                  <c:v>5.3925723440186102E-16</c:v>
                </c:pt>
                <c:pt idx="3436">
                  <c:v>5.4355472924756402E-16</c:v>
                </c:pt>
                <c:pt idx="3437">
                  <c:v>5.4789625716632197E-16</c:v>
                </c:pt>
                <c:pt idx="3438">
                  <c:v>5.5228229805232604E-16</c:v>
                </c:pt>
                <c:pt idx="3439">
                  <c:v>5.5671333675240798E-16</c:v>
                </c:pt>
                <c:pt idx="3440">
                  <c:v>5.6118986311359897E-16</c:v>
                </c:pt>
                <c:pt idx="3441">
                  <c:v>5.6571237203162098E-16</c:v>
                </c:pt>
                <c:pt idx="3442">
                  <c:v>5.7028136350056901E-16</c:v>
                </c:pt>
                <c:pt idx="3443">
                  <c:v>5.7489734266364596E-16</c:v>
                </c:pt>
                <c:pt idx="3444">
                  <c:v>5.7956081986521202E-16</c:v>
                </c:pt>
                <c:pt idx="3445">
                  <c:v>5.8427231070406201E-16</c:v>
                </c:pt>
                <c:pt idx="3446">
                  <c:v>5.8903233608814902E-16</c:v>
                </c:pt>
                <c:pt idx="3447">
                  <c:v>5.9384142229076898E-16</c:v>
                </c:pt>
                <c:pt idx="3448">
                  <c:v>5.9870010100833801E-16</c:v>
                </c:pt>
                <c:pt idx="3449">
                  <c:v>6.0360890941985203E-16</c:v>
                </c:pt>
                <c:pt idx="3450">
                  <c:v>6.0856839024808496E-16</c:v>
                </c:pt>
                <c:pt idx="3451">
                  <c:v>6.13579091822783E-16</c:v>
                </c:pt>
                <c:pt idx="3452">
                  <c:v>6.1864156814579895E-16</c:v>
                </c:pt>
                <c:pt idx="3453">
                  <c:v>6.2375637895841504E-16</c:v>
                </c:pt>
                <c:pt idx="3454">
                  <c:v>6.2892408981095996E-16</c:v>
                </c:pt>
                <c:pt idx="3455">
                  <c:v>6.3414527213484203E-16</c:v>
                </c:pt>
                <c:pt idx="3456">
                  <c:v>6.3942050331715799E-16</c:v>
                </c:pt>
                <c:pt idx="3457">
                  <c:v>6.4475036677809604E-16</c:v>
                </c:pt>
                <c:pt idx="3458">
                  <c:v>6.5013545205117796E-16</c:v>
                </c:pt>
                <c:pt idx="3459">
                  <c:v>6.5557635486667004E-16</c:v>
                </c:pt>
                <c:pt idx="3460">
                  <c:v>6.6107367723824603E-16</c:v>
                </c:pt>
                <c:pt idx="3461">
                  <c:v>6.6662802755314004E-16</c:v>
                </c:pt>
                <c:pt idx="3462">
                  <c:v>6.7224002066596796E-16</c:v>
                </c:pt>
                <c:pt idx="3463">
                  <c:v>6.7791027799656502E-16</c:v>
                </c:pt>
                <c:pt idx="3464">
                  <c:v>6.8363942763189301E-16</c:v>
                </c:pt>
                <c:pt idx="3465">
                  <c:v>6.8942810443242699E-16</c:v>
                </c:pt>
                <c:pt idx="3466">
                  <c:v>6.9527695014314895E-16</c:v>
                </c:pt>
                <c:pt idx="3467">
                  <c:v>7.0118661350959196E-16</c:v>
                </c:pt>
                <c:pt idx="3468">
                  <c:v>7.0715775039907196E-16</c:v>
                </c:pt>
                <c:pt idx="3469">
                  <c:v>7.1319102392752198E-16</c:v>
                </c:pt>
                <c:pt idx="3470">
                  <c:v>7.1928710459218704E-16</c:v>
                </c:pt>
                <c:pt idx="3471">
                  <c:v>7.25446670410637E-16</c:v>
                </c:pt>
                <c:pt idx="3472">
                  <c:v>7.31670407066278E-16</c:v>
                </c:pt>
                <c:pt idx="3473">
                  <c:v>7.37959008061018E-16</c:v>
                </c:pt>
                <c:pt idx="3474">
                  <c:v>7.44313174875187E-16</c:v>
                </c:pt>
                <c:pt idx="3475">
                  <c:v>7.5073361713544205E-16</c:v>
                </c:pt>
                <c:pt idx="3476">
                  <c:v>7.5722105279084603E-16</c:v>
                </c:pt>
                <c:pt idx="3477">
                  <c:v>7.6377620829784795E-16</c:v>
                </c:pt>
                <c:pt idx="3478">
                  <c:v>7.7039981881448897E-16</c:v>
                </c:pt>
                <c:pt idx="3479">
                  <c:v>7.7709262840444598E-16</c:v>
                </c:pt>
                <c:pt idx="3480">
                  <c:v>7.8385539025147705E-16</c:v>
                </c:pt>
                <c:pt idx="3481">
                  <c:v>7.9068886688492904E-16</c:v>
                </c:pt>
                <c:pt idx="3482">
                  <c:v>7.9759383041677298E-16</c:v>
                </c:pt>
                <c:pt idx="3483">
                  <c:v>8.0457106279104203E-16</c:v>
                </c:pt>
                <c:pt idx="3484">
                  <c:v>8.1162135604621101E-16</c:v>
                </c:pt>
                <c:pt idx="3485">
                  <c:v>8.1874551259141997E-16</c:v>
                </c:pt>
                <c:pt idx="3486">
                  <c:v>8.2594434549713302E-16</c:v>
                </c:pt>
                <c:pt idx="3487">
                  <c:v>8.3321867880132595E-16</c:v>
                </c:pt>
                <c:pt idx="3488">
                  <c:v>8.4056934783183699E-16</c:v>
                </c:pt>
                <c:pt idx="3489">
                  <c:v>8.4799719954595798E-16</c:v>
                </c:pt>
                <c:pt idx="3490">
                  <c:v>8.5550309288830902E-16</c:v>
                </c:pt>
                <c:pt idx="3491">
                  <c:v>8.6308789916779402E-16</c:v>
                </c:pt>
                <c:pt idx="3492">
                  <c:v>8.7075250245509098E-16</c:v>
                </c:pt>
                <c:pt idx="3493">
                  <c:v>8.7849780000155305E-16</c:v>
                </c:pt>
                <c:pt idx="3494">
                  <c:v>8.8632470268094903E-16</c:v>
                </c:pt>
                <c:pt idx="3495">
                  <c:v>8.9423413545528198E-16</c:v>
                </c:pt>
                <c:pt idx="3496">
                  <c:v>9.0222703786609695E-16</c:v>
                </c:pt>
                <c:pt idx="3497">
                  <c:v>9.1030436455280996E-16</c:v>
                </c:pt>
                <c:pt idx="3498">
                  <c:v>9.1846708579953404E-16</c:v>
                </c:pt>
                <c:pt idx="3499">
                  <c:v>9.2671618811222498E-16</c:v>
                </c:pt>
                <c:pt idx="3500">
                  <c:v>9.3505267482765696E-16</c:v>
                </c:pt>
                <c:pt idx="3501">
                  <c:v>9.4347756675653798E-16</c:v>
                </c:pt>
                <c:pt idx="3502">
                  <c:v>9.5199190286231096E-16</c:v>
                </c:pt>
                <c:pt idx="3503">
                  <c:v>9.60596740978059E-16</c:v>
                </c:pt>
                <c:pt idx="3504">
                  <c:v>9.6929315856378607E-16</c:v>
                </c:pt>
                <c:pt idx="3505">
                  <c:v>9.7808225350623991E-16</c:v>
                </c:pt>
                <c:pt idx="3506">
                  <c:v>9.86965144964281E-16</c:v>
                </c:pt>
                <c:pt idx="3507">
                  <c:v>9.9594297426198298E-16</c:v>
                </c:pt>
                <c:pt idx="3508">
                  <c:v>1.0050169058330601E-15</c:v>
                </c:pt>
                <c:pt idx="3509">
                  <c:v>1.01418812821911E-15</c:v>
                </c:pt>
                <c:pt idx="3510">
                  <c:v>1.02345785512545E-15</c:v>
                </c:pt>
                <c:pt idx="3511">
                  <c:v>1.0328273265379401E-15</c:v>
                </c:pt>
                <c:pt idx="3512">
                  <c:v>1.0422978099047099E-15</c:v>
                </c:pt>
                <c:pt idx="3513">
                  <c:v>1.0518706013866301E-15</c:v>
                </c:pt>
                <c:pt idx="3514">
                  <c:v>1.0615470271814899E-15</c:v>
                </c:pt>
                <c:pt idx="3515">
                  <c:v>1.0713284449257E-15</c:v>
                </c:pt>
                <c:pt idx="3516">
                  <c:v>1.08121624517962E-15</c:v>
                </c:pt>
                <c:pt idx="3517">
                  <c:v>1.0912118530008901E-15</c:v>
                </c:pt>
                <c:pt idx="3518">
                  <c:v>1.10131672961244E-15</c:v>
                </c:pt>
                <c:pt idx="3519">
                  <c:v>1.111532374171E-15</c:v>
                </c:pt>
                <c:pt idx="3520">
                  <c:v>1.12186032564285E-15</c:v>
                </c:pt>
                <c:pt idx="3521">
                  <c:v>1.13230216479449E-15</c:v>
                </c:pt>
                <c:pt idx="3522">
                  <c:v>1.1428595163055E-15</c:v>
                </c:pt>
                <c:pt idx="3523">
                  <c:v>1.1535340510125699E-15</c:v>
                </c:pt>
                <c:pt idx="3524">
                  <c:v>1.1643274882937599E-15</c:v>
                </c:pt>
                <c:pt idx="3525">
                  <c:v>1.17524159860266E-15</c:v>
                </c:pt>
                <c:pt idx="3526">
                  <c:v>1.18627820616364E-15</c:v>
                </c:pt>
                <c:pt idx="3527">
                  <c:v>1.1974391918395601E-15</c:v>
                </c:pt>
                <c:pt idx="3528">
                  <c:v>1.2087264961845901E-15</c:v>
                </c:pt>
                <c:pt idx="3529">
                  <c:v>1.22014212269635E-15</c:v>
                </c:pt>
                <c:pt idx="3530">
                  <c:v>1.23168814128176E-15</c:v>
                </c:pt>
                <c:pt idx="3531">
                  <c:v>1.24336669195353E-15</c:v>
                </c:pt>
                <c:pt idx="3532">
                  <c:v>1.2551799887747499E-15</c:v>
                </c:pt>
                <c:pt idx="3533">
                  <c:v>1.2671303240713501E-15</c:v>
                </c:pt>
                <c:pt idx="3534">
                  <c:v>1.2792200729335099E-15</c:v>
                </c:pt>
                <c:pt idx="3535">
                  <c:v>1.2914516980297E-15</c:v>
                </c:pt>
                <c:pt idx="3536">
                  <c:v>1.3038277547588199E-15</c:v>
                </c:pt>
                <c:pt idx="3537">
                  <c:v>1.31635089676858E-15</c:v>
                </c:pt>
                <c:pt idx="3538">
                  <c:v>1.32902388187138E-15</c:v>
                </c:pt>
                <c:pt idx="3539">
                  <c:v>1.34184957839164E-15</c:v>
                </c:pt>
                <c:pt idx="3540">
                  <c:v>1.3548309719823901E-15</c:v>
                </c:pt>
                <c:pt idx="3541">
                  <c:v>1.3679711729529799E-15</c:v>
                </c:pt>
                <c:pt idx="3542">
                  <c:v>1.3812734241537199E-15</c:v>
                </c:pt>
                <c:pt idx="3543">
                  <c:v>1.3947411094692899E-15</c:v>
                </c:pt>
                <c:pt idx="3544">
                  <c:v>1.4083777629772601E-15</c:v>
                </c:pt>
                <c:pt idx="3545">
                  <c:v>1.4221870788356299E-15</c:v>
                </c:pt>
                <c:pt idx="3546">
                  <c:v>1.4361729219696101E-15</c:v>
                </c:pt>
                <c:pt idx="3547">
                  <c:v>1.4503393396373101E-15</c:v>
                </c:pt>
                <c:pt idx="3548">
                  <c:v>1.4646905739620699E-15</c:v>
                </c:pt>
                <c:pt idx="3549">
                  <c:v>1.47923107553161E-15</c:v>
                </c:pt>
                <c:pt idx="3550">
                  <c:v>1.4939655181748899E-15</c:v>
                </c:pt>
                <c:pt idx="3551">
                  <c:v>1.5088988150431599E-15</c:v>
                </c:pt>
                <c:pt idx="3552">
                  <c:v>1.52403613613721E-15</c:v>
                </c:pt>
                <c:pt idx="3553">
                  <c:v>1.5393829274417001E-15</c:v>
                </c:pt>
                <c:pt idx="3554">
                  <c:v>1.55494493185001E-15</c:v>
                </c:pt>
                <c:pt idx="3555">
                  <c:v>1.5707282120870701E-15</c:v>
                </c:pt>
                <c:pt idx="3556">
                  <c:v>1.5867391758683299E-15</c:v>
                </c:pt>
                <c:pt idx="3557">
                  <c:v>1.6029846035664601E-15</c:v>
                </c:pt>
                <c:pt idx="3558">
                  <c:v>1.6194716786982501E-15</c:v>
                </c:pt>
                <c:pt idx="3559">
                  <c:v>1.63620802159108E-15</c:v>
                </c:pt>
                <c:pt idx="3560">
                  <c:v>1.65320172664412E-15</c:v>
                </c:pt>
                <c:pt idx="3561">
                  <c:v>1.67046140366647E-15</c:v>
                </c:pt>
                <c:pt idx="3562">
                  <c:v>1.68799622385098E-15</c:v>
                </c:pt>
                <c:pt idx="3563">
                  <c:v>1.70581597103911E-15</c:v>
                </c:pt>
                <c:pt idx="3564">
                  <c:v>1.72393109904233E-15</c:v>
                </c:pt>
                <c:pt idx="3565">
                  <c:v>1.7423527959224599E-15</c:v>
                </c:pt>
                <c:pt idx="3566">
                  <c:v>1.7610930562974999E-15</c:v>
                </c:pt>
                <c:pt idx="3567">
                  <c:v>1.7801647629387302E-15</c:v>
                </c:pt>
                <c:pt idx="3568">
                  <c:v>1.7995817791702698E-15</c:v>
                </c:pt>
                <c:pt idx="3569">
                  <c:v>1.8193590538823701E-15</c:v>
                </c:pt>
                <c:pt idx="3570">
                  <c:v>1.83951274134291E-15</c:v>
                </c:pt>
                <c:pt idx="3571">
                  <c:v>1.86006033845595E-15</c:v>
                </c:pt>
                <c:pt idx="3572">
                  <c:v>1.8810208426982599E-15</c:v>
                </c:pt>
                <c:pt idx="3573">
                  <c:v>1.90241493470171E-15</c:v>
                </c:pt>
                <c:pt idx="3574">
                  <c:v>1.9242651903870598E-15</c:v>
                </c:pt>
                <c:pt idx="3575">
                  <c:v>1.9465963287596199E-15</c:v>
                </c:pt>
                <c:pt idx="3576">
                  <c:v>1.9694355030381001E-15</c:v>
                </c:pt>
                <c:pt idx="3577">
                  <c:v>1.9928126448309799E-15</c:v>
                </c:pt>
                <c:pt idx="3578">
                  <c:v>2.0167608737746299E-15</c:v>
                </c:pt>
                <c:pt idx="3579">
                  <c:v>2.0413169886570199E-15</c:v>
                </c:pt>
                <c:pt idx="3580">
                  <c:v>2.0665220609341599E-15</c:v>
                </c:pt>
                <c:pt idx="3581">
                  <c:v>2.0924221582423199E-15</c:v>
                </c:pt>
                <c:pt idx="3582">
                  <c:v>2.1190692348182801E-15</c:v>
                </c:pt>
                <c:pt idx="3583">
                  <c:v>2.1465222388962601E-15</c:v>
                </c:pt>
                <c:pt idx="3584">
                  <c:v>2.1748485060591599E-15</c:v>
                </c:pt>
                <c:pt idx="3585">
                  <c:v>2.2041255352305602E-15</c:v>
                </c:pt>
                <c:pt idx="3586">
                  <c:v>2.2344432854805199E-15</c:v>
                </c:pt>
                <c:pt idx="3587">
                  <c:v>2.2659071954242501E-15</c:v>
                </c:pt>
                <c:pt idx="3588">
                  <c:v>2.2986422272097302E-15</c:v>
                </c:pt>
                <c:pt idx="3589">
                  <c:v>2.3327983999027002E-15</c:v>
                </c:pt>
                <c:pt idx="3590">
                  <c:v>2.3685585511464999E-15</c:v>
                </c:pt>
                <c:pt idx="3591">
                  <c:v>2.40614954667787E-15</c:v>
                </c:pt>
                <c:pt idx="3592">
                  <c:v>2.4458590423339902E-15</c:v>
                </c:pt>
                <c:pt idx="3593">
                  <c:v>2.4880616301508899E-15</c:v>
                </c:pt>
                <c:pt idx="3594">
                  <c:v>2.5332618178209502E-15</c:v>
                </c:pt>
                <c:pt idx="3595">
                  <c:v>2.5821695752519101E-15</c:v>
                </c:pt>
                <c:pt idx="3596">
                  <c:v>2.6358454829306601E-15</c:v>
                </c:pt>
                <c:pt idx="3597">
                  <c:v>2.69601668772029E-15</c:v>
                </c:pt>
                <c:pt idx="3598">
                  <c:v>2.7659094373235501E-15</c:v>
                </c:pt>
                <c:pt idx="3599">
                  <c:v>2.85334790955356E-15</c:v>
                </c:pt>
              </c:numCache>
            </c:numRef>
          </c:yVal>
          <c:smooth val="1"/>
          <c:extLst>
            <c:ext xmlns:c16="http://schemas.microsoft.com/office/drawing/2014/chart" uri="{C3380CC4-5D6E-409C-BE32-E72D297353CC}">
              <c16:uniqueId val="{00000001-E917-484D-94CE-83A7B3F866AA}"/>
            </c:ext>
          </c:extLst>
        </c:ser>
        <c:ser>
          <c:idx val="2"/>
          <c:order val="2"/>
          <c:tx>
            <c:v>H=25</c:v>
          </c:tx>
          <c:spPr>
            <a:ln w="19050" cap="rnd">
              <a:solidFill>
                <a:schemeClr val="accent3"/>
              </a:solidFill>
              <a:round/>
            </a:ln>
            <a:effectLst/>
          </c:spPr>
          <c:marker>
            <c:symbol val="none"/>
          </c:marker>
          <c:xVal>
            <c:numRef>
              <c:f>Sheet2!$A$2:$A$3601</c:f>
              <c:numCache>
                <c:formatCode>General</c:formatCode>
                <c:ptCount val="3600"/>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pt idx="71">
                  <c:v>7.1</c:v>
                </c:pt>
                <c:pt idx="72">
                  <c:v>7.2</c:v>
                </c:pt>
                <c:pt idx="73">
                  <c:v>7.3</c:v>
                </c:pt>
                <c:pt idx="74">
                  <c:v>7.4</c:v>
                </c:pt>
                <c:pt idx="75">
                  <c:v>7.5</c:v>
                </c:pt>
                <c:pt idx="76">
                  <c:v>7.6</c:v>
                </c:pt>
                <c:pt idx="77">
                  <c:v>7.7</c:v>
                </c:pt>
                <c:pt idx="78">
                  <c:v>7.8</c:v>
                </c:pt>
                <c:pt idx="79">
                  <c:v>7.9</c:v>
                </c:pt>
                <c:pt idx="80">
                  <c:v>8</c:v>
                </c:pt>
                <c:pt idx="81">
                  <c:v>8.1</c:v>
                </c:pt>
                <c:pt idx="82">
                  <c:v>8.1999999999999993</c:v>
                </c:pt>
                <c:pt idx="83">
                  <c:v>8.3000000000000007</c:v>
                </c:pt>
                <c:pt idx="84">
                  <c:v>8.4</c:v>
                </c:pt>
                <c:pt idx="85">
                  <c:v>8.5</c:v>
                </c:pt>
                <c:pt idx="86">
                  <c:v>8.6</c:v>
                </c:pt>
                <c:pt idx="87">
                  <c:v>8.6999999999999993</c:v>
                </c:pt>
                <c:pt idx="88">
                  <c:v>8.8000000000000007</c:v>
                </c:pt>
                <c:pt idx="89">
                  <c:v>8.9</c:v>
                </c:pt>
                <c:pt idx="90">
                  <c:v>9</c:v>
                </c:pt>
                <c:pt idx="91">
                  <c:v>9.1</c:v>
                </c:pt>
                <c:pt idx="92">
                  <c:v>9.1999999999999993</c:v>
                </c:pt>
                <c:pt idx="93">
                  <c:v>9.3000000000000007</c:v>
                </c:pt>
                <c:pt idx="94">
                  <c:v>9.4</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16.600000000000001</c:v>
                </c:pt>
                <c:pt idx="167">
                  <c:v>16.7</c:v>
                </c:pt>
                <c:pt idx="168">
                  <c:v>16.8</c:v>
                </c:pt>
                <c:pt idx="169">
                  <c:v>16.899999999999999</c:v>
                </c:pt>
                <c:pt idx="170">
                  <c:v>17</c:v>
                </c:pt>
                <c:pt idx="171">
                  <c:v>17.100000000000001</c:v>
                </c:pt>
                <c:pt idx="172">
                  <c:v>17.2</c:v>
                </c:pt>
                <c:pt idx="173">
                  <c:v>17.3</c:v>
                </c:pt>
                <c:pt idx="174">
                  <c:v>17.399999999999999</c:v>
                </c:pt>
                <c:pt idx="175">
                  <c:v>17.5</c:v>
                </c:pt>
                <c:pt idx="176">
                  <c:v>17.600000000000001</c:v>
                </c:pt>
                <c:pt idx="177">
                  <c:v>17.7</c:v>
                </c:pt>
                <c:pt idx="178">
                  <c:v>17.8</c:v>
                </c:pt>
                <c:pt idx="179">
                  <c:v>17.899999999999999</c:v>
                </c:pt>
                <c:pt idx="180">
                  <c:v>18</c:v>
                </c:pt>
                <c:pt idx="181">
                  <c:v>18.100000000000001</c:v>
                </c:pt>
                <c:pt idx="182">
                  <c:v>18.2</c:v>
                </c:pt>
                <c:pt idx="183">
                  <c:v>18.3</c:v>
                </c:pt>
                <c:pt idx="184">
                  <c:v>18.399999999999999</c:v>
                </c:pt>
                <c:pt idx="185">
                  <c:v>18.5</c:v>
                </c:pt>
                <c:pt idx="186">
                  <c:v>18.600000000000001</c:v>
                </c:pt>
                <c:pt idx="187">
                  <c:v>18.7</c:v>
                </c:pt>
                <c:pt idx="188">
                  <c:v>18.8</c:v>
                </c:pt>
                <c:pt idx="189">
                  <c:v>18.899999999999999</c:v>
                </c:pt>
                <c:pt idx="190">
                  <c:v>19</c:v>
                </c:pt>
                <c:pt idx="191">
                  <c:v>19.100000000000001</c:v>
                </c:pt>
                <c:pt idx="192">
                  <c:v>19.2</c:v>
                </c:pt>
                <c:pt idx="193">
                  <c:v>19.3</c:v>
                </c:pt>
                <c:pt idx="194">
                  <c:v>19.399999999999999</c:v>
                </c:pt>
                <c:pt idx="195">
                  <c:v>19.5</c:v>
                </c:pt>
                <c:pt idx="196">
                  <c:v>19.600000000000001</c:v>
                </c:pt>
                <c:pt idx="197">
                  <c:v>19.7</c:v>
                </c:pt>
                <c:pt idx="198">
                  <c:v>19.8</c:v>
                </c:pt>
                <c:pt idx="199">
                  <c:v>19.899999999999999</c:v>
                </c:pt>
                <c:pt idx="200">
                  <c:v>20</c:v>
                </c:pt>
                <c:pt idx="201">
                  <c:v>20.100000000000001</c:v>
                </c:pt>
                <c:pt idx="202">
                  <c:v>20.2</c:v>
                </c:pt>
                <c:pt idx="203">
                  <c:v>20.3</c:v>
                </c:pt>
                <c:pt idx="204">
                  <c:v>20.399999999999999</c:v>
                </c:pt>
                <c:pt idx="205">
                  <c:v>20.5</c:v>
                </c:pt>
                <c:pt idx="206">
                  <c:v>20.6</c:v>
                </c:pt>
                <c:pt idx="207">
                  <c:v>20.7</c:v>
                </c:pt>
                <c:pt idx="208">
                  <c:v>20.8</c:v>
                </c:pt>
                <c:pt idx="209">
                  <c:v>20.9</c:v>
                </c:pt>
                <c:pt idx="210">
                  <c:v>21</c:v>
                </c:pt>
                <c:pt idx="211">
                  <c:v>21.1</c:v>
                </c:pt>
                <c:pt idx="212">
                  <c:v>21.2</c:v>
                </c:pt>
                <c:pt idx="213">
                  <c:v>21.3</c:v>
                </c:pt>
                <c:pt idx="214">
                  <c:v>21.4</c:v>
                </c:pt>
                <c:pt idx="215">
                  <c:v>21.5</c:v>
                </c:pt>
                <c:pt idx="216">
                  <c:v>21.6</c:v>
                </c:pt>
                <c:pt idx="217">
                  <c:v>21.7</c:v>
                </c:pt>
                <c:pt idx="218">
                  <c:v>21.8</c:v>
                </c:pt>
                <c:pt idx="219">
                  <c:v>21.9</c:v>
                </c:pt>
                <c:pt idx="220">
                  <c:v>22</c:v>
                </c:pt>
                <c:pt idx="221">
                  <c:v>22.1</c:v>
                </c:pt>
                <c:pt idx="222">
                  <c:v>22.2</c:v>
                </c:pt>
                <c:pt idx="223">
                  <c:v>22.3</c:v>
                </c:pt>
                <c:pt idx="224">
                  <c:v>22.4</c:v>
                </c:pt>
                <c:pt idx="225">
                  <c:v>22.5</c:v>
                </c:pt>
                <c:pt idx="226">
                  <c:v>22.6</c:v>
                </c:pt>
                <c:pt idx="227">
                  <c:v>22.7</c:v>
                </c:pt>
                <c:pt idx="228">
                  <c:v>22.8</c:v>
                </c:pt>
                <c:pt idx="229">
                  <c:v>22.9</c:v>
                </c:pt>
                <c:pt idx="230">
                  <c:v>23</c:v>
                </c:pt>
                <c:pt idx="231">
                  <c:v>23.1</c:v>
                </c:pt>
                <c:pt idx="232">
                  <c:v>23.2</c:v>
                </c:pt>
                <c:pt idx="233">
                  <c:v>23.3</c:v>
                </c:pt>
                <c:pt idx="234">
                  <c:v>23.4</c:v>
                </c:pt>
                <c:pt idx="235">
                  <c:v>23.5</c:v>
                </c:pt>
                <c:pt idx="236">
                  <c:v>23.6</c:v>
                </c:pt>
                <c:pt idx="237">
                  <c:v>23.7</c:v>
                </c:pt>
                <c:pt idx="238">
                  <c:v>23.8</c:v>
                </c:pt>
                <c:pt idx="239">
                  <c:v>23.9</c:v>
                </c:pt>
                <c:pt idx="240">
                  <c:v>24</c:v>
                </c:pt>
                <c:pt idx="241">
                  <c:v>24.1</c:v>
                </c:pt>
                <c:pt idx="242">
                  <c:v>24.2</c:v>
                </c:pt>
                <c:pt idx="243">
                  <c:v>24.3</c:v>
                </c:pt>
                <c:pt idx="244">
                  <c:v>24.4</c:v>
                </c:pt>
                <c:pt idx="245">
                  <c:v>24.5</c:v>
                </c:pt>
                <c:pt idx="246">
                  <c:v>24.6</c:v>
                </c:pt>
                <c:pt idx="247">
                  <c:v>24.7</c:v>
                </c:pt>
                <c:pt idx="248">
                  <c:v>24.8</c:v>
                </c:pt>
                <c:pt idx="249">
                  <c:v>24.9</c:v>
                </c:pt>
                <c:pt idx="250">
                  <c:v>25</c:v>
                </c:pt>
                <c:pt idx="251">
                  <c:v>25.1</c:v>
                </c:pt>
                <c:pt idx="252">
                  <c:v>25.2</c:v>
                </c:pt>
                <c:pt idx="253">
                  <c:v>25.3</c:v>
                </c:pt>
                <c:pt idx="254">
                  <c:v>25.4</c:v>
                </c:pt>
                <c:pt idx="255">
                  <c:v>25.5</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c:v>
                </c:pt>
                <c:pt idx="277">
                  <c:v>27.7</c:v>
                </c:pt>
                <c:pt idx="278">
                  <c:v>27.8</c:v>
                </c:pt>
                <c:pt idx="279">
                  <c:v>27.9</c:v>
                </c:pt>
                <c:pt idx="280">
                  <c:v>28</c:v>
                </c:pt>
                <c:pt idx="281">
                  <c:v>28.1</c:v>
                </c:pt>
                <c:pt idx="282">
                  <c:v>28.2</c:v>
                </c:pt>
                <c:pt idx="283">
                  <c:v>28.3</c:v>
                </c:pt>
                <c:pt idx="284">
                  <c:v>28.4</c:v>
                </c:pt>
                <c:pt idx="285">
                  <c:v>28.5</c:v>
                </c:pt>
                <c:pt idx="286">
                  <c:v>28.6</c:v>
                </c:pt>
                <c:pt idx="287">
                  <c:v>28.7</c:v>
                </c:pt>
                <c:pt idx="288">
                  <c:v>28.8</c:v>
                </c:pt>
                <c:pt idx="289">
                  <c:v>28.9</c:v>
                </c:pt>
                <c:pt idx="290">
                  <c:v>29</c:v>
                </c:pt>
                <c:pt idx="291">
                  <c:v>29.1</c:v>
                </c:pt>
                <c:pt idx="292">
                  <c:v>29.2</c:v>
                </c:pt>
                <c:pt idx="293">
                  <c:v>29.3</c:v>
                </c:pt>
                <c:pt idx="294">
                  <c:v>29.4</c:v>
                </c:pt>
                <c:pt idx="295">
                  <c:v>29.5</c:v>
                </c:pt>
                <c:pt idx="296">
                  <c:v>29.6</c:v>
                </c:pt>
                <c:pt idx="297">
                  <c:v>29.7</c:v>
                </c:pt>
                <c:pt idx="298">
                  <c:v>29.8</c:v>
                </c:pt>
                <c:pt idx="299">
                  <c:v>29.9</c:v>
                </c:pt>
                <c:pt idx="300">
                  <c:v>30</c:v>
                </c:pt>
                <c:pt idx="301">
                  <c:v>30.1</c:v>
                </c:pt>
                <c:pt idx="302">
                  <c:v>30.2</c:v>
                </c:pt>
                <c:pt idx="303">
                  <c:v>30.3</c:v>
                </c:pt>
                <c:pt idx="304">
                  <c:v>30.4</c:v>
                </c:pt>
                <c:pt idx="305">
                  <c:v>30.5</c:v>
                </c:pt>
                <c:pt idx="306">
                  <c:v>30.6</c:v>
                </c:pt>
                <c:pt idx="307">
                  <c:v>30.7</c:v>
                </c:pt>
                <c:pt idx="308">
                  <c:v>30.8</c:v>
                </c:pt>
                <c:pt idx="309">
                  <c:v>30.9</c:v>
                </c:pt>
                <c:pt idx="310">
                  <c:v>31</c:v>
                </c:pt>
                <c:pt idx="311">
                  <c:v>31.1</c:v>
                </c:pt>
                <c:pt idx="312">
                  <c:v>31.2</c:v>
                </c:pt>
                <c:pt idx="313">
                  <c:v>31.3</c:v>
                </c:pt>
                <c:pt idx="314">
                  <c:v>31.4</c:v>
                </c:pt>
                <c:pt idx="315">
                  <c:v>31.5</c:v>
                </c:pt>
                <c:pt idx="316">
                  <c:v>31.6</c:v>
                </c:pt>
                <c:pt idx="317">
                  <c:v>31.7</c:v>
                </c:pt>
                <c:pt idx="318">
                  <c:v>31.8</c:v>
                </c:pt>
                <c:pt idx="319">
                  <c:v>31.9</c:v>
                </c:pt>
                <c:pt idx="320">
                  <c:v>32</c:v>
                </c:pt>
                <c:pt idx="321">
                  <c:v>32.1</c:v>
                </c:pt>
                <c:pt idx="322">
                  <c:v>32.200000000000003</c:v>
                </c:pt>
                <c:pt idx="323">
                  <c:v>32.299999999999997</c:v>
                </c:pt>
                <c:pt idx="324">
                  <c:v>32.4</c:v>
                </c:pt>
                <c:pt idx="325">
                  <c:v>32.5</c:v>
                </c:pt>
                <c:pt idx="326">
                  <c:v>32.6</c:v>
                </c:pt>
                <c:pt idx="327">
                  <c:v>32.700000000000003</c:v>
                </c:pt>
                <c:pt idx="328">
                  <c:v>32.799999999999997</c:v>
                </c:pt>
                <c:pt idx="329">
                  <c:v>32.9</c:v>
                </c:pt>
                <c:pt idx="330">
                  <c:v>33</c:v>
                </c:pt>
                <c:pt idx="331">
                  <c:v>33.1</c:v>
                </c:pt>
                <c:pt idx="332">
                  <c:v>33.200000000000003</c:v>
                </c:pt>
                <c:pt idx="333">
                  <c:v>33.299999999999997</c:v>
                </c:pt>
                <c:pt idx="334">
                  <c:v>33.4</c:v>
                </c:pt>
                <c:pt idx="335">
                  <c:v>33.5</c:v>
                </c:pt>
                <c:pt idx="336">
                  <c:v>33.6</c:v>
                </c:pt>
                <c:pt idx="337">
                  <c:v>33.700000000000003</c:v>
                </c:pt>
                <c:pt idx="338">
                  <c:v>33.799999999999997</c:v>
                </c:pt>
                <c:pt idx="339">
                  <c:v>33.9</c:v>
                </c:pt>
                <c:pt idx="340">
                  <c:v>34</c:v>
                </c:pt>
                <c:pt idx="341">
                  <c:v>34.1</c:v>
                </c:pt>
                <c:pt idx="342">
                  <c:v>34.200000000000003</c:v>
                </c:pt>
                <c:pt idx="343">
                  <c:v>34.299999999999997</c:v>
                </c:pt>
                <c:pt idx="344">
                  <c:v>34.4</c:v>
                </c:pt>
                <c:pt idx="345">
                  <c:v>34.5</c:v>
                </c:pt>
                <c:pt idx="346">
                  <c:v>34.6</c:v>
                </c:pt>
                <c:pt idx="347">
                  <c:v>34.700000000000003</c:v>
                </c:pt>
                <c:pt idx="348">
                  <c:v>34.799999999999997</c:v>
                </c:pt>
                <c:pt idx="349">
                  <c:v>34.9</c:v>
                </c:pt>
                <c:pt idx="350">
                  <c:v>35</c:v>
                </c:pt>
                <c:pt idx="351">
                  <c:v>35.1</c:v>
                </c:pt>
                <c:pt idx="352">
                  <c:v>35.200000000000003</c:v>
                </c:pt>
                <c:pt idx="353">
                  <c:v>35.299999999999997</c:v>
                </c:pt>
                <c:pt idx="354">
                  <c:v>35.4</c:v>
                </c:pt>
                <c:pt idx="355">
                  <c:v>35.5</c:v>
                </c:pt>
                <c:pt idx="356">
                  <c:v>35.6</c:v>
                </c:pt>
                <c:pt idx="357">
                  <c:v>35.700000000000003</c:v>
                </c:pt>
                <c:pt idx="358">
                  <c:v>35.799999999999997</c:v>
                </c:pt>
                <c:pt idx="359">
                  <c:v>35.9</c:v>
                </c:pt>
                <c:pt idx="360">
                  <c:v>36</c:v>
                </c:pt>
                <c:pt idx="361">
                  <c:v>36.1</c:v>
                </c:pt>
                <c:pt idx="362">
                  <c:v>36.200000000000003</c:v>
                </c:pt>
                <c:pt idx="363">
                  <c:v>36.299999999999997</c:v>
                </c:pt>
                <c:pt idx="364">
                  <c:v>36.4</c:v>
                </c:pt>
                <c:pt idx="365">
                  <c:v>36.5</c:v>
                </c:pt>
                <c:pt idx="366">
                  <c:v>36.6</c:v>
                </c:pt>
                <c:pt idx="367">
                  <c:v>36.700000000000003</c:v>
                </c:pt>
                <c:pt idx="368">
                  <c:v>36.799999999999997</c:v>
                </c:pt>
                <c:pt idx="369">
                  <c:v>36.9</c:v>
                </c:pt>
                <c:pt idx="370">
                  <c:v>37</c:v>
                </c:pt>
                <c:pt idx="371">
                  <c:v>37.1</c:v>
                </c:pt>
                <c:pt idx="372">
                  <c:v>37.200000000000003</c:v>
                </c:pt>
                <c:pt idx="373">
                  <c:v>37.299999999999997</c:v>
                </c:pt>
                <c:pt idx="374">
                  <c:v>37.4</c:v>
                </c:pt>
                <c:pt idx="375">
                  <c:v>37.5</c:v>
                </c:pt>
                <c:pt idx="376">
                  <c:v>37.6</c:v>
                </c:pt>
                <c:pt idx="377">
                  <c:v>37.700000000000003</c:v>
                </c:pt>
                <c:pt idx="378">
                  <c:v>37.799999999999997</c:v>
                </c:pt>
                <c:pt idx="379">
                  <c:v>37.9</c:v>
                </c:pt>
                <c:pt idx="380">
                  <c:v>38</c:v>
                </c:pt>
                <c:pt idx="381">
                  <c:v>38.1</c:v>
                </c:pt>
                <c:pt idx="382">
                  <c:v>38.200000000000003</c:v>
                </c:pt>
                <c:pt idx="383">
                  <c:v>38.299999999999997</c:v>
                </c:pt>
                <c:pt idx="384">
                  <c:v>38.4</c:v>
                </c:pt>
                <c:pt idx="385">
                  <c:v>38.5</c:v>
                </c:pt>
                <c:pt idx="386">
                  <c:v>38.6</c:v>
                </c:pt>
                <c:pt idx="387">
                  <c:v>38.700000000000003</c:v>
                </c:pt>
                <c:pt idx="388">
                  <c:v>38.799999999999997</c:v>
                </c:pt>
                <c:pt idx="389">
                  <c:v>38.9</c:v>
                </c:pt>
                <c:pt idx="390">
                  <c:v>39</c:v>
                </c:pt>
                <c:pt idx="391">
                  <c:v>39.1</c:v>
                </c:pt>
                <c:pt idx="392">
                  <c:v>39.200000000000003</c:v>
                </c:pt>
                <c:pt idx="393">
                  <c:v>39.299999999999997</c:v>
                </c:pt>
                <c:pt idx="394">
                  <c:v>39.4</c:v>
                </c:pt>
                <c:pt idx="395">
                  <c:v>39.5</c:v>
                </c:pt>
                <c:pt idx="396">
                  <c:v>39.6</c:v>
                </c:pt>
                <c:pt idx="397">
                  <c:v>39.700000000000003</c:v>
                </c:pt>
                <c:pt idx="398">
                  <c:v>39.799999999999997</c:v>
                </c:pt>
                <c:pt idx="399">
                  <c:v>39.9</c:v>
                </c:pt>
                <c:pt idx="400">
                  <c:v>40</c:v>
                </c:pt>
                <c:pt idx="401">
                  <c:v>40.1</c:v>
                </c:pt>
                <c:pt idx="402">
                  <c:v>40.200000000000003</c:v>
                </c:pt>
                <c:pt idx="403">
                  <c:v>40.299999999999997</c:v>
                </c:pt>
                <c:pt idx="404">
                  <c:v>40.4</c:v>
                </c:pt>
                <c:pt idx="405">
                  <c:v>40.5</c:v>
                </c:pt>
                <c:pt idx="406">
                  <c:v>40.6</c:v>
                </c:pt>
                <c:pt idx="407">
                  <c:v>40.700000000000003</c:v>
                </c:pt>
                <c:pt idx="408">
                  <c:v>40.799999999999997</c:v>
                </c:pt>
                <c:pt idx="409">
                  <c:v>40.9</c:v>
                </c:pt>
                <c:pt idx="410">
                  <c:v>41</c:v>
                </c:pt>
                <c:pt idx="411">
                  <c:v>41.1</c:v>
                </c:pt>
                <c:pt idx="412">
                  <c:v>41.2</c:v>
                </c:pt>
                <c:pt idx="413">
                  <c:v>41.3</c:v>
                </c:pt>
                <c:pt idx="414">
                  <c:v>41.4</c:v>
                </c:pt>
                <c:pt idx="415">
                  <c:v>41.5</c:v>
                </c:pt>
                <c:pt idx="416">
                  <c:v>41.6</c:v>
                </c:pt>
                <c:pt idx="417">
                  <c:v>41.7</c:v>
                </c:pt>
                <c:pt idx="418">
                  <c:v>41.8</c:v>
                </c:pt>
                <c:pt idx="419">
                  <c:v>41.9</c:v>
                </c:pt>
                <c:pt idx="420">
                  <c:v>42</c:v>
                </c:pt>
                <c:pt idx="421">
                  <c:v>42.1</c:v>
                </c:pt>
                <c:pt idx="422">
                  <c:v>42.2</c:v>
                </c:pt>
                <c:pt idx="423">
                  <c:v>42.3</c:v>
                </c:pt>
                <c:pt idx="424">
                  <c:v>42.4</c:v>
                </c:pt>
                <c:pt idx="425">
                  <c:v>42.5</c:v>
                </c:pt>
                <c:pt idx="426">
                  <c:v>42.6</c:v>
                </c:pt>
                <c:pt idx="427">
                  <c:v>42.7</c:v>
                </c:pt>
                <c:pt idx="428">
                  <c:v>42.8</c:v>
                </c:pt>
                <c:pt idx="429">
                  <c:v>42.9</c:v>
                </c:pt>
                <c:pt idx="430">
                  <c:v>43</c:v>
                </c:pt>
                <c:pt idx="431">
                  <c:v>43.1</c:v>
                </c:pt>
                <c:pt idx="432">
                  <c:v>43.2</c:v>
                </c:pt>
                <c:pt idx="433">
                  <c:v>43.3</c:v>
                </c:pt>
                <c:pt idx="434">
                  <c:v>43.4</c:v>
                </c:pt>
                <c:pt idx="435">
                  <c:v>43.5</c:v>
                </c:pt>
                <c:pt idx="436">
                  <c:v>43.6</c:v>
                </c:pt>
                <c:pt idx="437">
                  <c:v>43.7</c:v>
                </c:pt>
                <c:pt idx="438">
                  <c:v>43.8</c:v>
                </c:pt>
                <c:pt idx="439">
                  <c:v>43.9</c:v>
                </c:pt>
                <c:pt idx="440">
                  <c:v>44</c:v>
                </c:pt>
                <c:pt idx="441">
                  <c:v>44.1</c:v>
                </c:pt>
                <c:pt idx="442">
                  <c:v>44.2</c:v>
                </c:pt>
                <c:pt idx="443">
                  <c:v>44.3</c:v>
                </c:pt>
                <c:pt idx="444">
                  <c:v>44.4</c:v>
                </c:pt>
                <c:pt idx="445">
                  <c:v>44.5</c:v>
                </c:pt>
                <c:pt idx="446">
                  <c:v>44.6</c:v>
                </c:pt>
                <c:pt idx="447">
                  <c:v>44.7</c:v>
                </c:pt>
                <c:pt idx="448">
                  <c:v>44.8</c:v>
                </c:pt>
                <c:pt idx="449">
                  <c:v>44.9</c:v>
                </c:pt>
                <c:pt idx="450">
                  <c:v>45</c:v>
                </c:pt>
                <c:pt idx="451">
                  <c:v>45.1</c:v>
                </c:pt>
                <c:pt idx="452">
                  <c:v>45.2</c:v>
                </c:pt>
                <c:pt idx="453">
                  <c:v>45.3</c:v>
                </c:pt>
                <c:pt idx="454">
                  <c:v>45.4</c:v>
                </c:pt>
                <c:pt idx="455">
                  <c:v>45.5</c:v>
                </c:pt>
                <c:pt idx="456">
                  <c:v>45.6</c:v>
                </c:pt>
                <c:pt idx="457">
                  <c:v>45.7</c:v>
                </c:pt>
                <c:pt idx="458">
                  <c:v>45.8</c:v>
                </c:pt>
                <c:pt idx="459">
                  <c:v>45.9</c:v>
                </c:pt>
                <c:pt idx="460">
                  <c:v>46</c:v>
                </c:pt>
                <c:pt idx="461">
                  <c:v>46.1</c:v>
                </c:pt>
                <c:pt idx="462">
                  <c:v>46.2</c:v>
                </c:pt>
                <c:pt idx="463">
                  <c:v>46.3</c:v>
                </c:pt>
                <c:pt idx="464">
                  <c:v>46.4</c:v>
                </c:pt>
                <c:pt idx="465">
                  <c:v>46.5</c:v>
                </c:pt>
                <c:pt idx="466">
                  <c:v>46.6</c:v>
                </c:pt>
                <c:pt idx="467">
                  <c:v>46.7</c:v>
                </c:pt>
                <c:pt idx="468">
                  <c:v>46.8</c:v>
                </c:pt>
                <c:pt idx="469">
                  <c:v>46.9</c:v>
                </c:pt>
                <c:pt idx="470">
                  <c:v>47</c:v>
                </c:pt>
                <c:pt idx="471">
                  <c:v>47.1</c:v>
                </c:pt>
                <c:pt idx="472">
                  <c:v>47.2</c:v>
                </c:pt>
                <c:pt idx="473">
                  <c:v>47.3</c:v>
                </c:pt>
                <c:pt idx="474">
                  <c:v>47.4</c:v>
                </c:pt>
                <c:pt idx="475">
                  <c:v>47.5</c:v>
                </c:pt>
                <c:pt idx="476">
                  <c:v>47.6</c:v>
                </c:pt>
                <c:pt idx="477">
                  <c:v>47.7</c:v>
                </c:pt>
                <c:pt idx="478">
                  <c:v>47.8</c:v>
                </c:pt>
                <c:pt idx="479">
                  <c:v>47.9</c:v>
                </c:pt>
                <c:pt idx="480">
                  <c:v>48</c:v>
                </c:pt>
                <c:pt idx="481">
                  <c:v>48.1</c:v>
                </c:pt>
                <c:pt idx="482">
                  <c:v>48.2</c:v>
                </c:pt>
                <c:pt idx="483">
                  <c:v>48.3</c:v>
                </c:pt>
                <c:pt idx="484">
                  <c:v>48.4</c:v>
                </c:pt>
                <c:pt idx="485">
                  <c:v>48.5</c:v>
                </c:pt>
                <c:pt idx="486">
                  <c:v>48.6</c:v>
                </c:pt>
                <c:pt idx="487">
                  <c:v>48.7</c:v>
                </c:pt>
                <c:pt idx="488">
                  <c:v>48.8</c:v>
                </c:pt>
                <c:pt idx="489">
                  <c:v>48.9</c:v>
                </c:pt>
                <c:pt idx="490">
                  <c:v>49</c:v>
                </c:pt>
                <c:pt idx="491">
                  <c:v>49.1</c:v>
                </c:pt>
                <c:pt idx="492">
                  <c:v>49.2</c:v>
                </c:pt>
                <c:pt idx="493">
                  <c:v>49.3</c:v>
                </c:pt>
                <c:pt idx="494">
                  <c:v>49.4</c:v>
                </c:pt>
                <c:pt idx="495">
                  <c:v>49.5</c:v>
                </c:pt>
                <c:pt idx="496">
                  <c:v>49.6</c:v>
                </c:pt>
                <c:pt idx="497">
                  <c:v>49.7</c:v>
                </c:pt>
                <c:pt idx="498">
                  <c:v>49.8</c:v>
                </c:pt>
                <c:pt idx="499">
                  <c:v>49.9</c:v>
                </c:pt>
                <c:pt idx="500">
                  <c:v>50</c:v>
                </c:pt>
                <c:pt idx="501">
                  <c:v>50.1</c:v>
                </c:pt>
                <c:pt idx="502">
                  <c:v>50.2</c:v>
                </c:pt>
                <c:pt idx="503">
                  <c:v>50.3</c:v>
                </c:pt>
                <c:pt idx="504">
                  <c:v>50.4</c:v>
                </c:pt>
                <c:pt idx="505">
                  <c:v>50.5</c:v>
                </c:pt>
                <c:pt idx="506">
                  <c:v>50.6</c:v>
                </c:pt>
                <c:pt idx="507">
                  <c:v>50.7</c:v>
                </c:pt>
                <c:pt idx="508">
                  <c:v>50.8</c:v>
                </c:pt>
                <c:pt idx="509">
                  <c:v>50.9</c:v>
                </c:pt>
                <c:pt idx="510">
                  <c:v>51</c:v>
                </c:pt>
                <c:pt idx="511">
                  <c:v>51.1</c:v>
                </c:pt>
                <c:pt idx="512">
                  <c:v>51.2</c:v>
                </c:pt>
                <c:pt idx="513">
                  <c:v>51.3</c:v>
                </c:pt>
                <c:pt idx="514">
                  <c:v>51.4</c:v>
                </c:pt>
                <c:pt idx="515">
                  <c:v>51.5</c:v>
                </c:pt>
                <c:pt idx="516">
                  <c:v>51.6</c:v>
                </c:pt>
                <c:pt idx="517">
                  <c:v>51.7</c:v>
                </c:pt>
                <c:pt idx="518">
                  <c:v>51.8</c:v>
                </c:pt>
                <c:pt idx="519">
                  <c:v>51.9</c:v>
                </c:pt>
                <c:pt idx="520">
                  <c:v>52</c:v>
                </c:pt>
                <c:pt idx="521">
                  <c:v>52.1</c:v>
                </c:pt>
                <c:pt idx="522">
                  <c:v>52.2</c:v>
                </c:pt>
                <c:pt idx="523">
                  <c:v>52.3</c:v>
                </c:pt>
                <c:pt idx="524">
                  <c:v>52.4</c:v>
                </c:pt>
                <c:pt idx="525">
                  <c:v>52.5</c:v>
                </c:pt>
                <c:pt idx="526">
                  <c:v>52.6</c:v>
                </c:pt>
                <c:pt idx="527">
                  <c:v>52.7</c:v>
                </c:pt>
                <c:pt idx="528">
                  <c:v>52.8</c:v>
                </c:pt>
                <c:pt idx="529">
                  <c:v>52.9</c:v>
                </c:pt>
                <c:pt idx="530">
                  <c:v>53</c:v>
                </c:pt>
                <c:pt idx="531">
                  <c:v>53.1</c:v>
                </c:pt>
                <c:pt idx="532">
                  <c:v>53.2</c:v>
                </c:pt>
                <c:pt idx="533">
                  <c:v>53.3</c:v>
                </c:pt>
                <c:pt idx="534">
                  <c:v>53.4</c:v>
                </c:pt>
                <c:pt idx="535">
                  <c:v>53.5</c:v>
                </c:pt>
                <c:pt idx="536">
                  <c:v>53.6</c:v>
                </c:pt>
                <c:pt idx="537">
                  <c:v>53.7</c:v>
                </c:pt>
                <c:pt idx="538">
                  <c:v>53.8</c:v>
                </c:pt>
                <c:pt idx="539">
                  <c:v>53.9</c:v>
                </c:pt>
                <c:pt idx="540">
                  <c:v>54</c:v>
                </c:pt>
                <c:pt idx="541">
                  <c:v>54.1</c:v>
                </c:pt>
                <c:pt idx="542">
                  <c:v>54.2</c:v>
                </c:pt>
                <c:pt idx="543">
                  <c:v>54.3</c:v>
                </c:pt>
                <c:pt idx="544">
                  <c:v>54.4</c:v>
                </c:pt>
                <c:pt idx="545">
                  <c:v>54.5</c:v>
                </c:pt>
                <c:pt idx="546">
                  <c:v>54.6</c:v>
                </c:pt>
                <c:pt idx="547">
                  <c:v>54.7</c:v>
                </c:pt>
                <c:pt idx="548">
                  <c:v>54.8</c:v>
                </c:pt>
                <c:pt idx="549">
                  <c:v>54.9</c:v>
                </c:pt>
                <c:pt idx="550">
                  <c:v>55</c:v>
                </c:pt>
                <c:pt idx="551">
                  <c:v>55.1</c:v>
                </c:pt>
                <c:pt idx="552">
                  <c:v>55.2</c:v>
                </c:pt>
                <c:pt idx="553">
                  <c:v>55.3</c:v>
                </c:pt>
                <c:pt idx="554">
                  <c:v>55.4</c:v>
                </c:pt>
                <c:pt idx="555">
                  <c:v>55.5</c:v>
                </c:pt>
                <c:pt idx="556">
                  <c:v>55.6</c:v>
                </c:pt>
                <c:pt idx="557">
                  <c:v>55.7</c:v>
                </c:pt>
                <c:pt idx="558">
                  <c:v>55.8</c:v>
                </c:pt>
                <c:pt idx="559">
                  <c:v>55.9</c:v>
                </c:pt>
                <c:pt idx="560">
                  <c:v>56</c:v>
                </c:pt>
                <c:pt idx="561">
                  <c:v>56.1</c:v>
                </c:pt>
                <c:pt idx="562">
                  <c:v>56.2</c:v>
                </c:pt>
                <c:pt idx="563">
                  <c:v>56.3</c:v>
                </c:pt>
                <c:pt idx="564">
                  <c:v>56.4</c:v>
                </c:pt>
                <c:pt idx="565">
                  <c:v>56.5</c:v>
                </c:pt>
                <c:pt idx="566">
                  <c:v>56.6</c:v>
                </c:pt>
                <c:pt idx="567">
                  <c:v>56.7</c:v>
                </c:pt>
                <c:pt idx="568">
                  <c:v>56.8</c:v>
                </c:pt>
                <c:pt idx="569">
                  <c:v>56.9</c:v>
                </c:pt>
                <c:pt idx="570">
                  <c:v>57</c:v>
                </c:pt>
                <c:pt idx="571">
                  <c:v>57.1</c:v>
                </c:pt>
                <c:pt idx="572">
                  <c:v>57.2</c:v>
                </c:pt>
                <c:pt idx="573">
                  <c:v>57.3</c:v>
                </c:pt>
                <c:pt idx="574">
                  <c:v>57.4</c:v>
                </c:pt>
                <c:pt idx="575">
                  <c:v>57.5</c:v>
                </c:pt>
                <c:pt idx="576">
                  <c:v>57.6</c:v>
                </c:pt>
                <c:pt idx="577">
                  <c:v>57.7</c:v>
                </c:pt>
                <c:pt idx="578">
                  <c:v>57.8</c:v>
                </c:pt>
                <c:pt idx="579">
                  <c:v>57.9</c:v>
                </c:pt>
                <c:pt idx="580">
                  <c:v>58</c:v>
                </c:pt>
                <c:pt idx="581">
                  <c:v>58.1</c:v>
                </c:pt>
                <c:pt idx="582">
                  <c:v>58.2</c:v>
                </c:pt>
                <c:pt idx="583">
                  <c:v>58.3</c:v>
                </c:pt>
                <c:pt idx="584">
                  <c:v>58.4</c:v>
                </c:pt>
                <c:pt idx="585">
                  <c:v>58.5</c:v>
                </c:pt>
                <c:pt idx="586">
                  <c:v>58.6</c:v>
                </c:pt>
                <c:pt idx="587">
                  <c:v>58.7</c:v>
                </c:pt>
                <c:pt idx="588">
                  <c:v>58.8</c:v>
                </c:pt>
                <c:pt idx="589">
                  <c:v>58.9</c:v>
                </c:pt>
                <c:pt idx="590">
                  <c:v>59</c:v>
                </c:pt>
                <c:pt idx="591">
                  <c:v>59.1</c:v>
                </c:pt>
                <c:pt idx="592">
                  <c:v>59.2</c:v>
                </c:pt>
                <c:pt idx="593">
                  <c:v>59.3</c:v>
                </c:pt>
                <c:pt idx="594">
                  <c:v>59.4</c:v>
                </c:pt>
                <c:pt idx="595">
                  <c:v>59.5</c:v>
                </c:pt>
                <c:pt idx="596">
                  <c:v>59.6</c:v>
                </c:pt>
                <c:pt idx="597">
                  <c:v>59.7</c:v>
                </c:pt>
                <c:pt idx="598">
                  <c:v>59.8</c:v>
                </c:pt>
                <c:pt idx="599">
                  <c:v>59.9</c:v>
                </c:pt>
                <c:pt idx="600">
                  <c:v>60</c:v>
                </c:pt>
                <c:pt idx="601">
                  <c:v>60.1</c:v>
                </c:pt>
                <c:pt idx="602">
                  <c:v>60.2</c:v>
                </c:pt>
                <c:pt idx="603">
                  <c:v>60.3</c:v>
                </c:pt>
                <c:pt idx="604">
                  <c:v>60.4</c:v>
                </c:pt>
                <c:pt idx="605">
                  <c:v>60.5</c:v>
                </c:pt>
                <c:pt idx="606">
                  <c:v>60.6</c:v>
                </c:pt>
                <c:pt idx="607">
                  <c:v>60.7</c:v>
                </c:pt>
                <c:pt idx="608">
                  <c:v>60.8</c:v>
                </c:pt>
                <c:pt idx="609">
                  <c:v>60.9</c:v>
                </c:pt>
                <c:pt idx="610">
                  <c:v>61</c:v>
                </c:pt>
                <c:pt idx="611">
                  <c:v>61.1</c:v>
                </c:pt>
                <c:pt idx="612">
                  <c:v>61.2</c:v>
                </c:pt>
                <c:pt idx="613">
                  <c:v>61.3</c:v>
                </c:pt>
                <c:pt idx="614">
                  <c:v>61.4</c:v>
                </c:pt>
                <c:pt idx="615">
                  <c:v>61.5</c:v>
                </c:pt>
                <c:pt idx="616">
                  <c:v>61.6</c:v>
                </c:pt>
                <c:pt idx="617">
                  <c:v>61.7</c:v>
                </c:pt>
                <c:pt idx="618">
                  <c:v>61.8</c:v>
                </c:pt>
                <c:pt idx="619">
                  <c:v>61.9</c:v>
                </c:pt>
                <c:pt idx="620">
                  <c:v>62</c:v>
                </c:pt>
                <c:pt idx="621">
                  <c:v>62.1</c:v>
                </c:pt>
                <c:pt idx="622">
                  <c:v>62.2</c:v>
                </c:pt>
                <c:pt idx="623">
                  <c:v>62.3</c:v>
                </c:pt>
                <c:pt idx="624">
                  <c:v>62.4</c:v>
                </c:pt>
                <c:pt idx="625">
                  <c:v>62.5</c:v>
                </c:pt>
                <c:pt idx="626">
                  <c:v>62.6</c:v>
                </c:pt>
                <c:pt idx="627">
                  <c:v>62.7</c:v>
                </c:pt>
                <c:pt idx="628">
                  <c:v>62.8</c:v>
                </c:pt>
                <c:pt idx="629">
                  <c:v>62.9</c:v>
                </c:pt>
                <c:pt idx="630">
                  <c:v>63</c:v>
                </c:pt>
                <c:pt idx="631">
                  <c:v>63.1</c:v>
                </c:pt>
                <c:pt idx="632">
                  <c:v>63.2</c:v>
                </c:pt>
                <c:pt idx="633">
                  <c:v>63.3</c:v>
                </c:pt>
                <c:pt idx="634">
                  <c:v>63.4</c:v>
                </c:pt>
                <c:pt idx="635">
                  <c:v>63.5</c:v>
                </c:pt>
                <c:pt idx="636">
                  <c:v>63.6</c:v>
                </c:pt>
                <c:pt idx="637">
                  <c:v>63.7</c:v>
                </c:pt>
                <c:pt idx="638">
                  <c:v>63.8</c:v>
                </c:pt>
                <c:pt idx="639">
                  <c:v>63.9</c:v>
                </c:pt>
                <c:pt idx="640">
                  <c:v>64</c:v>
                </c:pt>
                <c:pt idx="641">
                  <c:v>64.099999999999994</c:v>
                </c:pt>
                <c:pt idx="642">
                  <c:v>64.2</c:v>
                </c:pt>
                <c:pt idx="643">
                  <c:v>64.3</c:v>
                </c:pt>
                <c:pt idx="644">
                  <c:v>64.400000000000006</c:v>
                </c:pt>
                <c:pt idx="645">
                  <c:v>64.5</c:v>
                </c:pt>
                <c:pt idx="646">
                  <c:v>64.599999999999994</c:v>
                </c:pt>
                <c:pt idx="647">
                  <c:v>64.7</c:v>
                </c:pt>
                <c:pt idx="648">
                  <c:v>64.8</c:v>
                </c:pt>
                <c:pt idx="649">
                  <c:v>64.900000000000006</c:v>
                </c:pt>
                <c:pt idx="650">
                  <c:v>65</c:v>
                </c:pt>
                <c:pt idx="651">
                  <c:v>65.099999999999994</c:v>
                </c:pt>
                <c:pt idx="652">
                  <c:v>65.2</c:v>
                </c:pt>
                <c:pt idx="653">
                  <c:v>65.3</c:v>
                </c:pt>
                <c:pt idx="654">
                  <c:v>65.400000000000006</c:v>
                </c:pt>
                <c:pt idx="655">
                  <c:v>65.5</c:v>
                </c:pt>
                <c:pt idx="656">
                  <c:v>65.599999999999994</c:v>
                </c:pt>
                <c:pt idx="657">
                  <c:v>65.7</c:v>
                </c:pt>
                <c:pt idx="658">
                  <c:v>65.8</c:v>
                </c:pt>
                <c:pt idx="659">
                  <c:v>65.900000000000006</c:v>
                </c:pt>
                <c:pt idx="660">
                  <c:v>66</c:v>
                </c:pt>
                <c:pt idx="661">
                  <c:v>66.099999999999994</c:v>
                </c:pt>
                <c:pt idx="662">
                  <c:v>66.2</c:v>
                </c:pt>
                <c:pt idx="663">
                  <c:v>66.3</c:v>
                </c:pt>
                <c:pt idx="664">
                  <c:v>66.400000000000006</c:v>
                </c:pt>
                <c:pt idx="665">
                  <c:v>66.5</c:v>
                </c:pt>
                <c:pt idx="666">
                  <c:v>66.599999999999994</c:v>
                </c:pt>
                <c:pt idx="667">
                  <c:v>66.7</c:v>
                </c:pt>
                <c:pt idx="668">
                  <c:v>66.8</c:v>
                </c:pt>
                <c:pt idx="669">
                  <c:v>66.900000000000006</c:v>
                </c:pt>
                <c:pt idx="670">
                  <c:v>67</c:v>
                </c:pt>
                <c:pt idx="671">
                  <c:v>67.099999999999994</c:v>
                </c:pt>
                <c:pt idx="672">
                  <c:v>67.2</c:v>
                </c:pt>
                <c:pt idx="673">
                  <c:v>67.3</c:v>
                </c:pt>
                <c:pt idx="674">
                  <c:v>67.400000000000006</c:v>
                </c:pt>
                <c:pt idx="675">
                  <c:v>67.5</c:v>
                </c:pt>
                <c:pt idx="676">
                  <c:v>67.599999999999994</c:v>
                </c:pt>
                <c:pt idx="677">
                  <c:v>67.7</c:v>
                </c:pt>
                <c:pt idx="678">
                  <c:v>67.8</c:v>
                </c:pt>
                <c:pt idx="679">
                  <c:v>67.900000000000006</c:v>
                </c:pt>
                <c:pt idx="680">
                  <c:v>68</c:v>
                </c:pt>
                <c:pt idx="681">
                  <c:v>68.099999999999994</c:v>
                </c:pt>
                <c:pt idx="682">
                  <c:v>68.2</c:v>
                </c:pt>
                <c:pt idx="683">
                  <c:v>68.3</c:v>
                </c:pt>
                <c:pt idx="684">
                  <c:v>68.400000000000006</c:v>
                </c:pt>
                <c:pt idx="685">
                  <c:v>68.5</c:v>
                </c:pt>
                <c:pt idx="686">
                  <c:v>68.599999999999994</c:v>
                </c:pt>
                <c:pt idx="687">
                  <c:v>68.7</c:v>
                </c:pt>
                <c:pt idx="688">
                  <c:v>68.8</c:v>
                </c:pt>
                <c:pt idx="689">
                  <c:v>68.900000000000006</c:v>
                </c:pt>
                <c:pt idx="690">
                  <c:v>69</c:v>
                </c:pt>
                <c:pt idx="691">
                  <c:v>69.099999999999994</c:v>
                </c:pt>
                <c:pt idx="692">
                  <c:v>69.2</c:v>
                </c:pt>
                <c:pt idx="693">
                  <c:v>69.3</c:v>
                </c:pt>
                <c:pt idx="694">
                  <c:v>69.400000000000006</c:v>
                </c:pt>
                <c:pt idx="695">
                  <c:v>69.5</c:v>
                </c:pt>
                <c:pt idx="696">
                  <c:v>69.599999999999994</c:v>
                </c:pt>
                <c:pt idx="697">
                  <c:v>69.7</c:v>
                </c:pt>
                <c:pt idx="698">
                  <c:v>69.8</c:v>
                </c:pt>
                <c:pt idx="699">
                  <c:v>69.900000000000006</c:v>
                </c:pt>
                <c:pt idx="700">
                  <c:v>70</c:v>
                </c:pt>
                <c:pt idx="701">
                  <c:v>70.099999999999994</c:v>
                </c:pt>
                <c:pt idx="702">
                  <c:v>70.2</c:v>
                </c:pt>
                <c:pt idx="703">
                  <c:v>70.3</c:v>
                </c:pt>
                <c:pt idx="704">
                  <c:v>70.400000000000006</c:v>
                </c:pt>
                <c:pt idx="705">
                  <c:v>70.5</c:v>
                </c:pt>
                <c:pt idx="706">
                  <c:v>70.599999999999994</c:v>
                </c:pt>
                <c:pt idx="707">
                  <c:v>70.7</c:v>
                </c:pt>
                <c:pt idx="708">
                  <c:v>70.8</c:v>
                </c:pt>
                <c:pt idx="709">
                  <c:v>70.900000000000006</c:v>
                </c:pt>
                <c:pt idx="710">
                  <c:v>71</c:v>
                </c:pt>
                <c:pt idx="711">
                  <c:v>71.099999999999994</c:v>
                </c:pt>
                <c:pt idx="712">
                  <c:v>71.2</c:v>
                </c:pt>
                <c:pt idx="713">
                  <c:v>71.3</c:v>
                </c:pt>
                <c:pt idx="714">
                  <c:v>71.400000000000006</c:v>
                </c:pt>
                <c:pt idx="715">
                  <c:v>71.5</c:v>
                </c:pt>
                <c:pt idx="716">
                  <c:v>71.599999999999994</c:v>
                </c:pt>
                <c:pt idx="717">
                  <c:v>71.7</c:v>
                </c:pt>
                <c:pt idx="718">
                  <c:v>71.8</c:v>
                </c:pt>
                <c:pt idx="719">
                  <c:v>71.900000000000006</c:v>
                </c:pt>
                <c:pt idx="720">
                  <c:v>72</c:v>
                </c:pt>
                <c:pt idx="721">
                  <c:v>72.099999999999994</c:v>
                </c:pt>
                <c:pt idx="722">
                  <c:v>72.2</c:v>
                </c:pt>
                <c:pt idx="723">
                  <c:v>72.3</c:v>
                </c:pt>
                <c:pt idx="724">
                  <c:v>72.400000000000006</c:v>
                </c:pt>
                <c:pt idx="725">
                  <c:v>72.5</c:v>
                </c:pt>
                <c:pt idx="726">
                  <c:v>72.599999999999994</c:v>
                </c:pt>
                <c:pt idx="727">
                  <c:v>72.7</c:v>
                </c:pt>
                <c:pt idx="728">
                  <c:v>72.8</c:v>
                </c:pt>
                <c:pt idx="729">
                  <c:v>72.900000000000006</c:v>
                </c:pt>
                <c:pt idx="730">
                  <c:v>73</c:v>
                </c:pt>
                <c:pt idx="731">
                  <c:v>73.099999999999994</c:v>
                </c:pt>
                <c:pt idx="732">
                  <c:v>73.2</c:v>
                </c:pt>
                <c:pt idx="733">
                  <c:v>73.3</c:v>
                </c:pt>
                <c:pt idx="734">
                  <c:v>73.400000000000006</c:v>
                </c:pt>
                <c:pt idx="735">
                  <c:v>73.5</c:v>
                </c:pt>
                <c:pt idx="736">
                  <c:v>73.599999999999994</c:v>
                </c:pt>
                <c:pt idx="737">
                  <c:v>73.7</c:v>
                </c:pt>
                <c:pt idx="738">
                  <c:v>73.8</c:v>
                </c:pt>
                <c:pt idx="739">
                  <c:v>73.900000000000006</c:v>
                </c:pt>
                <c:pt idx="740">
                  <c:v>74</c:v>
                </c:pt>
                <c:pt idx="741">
                  <c:v>74.099999999999994</c:v>
                </c:pt>
                <c:pt idx="742">
                  <c:v>74.2</c:v>
                </c:pt>
                <c:pt idx="743">
                  <c:v>74.3</c:v>
                </c:pt>
                <c:pt idx="744">
                  <c:v>74.400000000000006</c:v>
                </c:pt>
                <c:pt idx="745">
                  <c:v>74.5</c:v>
                </c:pt>
                <c:pt idx="746">
                  <c:v>74.599999999999994</c:v>
                </c:pt>
                <c:pt idx="747">
                  <c:v>74.7</c:v>
                </c:pt>
                <c:pt idx="748">
                  <c:v>74.8</c:v>
                </c:pt>
                <c:pt idx="749">
                  <c:v>74.900000000000006</c:v>
                </c:pt>
                <c:pt idx="750">
                  <c:v>75</c:v>
                </c:pt>
                <c:pt idx="751">
                  <c:v>75.099999999999994</c:v>
                </c:pt>
                <c:pt idx="752">
                  <c:v>75.2</c:v>
                </c:pt>
                <c:pt idx="753">
                  <c:v>75.3</c:v>
                </c:pt>
                <c:pt idx="754">
                  <c:v>75.400000000000006</c:v>
                </c:pt>
                <c:pt idx="755">
                  <c:v>75.5</c:v>
                </c:pt>
                <c:pt idx="756">
                  <c:v>75.599999999999994</c:v>
                </c:pt>
                <c:pt idx="757">
                  <c:v>75.7</c:v>
                </c:pt>
                <c:pt idx="758">
                  <c:v>75.8</c:v>
                </c:pt>
                <c:pt idx="759">
                  <c:v>75.900000000000006</c:v>
                </c:pt>
                <c:pt idx="760">
                  <c:v>76</c:v>
                </c:pt>
                <c:pt idx="761">
                  <c:v>76.099999999999994</c:v>
                </c:pt>
                <c:pt idx="762">
                  <c:v>76.2</c:v>
                </c:pt>
                <c:pt idx="763">
                  <c:v>76.3</c:v>
                </c:pt>
                <c:pt idx="764">
                  <c:v>76.400000000000006</c:v>
                </c:pt>
                <c:pt idx="765">
                  <c:v>76.5</c:v>
                </c:pt>
                <c:pt idx="766">
                  <c:v>76.599999999999994</c:v>
                </c:pt>
                <c:pt idx="767">
                  <c:v>76.7</c:v>
                </c:pt>
                <c:pt idx="768">
                  <c:v>76.8</c:v>
                </c:pt>
                <c:pt idx="769">
                  <c:v>76.900000000000006</c:v>
                </c:pt>
                <c:pt idx="770">
                  <c:v>77</c:v>
                </c:pt>
                <c:pt idx="771">
                  <c:v>77.099999999999994</c:v>
                </c:pt>
                <c:pt idx="772">
                  <c:v>77.2</c:v>
                </c:pt>
                <c:pt idx="773">
                  <c:v>77.3</c:v>
                </c:pt>
                <c:pt idx="774">
                  <c:v>77.400000000000006</c:v>
                </c:pt>
                <c:pt idx="775">
                  <c:v>77.5</c:v>
                </c:pt>
                <c:pt idx="776">
                  <c:v>77.599999999999994</c:v>
                </c:pt>
                <c:pt idx="777">
                  <c:v>77.7</c:v>
                </c:pt>
                <c:pt idx="778">
                  <c:v>77.8</c:v>
                </c:pt>
                <c:pt idx="779">
                  <c:v>77.900000000000006</c:v>
                </c:pt>
                <c:pt idx="780">
                  <c:v>78</c:v>
                </c:pt>
                <c:pt idx="781">
                  <c:v>78.099999999999994</c:v>
                </c:pt>
                <c:pt idx="782">
                  <c:v>78.2</c:v>
                </c:pt>
                <c:pt idx="783">
                  <c:v>78.3</c:v>
                </c:pt>
                <c:pt idx="784">
                  <c:v>78.400000000000006</c:v>
                </c:pt>
                <c:pt idx="785">
                  <c:v>78.5</c:v>
                </c:pt>
                <c:pt idx="786">
                  <c:v>78.599999999999994</c:v>
                </c:pt>
                <c:pt idx="787">
                  <c:v>78.7</c:v>
                </c:pt>
                <c:pt idx="788">
                  <c:v>78.8</c:v>
                </c:pt>
                <c:pt idx="789">
                  <c:v>78.900000000000006</c:v>
                </c:pt>
                <c:pt idx="790">
                  <c:v>79</c:v>
                </c:pt>
                <c:pt idx="791">
                  <c:v>79.099999999999994</c:v>
                </c:pt>
                <c:pt idx="792">
                  <c:v>79.2</c:v>
                </c:pt>
                <c:pt idx="793">
                  <c:v>79.3</c:v>
                </c:pt>
                <c:pt idx="794">
                  <c:v>79.400000000000006</c:v>
                </c:pt>
                <c:pt idx="795">
                  <c:v>79.5</c:v>
                </c:pt>
                <c:pt idx="796">
                  <c:v>79.599999999999994</c:v>
                </c:pt>
                <c:pt idx="797">
                  <c:v>79.7</c:v>
                </c:pt>
                <c:pt idx="798">
                  <c:v>79.8</c:v>
                </c:pt>
                <c:pt idx="799">
                  <c:v>79.900000000000006</c:v>
                </c:pt>
                <c:pt idx="800">
                  <c:v>80</c:v>
                </c:pt>
                <c:pt idx="801">
                  <c:v>80.099999999999994</c:v>
                </c:pt>
                <c:pt idx="802">
                  <c:v>80.2</c:v>
                </c:pt>
                <c:pt idx="803">
                  <c:v>80.3</c:v>
                </c:pt>
                <c:pt idx="804">
                  <c:v>80.400000000000006</c:v>
                </c:pt>
                <c:pt idx="805">
                  <c:v>80.5</c:v>
                </c:pt>
                <c:pt idx="806">
                  <c:v>80.599999999999994</c:v>
                </c:pt>
                <c:pt idx="807">
                  <c:v>80.7</c:v>
                </c:pt>
                <c:pt idx="808">
                  <c:v>80.8</c:v>
                </c:pt>
                <c:pt idx="809">
                  <c:v>80.900000000000006</c:v>
                </c:pt>
                <c:pt idx="810">
                  <c:v>81</c:v>
                </c:pt>
                <c:pt idx="811">
                  <c:v>81.099999999999994</c:v>
                </c:pt>
                <c:pt idx="812">
                  <c:v>81.2</c:v>
                </c:pt>
                <c:pt idx="813">
                  <c:v>81.3</c:v>
                </c:pt>
                <c:pt idx="814">
                  <c:v>81.400000000000006</c:v>
                </c:pt>
                <c:pt idx="815">
                  <c:v>81.5</c:v>
                </c:pt>
                <c:pt idx="816">
                  <c:v>81.599999999999994</c:v>
                </c:pt>
                <c:pt idx="817">
                  <c:v>81.7</c:v>
                </c:pt>
                <c:pt idx="818">
                  <c:v>81.8</c:v>
                </c:pt>
                <c:pt idx="819">
                  <c:v>81.900000000000006</c:v>
                </c:pt>
                <c:pt idx="820">
                  <c:v>82</c:v>
                </c:pt>
                <c:pt idx="821">
                  <c:v>82.1</c:v>
                </c:pt>
                <c:pt idx="822">
                  <c:v>82.2</c:v>
                </c:pt>
                <c:pt idx="823">
                  <c:v>82.3</c:v>
                </c:pt>
                <c:pt idx="824">
                  <c:v>82.4</c:v>
                </c:pt>
                <c:pt idx="825">
                  <c:v>82.5</c:v>
                </c:pt>
                <c:pt idx="826">
                  <c:v>82.6</c:v>
                </c:pt>
                <c:pt idx="827">
                  <c:v>82.7</c:v>
                </c:pt>
                <c:pt idx="828">
                  <c:v>82.8</c:v>
                </c:pt>
                <c:pt idx="829">
                  <c:v>82.9</c:v>
                </c:pt>
                <c:pt idx="830">
                  <c:v>83</c:v>
                </c:pt>
                <c:pt idx="831">
                  <c:v>83.1</c:v>
                </c:pt>
                <c:pt idx="832">
                  <c:v>83.2</c:v>
                </c:pt>
                <c:pt idx="833">
                  <c:v>83.3</c:v>
                </c:pt>
                <c:pt idx="834">
                  <c:v>83.4</c:v>
                </c:pt>
                <c:pt idx="835">
                  <c:v>83.5</c:v>
                </c:pt>
                <c:pt idx="836">
                  <c:v>83.6</c:v>
                </c:pt>
                <c:pt idx="837">
                  <c:v>83.7</c:v>
                </c:pt>
                <c:pt idx="838">
                  <c:v>83.8</c:v>
                </c:pt>
                <c:pt idx="839">
                  <c:v>83.9</c:v>
                </c:pt>
                <c:pt idx="840">
                  <c:v>84</c:v>
                </c:pt>
                <c:pt idx="841">
                  <c:v>84.1</c:v>
                </c:pt>
                <c:pt idx="842">
                  <c:v>84.2</c:v>
                </c:pt>
                <c:pt idx="843">
                  <c:v>84.3</c:v>
                </c:pt>
                <c:pt idx="844">
                  <c:v>84.4</c:v>
                </c:pt>
                <c:pt idx="845">
                  <c:v>84.5</c:v>
                </c:pt>
                <c:pt idx="846">
                  <c:v>84.6</c:v>
                </c:pt>
                <c:pt idx="847">
                  <c:v>84.7</c:v>
                </c:pt>
                <c:pt idx="848">
                  <c:v>84.8</c:v>
                </c:pt>
                <c:pt idx="849">
                  <c:v>84.9</c:v>
                </c:pt>
                <c:pt idx="850">
                  <c:v>85</c:v>
                </c:pt>
                <c:pt idx="851">
                  <c:v>85.1</c:v>
                </c:pt>
                <c:pt idx="852">
                  <c:v>85.2</c:v>
                </c:pt>
                <c:pt idx="853">
                  <c:v>85.3</c:v>
                </c:pt>
                <c:pt idx="854">
                  <c:v>85.4</c:v>
                </c:pt>
                <c:pt idx="855">
                  <c:v>85.5</c:v>
                </c:pt>
                <c:pt idx="856">
                  <c:v>85.6</c:v>
                </c:pt>
                <c:pt idx="857">
                  <c:v>85.7</c:v>
                </c:pt>
                <c:pt idx="858">
                  <c:v>85.8</c:v>
                </c:pt>
                <c:pt idx="859">
                  <c:v>85.9</c:v>
                </c:pt>
                <c:pt idx="860">
                  <c:v>86</c:v>
                </c:pt>
                <c:pt idx="861">
                  <c:v>86.1</c:v>
                </c:pt>
                <c:pt idx="862">
                  <c:v>86.2</c:v>
                </c:pt>
                <c:pt idx="863">
                  <c:v>86.3</c:v>
                </c:pt>
                <c:pt idx="864">
                  <c:v>86.4</c:v>
                </c:pt>
                <c:pt idx="865">
                  <c:v>86.5</c:v>
                </c:pt>
                <c:pt idx="866">
                  <c:v>86.6</c:v>
                </c:pt>
                <c:pt idx="867">
                  <c:v>86.7</c:v>
                </c:pt>
                <c:pt idx="868">
                  <c:v>86.8</c:v>
                </c:pt>
                <c:pt idx="869">
                  <c:v>86.9</c:v>
                </c:pt>
                <c:pt idx="870">
                  <c:v>87</c:v>
                </c:pt>
                <c:pt idx="871">
                  <c:v>87.1</c:v>
                </c:pt>
                <c:pt idx="872">
                  <c:v>87.2</c:v>
                </c:pt>
                <c:pt idx="873">
                  <c:v>87.3</c:v>
                </c:pt>
                <c:pt idx="874">
                  <c:v>87.4</c:v>
                </c:pt>
                <c:pt idx="875">
                  <c:v>87.5</c:v>
                </c:pt>
                <c:pt idx="876">
                  <c:v>87.6</c:v>
                </c:pt>
                <c:pt idx="877">
                  <c:v>87.7</c:v>
                </c:pt>
                <c:pt idx="878">
                  <c:v>87.8</c:v>
                </c:pt>
                <c:pt idx="879">
                  <c:v>87.9</c:v>
                </c:pt>
                <c:pt idx="880">
                  <c:v>88</c:v>
                </c:pt>
                <c:pt idx="881">
                  <c:v>88.1</c:v>
                </c:pt>
                <c:pt idx="882">
                  <c:v>88.2</c:v>
                </c:pt>
                <c:pt idx="883">
                  <c:v>88.3</c:v>
                </c:pt>
                <c:pt idx="884">
                  <c:v>88.4</c:v>
                </c:pt>
                <c:pt idx="885">
                  <c:v>88.5</c:v>
                </c:pt>
                <c:pt idx="886">
                  <c:v>88.6</c:v>
                </c:pt>
                <c:pt idx="887">
                  <c:v>88.7</c:v>
                </c:pt>
                <c:pt idx="888">
                  <c:v>88.8</c:v>
                </c:pt>
                <c:pt idx="889">
                  <c:v>88.9</c:v>
                </c:pt>
                <c:pt idx="890">
                  <c:v>89</c:v>
                </c:pt>
                <c:pt idx="891">
                  <c:v>89.1</c:v>
                </c:pt>
                <c:pt idx="892">
                  <c:v>89.2</c:v>
                </c:pt>
                <c:pt idx="893">
                  <c:v>89.3</c:v>
                </c:pt>
                <c:pt idx="894">
                  <c:v>89.4</c:v>
                </c:pt>
                <c:pt idx="895">
                  <c:v>89.5</c:v>
                </c:pt>
                <c:pt idx="896">
                  <c:v>89.6</c:v>
                </c:pt>
                <c:pt idx="897">
                  <c:v>89.7</c:v>
                </c:pt>
                <c:pt idx="898">
                  <c:v>89.8</c:v>
                </c:pt>
                <c:pt idx="899">
                  <c:v>89.9</c:v>
                </c:pt>
                <c:pt idx="900">
                  <c:v>90</c:v>
                </c:pt>
                <c:pt idx="901">
                  <c:v>90.1</c:v>
                </c:pt>
                <c:pt idx="902">
                  <c:v>90.2</c:v>
                </c:pt>
                <c:pt idx="903">
                  <c:v>90.3</c:v>
                </c:pt>
                <c:pt idx="904">
                  <c:v>90.4</c:v>
                </c:pt>
                <c:pt idx="905">
                  <c:v>90.5</c:v>
                </c:pt>
                <c:pt idx="906">
                  <c:v>90.6</c:v>
                </c:pt>
                <c:pt idx="907">
                  <c:v>90.7</c:v>
                </c:pt>
                <c:pt idx="908">
                  <c:v>90.8</c:v>
                </c:pt>
                <c:pt idx="909">
                  <c:v>90.9</c:v>
                </c:pt>
                <c:pt idx="910">
                  <c:v>91</c:v>
                </c:pt>
                <c:pt idx="911">
                  <c:v>91.1</c:v>
                </c:pt>
                <c:pt idx="912">
                  <c:v>91.2</c:v>
                </c:pt>
                <c:pt idx="913">
                  <c:v>91.3</c:v>
                </c:pt>
                <c:pt idx="914">
                  <c:v>91.4</c:v>
                </c:pt>
                <c:pt idx="915">
                  <c:v>91.5</c:v>
                </c:pt>
                <c:pt idx="916">
                  <c:v>91.6</c:v>
                </c:pt>
                <c:pt idx="917">
                  <c:v>91.7</c:v>
                </c:pt>
                <c:pt idx="918">
                  <c:v>91.8</c:v>
                </c:pt>
                <c:pt idx="919">
                  <c:v>91.9</c:v>
                </c:pt>
                <c:pt idx="920">
                  <c:v>92</c:v>
                </c:pt>
                <c:pt idx="921">
                  <c:v>92.1</c:v>
                </c:pt>
                <c:pt idx="922">
                  <c:v>92.2</c:v>
                </c:pt>
                <c:pt idx="923">
                  <c:v>92.3</c:v>
                </c:pt>
                <c:pt idx="924">
                  <c:v>92.4</c:v>
                </c:pt>
                <c:pt idx="925">
                  <c:v>92.5</c:v>
                </c:pt>
                <c:pt idx="926">
                  <c:v>92.6</c:v>
                </c:pt>
                <c:pt idx="927">
                  <c:v>92.7</c:v>
                </c:pt>
                <c:pt idx="928">
                  <c:v>92.8</c:v>
                </c:pt>
                <c:pt idx="929">
                  <c:v>92.9</c:v>
                </c:pt>
                <c:pt idx="930">
                  <c:v>93</c:v>
                </c:pt>
                <c:pt idx="931">
                  <c:v>93.1</c:v>
                </c:pt>
                <c:pt idx="932">
                  <c:v>93.2</c:v>
                </c:pt>
                <c:pt idx="933">
                  <c:v>93.3</c:v>
                </c:pt>
                <c:pt idx="934">
                  <c:v>93.4</c:v>
                </c:pt>
                <c:pt idx="935">
                  <c:v>93.5</c:v>
                </c:pt>
                <c:pt idx="936">
                  <c:v>93.6</c:v>
                </c:pt>
                <c:pt idx="937">
                  <c:v>93.7</c:v>
                </c:pt>
                <c:pt idx="938">
                  <c:v>93.8</c:v>
                </c:pt>
                <c:pt idx="939">
                  <c:v>93.9</c:v>
                </c:pt>
                <c:pt idx="940">
                  <c:v>94</c:v>
                </c:pt>
                <c:pt idx="941">
                  <c:v>94.1</c:v>
                </c:pt>
                <c:pt idx="942">
                  <c:v>94.2</c:v>
                </c:pt>
                <c:pt idx="943">
                  <c:v>94.3</c:v>
                </c:pt>
                <c:pt idx="944">
                  <c:v>94.4</c:v>
                </c:pt>
                <c:pt idx="945">
                  <c:v>94.5</c:v>
                </c:pt>
                <c:pt idx="946">
                  <c:v>94.6</c:v>
                </c:pt>
                <c:pt idx="947">
                  <c:v>94.7</c:v>
                </c:pt>
                <c:pt idx="948">
                  <c:v>94.8</c:v>
                </c:pt>
                <c:pt idx="949">
                  <c:v>94.9</c:v>
                </c:pt>
                <c:pt idx="950">
                  <c:v>95</c:v>
                </c:pt>
                <c:pt idx="951">
                  <c:v>95.1</c:v>
                </c:pt>
                <c:pt idx="952">
                  <c:v>95.2</c:v>
                </c:pt>
                <c:pt idx="953">
                  <c:v>95.3</c:v>
                </c:pt>
                <c:pt idx="954">
                  <c:v>95.4</c:v>
                </c:pt>
                <c:pt idx="955">
                  <c:v>95.5</c:v>
                </c:pt>
                <c:pt idx="956">
                  <c:v>95.6</c:v>
                </c:pt>
                <c:pt idx="957">
                  <c:v>95.7</c:v>
                </c:pt>
                <c:pt idx="958">
                  <c:v>95.8</c:v>
                </c:pt>
                <c:pt idx="959">
                  <c:v>95.9</c:v>
                </c:pt>
                <c:pt idx="960">
                  <c:v>96</c:v>
                </c:pt>
                <c:pt idx="961">
                  <c:v>96.1</c:v>
                </c:pt>
                <c:pt idx="962">
                  <c:v>96.2</c:v>
                </c:pt>
                <c:pt idx="963">
                  <c:v>96.3</c:v>
                </c:pt>
                <c:pt idx="964">
                  <c:v>96.4</c:v>
                </c:pt>
                <c:pt idx="965">
                  <c:v>96.5</c:v>
                </c:pt>
                <c:pt idx="966">
                  <c:v>96.6</c:v>
                </c:pt>
                <c:pt idx="967">
                  <c:v>96.7</c:v>
                </c:pt>
                <c:pt idx="968">
                  <c:v>96.8</c:v>
                </c:pt>
                <c:pt idx="969">
                  <c:v>96.9</c:v>
                </c:pt>
                <c:pt idx="970">
                  <c:v>97</c:v>
                </c:pt>
                <c:pt idx="971">
                  <c:v>97.1</c:v>
                </c:pt>
                <c:pt idx="972">
                  <c:v>97.2</c:v>
                </c:pt>
                <c:pt idx="973">
                  <c:v>97.3</c:v>
                </c:pt>
                <c:pt idx="974">
                  <c:v>97.4</c:v>
                </c:pt>
                <c:pt idx="975">
                  <c:v>97.5</c:v>
                </c:pt>
                <c:pt idx="976">
                  <c:v>97.6</c:v>
                </c:pt>
                <c:pt idx="977">
                  <c:v>97.7</c:v>
                </c:pt>
                <c:pt idx="978">
                  <c:v>97.8</c:v>
                </c:pt>
                <c:pt idx="979">
                  <c:v>97.9</c:v>
                </c:pt>
                <c:pt idx="980">
                  <c:v>98</c:v>
                </c:pt>
                <c:pt idx="981">
                  <c:v>98.1</c:v>
                </c:pt>
                <c:pt idx="982">
                  <c:v>98.2</c:v>
                </c:pt>
                <c:pt idx="983">
                  <c:v>98.3</c:v>
                </c:pt>
                <c:pt idx="984">
                  <c:v>98.4</c:v>
                </c:pt>
                <c:pt idx="985">
                  <c:v>98.5</c:v>
                </c:pt>
                <c:pt idx="986">
                  <c:v>98.6</c:v>
                </c:pt>
                <c:pt idx="987">
                  <c:v>98.7</c:v>
                </c:pt>
                <c:pt idx="988">
                  <c:v>98.8</c:v>
                </c:pt>
                <c:pt idx="989">
                  <c:v>98.9</c:v>
                </c:pt>
                <c:pt idx="990">
                  <c:v>99</c:v>
                </c:pt>
                <c:pt idx="991">
                  <c:v>99.1</c:v>
                </c:pt>
                <c:pt idx="992">
                  <c:v>99.2</c:v>
                </c:pt>
                <c:pt idx="993">
                  <c:v>99.3</c:v>
                </c:pt>
                <c:pt idx="994">
                  <c:v>99.4</c:v>
                </c:pt>
                <c:pt idx="995">
                  <c:v>99.5</c:v>
                </c:pt>
                <c:pt idx="996">
                  <c:v>99.6</c:v>
                </c:pt>
                <c:pt idx="997">
                  <c:v>99.7</c:v>
                </c:pt>
                <c:pt idx="998">
                  <c:v>99.8</c:v>
                </c:pt>
                <c:pt idx="999">
                  <c:v>99.9</c:v>
                </c:pt>
                <c:pt idx="1000">
                  <c:v>100</c:v>
                </c:pt>
                <c:pt idx="1001">
                  <c:v>100.1</c:v>
                </c:pt>
                <c:pt idx="1002">
                  <c:v>100.2</c:v>
                </c:pt>
                <c:pt idx="1003">
                  <c:v>100.3</c:v>
                </c:pt>
                <c:pt idx="1004">
                  <c:v>100.4</c:v>
                </c:pt>
                <c:pt idx="1005">
                  <c:v>100.5</c:v>
                </c:pt>
                <c:pt idx="1006">
                  <c:v>100.6</c:v>
                </c:pt>
                <c:pt idx="1007">
                  <c:v>100.7</c:v>
                </c:pt>
                <c:pt idx="1008">
                  <c:v>100.8</c:v>
                </c:pt>
                <c:pt idx="1009">
                  <c:v>100.9</c:v>
                </c:pt>
                <c:pt idx="1010">
                  <c:v>101</c:v>
                </c:pt>
                <c:pt idx="1011">
                  <c:v>101.1</c:v>
                </c:pt>
                <c:pt idx="1012">
                  <c:v>101.2</c:v>
                </c:pt>
                <c:pt idx="1013">
                  <c:v>101.3</c:v>
                </c:pt>
                <c:pt idx="1014">
                  <c:v>101.4</c:v>
                </c:pt>
                <c:pt idx="1015">
                  <c:v>101.5</c:v>
                </c:pt>
                <c:pt idx="1016">
                  <c:v>101.6</c:v>
                </c:pt>
                <c:pt idx="1017">
                  <c:v>101.7</c:v>
                </c:pt>
                <c:pt idx="1018">
                  <c:v>101.8</c:v>
                </c:pt>
                <c:pt idx="1019">
                  <c:v>101.9</c:v>
                </c:pt>
                <c:pt idx="1020">
                  <c:v>102</c:v>
                </c:pt>
                <c:pt idx="1021">
                  <c:v>102.1</c:v>
                </c:pt>
                <c:pt idx="1022">
                  <c:v>102.2</c:v>
                </c:pt>
                <c:pt idx="1023">
                  <c:v>102.3</c:v>
                </c:pt>
                <c:pt idx="1024">
                  <c:v>102.4</c:v>
                </c:pt>
                <c:pt idx="1025">
                  <c:v>102.5</c:v>
                </c:pt>
                <c:pt idx="1026">
                  <c:v>102.6</c:v>
                </c:pt>
                <c:pt idx="1027">
                  <c:v>102.7</c:v>
                </c:pt>
                <c:pt idx="1028">
                  <c:v>102.8</c:v>
                </c:pt>
                <c:pt idx="1029">
                  <c:v>102.9</c:v>
                </c:pt>
                <c:pt idx="1030">
                  <c:v>103</c:v>
                </c:pt>
                <c:pt idx="1031">
                  <c:v>103.1</c:v>
                </c:pt>
                <c:pt idx="1032">
                  <c:v>103.2</c:v>
                </c:pt>
                <c:pt idx="1033">
                  <c:v>103.3</c:v>
                </c:pt>
                <c:pt idx="1034">
                  <c:v>103.4</c:v>
                </c:pt>
                <c:pt idx="1035">
                  <c:v>103.5</c:v>
                </c:pt>
                <c:pt idx="1036">
                  <c:v>103.6</c:v>
                </c:pt>
                <c:pt idx="1037">
                  <c:v>103.7</c:v>
                </c:pt>
                <c:pt idx="1038">
                  <c:v>103.8</c:v>
                </c:pt>
                <c:pt idx="1039">
                  <c:v>103.9</c:v>
                </c:pt>
                <c:pt idx="1040">
                  <c:v>104</c:v>
                </c:pt>
                <c:pt idx="1041">
                  <c:v>104.1</c:v>
                </c:pt>
                <c:pt idx="1042">
                  <c:v>104.2</c:v>
                </c:pt>
                <c:pt idx="1043">
                  <c:v>104.3</c:v>
                </c:pt>
                <c:pt idx="1044">
                  <c:v>104.4</c:v>
                </c:pt>
                <c:pt idx="1045">
                  <c:v>104.5</c:v>
                </c:pt>
                <c:pt idx="1046">
                  <c:v>104.6</c:v>
                </c:pt>
                <c:pt idx="1047">
                  <c:v>104.7</c:v>
                </c:pt>
                <c:pt idx="1048">
                  <c:v>104.8</c:v>
                </c:pt>
                <c:pt idx="1049">
                  <c:v>104.9</c:v>
                </c:pt>
                <c:pt idx="1050">
                  <c:v>105</c:v>
                </c:pt>
                <c:pt idx="1051">
                  <c:v>105.1</c:v>
                </c:pt>
                <c:pt idx="1052">
                  <c:v>105.2</c:v>
                </c:pt>
                <c:pt idx="1053">
                  <c:v>105.3</c:v>
                </c:pt>
                <c:pt idx="1054">
                  <c:v>105.4</c:v>
                </c:pt>
                <c:pt idx="1055">
                  <c:v>105.5</c:v>
                </c:pt>
                <c:pt idx="1056">
                  <c:v>105.6</c:v>
                </c:pt>
                <c:pt idx="1057">
                  <c:v>105.7</c:v>
                </c:pt>
                <c:pt idx="1058">
                  <c:v>105.8</c:v>
                </c:pt>
                <c:pt idx="1059">
                  <c:v>105.9</c:v>
                </c:pt>
                <c:pt idx="1060">
                  <c:v>106</c:v>
                </c:pt>
                <c:pt idx="1061">
                  <c:v>106.1</c:v>
                </c:pt>
                <c:pt idx="1062">
                  <c:v>106.2</c:v>
                </c:pt>
                <c:pt idx="1063">
                  <c:v>106.3</c:v>
                </c:pt>
                <c:pt idx="1064">
                  <c:v>106.4</c:v>
                </c:pt>
                <c:pt idx="1065">
                  <c:v>106.5</c:v>
                </c:pt>
                <c:pt idx="1066">
                  <c:v>106.6</c:v>
                </c:pt>
                <c:pt idx="1067">
                  <c:v>106.7</c:v>
                </c:pt>
                <c:pt idx="1068">
                  <c:v>106.8</c:v>
                </c:pt>
                <c:pt idx="1069">
                  <c:v>106.9</c:v>
                </c:pt>
                <c:pt idx="1070">
                  <c:v>107</c:v>
                </c:pt>
                <c:pt idx="1071">
                  <c:v>107.1</c:v>
                </c:pt>
                <c:pt idx="1072">
                  <c:v>107.2</c:v>
                </c:pt>
                <c:pt idx="1073">
                  <c:v>107.3</c:v>
                </c:pt>
                <c:pt idx="1074">
                  <c:v>107.4</c:v>
                </c:pt>
                <c:pt idx="1075">
                  <c:v>107.5</c:v>
                </c:pt>
                <c:pt idx="1076">
                  <c:v>107.6</c:v>
                </c:pt>
                <c:pt idx="1077">
                  <c:v>107.7</c:v>
                </c:pt>
                <c:pt idx="1078">
                  <c:v>107.8</c:v>
                </c:pt>
                <c:pt idx="1079">
                  <c:v>107.9</c:v>
                </c:pt>
                <c:pt idx="1080">
                  <c:v>108</c:v>
                </c:pt>
                <c:pt idx="1081">
                  <c:v>108.1</c:v>
                </c:pt>
                <c:pt idx="1082">
                  <c:v>108.2</c:v>
                </c:pt>
                <c:pt idx="1083">
                  <c:v>108.3</c:v>
                </c:pt>
                <c:pt idx="1084">
                  <c:v>108.4</c:v>
                </c:pt>
                <c:pt idx="1085">
                  <c:v>108.5</c:v>
                </c:pt>
                <c:pt idx="1086">
                  <c:v>108.6</c:v>
                </c:pt>
                <c:pt idx="1087">
                  <c:v>108.7</c:v>
                </c:pt>
                <c:pt idx="1088">
                  <c:v>108.8</c:v>
                </c:pt>
                <c:pt idx="1089">
                  <c:v>108.9</c:v>
                </c:pt>
                <c:pt idx="1090">
                  <c:v>109</c:v>
                </c:pt>
                <c:pt idx="1091">
                  <c:v>109.1</c:v>
                </c:pt>
                <c:pt idx="1092">
                  <c:v>109.2</c:v>
                </c:pt>
                <c:pt idx="1093">
                  <c:v>109.3</c:v>
                </c:pt>
                <c:pt idx="1094">
                  <c:v>109.4</c:v>
                </c:pt>
                <c:pt idx="1095">
                  <c:v>109.5</c:v>
                </c:pt>
                <c:pt idx="1096">
                  <c:v>109.6</c:v>
                </c:pt>
                <c:pt idx="1097">
                  <c:v>109.7</c:v>
                </c:pt>
                <c:pt idx="1098">
                  <c:v>109.8</c:v>
                </c:pt>
                <c:pt idx="1099">
                  <c:v>109.9</c:v>
                </c:pt>
                <c:pt idx="1100">
                  <c:v>110</c:v>
                </c:pt>
                <c:pt idx="1101">
                  <c:v>110.1</c:v>
                </c:pt>
                <c:pt idx="1102">
                  <c:v>110.2</c:v>
                </c:pt>
                <c:pt idx="1103">
                  <c:v>110.3</c:v>
                </c:pt>
                <c:pt idx="1104">
                  <c:v>110.4</c:v>
                </c:pt>
                <c:pt idx="1105">
                  <c:v>110.5</c:v>
                </c:pt>
                <c:pt idx="1106">
                  <c:v>110.6</c:v>
                </c:pt>
                <c:pt idx="1107">
                  <c:v>110.7</c:v>
                </c:pt>
                <c:pt idx="1108">
                  <c:v>110.8</c:v>
                </c:pt>
                <c:pt idx="1109">
                  <c:v>110.9</c:v>
                </c:pt>
                <c:pt idx="1110">
                  <c:v>111</c:v>
                </c:pt>
                <c:pt idx="1111">
                  <c:v>111.1</c:v>
                </c:pt>
                <c:pt idx="1112">
                  <c:v>111.2</c:v>
                </c:pt>
                <c:pt idx="1113">
                  <c:v>111.3</c:v>
                </c:pt>
                <c:pt idx="1114">
                  <c:v>111.4</c:v>
                </c:pt>
                <c:pt idx="1115">
                  <c:v>111.5</c:v>
                </c:pt>
                <c:pt idx="1116">
                  <c:v>111.6</c:v>
                </c:pt>
                <c:pt idx="1117">
                  <c:v>111.7</c:v>
                </c:pt>
                <c:pt idx="1118">
                  <c:v>111.8</c:v>
                </c:pt>
                <c:pt idx="1119">
                  <c:v>111.9</c:v>
                </c:pt>
                <c:pt idx="1120">
                  <c:v>112</c:v>
                </c:pt>
                <c:pt idx="1121">
                  <c:v>112.1</c:v>
                </c:pt>
                <c:pt idx="1122">
                  <c:v>112.2</c:v>
                </c:pt>
                <c:pt idx="1123">
                  <c:v>112.3</c:v>
                </c:pt>
                <c:pt idx="1124">
                  <c:v>112.4</c:v>
                </c:pt>
                <c:pt idx="1125">
                  <c:v>112.5</c:v>
                </c:pt>
                <c:pt idx="1126">
                  <c:v>112.6</c:v>
                </c:pt>
                <c:pt idx="1127">
                  <c:v>112.7</c:v>
                </c:pt>
                <c:pt idx="1128">
                  <c:v>112.8</c:v>
                </c:pt>
                <c:pt idx="1129">
                  <c:v>112.9</c:v>
                </c:pt>
                <c:pt idx="1130">
                  <c:v>113</c:v>
                </c:pt>
                <c:pt idx="1131">
                  <c:v>113.1</c:v>
                </c:pt>
                <c:pt idx="1132">
                  <c:v>113.2</c:v>
                </c:pt>
                <c:pt idx="1133">
                  <c:v>113.3</c:v>
                </c:pt>
                <c:pt idx="1134">
                  <c:v>113.4</c:v>
                </c:pt>
                <c:pt idx="1135">
                  <c:v>113.5</c:v>
                </c:pt>
                <c:pt idx="1136">
                  <c:v>113.6</c:v>
                </c:pt>
                <c:pt idx="1137">
                  <c:v>113.7</c:v>
                </c:pt>
                <c:pt idx="1138">
                  <c:v>113.8</c:v>
                </c:pt>
                <c:pt idx="1139">
                  <c:v>113.9</c:v>
                </c:pt>
                <c:pt idx="1140">
                  <c:v>114</c:v>
                </c:pt>
                <c:pt idx="1141">
                  <c:v>114.1</c:v>
                </c:pt>
                <c:pt idx="1142">
                  <c:v>114.2</c:v>
                </c:pt>
                <c:pt idx="1143">
                  <c:v>114.3</c:v>
                </c:pt>
                <c:pt idx="1144">
                  <c:v>114.4</c:v>
                </c:pt>
                <c:pt idx="1145">
                  <c:v>114.5</c:v>
                </c:pt>
                <c:pt idx="1146">
                  <c:v>114.6</c:v>
                </c:pt>
                <c:pt idx="1147">
                  <c:v>114.7</c:v>
                </c:pt>
                <c:pt idx="1148">
                  <c:v>114.8</c:v>
                </c:pt>
                <c:pt idx="1149">
                  <c:v>114.9</c:v>
                </c:pt>
                <c:pt idx="1150">
                  <c:v>115</c:v>
                </c:pt>
                <c:pt idx="1151">
                  <c:v>115.1</c:v>
                </c:pt>
                <c:pt idx="1152">
                  <c:v>115.2</c:v>
                </c:pt>
                <c:pt idx="1153">
                  <c:v>115.3</c:v>
                </c:pt>
                <c:pt idx="1154">
                  <c:v>115.4</c:v>
                </c:pt>
                <c:pt idx="1155">
                  <c:v>115.5</c:v>
                </c:pt>
                <c:pt idx="1156">
                  <c:v>115.6</c:v>
                </c:pt>
                <c:pt idx="1157">
                  <c:v>115.7</c:v>
                </c:pt>
                <c:pt idx="1158">
                  <c:v>115.8</c:v>
                </c:pt>
                <c:pt idx="1159">
                  <c:v>115.9</c:v>
                </c:pt>
                <c:pt idx="1160">
                  <c:v>116</c:v>
                </c:pt>
                <c:pt idx="1161">
                  <c:v>116.1</c:v>
                </c:pt>
                <c:pt idx="1162">
                  <c:v>116.2</c:v>
                </c:pt>
                <c:pt idx="1163">
                  <c:v>116.3</c:v>
                </c:pt>
                <c:pt idx="1164">
                  <c:v>116.4</c:v>
                </c:pt>
                <c:pt idx="1165">
                  <c:v>116.5</c:v>
                </c:pt>
                <c:pt idx="1166">
                  <c:v>116.6</c:v>
                </c:pt>
                <c:pt idx="1167">
                  <c:v>116.7</c:v>
                </c:pt>
                <c:pt idx="1168">
                  <c:v>116.8</c:v>
                </c:pt>
                <c:pt idx="1169">
                  <c:v>116.9</c:v>
                </c:pt>
                <c:pt idx="1170">
                  <c:v>117</c:v>
                </c:pt>
                <c:pt idx="1171">
                  <c:v>117.1</c:v>
                </c:pt>
                <c:pt idx="1172">
                  <c:v>117.2</c:v>
                </c:pt>
                <c:pt idx="1173">
                  <c:v>117.3</c:v>
                </c:pt>
                <c:pt idx="1174">
                  <c:v>117.4</c:v>
                </c:pt>
                <c:pt idx="1175">
                  <c:v>117.5</c:v>
                </c:pt>
                <c:pt idx="1176">
                  <c:v>117.6</c:v>
                </c:pt>
                <c:pt idx="1177">
                  <c:v>117.7</c:v>
                </c:pt>
                <c:pt idx="1178">
                  <c:v>117.8</c:v>
                </c:pt>
                <c:pt idx="1179">
                  <c:v>117.9</c:v>
                </c:pt>
                <c:pt idx="1180">
                  <c:v>118</c:v>
                </c:pt>
                <c:pt idx="1181">
                  <c:v>118.1</c:v>
                </c:pt>
                <c:pt idx="1182">
                  <c:v>118.2</c:v>
                </c:pt>
                <c:pt idx="1183">
                  <c:v>118.3</c:v>
                </c:pt>
                <c:pt idx="1184">
                  <c:v>118.4</c:v>
                </c:pt>
                <c:pt idx="1185">
                  <c:v>118.5</c:v>
                </c:pt>
                <c:pt idx="1186">
                  <c:v>118.6</c:v>
                </c:pt>
                <c:pt idx="1187">
                  <c:v>118.7</c:v>
                </c:pt>
                <c:pt idx="1188">
                  <c:v>118.8</c:v>
                </c:pt>
                <c:pt idx="1189">
                  <c:v>118.9</c:v>
                </c:pt>
                <c:pt idx="1190">
                  <c:v>119</c:v>
                </c:pt>
                <c:pt idx="1191">
                  <c:v>119.1</c:v>
                </c:pt>
                <c:pt idx="1192">
                  <c:v>119.2</c:v>
                </c:pt>
                <c:pt idx="1193">
                  <c:v>119.3</c:v>
                </c:pt>
                <c:pt idx="1194">
                  <c:v>119.4</c:v>
                </c:pt>
                <c:pt idx="1195">
                  <c:v>119.5</c:v>
                </c:pt>
                <c:pt idx="1196">
                  <c:v>119.6</c:v>
                </c:pt>
                <c:pt idx="1197">
                  <c:v>119.7</c:v>
                </c:pt>
                <c:pt idx="1198">
                  <c:v>119.8</c:v>
                </c:pt>
                <c:pt idx="1199">
                  <c:v>119.9</c:v>
                </c:pt>
                <c:pt idx="1200">
                  <c:v>120</c:v>
                </c:pt>
                <c:pt idx="1201">
                  <c:v>120.1</c:v>
                </c:pt>
                <c:pt idx="1202">
                  <c:v>120.2</c:v>
                </c:pt>
                <c:pt idx="1203">
                  <c:v>120.3</c:v>
                </c:pt>
                <c:pt idx="1204">
                  <c:v>120.4</c:v>
                </c:pt>
                <c:pt idx="1205">
                  <c:v>120.5</c:v>
                </c:pt>
                <c:pt idx="1206">
                  <c:v>120.6</c:v>
                </c:pt>
                <c:pt idx="1207">
                  <c:v>120.7</c:v>
                </c:pt>
                <c:pt idx="1208">
                  <c:v>120.8</c:v>
                </c:pt>
                <c:pt idx="1209">
                  <c:v>120.9</c:v>
                </c:pt>
                <c:pt idx="1210">
                  <c:v>121</c:v>
                </c:pt>
                <c:pt idx="1211">
                  <c:v>121.1</c:v>
                </c:pt>
                <c:pt idx="1212">
                  <c:v>121.2</c:v>
                </c:pt>
                <c:pt idx="1213">
                  <c:v>121.3</c:v>
                </c:pt>
                <c:pt idx="1214">
                  <c:v>121.4</c:v>
                </c:pt>
                <c:pt idx="1215">
                  <c:v>121.5</c:v>
                </c:pt>
                <c:pt idx="1216">
                  <c:v>121.6</c:v>
                </c:pt>
                <c:pt idx="1217">
                  <c:v>121.7</c:v>
                </c:pt>
                <c:pt idx="1218">
                  <c:v>121.8</c:v>
                </c:pt>
                <c:pt idx="1219">
                  <c:v>121.9</c:v>
                </c:pt>
                <c:pt idx="1220">
                  <c:v>122</c:v>
                </c:pt>
                <c:pt idx="1221">
                  <c:v>122.1</c:v>
                </c:pt>
                <c:pt idx="1222">
                  <c:v>122.2</c:v>
                </c:pt>
                <c:pt idx="1223">
                  <c:v>122.3</c:v>
                </c:pt>
                <c:pt idx="1224">
                  <c:v>122.4</c:v>
                </c:pt>
                <c:pt idx="1225">
                  <c:v>122.5</c:v>
                </c:pt>
                <c:pt idx="1226">
                  <c:v>122.6</c:v>
                </c:pt>
                <c:pt idx="1227">
                  <c:v>122.7</c:v>
                </c:pt>
                <c:pt idx="1228">
                  <c:v>122.8</c:v>
                </c:pt>
                <c:pt idx="1229">
                  <c:v>122.9</c:v>
                </c:pt>
                <c:pt idx="1230">
                  <c:v>123</c:v>
                </c:pt>
                <c:pt idx="1231">
                  <c:v>123.1</c:v>
                </c:pt>
                <c:pt idx="1232">
                  <c:v>123.2</c:v>
                </c:pt>
                <c:pt idx="1233">
                  <c:v>123.3</c:v>
                </c:pt>
                <c:pt idx="1234">
                  <c:v>123.4</c:v>
                </c:pt>
                <c:pt idx="1235">
                  <c:v>123.5</c:v>
                </c:pt>
                <c:pt idx="1236">
                  <c:v>123.6</c:v>
                </c:pt>
                <c:pt idx="1237">
                  <c:v>123.7</c:v>
                </c:pt>
                <c:pt idx="1238">
                  <c:v>123.8</c:v>
                </c:pt>
                <c:pt idx="1239">
                  <c:v>123.9</c:v>
                </c:pt>
                <c:pt idx="1240">
                  <c:v>124</c:v>
                </c:pt>
                <c:pt idx="1241">
                  <c:v>124.1</c:v>
                </c:pt>
                <c:pt idx="1242">
                  <c:v>124.2</c:v>
                </c:pt>
                <c:pt idx="1243">
                  <c:v>124.3</c:v>
                </c:pt>
                <c:pt idx="1244">
                  <c:v>124.4</c:v>
                </c:pt>
                <c:pt idx="1245">
                  <c:v>124.5</c:v>
                </c:pt>
                <c:pt idx="1246">
                  <c:v>124.6</c:v>
                </c:pt>
                <c:pt idx="1247">
                  <c:v>124.7</c:v>
                </c:pt>
                <c:pt idx="1248">
                  <c:v>124.8</c:v>
                </c:pt>
                <c:pt idx="1249">
                  <c:v>124.9</c:v>
                </c:pt>
                <c:pt idx="1250">
                  <c:v>125</c:v>
                </c:pt>
                <c:pt idx="1251">
                  <c:v>125.1</c:v>
                </c:pt>
                <c:pt idx="1252">
                  <c:v>125.2</c:v>
                </c:pt>
                <c:pt idx="1253">
                  <c:v>125.3</c:v>
                </c:pt>
                <c:pt idx="1254">
                  <c:v>125.4</c:v>
                </c:pt>
                <c:pt idx="1255">
                  <c:v>125.5</c:v>
                </c:pt>
                <c:pt idx="1256">
                  <c:v>125.6</c:v>
                </c:pt>
                <c:pt idx="1257">
                  <c:v>125.7</c:v>
                </c:pt>
                <c:pt idx="1258">
                  <c:v>125.8</c:v>
                </c:pt>
                <c:pt idx="1259">
                  <c:v>125.9</c:v>
                </c:pt>
                <c:pt idx="1260">
                  <c:v>126</c:v>
                </c:pt>
                <c:pt idx="1261">
                  <c:v>126.1</c:v>
                </c:pt>
                <c:pt idx="1262">
                  <c:v>126.2</c:v>
                </c:pt>
                <c:pt idx="1263">
                  <c:v>126.3</c:v>
                </c:pt>
                <c:pt idx="1264">
                  <c:v>126.4</c:v>
                </c:pt>
                <c:pt idx="1265">
                  <c:v>126.5</c:v>
                </c:pt>
                <c:pt idx="1266">
                  <c:v>126.6</c:v>
                </c:pt>
                <c:pt idx="1267">
                  <c:v>126.7</c:v>
                </c:pt>
                <c:pt idx="1268">
                  <c:v>126.8</c:v>
                </c:pt>
                <c:pt idx="1269">
                  <c:v>126.9</c:v>
                </c:pt>
                <c:pt idx="1270">
                  <c:v>127</c:v>
                </c:pt>
                <c:pt idx="1271">
                  <c:v>127.1</c:v>
                </c:pt>
                <c:pt idx="1272">
                  <c:v>127.2</c:v>
                </c:pt>
                <c:pt idx="1273">
                  <c:v>127.3</c:v>
                </c:pt>
                <c:pt idx="1274">
                  <c:v>127.4</c:v>
                </c:pt>
                <c:pt idx="1275">
                  <c:v>127.5</c:v>
                </c:pt>
                <c:pt idx="1276">
                  <c:v>127.6</c:v>
                </c:pt>
                <c:pt idx="1277">
                  <c:v>127.7</c:v>
                </c:pt>
                <c:pt idx="1278">
                  <c:v>127.8</c:v>
                </c:pt>
                <c:pt idx="1279">
                  <c:v>127.9</c:v>
                </c:pt>
                <c:pt idx="1280">
                  <c:v>128</c:v>
                </c:pt>
                <c:pt idx="1281">
                  <c:v>128.1</c:v>
                </c:pt>
                <c:pt idx="1282">
                  <c:v>128.19999999999999</c:v>
                </c:pt>
                <c:pt idx="1283">
                  <c:v>128.30000000000001</c:v>
                </c:pt>
                <c:pt idx="1284">
                  <c:v>128.4</c:v>
                </c:pt>
                <c:pt idx="1285">
                  <c:v>128.5</c:v>
                </c:pt>
                <c:pt idx="1286">
                  <c:v>128.6</c:v>
                </c:pt>
                <c:pt idx="1287">
                  <c:v>128.69999999999999</c:v>
                </c:pt>
                <c:pt idx="1288">
                  <c:v>128.80000000000001</c:v>
                </c:pt>
                <c:pt idx="1289">
                  <c:v>128.9</c:v>
                </c:pt>
                <c:pt idx="1290">
                  <c:v>129</c:v>
                </c:pt>
                <c:pt idx="1291">
                  <c:v>129.1</c:v>
                </c:pt>
                <c:pt idx="1292">
                  <c:v>129.19999999999999</c:v>
                </c:pt>
                <c:pt idx="1293">
                  <c:v>129.30000000000001</c:v>
                </c:pt>
                <c:pt idx="1294">
                  <c:v>129.4</c:v>
                </c:pt>
                <c:pt idx="1295">
                  <c:v>129.5</c:v>
                </c:pt>
                <c:pt idx="1296">
                  <c:v>129.6</c:v>
                </c:pt>
                <c:pt idx="1297">
                  <c:v>129.69999999999999</c:v>
                </c:pt>
                <c:pt idx="1298">
                  <c:v>129.80000000000001</c:v>
                </c:pt>
                <c:pt idx="1299">
                  <c:v>129.9</c:v>
                </c:pt>
                <c:pt idx="1300">
                  <c:v>130</c:v>
                </c:pt>
                <c:pt idx="1301">
                  <c:v>130.1</c:v>
                </c:pt>
                <c:pt idx="1302">
                  <c:v>130.19999999999999</c:v>
                </c:pt>
                <c:pt idx="1303">
                  <c:v>130.30000000000001</c:v>
                </c:pt>
                <c:pt idx="1304">
                  <c:v>130.4</c:v>
                </c:pt>
                <c:pt idx="1305">
                  <c:v>130.5</c:v>
                </c:pt>
                <c:pt idx="1306">
                  <c:v>130.6</c:v>
                </c:pt>
                <c:pt idx="1307">
                  <c:v>130.69999999999999</c:v>
                </c:pt>
                <c:pt idx="1308">
                  <c:v>130.80000000000001</c:v>
                </c:pt>
                <c:pt idx="1309">
                  <c:v>130.9</c:v>
                </c:pt>
                <c:pt idx="1310">
                  <c:v>131</c:v>
                </c:pt>
                <c:pt idx="1311">
                  <c:v>131.1</c:v>
                </c:pt>
                <c:pt idx="1312">
                  <c:v>131.19999999999999</c:v>
                </c:pt>
                <c:pt idx="1313">
                  <c:v>131.30000000000001</c:v>
                </c:pt>
                <c:pt idx="1314">
                  <c:v>131.4</c:v>
                </c:pt>
                <c:pt idx="1315">
                  <c:v>131.5</c:v>
                </c:pt>
                <c:pt idx="1316">
                  <c:v>131.6</c:v>
                </c:pt>
                <c:pt idx="1317">
                  <c:v>131.69999999999999</c:v>
                </c:pt>
                <c:pt idx="1318">
                  <c:v>131.80000000000001</c:v>
                </c:pt>
                <c:pt idx="1319">
                  <c:v>131.9</c:v>
                </c:pt>
                <c:pt idx="1320">
                  <c:v>132</c:v>
                </c:pt>
                <c:pt idx="1321">
                  <c:v>132.1</c:v>
                </c:pt>
                <c:pt idx="1322">
                  <c:v>132.19999999999999</c:v>
                </c:pt>
                <c:pt idx="1323">
                  <c:v>132.30000000000001</c:v>
                </c:pt>
                <c:pt idx="1324">
                  <c:v>132.4</c:v>
                </c:pt>
                <c:pt idx="1325">
                  <c:v>132.5</c:v>
                </c:pt>
                <c:pt idx="1326">
                  <c:v>132.6</c:v>
                </c:pt>
                <c:pt idx="1327">
                  <c:v>132.69999999999999</c:v>
                </c:pt>
                <c:pt idx="1328">
                  <c:v>132.80000000000001</c:v>
                </c:pt>
                <c:pt idx="1329">
                  <c:v>132.9</c:v>
                </c:pt>
                <c:pt idx="1330">
                  <c:v>133</c:v>
                </c:pt>
                <c:pt idx="1331">
                  <c:v>133.1</c:v>
                </c:pt>
                <c:pt idx="1332">
                  <c:v>133.19999999999999</c:v>
                </c:pt>
                <c:pt idx="1333">
                  <c:v>133.30000000000001</c:v>
                </c:pt>
                <c:pt idx="1334">
                  <c:v>133.4</c:v>
                </c:pt>
                <c:pt idx="1335">
                  <c:v>133.5</c:v>
                </c:pt>
                <c:pt idx="1336">
                  <c:v>133.6</c:v>
                </c:pt>
                <c:pt idx="1337">
                  <c:v>133.69999999999999</c:v>
                </c:pt>
                <c:pt idx="1338">
                  <c:v>133.80000000000001</c:v>
                </c:pt>
                <c:pt idx="1339">
                  <c:v>133.9</c:v>
                </c:pt>
                <c:pt idx="1340">
                  <c:v>134</c:v>
                </c:pt>
                <c:pt idx="1341">
                  <c:v>134.1</c:v>
                </c:pt>
                <c:pt idx="1342">
                  <c:v>134.19999999999999</c:v>
                </c:pt>
                <c:pt idx="1343">
                  <c:v>134.30000000000001</c:v>
                </c:pt>
                <c:pt idx="1344">
                  <c:v>134.4</c:v>
                </c:pt>
                <c:pt idx="1345">
                  <c:v>134.5</c:v>
                </c:pt>
                <c:pt idx="1346">
                  <c:v>134.6</c:v>
                </c:pt>
                <c:pt idx="1347">
                  <c:v>134.69999999999999</c:v>
                </c:pt>
                <c:pt idx="1348">
                  <c:v>134.80000000000001</c:v>
                </c:pt>
                <c:pt idx="1349">
                  <c:v>134.9</c:v>
                </c:pt>
                <c:pt idx="1350">
                  <c:v>135</c:v>
                </c:pt>
                <c:pt idx="1351">
                  <c:v>135.1</c:v>
                </c:pt>
                <c:pt idx="1352">
                  <c:v>135.19999999999999</c:v>
                </c:pt>
                <c:pt idx="1353">
                  <c:v>135.30000000000001</c:v>
                </c:pt>
                <c:pt idx="1354">
                  <c:v>135.4</c:v>
                </c:pt>
                <c:pt idx="1355">
                  <c:v>135.5</c:v>
                </c:pt>
                <c:pt idx="1356">
                  <c:v>135.6</c:v>
                </c:pt>
                <c:pt idx="1357">
                  <c:v>135.69999999999999</c:v>
                </c:pt>
                <c:pt idx="1358">
                  <c:v>135.80000000000001</c:v>
                </c:pt>
                <c:pt idx="1359">
                  <c:v>135.9</c:v>
                </c:pt>
                <c:pt idx="1360">
                  <c:v>136</c:v>
                </c:pt>
                <c:pt idx="1361">
                  <c:v>136.1</c:v>
                </c:pt>
                <c:pt idx="1362">
                  <c:v>136.19999999999999</c:v>
                </c:pt>
                <c:pt idx="1363">
                  <c:v>136.30000000000001</c:v>
                </c:pt>
                <c:pt idx="1364">
                  <c:v>136.4</c:v>
                </c:pt>
                <c:pt idx="1365">
                  <c:v>136.5</c:v>
                </c:pt>
                <c:pt idx="1366">
                  <c:v>136.6</c:v>
                </c:pt>
                <c:pt idx="1367">
                  <c:v>136.69999999999999</c:v>
                </c:pt>
                <c:pt idx="1368">
                  <c:v>136.80000000000001</c:v>
                </c:pt>
                <c:pt idx="1369">
                  <c:v>136.9</c:v>
                </c:pt>
                <c:pt idx="1370">
                  <c:v>137</c:v>
                </c:pt>
                <c:pt idx="1371">
                  <c:v>137.1</c:v>
                </c:pt>
                <c:pt idx="1372">
                  <c:v>137.19999999999999</c:v>
                </c:pt>
                <c:pt idx="1373">
                  <c:v>137.30000000000001</c:v>
                </c:pt>
                <c:pt idx="1374">
                  <c:v>137.4</c:v>
                </c:pt>
                <c:pt idx="1375">
                  <c:v>137.5</c:v>
                </c:pt>
                <c:pt idx="1376">
                  <c:v>137.6</c:v>
                </c:pt>
                <c:pt idx="1377">
                  <c:v>137.69999999999999</c:v>
                </c:pt>
                <c:pt idx="1378">
                  <c:v>137.80000000000001</c:v>
                </c:pt>
                <c:pt idx="1379">
                  <c:v>137.9</c:v>
                </c:pt>
                <c:pt idx="1380">
                  <c:v>138</c:v>
                </c:pt>
                <c:pt idx="1381">
                  <c:v>138.1</c:v>
                </c:pt>
                <c:pt idx="1382">
                  <c:v>138.19999999999999</c:v>
                </c:pt>
                <c:pt idx="1383">
                  <c:v>138.30000000000001</c:v>
                </c:pt>
                <c:pt idx="1384">
                  <c:v>138.4</c:v>
                </c:pt>
                <c:pt idx="1385">
                  <c:v>138.5</c:v>
                </c:pt>
                <c:pt idx="1386">
                  <c:v>138.6</c:v>
                </c:pt>
                <c:pt idx="1387">
                  <c:v>138.69999999999999</c:v>
                </c:pt>
                <c:pt idx="1388">
                  <c:v>138.80000000000001</c:v>
                </c:pt>
                <c:pt idx="1389">
                  <c:v>138.9</c:v>
                </c:pt>
                <c:pt idx="1390">
                  <c:v>139</c:v>
                </c:pt>
                <c:pt idx="1391">
                  <c:v>139.1</c:v>
                </c:pt>
                <c:pt idx="1392">
                  <c:v>139.19999999999999</c:v>
                </c:pt>
                <c:pt idx="1393">
                  <c:v>139.30000000000001</c:v>
                </c:pt>
                <c:pt idx="1394">
                  <c:v>139.4</c:v>
                </c:pt>
                <c:pt idx="1395">
                  <c:v>139.5</c:v>
                </c:pt>
                <c:pt idx="1396">
                  <c:v>139.6</c:v>
                </c:pt>
                <c:pt idx="1397">
                  <c:v>139.69999999999999</c:v>
                </c:pt>
                <c:pt idx="1398">
                  <c:v>139.80000000000001</c:v>
                </c:pt>
                <c:pt idx="1399">
                  <c:v>139.9</c:v>
                </c:pt>
                <c:pt idx="1400">
                  <c:v>140</c:v>
                </c:pt>
                <c:pt idx="1401">
                  <c:v>140.1</c:v>
                </c:pt>
                <c:pt idx="1402">
                  <c:v>140.19999999999999</c:v>
                </c:pt>
                <c:pt idx="1403">
                  <c:v>140.30000000000001</c:v>
                </c:pt>
                <c:pt idx="1404">
                  <c:v>140.4</c:v>
                </c:pt>
                <c:pt idx="1405">
                  <c:v>140.5</c:v>
                </c:pt>
                <c:pt idx="1406">
                  <c:v>140.6</c:v>
                </c:pt>
                <c:pt idx="1407">
                  <c:v>140.69999999999999</c:v>
                </c:pt>
                <c:pt idx="1408">
                  <c:v>140.80000000000001</c:v>
                </c:pt>
                <c:pt idx="1409">
                  <c:v>140.9</c:v>
                </c:pt>
                <c:pt idx="1410">
                  <c:v>141</c:v>
                </c:pt>
                <c:pt idx="1411">
                  <c:v>141.1</c:v>
                </c:pt>
                <c:pt idx="1412">
                  <c:v>141.19999999999999</c:v>
                </c:pt>
                <c:pt idx="1413">
                  <c:v>141.30000000000001</c:v>
                </c:pt>
                <c:pt idx="1414">
                  <c:v>141.4</c:v>
                </c:pt>
                <c:pt idx="1415">
                  <c:v>141.5</c:v>
                </c:pt>
                <c:pt idx="1416">
                  <c:v>141.6</c:v>
                </c:pt>
                <c:pt idx="1417">
                  <c:v>141.69999999999999</c:v>
                </c:pt>
                <c:pt idx="1418">
                  <c:v>141.80000000000001</c:v>
                </c:pt>
                <c:pt idx="1419">
                  <c:v>141.9</c:v>
                </c:pt>
                <c:pt idx="1420">
                  <c:v>142</c:v>
                </c:pt>
                <c:pt idx="1421">
                  <c:v>142.1</c:v>
                </c:pt>
                <c:pt idx="1422">
                  <c:v>142.19999999999999</c:v>
                </c:pt>
                <c:pt idx="1423">
                  <c:v>142.30000000000001</c:v>
                </c:pt>
                <c:pt idx="1424">
                  <c:v>142.4</c:v>
                </c:pt>
                <c:pt idx="1425">
                  <c:v>142.5</c:v>
                </c:pt>
                <c:pt idx="1426">
                  <c:v>142.6</c:v>
                </c:pt>
                <c:pt idx="1427">
                  <c:v>142.69999999999999</c:v>
                </c:pt>
                <c:pt idx="1428">
                  <c:v>142.80000000000001</c:v>
                </c:pt>
                <c:pt idx="1429">
                  <c:v>142.9</c:v>
                </c:pt>
                <c:pt idx="1430">
                  <c:v>143</c:v>
                </c:pt>
                <c:pt idx="1431">
                  <c:v>143.1</c:v>
                </c:pt>
                <c:pt idx="1432">
                  <c:v>143.19999999999999</c:v>
                </c:pt>
                <c:pt idx="1433">
                  <c:v>143.30000000000001</c:v>
                </c:pt>
                <c:pt idx="1434">
                  <c:v>143.4</c:v>
                </c:pt>
                <c:pt idx="1435">
                  <c:v>143.5</c:v>
                </c:pt>
                <c:pt idx="1436">
                  <c:v>143.6</c:v>
                </c:pt>
                <c:pt idx="1437">
                  <c:v>143.69999999999999</c:v>
                </c:pt>
                <c:pt idx="1438">
                  <c:v>143.80000000000001</c:v>
                </c:pt>
                <c:pt idx="1439">
                  <c:v>143.9</c:v>
                </c:pt>
                <c:pt idx="1440">
                  <c:v>144</c:v>
                </c:pt>
                <c:pt idx="1441">
                  <c:v>144.1</c:v>
                </c:pt>
                <c:pt idx="1442">
                  <c:v>144.19999999999999</c:v>
                </c:pt>
                <c:pt idx="1443">
                  <c:v>144.30000000000001</c:v>
                </c:pt>
                <c:pt idx="1444">
                  <c:v>144.4</c:v>
                </c:pt>
                <c:pt idx="1445">
                  <c:v>144.5</c:v>
                </c:pt>
                <c:pt idx="1446">
                  <c:v>144.6</c:v>
                </c:pt>
                <c:pt idx="1447">
                  <c:v>144.69999999999999</c:v>
                </c:pt>
                <c:pt idx="1448">
                  <c:v>144.80000000000001</c:v>
                </c:pt>
                <c:pt idx="1449">
                  <c:v>144.9</c:v>
                </c:pt>
                <c:pt idx="1450">
                  <c:v>145</c:v>
                </c:pt>
                <c:pt idx="1451">
                  <c:v>145.1</c:v>
                </c:pt>
                <c:pt idx="1452">
                  <c:v>145.19999999999999</c:v>
                </c:pt>
                <c:pt idx="1453">
                  <c:v>145.30000000000001</c:v>
                </c:pt>
                <c:pt idx="1454">
                  <c:v>145.4</c:v>
                </c:pt>
                <c:pt idx="1455">
                  <c:v>145.5</c:v>
                </c:pt>
                <c:pt idx="1456">
                  <c:v>145.6</c:v>
                </c:pt>
                <c:pt idx="1457">
                  <c:v>145.69999999999999</c:v>
                </c:pt>
                <c:pt idx="1458">
                  <c:v>145.80000000000001</c:v>
                </c:pt>
                <c:pt idx="1459">
                  <c:v>145.9</c:v>
                </c:pt>
                <c:pt idx="1460">
                  <c:v>146</c:v>
                </c:pt>
                <c:pt idx="1461">
                  <c:v>146.1</c:v>
                </c:pt>
                <c:pt idx="1462">
                  <c:v>146.19999999999999</c:v>
                </c:pt>
                <c:pt idx="1463">
                  <c:v>146.30000000000001</c:v>
                </c:pt>
                <c:pt idx="1464">
                  <c:v>146.4</c:v>
                </c:pt>
                <c:pt idx="1465">
                  <c:v>146.5</c:v>
                </c:pt>
                <c:pt idx="1466">
                  <c:v>146.6</c:v>
                </c:pt>
                <c:pt idx="1467">
                  <c:v>146.69999999999999</c:v>
                </c:pt>
                <c:pt idx="1468">
                  <c:v>146.80000000000001</c:v>
                </c:pt>
                <c:pt idx="1469">
                  <c:v>146.9</c:v>
                </c:pt>
                <c:pt idx="1470">
                  <c:v>147</c:v>
                </c:pt>
                <c:pt idx="1471">
                  <c:v>147.1</c:v>
                </c:pt>
                <c:pt idx="1472">
                  <c:v>147.19999999999999</c:v>
                </c:pt>
                <c:pt idx="1473">
                  <c:v>147.30000000000001</c:v>
                </c:pt>
                <c:pt idx="1474">
                  <c:v>147.4</c:v>
                </c:pt>
                <c:pt idx="1475">
                  <c:v>147.5</c:v>
                </c:pt>
                <c:pt idx="1476">
                  <c:v>147.6</c:v>
                </c:pt>
                <c:pt idx="1477">
                  <c:v>147.69999999999999</c:v>
                </c:pt>
                <c:pt idx="1478">
                  <c:v>147.80000000000001</c:v>
                </c:pt>
                <c:pt idx="1479">
                  <c:v>147.9</c:v>
                </c:pt>
                <c:pt idx="1480">
                  <c:v>148</c:v>
                </c:pt>
                <c:pt idx="1481">
                  <c:v>148.1</c:v>
                </c:pt>
                <c:pt idx="1482">
                  <c:v>148.19999999999999</c:v>
                </c:pt>
                <c:pt idx="1483">
                  <c:v>148.30000000000001</c:v>
                </c:pt>
                <c:pt idx="1484">
                  <c:v>148.4</c:v>
                </c:pt>
                <c:pt idx="1485">
                  <c:v>148.5</c:v>
                </c:pt>
                <c:pt idx="1486">
                  <c:v>148.6</c:v>
                </c:pt>
                <c:pt idx="1487">
                  <c:v>148.69999999999999</c:v>
                </c:pt>
                <c:pt idx="1488">
                  <c:v>148.80000000000001</c:v>
                </c:pt>
                <c:pt idx="1489">
                  <c:v>148.9</c:v>
                </c:pt>
                <c:pt idx="1490">
                  <c:v>149</c:v>
                </c:pt>
                <c:pt idx="1491">
                  <c:v>149.1</c:v>
                </c:pt>
                <c:pt idx="1492">
                  <c:v>149.19999999999999</c:v>
                </c:pt>
                <c:pt idx="1493">
                  <c:v>149.30000000000001</c:v>
                </c:pt>
                <c:pt idx="1494">
                  <c:v>149.4</c:v>
                </c:pt>
                <c:pt idx="1495">
                  <c:v>149.5</c:v>
                </c:pt>
                <c:pt idx="1496">
                  <c:v>149.6</c:v>
                </c:pt>
                <c:pt idx="1497">
                  <c:v>149.69999999999999</c:v>
                </c:pt>
                <c:pt idx="1498">
                  <c:v>149.80000000000001</c:v>
                </c:pt>
                <c:pt idx="1499">
                  <c:v>149.9</c:v>
                </c:pt>
                <c:pt idx="1500">
                  <c:v>150</c:v>
                </c:pt>
                <c:pt idx="1501">
                  <c:v>150.1</c:v>
                </c:pt>
                <c:pt idx="1502">
                  <c:v>150.19999999999999</c:v>
                </c:pt>
                <c:pt idx="1503">
                  <c:v>150.30000000000001</c:v>
                </c:pt>
                <c:pt idx="1504">
                  <c:v>150.4</c:v>
                </c:pt>
                <c:pt idx="1505">
                  <c:v>150.5</c:v>
                </c:pt>
                <c:pt idx="1506">
                  <c:v>150.6</c:v>
                </c:pt>
                <c:pt idx="1507">
                  <c:v>150.69999999999999</c:v>
                </c:pt>
                <c:pt idx="1508">
                  <c:v>150.80000000000001</c:v>
                </c:pt>
                <c:pt idx="1509">
                  <c:v>150.9</c:v>
                </c:pt>
                <c:pt idx="1510">
                  <c:v>151</c:v>
                </c:pt>
                <c:pt idx="1511">
                  <c:v>151.1</c:v>
                </c:pt>
                <c:pt idx="1512">
                  <c:v>151.19999999999999</c:v>
                </c:pt>
                <c:pt idx="1513">
                  <c:v>151.30000000000001</c:v>
                </c:pt>
                <c:pt idx="1514">
                  <c:v>151.4</c:v>
                </c:pt>
                <c:pt idx="1515">
                  <c:v>151.5</c:v>
                </c:pt>
                <c:pt idx="1516">
                  <c:v>151.6</c:v>
                </c:pt>
                <c:pt idx="1517">
                  <c:v>151.69999999999999</c:v>
                </c:pt>
                <c:pt idx="1518">
                  <c:v>151.80000000000001</c:v>
                </c:pt>
                <c:pt idx="1519">
                  <c:v>151.9</c:v>
                </c:pt>
                <c:pt idx="1520">
                  <c:v>152</c:v>
                </c:pt>
                <c:pt idx="1521">
                  <c:v>152.1</c:v>
                </c:pt>
                <c:pt idx="1522">
                  <c:v>152.19999999999999</c:v>
                </c:pt>
                <c:pt idx="1523">
                  <c:v>152.30000000000001</c:v>
                </c:pt>
                <c:pt idx="1524">
                  <c:v>152.4</c:v>
                </c:pt>
                <c:pt idx="1525">
                  <c:v>152.5</c:v>
                </c:pt>
                <c:pt idx="1526">
                  <c:v>152.6</c:v>
                </c:pt>
                <c:pt idx="1527">
                  <c:v>152.69999999999999</c:v>
                </c:pt>
                <c:pt idx="1528">
                  <c:v>152.80000000000001</c:v>
                </c:pt>
                <c:pt idx="1529">
                  <c:v>152.9</c:v>
                </c:pt>
                <c:pt idx="1530">
                  <c:v>153</c:v>
                </c:pt>
                <c:pt idx="1531">
                  <c:v>153.1</c:v>
                </c:pt>
                <c:pt idx="1532">
                  <c:v>153.19999999999999</c:v>
                </c:pt>
                <c:pt idx="1533">
                  <c:v>153.30000000000001</c:v>
                </c:pt>
                <c:pt idx="1534">
                  <c:v>153.4</c:v>
                </c:pt>
                <c:pt idx="1535">
                  <c:v>153.5</c:v>
                </c:pt>
                <c:pt idx="1536">
                  <c:v>153.6</c:v>
                </c:pt>
                <c:pt idx="1537">
                  <c:v>153.69999999999999</c:v>
                </c:pt>
                <c:pt idx="1538">
                  <c:v>153.80000000000001</c:v>
                </c:pt>
                <c:pt idx="1539">
                  <c:v>153.9</c:v>
                </c:pt>
                <c:pt idx="1540">
                  <c:v>154</c:v>
                </c:pt>
                <c:pt idx="1541">
                  <c:v>154.1</c:v>
                </c:pt>
                <c:pt idx="1542">
                  <c:v>154.19999999999999</c:v>
                </c:pt>
                <c:pt idx="1543">
                  <c:v>154.30000000000001</c:v>
                </c:pt>
                <c:pt idx="1544">
                  <c:v>154.4</c:v>
                </c:pt>
                <c:pt idx="1545">
                  <c:v>154.5</c:v>
                </c:pt>
                <c:pt idx="1546">
                  <c:v>154.6</c:v>
                </c:pt>
                <c:pt idx="1547">
                  <c:v>154.69999999999999</c:v>
                </c:pt>
                <c:pt idx="1548">
                  <c:v>154.80000000000001</c:v>
                </c:pt>
                <c:pt idx="1549">
                  <c:v>154.9</c:v>
                </c:pt>
                <c:pt idx="1550">
                  <c:v>155</c:v>
                </c:pt>
                <c:pt idx="1551">
                  <c:v>155.1</c:v>
                </c:pt>
                <c:pt idx="1552">
                  <c:v>155.19999999999999</c:v>
                </c:pt>
                <c:pt idx="1553">
                  <c:v>155.30000000000001</c:v>
                </c:pt>
                <c:pt idx="1554">
                  <c:v>155.4</c:v>
                </c:pt>
                <c:pt idx="1555">
                  <c:v>155.5</c:v>
                </c:pt>
                <c:pt idx="1556">
                  <c:v>155.6</c:v>
                </c:pt>
                <c:pt idx="1557">
                  <c:v>155.69999999999999</c:v>
                </c:pt>
                <c:pt idx="1558">
                  <c:v>155.80000000000001</c:v>
                </c:pt>
                <c:pt idx="1559">
                  <c:v>155.9</c:v>
                </c:pt>
                <c:pt idx="1560">
                  <c:v>156</c:v>
                </c:pt>
                <c:pt idx="1561">
                  <c:v>156.1</c:v>
                </c:pt>
                <c:pt idx="1562">
                  <c:v>156.19999999999999</c:v>
                </c:pt>
                <c:pt idx="1563">
                  <c:v>156.30000000000001</c:v>
                </c:pt>
                <c:pt idx="1564">
                  <c:v>156.4</c:v>
                </c:pt>
                <c:pt idx="1565">
                  <c:v>156.5</c:v>
                </c:pt>
                <c:pt idx="1566">
                  <c:v>156.6</c:v>
                </c:pt>
                <c:pt idx="1567">
                  <c:v>156.69999999999999</c:v>
                </c:pt>
                <c:pt idx="1568">
                  <c:v>156.80000000000001</c:v>
                </c:pt>
                <c:pt idx="1569">
                  <c:v>156.9</c:v>
                </c:pt>
                <c:pt idx="1570">
                  <c:v>157</c:v>
                </c:pt>
                <c:pt idx="1571">
                  <c:v>157.1</c:v>
                </c:pt>
                <c:pt idx="1572">
                  <c:v>157.19999999999999</c:v>
                </c:pt>
                <c:pt idx="1573">
                  <c:v>157.30000000000001</c:v>
                </c:pt>
                <c:pt idx="1574">
                  <c:v>157.4</c:v>
                </c:pt>
                <c:pt idx="1575">
                  <c:v>157.5</c:v>
                </c:pt>
                <c:pt idx="1576">
                  <c:v>157.6</c:v>
                </c:pt>
                <c:pt idx="1577">
                  <c:v>157.69999999999999</c:v>
                </c:pt>
                <c:pt idx="1578">
                  <c:v>157.80000000000001</c:v>
                </c:pt>
                <c:pt idx="1579">
                  <c:v>157.9</c:v>
                </c:pt>
                <c:pt idx="1580">
                  <c:v>158</c:v>
                </c:pt>
                <c:pt idx="1581">
                  <c:v>158.1</c:v>
                </c:pt>
                <c:pt idx="1582">
                  <c:v>158.19999999999999</c:v>
                </c:pt>
                <c:pt idx="1583">
                  <c:v>158.30000000000001</c:v>
                </c:pt>
                <c:pt idx="1584">
                  <c:v>158.4</c:v>
                </c:pt>
                <c:pt idx="1585">
                  <c:v>158.5</c:v>
                </c:pt>
                <c:pt idx="1586">
                  <c:v>158.6</c:v>
                </c:pt>
                <c:pt idx="1587">
                  <c:v>158.69999999999999</c:v>
                </c:pt>
                <c:pt idx="1588">
                  <c:v>158.80000000000001</c:v>
                </c:pt>
                <c:pt idx="1589">
                  <c:v>158.9</c:v>
                </c:pt>
                <c:pt idx="1590">
                  <c:v>159</c:v>
                </c:pt>
                <c:pt idx="1591">
                  <c:v>159.1</c:v>
                </c:pt>
                <c:pt idx="1592">
                  <c:v>159.19999999999999</c:v>
                </c:pt>
                <c:pt idx="1593">
                  <c:v>159.30000000000001</c:v>
                </c:pt>
                <c:pt idx="1594">
                  <c:v>159.4</c:v>
                </c:pt>
                <c:pt idx="1595">
                  <c:v>159.5</c:v>
                </c:pt>
                <c:pt idx="1596">
                  <c:v>159.6</c:v>
                </c:pt>
                <c:pt idx="1597">
                  <c:v>159.69999999999999</c:v>
                </c:pt>
                <c:pt idx="1598">
                  <c:v>159.80000000000001</c:v>
                </c:pt>
                <c:pt idx="1599">
                  <c:v>159.9</c:v>
                </c:pt>
                <c:pt idx="1600">
                  <c:v>160</c:v>
                </c:pt>
                <c:pt idx="1601">
                  <c:v>160.1</c:v>
                </c:pt>
                <c:pt idx="1602">
                  <c:v>160.19999999999999</c:v>
                </c:pt>
                <c:pt idx="1603">
                  <c:v>160.30000000000001</c:v>
                </c:pt>
                <c:pt idx="1604">
                  <c:v>160.4</c:v>
                </c:pt>
                <c:pt idx="1605">
                  <c:v>160.5</c:v>
                </c:pt>
                <c:pt idx="1606">
                  <c:v>160.6</c:v>
                </c:pt>
                <c:pt idx="1607">
                  <c:v>160.69999999999999</c:v>
                </c:pt>
                <c:pt idx="1608">
                  <c:v>160.80000000000001</c:v>
                </c:pt>
                <c:pt idx="1609">
                  <c:v>160.9</c:v>
                </c:pt>
                <c:pt idx="1610">
                  <c:v>161</c:v>
                </c:pt>
                <c:pt idx="1611">
                  <c:v>161.1</c:v>
                </c:pt>
                <c:pt idx="1612">
                  <c:v>161.19999999999999</c:v>
                </c:pt>
                <c:pt idx="1613">
                  <c:v>161.30000000000001</c:v>
                </c:pt>
                <c:pt idx="1614">
                  <c:v>161.4</c:v>
                </c:pt>
                <c:pt idx="1615">
                  <c:v>161.5</c:v>
                </c:pt>
                <c:pt idx="1616">
                  <c:v>161.6</c:v>
                </c:pt>
                <c:pt idx="1617">
                  <c:v>161.69999999999999</c:v>
                </c:pt>
                <c:pt idx="1618">
                  <c:v>161.80000000000001</c:v>
                </c:pt>
                <c:pt idx="1619">
                  <c:v>161.9</c:v>
                </c:pt>
                <c:pt idx="1620">
                  <c:v>162</c:v>
                </c:pt>
                <c:pt idx="1621">
                  <c:v>162.1</c:v>
                </c:pt>
                <c:pt idx="1622">
                  <c:v>162.19999999999999</c:v>
                </c:pt>
                <c:pt idx="1623">
                  <c:v>162.30000000000001</c:v>
                </c:pt>
                <c:pt idx="1624">
                  <c:v>162.4</c:v>
                </c:pt>
                <c:pt idx="1625">
                  <c:v>162.5</c:v>
                </c:pt>
                <c:pt idx="1626">
                  <c:v>162.6</c:v>
                </c:pt>
                <c:pt idx="1627">
                  <c:v>162.69999999999999</c:v>
                </c:pt>
                <c:pt idx="1628">
                  <c:v>162.80000000000001</c:v>
                </c:pt>
                <c:pt idx="1629">
                  <c:v>162.9</c:v>
                </c:pt>
                <c:pt idx="1630">
                  <c:v>163</c:v>
                </c:pt>
                <c:pt idx="1631">
                  <c:v>163.1</c:v>
                </c:pt>
                <c:pt idx="1632">
                  <c:v>163.19999999999999</c:v>
                </c:pt>
                <c:pt idx="1633">
                  <c:v>163.30000000000001</c:v>
                </c:pt>
                <c:pt idx="1634">
                  <c:v>163.4</c:v>
                </c:pt>
                <c:pt idx="1635">
                  <c:v>163.5</c:v>
                </c:pt>
                <c:pt idx="1636">
                  <c:v>163.6</c:v>
                </c:pt>
                <c:pt idx="1637">
                  <c:v>163.69999999999999</c:v>
                </c:pt>
                <c:pt idx="1638">
                  <c:v>163.80000000000001</c:v>
                </c:pt>
                <c:pt idx="1639">
                  <c:v>163.9</c:v>
                </c:pt>
                <c:pt idx="1640">
                  <c:v>164</c:v>
                </c:pt>
                <c:pt idx="1641">
                  <c:v>164.1</c:v>
                </c:pt>
                <c:pt idx="1642">
                  <c:v>164.2</c:v>
                </c:pt>
                <c:pt idx="1643">
                  <c:v>164.3</c:v>
                </c:pt>
                <c:pt idx="1644">
                  <c:v>164.4</c:v>
                </c:pt>
                <c:pt idx="1645">
                  <c:v>164.5</c:v>
                </c:pt>
                <c:pt idx="1646">
                  <c:v>164.6</c:v>
                </c:pt>
                <c:pt idx="1647">
                  <c:v>164.7</c:v>
                </c:pt>
                <c:pt idx="1648">
                  <c:v>164.8</c:v>
                </c:pt>
                <c:pt idx="1649">
                  <c:v>164.9</c:v>
                </c:pt>
                <c:pt idx="1650">
                  <c:v>165</c:v>
                </c:pt>
                <c:pt idx="1651">
                  <c:v>165.1</c:v>
                </c:pt>
                <c:pt idx="1652">
                  <c:v>165.2</c:v>
                </c:pt>
                <c:pt idx="1653">
                  <c:v>165.3</c:v>
                </c:pt>
                <c:pt idx="1654">
                  <c:v>165.4</c:v>
                </c:pt>
                <c:pt idx="1655">
                  <c:v>165.5</c:v>
                </c:pt>
                <c:pt idx="1656">
                  <c:v>165.6</c:v>
                </c:pt>
                <c:pt idx="1657">
                  <c:v>165.7</c:v>
                </c:pt>
                <c:pt idx="1658">
                  <c:v>165.8</c:v>
                </c:pt>
                <c:pt idx="1659">
                  <c:v>165.9</c:v>
                </c:pt>
                <c:pt idx="1660">
                  <c:v>166</c:v>
                </c:pt>
                <c:pt idx="1661">
                  <c:v>166.1</c:v>
                </c:pt>
                <c:pt idx="1662">
                  <c:v>166.2</c:v>
                </c:pt>
                <c:pt idx="1663">
                  <c:v>166.3</c:v>
                </c:pt>
                <c:pt idx="1664">
                  <c:v>166.4</c:v>
                </c:pt>
                <c:pt idx="1665">
                  <c:v>166.5</c:v>
                </c:pt>
                <c:pt idx="1666">
                  <c:v>166.6</c:v>
                </c:pt>
                <c:pt idx="1667">
                  <c:v>166.7</c:v>
                </c:pt>
                <c:pt idx="1668">
                  <c:v>166.8</c:v>
                </c:pt>
                <c:pt idx="1669">
                  <c:v>166.9</c:v>
                </c:pt>
                <c:pt idx="1670">
                  <c:v>167</c:v>
                </c:pt>
                <c:pt idx="1671">
                  <c:v>167.1</c:v>
                </c:pt>
                <c:pt idx="1672">
                  <c:v>167.2</c:v>
                </c:pt>
                <c:pt idx="1673">
                  <c:v>167.3</c:v>
                </c:pt>
                <c:pt idx="1674">
                  <c:v>167.4</c:v>
                </c:pt>
                <c:pt idx="1675">
                  <c:v>167.5</c:v>
                </c:pt>
                <c:pt idx="1676">
                  <c:v>167.6</c:v>
                </c:pt>
                <c:pt idx="1677">
                  <c:v>167.7</c:v>
                </c:pt>
                <c:pt idx="1678">
                  <c:v>167.8</c:v>
                </c:pt>
                <c:pt idx="1679">
                  <c:v>167.9</c:v>
                </c:pt>
                <c:pt idx="1680">
                  <c:v>168</c:v>
                </c:pt>
                <c:pt idx="1681">
                  <c:v>168.1</c:v>
                </c:pt>
                <c:pt idx="1682">
                  <c:v>168.2</c:v>
                </c:pt>
                <c:pt idx="1683">
                  <c:v>168.3</c:v>
                </c:pt>
                <c:pt idx="1684">
                  <c:v>168.4</c:v>
                </c:pt>
                <c:pt idx="1685">
                  <c:v>168.5</c:v>
                </c:pt>
                <c:pt idx="1686">
                  <c:v>168.6</c:v>
                </c:pt>
                <c:pt idx="1687">
                  <c:v>168.7</c:v>
                </c:pt>
                <c:pt idx="1688">
                  <c:v>168.8</c:v>
                </c:pt>
                <c:pt idx="1689">
                  <c:v>168.9</c:v>
                </c:pt>
                <c:pt idx="1690">
                  <c:v>169</c:v>
                </c:pt>
                <c:pt idx="1691">
                  <c:v>169.1</c:v>
                </c:pt>
                <c:pt idx="1692">
                  <c:v>169.2</c:v>
                </c:pt>
                <c:pt idx="1693">
                  <c:v>169.3</c:v>
                </c:pt>
                <c:pt idx="1694">
                  <c:v>169.4</c:v>
                </c:pt>
                <c:pt idx="1695">
                  <c:v>169.5</c:v>
                </c:pt>
                <c:pt idx="1696">
                  <c:v>169.6</c:v>
                </c:pt>
                <c:pt idx="1697">
                  <c:v>169.7</c:v>
                </c:pt>
                <c:pt idx="1698">
                  <c:v>169.8</c:v>
                </c:pt>
                <c:pt idx="1699">
                  <c:v>169.9</c:v>
                </c:pt>
                <c:pt idx="1700">
                  <c:v>170</c:v>
                </c:pt>
                <c:pt idx="1701">
                  <c:v>170.1</c:v>
                </c:pt>
                <c:pt idx="1702">
                  <c:v>170.2</c:v>
                </c:pt>
                <c:pt idx="1703">
                  <c:v>170.3</c:v>
                </c:pt>
                <c:pt idx="1704">
                  <c:v>170.4</c:v>
                </c:pt>
                <c:pt idx="1705">
                  <c:v>170.5</c:v>
                </c:pt>
                <c:pt idx="1706">
                  <c:v>170.6</c:v>
                </c:pt>
                <c:pt idx="1707">
                  <c:v>170.7</c:v>
                </c:pt>
                <c:pt idx="1708">
                  <c:v>170.8</c:v>
                </c:pt>
                <c:pt idx="1709">
                  <c:v>170.9</c:v>
                </c:pt>
                <c:pt idx="1710">
                  <c:v>171</c:v>
                </c:pt>
                <c:pt idx="1711">
                  <c:v>171.1</c:v>
                </c:pt>
                <c:pt idx="1712">
                  <c:v>171.2</c:v>
                </c:pt>
                <c:pt idx="1713">
                  <c:v>171.3</c:v>
                </c:pt>
                <c:pt idx="1714">
                  <c:v>171.4</c:v>
                </c:pt>
                <c:pt idx="1715">
                  <c:v>171.5</c:v>
                </c:pt>
                <c:pt idx="1716">
                  <c:v>171.6</c:v>
                </c:pt>
                <c:pt idx="1717">
                  <c:v>171.7</c:v>
                </c:pt>
                <c:pt idx="1718">
                  <c:v>171.8</c:v>
                </c:pt>
                <c:pt idx="1719">
                  <c:v>171.9</c:v>
                </c:pt>
                <c:pt idx="1720">
                  <c:v>172</c:v>
                </c:pt>
                <c:pt idx="1721">
                  <c:v>172.1</c:v>
                </c:pt>
                <c:pt idx="1722">
                  <c:v>172.2</c:v>
                </c:pt>
                <c:pt idx="1723">
                  <c:v>172.3</c:v>
                </c:pt>
                <c:pt idx="1724">
                  <c:v>172.4</c:v>
                </c:pt>
                <c:pt idx="1725">
                  <c:v>172.5</c:v>
                </c:pt>
                <c:pt idx="1726">
                  <c:v>172.6</c:v>
                </c:pt>
                <c:pt idx="1727">
                  <c:v>172.7</c:v>
                </c:pt>
                <c:pt idx="1728">
                  <c:v>172.8</c:v>
                </c:pt>
                <c:pt idx="1729">
                  <c:v>172.9</c:v>
                </c:pt>
                <c:pt idx="1730">
                  <c:v>173</c:v>
                </c:pt>
                <c:pt idx="1731">
                  <c:v>173.1</c:v>
                </c:pt>
                <c:pt idx="1732">
                  <c:v>173.2</c:v>
                </c:pt>
                <c:pt idx="1733">
                  <c:v>173.3</c:v>
                </c:pt>
                <c:pt idx="1734">
                  <c:v>173.4</c:v>
                </c:pt>
                <c:pt idx="1735">
                  <c:v>173.5</c:v>
                </c:pt>
                <c:pt idx="1736">
                  <c:v>173.6</c:v>
                </c:pt>
                <c:pt idx="1737">
                  <c:v>173.7</c:v>
                </c:pt>
                <c:pt idx="1738">
                  <c:v>173.8</c:v>
                </c:pt>
                <c:pt idx="1739">
                  <c:v>173.9</c:v>
                </c:pt>
                <c:pt idx="1740">
                  <c:v>174</c:v>
                </c:pt>
                <c:pt idx="1741">
                  <c:v>174.1</c:v>
                </c:pt>
                <c:pt idx="1742">
                  <c:v>174.2</c:v>
                </c:pt>
                <c:pt idx="1743">
                  <c:v>174.3</c:v>
                </c:pt>
                <c:pt idx="1744">
                  <c:v>174.4</c:v>
                </c:pt>
                <c:pt idx="1745">
                  <c:v>174.5</c:v>
                </c:pt>
                <c:pt idx="1746">
                  <c:v>174.6</c:v>
                </c:pt>
                <c:pt idx="1747">
                  <c:v>174.7</c:v>
                </c:pt>
                <c:pt idx="1748">
                  <c:v>174.8</c:v>
                </c:pt>
                <c:pt idx="1749">
                  <c:v>174.9</c:v>
                </c:pt>
                <c:pt idx="1750">
                  <c:v>175</c:v>
                </c:pt>
                <c:pt idx="1751">
                  <c:v>175.1</c:v>
                </c:pt>
                <c:pt idx="1752">
                  <c:v>175.2</c:v>
                </c:pt>
                <c:pt idx="1753">
                  <c:v>175.3</c:v>
                </c:pt>
                <c:pt idx="1754">
                  <c:v>175.4</c:v>
                </c:pt>
                <c:pt idx="1755">
                  <c:v>175.5</c:v>
                </c:pt>
                <c:pt idx="1756">
                  <c:v>175.6</c:v>
                </c:pt>
                <c:pt idx="1757">
                  <c:v>175.7</c:v>
                </c:pt>
                <c:pt idx="1758">
                  <c:v>175.8</c:v>
                </c:pt>
                <c:pt idx="1759">
                  <c:v>175.9</c:v>
                </c:pt>
                <c:pt idx="1760">
                  <c:v>176</c:v>
                </c:pt>
                <c:pt idx="1761">
                  <c:v>176.1</c:v>
                </c:pt>
                <c:pt idx="1762">
                  <c:v>176.2</c:v>
                </c:pt>
                <c:pt idx="1763">
                  <c:v>176.3</c:v>
                </c:pt>
                <c:pt idx="1764">
                  <c:v>176.4</c:v>
                </c:pt>
                <c:pt idx="1765">
                  <c:v>176.5</c:v>
                </c:pt>
                <c:pt idx="1766">
                  <c:v>176.6</c:v>
                </c:pt>
                <c:pt idx="1767">
                  <c:v>176.7</c:v>
                </c:pt>
                <c:pt idx="1768">
                  <c:v>176.8</c:v>
                </c:pt>
                <c:pt idx="1769">
                  <c:v>176.9</c:v>
                </c:pt>
                <c:pt idx="1770">
                  <c:v>177</c:v>
                </c:pt>
                <c:pt idx="1771">
                  <c:v>177.1</c:v>
                </c:pt>
                <c:pt idx="1772">
                  <c:v>177.2</c:v>
                </c:pt>
                <c:pt idx="1773">
                  <c:v>177.3</c:v>
                </c:pt>
                <c:pt idx="1774">
                  <c:v>177.4</c:v>
                </c:pt>
                <c:pt idx="1775">
                  <c:v>177.5</c:v>
                </c:pt>
                <c:pt idx="1776">
                  <c:v>177.6</c:v>
                </c:pt>
                <c:pt idx="1777">
                  <c:v>177.7</c:v>
                </c:pt>
                <c:pt idx="1778">
                  <c:v>177.8</c:v>
                </c:pt>
                <c:pt idx="1779">
                  <c:v>177.9</c:v>
                </c:pt>
                <c:pt idx="1780">
                  <c:v>178</c:v>
                </c:pt>
                <c:pt idx="1781">
                  <c:v>178.1</c:v>
                </c:pt>
                <c:pt idx="1782">
                  <c:v>178.2</c:v>
                </c:pt>
                <c:pt idx="1783">
                  <c:v>178.3</c:v>
                </c:pt>
                <c:pt idx="1784">
                  <c:v>178.4</c:v>
                </c:pt>
                <c:pt idx="1785">
                  <c:v>178.5</c:v>
                </c:pt>
                <c:pt idx="1786">
                  <c:v>178.6</c:v>
                </c:pt>
                <c:pt idx="1787">
                  <c:v>178.7</c:v>
                </c:pt>
                <c:pt idx="1788">
                  <c:v>178.8</c:v>
                </c:pt>
                <c:pt idx="1789">
                  <c:v>178.9</c:v>
                </c:pt>
                <c:pt idx="1790">
                  <c:v>179</c:v>
                </c:pt>
                <c:pt idx="1791">
                  <c:v>179.1</c:v>
                </c:pt>
                <c:pt idx="1792">
                  <c:v>179.2</c:v>
                </c:pt>
                <c:pt idx="1793">
                  <c:v>179.3</c:v>
                </c:pt>
                <c:pt idx="1794">
                  <c:v>179.4</c:v>
                </c:pt>
                <c:pt idx="1795">
                  <c:v>179.5</c:v>
                </c:pt>
                <c:pt idx="1796">
                  <c:v>179.6</c:v>
                </c:pt>
                <c:pt idx="1797">
                  <c:v>179.7</c:v>
                </c:pt>
                <c:pt idx="1798">
                  <c:v>179.8</c:v>
                </c:pt>
                <c:pt idx="1799">
                  <c:v>179.9</c:v>
                </c:pt>
                <c:pt idx="1800">
                  <c:v>180</c:v>
                </c:pt>
                <c:pt idx="1801">
                  <c:v>180.1</c:v>
                </c:pt>
                <c:pt idx="1802">
                  <c:v>180.2</c:v>
                </c:pt>
                <c:pt idx="1803">
                  <c:v>180.3</c:v>
                </c:pt>
                <c:pt idx="1804">
                  <c:v>180.4</c:v>
                </c:pt>
                <c:pt idx="1805">
                  <c:v>180.5</c:v>
                </c:pt>
                <c:pt idx="1806">
                  <c:v>180.6</c:v>
                </c:pt>
                <c:pt idx="1807">
                  <c:v>180.7</c:v>
                </c:pt>
                <c:pt idx="1808">
                  <c:v>180.8</c:v>
                </c:pt>
                <c:pt idx="1809">
                  <c:v>180.9</c:v>
                </c:pt>
                <c:pt idx="1810">
                  <c:v>181</c:v>
                </c:pt>
                <c:pt idx="1811">
                  <c:v>181.1</c:v>
                </c:pt>
                <c:pt idx="1812">
                  <c:v>181.2</c:v>
                </c:pt>
                <c:pt idx="1813">
                  <c:v>181.3</c:v>
                </c:pt>
                <c:pt idx="1814">
                  <c:v>181.4</c:v>
                </c:pt>
                <c:pt idx="1815">
                  <c:v>181.5</c:v>
                </c:pt>
                <c:pt idx="1816">
                  <c:v>181.6</c:v>
                </c:pt>
                <c:pt idx="1817">
                  <c:v>181.7</c:v>
                </c:pt>
                <c:pt idx="1818">
                  <c:v>181.8</c:v>
                </c:pt>
                <c:pt idx="1819">
                  <c:v>181.9</c:v>
                </c:pt>
                <c:pt idx="1820">
                  <c:v>182</c:v>
                </c:pt>
                <c:pt idx="1821">
                  <c:v>182.1</c:v>
                </c:pt>
                <c:pt idx="1822">
                  <c:v>182.2</c:v>
                </c:pt>
                <c:pt idx="1823">
                  <c:v>182.3</c:v>
                </c:pt>
                <c:pt idx="1824">
                  <c:v>182.4</c:v>
                </c:pt>
                <c:pt idx="1825">
                  <c:v>182.5</c:v>
                </c:pt>
                <c:pt idx="1826">
                  <c:v>182.6</c:v>
                </c:pt>
                <c:pt idx="1827">
                  <c:v>182.7</c:v>
                </c:pt>
                <c:pt idx="1828">
                  <c:v>182.8</c:v>
                </c:pt>
                <c:pt idx="1829">
                  <c:v>182.9</c:v>
                </c:pt>
                <c:pt idx="1830">
                  <c:v>183</c:v>
                </c:pt>
                <c:pt idx="1831">
                  <c:v>183.1</c:v>
                </c:pt>
                <c:pt idx="1832">
                  <c:v>183.2</c:v>
                </c:pt>
                <c:pt idx="1833">
                  <c:v>183.3</c:v>
                </c:pt>
                <c:pt idx="1834">
                  <c:v>183.4</c:v>
                </c:pt>
                <c:pt idx="1835">
                  <c:v>183.5</c:v>
                </c:pt>
                <c:pt idx="1836">
                  <c:v>183.6</c:v>
                </c:pt>
                <c:pt idx="1837">
                  <c:v>183.7</c:v>
                </c:pt>
                <c:pt idx="1838">
                  <c:v>183.8</c:v>
                </c:pt>
                <c:pt idx="1839">
                  <c:v>183.9</c:v>
                </c:pt>
                <c:pt idx="1840">
                  <c:v>184</c:v>
                </c:pt>
                <c:pt idx="1841">
                  <c:v>184.1</c:v>
                </c:pt>
                <c:pt idx="1842">
                  <c:v>184.2</c:v>
                </c:pt>
                <c:pt idx="1843">
                  <c:v>184.3</c:v>
                </c:pt>
                <c:pt idx="1844">
                  <c:v>184.4</c:v>
                </c:pt>
                <c:pt idx="1845">
                  <c:v>184.5</c:v>
                </c:pt>
                <c:pt idx="1846">
                  <c:v>184.6</c:v>
                </c:pt>
                <c:pt idx="1847">
                  <c:v>184.7</c:v>
                </c:pt>
                <c:pt idx="1848">
                  <c:v>184.8</c:v>
                </c:pt>
                <c:pt idx="1849">
                  <c:v>184.9</c:v>
                </c:pt>
                <c:pt idx="1850">
                  <c:v>185</c:v>
                </c:pt>
                <c:pt idx="1851">
                  <c:v>185.1</c:v>
                </c:pt>
                <c:pt idx="1852">
                  <c:v>185.2</c:v>
                </c:pt>
                <c:pt idx="1853">
                  <c:v>185.3</c:v>
                </c:pt>
                <c:pt idx="1854">
                  <c:v>185.4</c:v>
                </c:pt>
                <c:pt idx="1855">
                  <c:v>185.5</c:v>
                </c:pt>
                <c:pt idx="1856">
                  <c:v>185.6</c:v>
                </c:pt>
                <c:pt idx="1857">
                  <c:v>185.7</c:v>
                </c:pt>
                <c:pt idx="1858">
                  <c:v>185.8</c:v>
                </c:pt>
                <c:pt idx="1859">
                  <c:v>185.9</c:v>
                </c:pt>
                <c:pt idx="1860">
                  <c:v>186</c:v>
                </c:pt>
                <c:pt idx="1861">
                  <c:v>186.1</c:v>
                </c:pt>
                <c:pt idx="1862">
                  <c:v>186.2</c:v>
                </c:pt>
                <c:pt idx="1863">
                  <c:v>186.3</c:v>
                </c:pt>
                <c:pt idx="1864">
                  <c:v>186.4</c:v>
                </c:pt>
                <c:pt idx="1865">
                  <c:v>186.5</c:v>
                </c:pt>
                <c:pt idx="1866">
                  <c:v>186.6</c:v>
                </c:pt>
                <c:pt idx="1867">
                  <c:v>186.7</c:v>
                </c:pt>
                <c:pt idx="1868">
                  <c:v>186.8</c:v>
                </c:pt>
                <c:pt idx="1869">
                  <c:v>186.9</c:v>
                </c:pt>
                <c:pt idx="1870">
                  <c:v>187</c:v>
                </c:pt>
                <c:pt idx="1871">
                  <c:v>187.1</c:v>
                </c:pt>
                <c:pt idx="1872">
                  <c:v>187.2</c:v>
                </c:pt>
                <c:pt idx="1873">
                  <c:v>187.3</c:v>
                </c:pt>
                <c:pt idx="1874">
                  <c:v>187.4</c:v>
                </c:pt>
                <c:pt idx="1875">
                  <c:v>187.5</c:v>
                </c:pt>
                <c:pt idx="1876">
                  <c:v>187.6</c:v>
                </c:pt>
                <c:pt idx="1877">
                  <c:v>187.7</c:v>
                </c:pt>
                <c:pt idx="1878">
                  <c:v>187.8</c:v>
                </c:pt>
                <c:pt idx="1879">
                  <c:v>187.9</c:v>
                </c:pt>
                <c:pt idx="1880">
                  <c:v>188</c:v>
                </c:pt>
                <c:pt idx="1881">
                  <c:v>188.1</c:v>
                </c:pt>
                <c:pt idx="1882">
                  <c:v>188.2</c:v>
                </c:pt>
                <c:pt idx="1883">
                  <c:v>188.3</c:v>
                </c:pt>
                <c:pt idx="1884">
                  <c:v>188.4</c:v>
                </c:pt>
                <c:pt idx="1885">
                  <c:v>188.5</c:v>
                </c:pt>
                <c:pt idx="1886">
                  <c:v>188.6</c:v>
                </c:pt>
                <c:pt idx="1887">
                  <c:v>188.7</c:v>
                </c:pt>
                <c:pt idx="1888">
                  <c:v>188.8</c:v>
                </c:pt>
                <c:pt idx="1889">
                  <c:v>188.9</c:v>
                </c:pt>
                <c:pt idx="1890">
                  <c:v>189</c:v>
                </c:pt>
                <c:pt idx="1891">
                  <c:v>189.1</c:v>
                </c:pt>
                <c:pt idx="1892">
                  <c:v>189.2</c:v>
                </c:pt>
                <c:pt idx="1893">
                  <c:v>189.3</c:v>
                </c:pt>
                <c:pt idx="1894">
                  <c:v>189.4</c:v>
                </c:pt>
                <c:pt idx="1895">
                  <c:v>189.5</c:v>
                </c:pt>
                <c:pt idx="1896">
                  <c:v>189.6</c:v>
                </c:pt>
                <c:pt idx="1897">
                  <c:v>189.7</c:v>
                </c:pt>
                <c:pt idx="1898">
                  <c:v>189.8</c:v>
                </c:pt>
                <c:pt idx="1899">
                  <c:v>189.9</c:v>
                </c:pt>
                <c:pt idx="1900">
                  <c:v>190</c:v>
                </c:pt>
                <c:pt idx="1901">
                  <c:v>190.1</c:v>
                </c:pt>
                <c:pt idx="1902">
                  <c:v>190.2</c:v>
                </c:pt>
                <c:pt idx="1903">
                  <c:v>190.3</c:v>
                </c:pt>
                <c:pt idx="1904">
                  <c:v>190.4</c:v>
                </c:pt>
                <c:pt idx="1905">
                  <c:v>190.5</c:v>
                </c:pt>
                <c:pt idx="1906">
                  <c:v>190.6</c:v>
                </c:pt>
                <c:pt idx="1907">
                  <c:v>190.7</c:v>
                </c:pt>
                <c:pt idx="1908">
                  <c:v>190.8</c:v>
                </c:pt>
                <c:pt idx="1909">
                  <c:v>190.9</c:v>
                </c:pt>
                <c:pt idx="1910">
                  <c:v>191</c:v>
                </c:pt>
                <c:pt idx="1911">
                  <c:v>191.1</c:v>
                </c:pt>
                <c:pt idx="1912">
                  <c:v>191.2</c:v>
                </c:pt>
                <c:pt idx="1913">
                  <c:v>191.3</c:v>
                </c:pt>
                <c:pt idx="1914">
                  <c:v>191.4</c:v>
                </c:pt>
                <c:pt idx="1915">
                  <c:v>191.5</c:v>
                </c:pt>
                <c:pt idx="1916">
                  <c:v>191.6</c:v>
                </c:pt>
                <c:pt idx="1917">
                  <c:v>191.7</c:v>
                </c:pt>
                <c:pt idx="1918">
                  <c:v>191.8</c:v>
                </c:pt>
                <c:pt idx="1919">
                  <c:v>191.9</c:v>
                </c:pt>
                <c:pt idx="1920">
                  <c:v>192</c:v>
                </c:pt>
                <c:pt idx="1921">
                  <c:v>192.1</c:v>
                </c:pt>
                <c:pt idx="1922">
                  <c:v>192.2</c:v>
                </c:pt>
                <c:pt idx="1923">
                  <c:v>192.3</c:v>
                </c:pt>
                <c:pt idx="1924">
                  <c:v>192.4</c:v>
                </c:pt>
                <c:pt idx="1925">
                  <c:v>192.5</c:v>
                </c:pt>
                <c:pt idx="1926">
                  <c:v>192.6</c:v>
                </c:pt>
                <c:pt idx="1927">
                  <c:v>192.7</c:v>
                </c:pt>
                <c:pt idx="1928">
                  <c:v>192.8</c:v>
                </c:pt>
                <c:pt idx="1929">
                  <c:v>192.9</c:v>
                </c:pt>
                <c:pt idx="1930">
                  <c:v>193</c:v>
                </c:pt>
                <c:pt idx="1931">
                  <c:v>193.1</c:v>
                </c:pt>
                <c:pt idx="1932">
                  <c:v>193.2</c:v>
                </c:pt>
                <c:pt idx="1933">
                  <c:v>193.3</c:v>
                </c:pt>
                <c:pt idx="1934">
                  <c:v>193.4</c:v>
                </c:pt>
                <c:pt idx="1935">
                  <c:v>193.5</c:v>
                </c:pt>
                <c:pt idx="1936">
                  <c:v>193.6</c:v>
                </c:pt>
                <c:pt idx="1937">
                  <c:v>193.7</c:v>
                </c:pt>
                <c:pt idx="1938">
                  <c:v>193.8</c:v>
                </c:pt>
                <c:pt idx="1939">
                  <c:v>193.9</c:v>
                </c:pt>
                <c:pt idx="1940">
                  <c:v>194</c:v>
                </c:pt>
                <c:pt idx="1941">
                  <c:v>194.1</c:v>
                </c:pt>
                <c:pt idx="1942">
                  <c:v>194.2</c:v>
                </c:pt>
                <c:pt idx="1943">
                  <c:v>194.3</c:v>
                </c:pt>
                <c:pt idx="1944">
                  <c:v>194.4</c:v>
                </c:pt>
                <c:pt idx="1945">
                  <c:v>194.5</c:v>
                </c:pt>
                <c:pt idx="1946">
                  <c:v>194.6</c:v>
                </c:pt>
                <c:pt idx="1947">
                  <c:v>194.7</c:v>
                </c:pt>
                <c:pt idx="1948">
                  <c:v>194.8</c:v>
                </c:pt>
                <c:pt idx="1949">
                  <c:v>194.9</c:v>
                </c:pt>
                <c:pt idx="1950">
                  <c:v>195</c:v>
                </c:pt>
                <c:pt idx="1951">
                  <c:v>195.1</c:v>
                </c:pt>
                <c:pt idx="1952">
                  <c:v>195.2</c:v>
                </c:pt>
                <c:pt idx="1953">
                  <c:v>195.3</c:v>
                </c:pt>
                <c:pt idx="1954">
                  <c:v>195.4</c:v>
                </c:pt>
                <c:pt idx="1955">
                  <c:v>195.5</c:v>
                </c:pt>
                <c:pt idx="1956">
                  <c:v>195.6</c:v>
                </c:pt>
                <c:pt idx="1957">
                  <c:v>195.7</c:v>
                </c:pt>
                <c:pt idx="1958">
                  <c:v>195.8</c:v>
                </c:pt>
                <c:pt idx="1959">
                  <c:v>195.9</c:v>
                </c:pt>
                <c:pt idx="1960">
                  <c:v>196</c:v>
                </c:pt>
                <c:pt idx="1961">
                  <c:v>196.1</c:v>
                </c:pt>
                <c:pt idx="1962">
                  <c:v>196.2</c:v>
                </c:pt>
                <c:pt idx="1963">
                  <c:v>196.3</c:v>
                </c:pt>
                <c:pt idx="1964">
                  <c:v>196.4</c:v>
                </c:pt>
                <c:pt idx="1965">
                  <c:v>196.5</c:v>
                </c:pt>
                <c:pt idx="1966">
                  <c:v>196.6</c:v>
                </c:pt>
                <c:pt idx="1967">
                  <c:v>196.7</c:v>
                </c:pt>
                <c:pt idx="1968">
                  <c:v>196.8</c:v>
                </c:pt>
                <c:pt idx="1969">
                  <c:v>196.9</c:v>
                </c:pt>
                <c:pt idx="1970">
                  <c:v>197</c:v>
                </c:pt>
                <c:pt idx="1971">
                  <c:v>197.1</c:v>
                </c:pt>
                <c:pt idx="1972">
                  <c:v>197.2</c:v>
                </c:pt>
                <c:pt idx="1973">
                  <c:v>197.3</c:v>
                </c:pt>
                <c:pt idx="1974">
                  <c:v>197.4</c:v>
                </c:pt>
                <c:pt idx="1975">
                  <c:v>197.5</c:v>
                </c:pt>
                <c:pt idx="1976">
                  <c:v>197.6</c:v>
                </c:pt>
                <c:pt idx="1977">
                  <c:v>197.7</c:v>
                </c:pt>
                <c:pt idx="1978">
                  <c:v>197.8</c:v>
                </c:pt>
                <c:pt idx="1979">
                  <c:v>197.9</c:v>
                </c:pt>
                <c:pt idx="1980">
                  <c:v>198</c:v>
                </c:pt>
                <c:pt idx="1981">
                  <c:v>198.1</c:v>
                </c:pt>
                <c:pt idx="1982">
                  <c:v>198.2</c:v>
                </c:pt>
                <c:pt idx="1983">
                  <c:v>198.3</c:v>
                </c:pt>
                <c:pt idx="1984">
                  <c:v>198.4</c:v>
                </c:pt>
                <c:pt idx="1985">
                  <c:v>198.5</c:v>
                </c:pt>
                <c:pt idx="1986">
                  <c:v>198.6</c:v>
                </c:pt>
                <c:pt idx="1987">
                  <c:v>198.7</c:v>
                </c:pt>
                <c:pt idx="1988">
                  <c:v>198.8</c:v>
                </c:pt>
                <c:pt idx="1989">
                  <c:v>198.9</c:v>
                </c:pt>
                <c:pt idx="1990">
                  <c:v>199</c:v>
                </c:pt>
                <c:pt idx="1991">
                  <c:v>199.1</c:v>
                </c:pt>
                <c:pt idx="1992">
                  <c:v>199.2</c:v>
                </c:pt>
                <c:pt idx="1993">
                  <c:v>199.3</c:v>
                </c:pt>
                <c:pt idx="1994">
                  <c:v>199.4</c:v>
                </c:pt>
                <c:pt idx="1995">
                  <c:v>199.5</c:v>
                </c:pt>
                <c:pt idx="1996">
                  <c:v>199.6</c:v>
                </c:pt>
                <c:pt idx="1997">
                  <c:v>199.7</c:v>
                </c:pt>
                <c:pt idx="1998">
                  <c:v>199.8</c:v>
                </c:pt>
                <c:pt idx="1999">
                  <c:v>199.9</c:v>
                </c:pt>
                <c:pt idx="2000">
                  <c:v>200</c:v>
                </c:pt>
                <c:pt idx="2001">
                  <c:v>200.1</c:v>
                </c:pt>
                <c:pt idx="2002">
                  <c:v>200.2</c:v>
                </c:pt>
                <c:pt idx="2003">
                  <c:v>200.3</c:v>
                </c:pt>
                <c:pt idx="2004">
                  <c:v>200.4</c:v>
                </c:pt>
                <c:pt idx="2005">
                  <c:v>200.5</c:v>
                </c:pt>
                <c:pt idx="2006">
                  <c:v>200.6</c:v>
                </c:pt>
                <c:pt idx="2007">
                  <c:v>200.7</c:v>
                </c:pt>
                <c:pt idx="2008">
                  <c:v>200.8</c:v>
                </c:pt>
                <c:pt idx="2009">
                  <c:v>200.9</c:v>
                </c:pt>
                <c:pt idx="2010">
                  <c:v>201</c:v>
                </c:pt>
                <c:pt idx="2011">
                  <c:v>201.1</c:v>
                </c:pt>
                <c:pt idx="2012">
                  <c:v>201.2</c:v>
                </c:pt>
                <c:pt idx="2013">
                  <c:v>201.3</c:v>
                </c:pt>
                <c:pt idx="2014">
                  <c:v>201.4</c:v>
                </c:pt>
                <c:pt idx="2015">
                  <c:v>201.5</c:v>
                </c:pt>
                <c:pt idx="2016">
                  <c:v>201.6</c:v>
                </c:pt>
                <c:pt idx="2017">
                  <c:v>201.7</c:v>
                </c:pt>
                <c:pt idx="2018">
                  <c:v>201.8</c:v>
                </c:pt>
                <c:pt idx="2019">
                  <c:v>201.9</c:v>
                </c:pt>
                <c:pt idx="2020">
                  <c:v>202</c:v>
                </c:pt>
                <c:pt idx="2021">
                  <c:v>202.1</c:v>
                </c:pt>
                <c:pt idx="2022">
                  <c:v>202.2</c:v>
                </c:pt>
                <c:pt idx="2023">
                  <c:v>202.3</c:v>
                </c:pt>
                <c:pt idx="2024">
                  <c:v>202.4</c:v>
                </c:pt>
                <c:pt idx="2025">
                  <c:v>202.5</c:v>
                </c:pt>
                <c:pt idx="2026">
                  <c:v>202.6</c:v>
                </c:pt>
                <c:pt idx="2027">
                  <c:v>202.7</c:v>
                </c:pt>
                <c:pt idx="2028">
                  <c:v>202.8</c:v>
                </c:pt>
                <c:pt idx="2029">
                  <c:v>202.9</c:v>
                </c:pt>
                <c:pt idx="2030">
                  <c:v>203</c:v>
                </c:pt>
                <c:pt idx="2031">
                  <c:v>203.1</c:v>
                </c:pt>
                <c:pt idx="2032">
                  <c:v>203.2</c:v>
                </c:pt>
                <c:pt idx="2033">
                  <c:v>203.3</c:v>
                </c:pt>
                <c:pt idx="2034">
                  <c:v>203.4</c:v>
                </c:pt>
                <c:pt idx="2035">
                  <c:v>203.5</c:v>
                </c:pt>
                <c:pt idx="2036">
                  <c:v>203.6</c:v>
                </c:pt>
                <c:pt idx="2037">
                  <c:v>203.7</c:v>
                </c:pt>
                <c:pt idx="2038">
                  <c:v>203.8</c:v>
                </c:pt>
                <c:pt idx="2039">
                  <c:v>203.9</c:v>
                </c:pt>
                <c:pt idx="2040">
                  <c:v>204</c:v>
                </c:pt>
                <c:pt idx="2041">
                  <c:v>204.1</c:v>
                </c:pt>
                <c:pt idx="2042">
                  <c:v>204.2</c:v>
                </c:pt>
                <c:pt idx="2043">
                  <c:v>204.3</c:v>
                </c:pt>
                <c:pt idx="2044">
                  <c:v>204.4</c:v>
                </c:pt>
                <c:pt idx="2045">
                  <c:v>204.5</c:v>
                </c:pt>
                <c:pt idx="2046">
                  <c:v>204.6</c:v>
                </c:pt>
                <c:pt idx="2047">
                  <c:v>204.7</c:v>
                </c:pt>
                <c:pt idx="2048">
                  <c:v>204.8</c:v>
                </c:pt>
                <c:pt idx="2049">
                  <c:v>204.9</c:v>
                </c:pt>
                <c:pt idx="2050">
                  <c:v>205</c:v>
                </c:pt>
                <c:pt idx="2051">
                  <c:v>205.1</c:v>
                </c:pt>
                <c:pt idx="2052">
                  <c:v>205.2</c:v>
                </c:pt>
                <c:pt idx="2053">
                  <c:v>205.3</c:v>
                </c:pt>
                <c:pt idx="2054">
                  <c:v>205.4</c:v>
                </c:pt>
                <c:pt idx="2055">
                  <c:v>205.5</c:v>
                </c:pt>
                <c:pt idx="2056">
                  <c:v>205.6</c:v>
                </c:pt>
                <c:pt idx="2057">
                  <c:v>205.7</c:v>
                </c:pt>
                <c:pt idx="2058">
                  <c:v>205.8</c:v>
                </c:pt>
                <c:pt idx="2059">
                  <c:v>205.9</c:v>
                </c:pt>
                <c:pt idx="2060">
                  <c:v>206</c:v>
                </c:pt>
                <c:pt idx="2061">
                  <c:v>206.1</c:v>
                </c:pt>
                <c:pt idx="2062">
                  <c:v>206.2</c:v>
                </c:pt>
                <c:pt idx="2063">
                  <c:v>206.3</c:v>
                </c:pt>
                <c:pt idx="2064">
                  <c:v>206.4</c:v>
                </c:pt>
                <c:pt idx="2065">
                  <c:v>206.5</c:v>
                </c:pt>
                <c:pt idx="2066">
                  <c:v>206.6</c:v>
                </c:pt>
                <c:pt idx="2067">
                  <c:v>206.7</c:v>
                </c:pt>
                <c:pt idx="2068">
                  <c:v>206.8</c:v>
                </c:pt>
                <c:pt idx="2069">
                  <c:v>206.9</c:v>
                </c:pt>
                <c:pt idx="2070">
                  <c:v>207</c:v>
                </c:pt>
                <c:pt idx="2071">
                  <c:v>207.1</c:v>
                </c:pt>
                <c:pt idx="2072">
                  <c:v>207.2</c:v>
                </c:pt>
                <c:pt idx="2073">
                  <c:v>207.3</c:v>
                </c:pt>
                <c:pt idx="2074">
                  <c:v>207.4</c:v>
                </c:pt>
                <c:pt idx="2075">
                  <c:v>207.5</c:v>
                </c:pt>
                <c:pt idx="2076">
                  <c:v>207.6</c:v>
                </c:pt>
                <c:pt idx="2077">
                  <c:v>207.7</c:v>
                </c:pt>
                <c:pt idx="2078">
                  <c:v>207.8</c:v>
                </c:pt>
                <c:pt idx="2079">
                  <c:v>207.9</c:v>
                </c:pt>
                <c:pt idx="2080">
                  <c:v>208</c:v>
                </c:pt>
                <c:pt idx="2081">
                  <c:v>208.1</c:v>
                </c:pt>
                <c:pt idx="2082">
                  <c:v>208.2</c:v>
                </c:pt>
                <c:pt idx="2083">
                  <c:v>208.3</c:v>
                </c:pt>
                <c:pt idx="2084">
                  <c:v>208.4</c:v>
                </c:pt>
                <c:pt idx="2085">
                  <c:v>208.5</c:v>
                </c:pt>
                <c:pt idx="2086">
                  <c:v>208.6</c:v>
                </c:pt>
                <c:pt idx="2087">
                  <c:v>208.7</c:v>
                </c:pt>
                <c:pt idx="2088">
                  <c:v>208.8</c:v>
                </c:pt>
                <c:pt idx="2089">
                  <c:v>208.9</c:v>
                </c:pt>
                <c:pt idx="2090">
                  <c:v>209</c:v>
                </c:pt>
                <c:pt idx="2091">
                  <c:v>209.1</c:v>
                </c:pt>
                <c:pt idx="2092">
                  <c:v>209.2</c:v>
                </c:pt>
                <c:pt idx="2093">
                  <c:v>209.3</c:v>
                </c:pt>
                <c:pt idx="2094">
                  <c:v>209.4</c:v>
                </c:pt>
                <c:pt idx="2095">
                  <c:v>209.5</c:v>
                </c:pt>
                <c:pt idx="2096">
                  <c:v>209.6</c:v>
                </c:pt>
                <c:pt idx="2097">
                  <c:v>209.7</c:v>
                </c:pt>
                <c:pt idx="2098">
                  <c:v>209.8</c:v>
                </c:pt>
                <c:pt idx="2099">
                  <c:v>209.9</c:v>
                </c:pt>
                <c:pt idx="2100">
                  <c:v>210</c:v>
                </c:pt>
                <c:pt idx="2101">
                  <c:v>210.1</c:v>
                </c:pt>
                <c:pt idx="2102">
                  <c:v>210.2</c:v>
                </c:pt>
                <c:pt idx="2103">
                  <c:v>210.3</c:v>
                </c:pt>
                <c:pt idx="2104">
                  <c:v>210.4</c:v>
                </c:pt>
                <c:pt idx="2105">
                  <c:v>210.5</c:v>
                </c:pt>
                <c:pt idx="2106">
                  <c:v>210.6</c:v>
                </c:pt>
                <c:pt idx="2107">
                  <c:v>210.7</c:v>
                </c:pt>
                <c:pt idx="2108">
                  <c:v>210.8</c:v>
                </c:pt>
                <c:pt idx="2109">
                  <c:v>210.9</c:v>
                </c:pt>
                <c:pt idx="2110">
                  <c:v>211</c:v>
                </c:pt>
                <c:pt idx="2111">
                  <c:v>211.1</c:v>
                </c:pt>
                <c:pt idx="2112">
                  <c:v>211.2</c:v>
                </c:pt>
                <c:pt idx="2113">
                  <c:v>211.3</c:v>
                </c:pt>
                <c:pt idx="2114">
                  <c:v>211.4</c:v>
                </c:pt>
                <c:pt idx="2115">
                  <c:v>211.5</c:v>
                </c:pt>
                <c:pt idx="2116">
                  <c:v>211.6</c:v>
                </c:pt>
                <c:pt idx="2117">
                  <c:v>211.7</c:v>
                </c:pt>
                <c:pt idx="2118">
                  <c:v>211.8</c:v>
                </c:pt>
                <c:pt idx="2119">
                  <c:v>211.9</c:v>
                </c:pt>
                <c:pt idx="2120">
                  <c:v>212</c:v>
                </c:pt>
                <c:pt idx="2121">
                  <c:v>212.1</c:v>
                </c:pt>
                <c:pt idx="2122">
                  <c:v>212.2</c:v>
                </c:pt>
                <c:pt idx="2123">
                  <c:v>212.3</c:v>
                </c:pt>
                <c:pt idx="2124">
                  <c:v>212.4</c:v>
                </c:pt>
                <c:pt idx="2125">
                  <c:v>212.5</c:v>
                </c:pt>
                <c:pt idx="2126">
                  <c:v>212.6</c:v>
                </c:pt>
                <c:pt idx="2127">
                  <c:v>212.7</c:v>
                </c:pt>
                <c:pt idx="2128">
                  <c:v>212.8</c:v>
                </c:pt>
                <c:pt idx="2129">
                  <c:v>212.9</c:v>
                </c:pt>
                <c:pt idx="2130">
                  <c:v>213</c:v>
                </c:pt>
                <c:pt idx="2131">
                  <c:v>213.1</c:v>
                </c:pt>
                <c:pt idx="2132">
                  <c:v>213.2</c:v>
                </c:pt>
                <c:pt idx="2133">
                  <c:v>213.3</c:v>
                </c:pt>
                <c:pt idx="2134">
                  <c:v>213.4</c:v>
                </c:pt>
                <c:pt idx="2135">
                  <c:v>213.5</c:v>
                </c:pt>
                <c:pt idx="2136">
                  <c:v>213.6</c:v>
                </c:pt>
                <c:pt idx="2137">
                  <c:v>213.7</c:v>
                </c:pt>
                <c:pt idx="2138">
                  <c:v>213.8</c:v>
                </c:pt>
                <c:pt idx="2139">
                  <c:v>213.9</c:v>
                </c:pt>
                <c:pt idx="2140">
                  <c:v>214</c:v>
                </c:pt>
                <c:pt idx="2141">
                  <c:v>214.1</c:v>
                </c:pt>
                <c:pt idx="2142">
                  <c:v>214.2</c:v>
                </c:pt>
                <c:pt idx="2143">
                  <c:v>214.3</c:v>
                </c:pt>
                <c:pt idx="2144">
                  <c:v>214.4</c:v>
                </c:pt>
                <c:pt idx="2145">
                  <c:v>214.5</c:v>
                </c:pt>
                <c:pt idx="2146">
                  <c:v>214.6</c:v>
                </c:pt>
                <c:pt idx="2147">
                  <c:v>214.7</c:v>
                </c:pt>
                <c:pt idx="2148">
                  <c:v>214.8</c:v>
                </c:pt>
                <c:pt idx="2149">
                  <c:v>214.9</c:v>
                </c:pt>
                <c:pt idx="2150">
                  <c:v>215</c:v>
                </c:pt>
                <c:pt idx="2151">
                  <c:v>215.1</c:v>
                </c:pt>
                <c:pt idx="2152">
                  <c:v>215.2</c:v>
                </c:pt>
                <c:pt idx="2153">
                  <c:v>215.3</c:v>
                </c:pt>
                <c:pt idx="2154">
                  <c:v>215.4</c:v>
                </c:pt>
                <c:pt idx="2155">
                  <c:v>215.5</c:v>
                </c:pt>
                <c:pt idx="2156">
                  <c:v>215.6</c:v>
                </c:pt>
                <c:pt idx="2157">
                  <c:v>215.7</c:v>
                </c:pt>
                <c:pt idx="2158">
                  <c:v>215.8</c:v>
                </c:pt>
                <c:pt idx="2159">
                  <c:v>215.9</c:v>
                </c:pt>
                <c:pt idx="2160">
                  <c:v>216</c:v>
                </c:pt>
                <c:pt idx="2161">
                  <c:v>216.1</c:v>
                </c:pt>
                <c:pt idx="2162">
                  <c:v>216.2</c:v>
                </c:pt>
                <c:pt idx="2163">
                  <c:v>216.3</c:v>
                </c:pt>
                <c:pt idx="2164">
                  <c:v>216.4</c:v>
                </c:pt>
                <c:pt idx="2165">
                  <c:v>216.5</c:v>
                </c:pt>
                <c:pt idx="2166">
                  <c:v>216.6</c:v>
                </c:pt>
                <c:pt idx="2167">
                  <c:v>216.7</c:v>
                </c:pt>
                <c:pt idx="2168">
                  <c:v>216.8</c:v>
                </c:pt>
                <c:pt idx="2169">
                  <c:v>216.9</c:v>
                </c:pt>
                <c:pt idx="2170">
                  <c:v>217</c:v>
                </c:pt>
                <c:pt idx="2171">
                  <c:v>217.1</c:v>
                </c:pt>
                <c:pt idx="2172">
                  <c:v>217.2</c:v>
                </c:pt>
                <c:pt idx="2173">
                  <c:v>217.3</c:v>
                </c:pt>
                <c:pt idx="2174">
                  <c:v>217.4</c:v>
                </c:pt>
                <c:pt idx="2175">
                  <c:v>217.5</c:v>
                </c:pt>
                <c:pt idx="2176">
                  <c:v>217.6</c:v>
                </c:pt>
                <c:pt idx="2177">
                  <c:v>217.7</c:v>
                </c:pt>
                <c:pt idx="2178">
                  <c:v>217.8</c:v>
                </c:pt>
                <c:pt idx="2179">
                  <c:v>217.9</c:v>
                </c:pt>
                <c:pt idx="2180">
                  <c:v>218</c:v>
                </c:pt>
                <c:pt idx="2181">
                  <c:v>218.1</c:v>
                </c:pt>
                <c:pt idx="2182">
                  <c:v>218.2</c:v>
                </c:pt>
                <c:pt idx="2183">
                  <c:v>218.3</c:v>
                </c:pt>
                <c:pt idx="2184">
                  <c:v>218.4</c:v>
                </c:pt>
                <c:pt idx="2185">
                  <c:v>218.5</c:v>
                </c:pt>
                <c:pt idx="2186">
                  <c:v>218.6</c:v>
                </c:pt>
                <c:pt idx="2187">
                  <c:v>218.7</c:v>
                </c:pt>
                <c:pt idx="2188">
                  <c:v>218.8</c:v>
                </c:pt>
                <c:pt idx="2189">
                  <c:v>218.9</c:v>
                </c:pt>
                <c:pt idx="2190">
                  <c:v>219</c:v>
                </c:pt>
                <c:pt idx="2191">
                  <c:v>219.1</c:v>
                </c:pt>
                <c:pt idx="2192">
                  <c:v>219.2</c:v>
                </c:pt>
                <c:pt idx="2193">
                  <c:v>219.3</c:v>
                </c:pt>
                <c:pt idx="2194">
                  <c:v>219.4</c:v>
                </c:pt>
                <c:pt idx="2195">
                  <c:v>219.5</c:v>
                </c:pt>
                <c:pt idx="2196">
                  <c:v>219.6</c:v>
                </c:pt>
                <c:pt idx="2197">
                  <c:v>219.7</c:v>
                </c:pt>
                <c:pt idx="2198">
                  <c:v>219.8</c:v>
                </c:pt>
                <c:pt idx="2199">
                  <c:v>219.9</c:v>
                </c:pt>
                <c:pt idx="2200">
                  <c:v>220</c:v>
                </c:pt>
                <c:pt idx="2201">
                  <c:v>220.1</c:v>
                </c:pt>
                <c:pt idx="2202">
                  <c:v>220.2</c:v>
                </c:pt>
                <c:pt idx="2203">
                  <c:v>220.3</c:v>
                </c:pt>
                <c:pt idx="2204">
                  <c:v>220.4</c:v>
                </c:pt>
                <c:pt idx="2205">
                  <c:v>220.5</c:v>
                </c:pt>
                <c:pt idx="2206">
                  <c:v>220.6</c:v>
                </c:pt>
                <c:pt idx="2207">
                  <c:v>220.7</c:v>
                </c:pt>
                <c:pt idx="2208">
                  <c:v>220.8</c:v>
                </c:pt>
                <c:pt idx="2209">
                  <c:v>220.9</c:v>
                </c:pt>
                <c:pt idx="2210">
                  <c:v>221</c:v>
                </c:pt>
                <c:pt idx="2211">
                  <c:v>221.1</c:v>
                </c:pt>
                <c:pt idx="2212">
                  <c:v>221.2</c:v>
                </c:pt>
                <c:pt idx="2213">
                  <c:v>221.3</c:v>
                </c:pt>
                <c:pt idx="2214">
                  <c:v>221.4</c:v>
                </c:pt>
                <c:pt idx="2215">
                  <c:v>221.5</c:v>
                </c:pt>
                <c:pt idx="2216">
                  <c:v>221.6</c:v>
                </c:pt>
                <c:pt idx="2217">
                  <c:v>221.7</c:v>
                </c:pt>
                <c:pt idx="2218">
                  <c:v>221.8</c:v>
                </c:pt>
                <c:pt idx="2219">
                  <c:v>221.9</c:v>
                </c:pt>
                <c:pt idx="2220">
                  <c:v>222</c:v>
                </c:pt>
                <c:pt idx="2221">
                  <c:v>222.1</c:v>
                </c:pt>
                <c:pt idx="2222">
                  <c:v>222.2</c:v>
                </c:pt>
                <c:pt idx="2223">
                  <c:v>222.3</c:v>
                </c:pt>
                <c:pt idx="2224">
                  <c:v>222.4</c:v>
                </c:pt>
                <c:pt idx="2225">
                  <c:v>222.5</c:v>
                </c:pt>
                <c:pt idx="2226">
                  <c:v>222.6</c:v>
                </c:pt>
                <c:pt idx="2227">
                  <c:v>222.7</c:v>
                </c:pt>
                <c:pt idx="2228">
                  <c:v>222.8</c:v>
                </c:pt>
                <c:pt idx="2229">
                  <c:v>222.9</c:v>
                </c:pt>
                <c:pt idx="2230">
                  <c:v>223</c:v>
                </c:pt>
                <c:pt idx="2231">
                  <c:v>223.1</c:v>
                </c:pt>
                <c:pt idx="2232">
                  <c:v>223.2</c:v>
                </c:pt>
                <c:pt idx="2233">
                  <c:v>223.3</c:v>
                </c:pt>
                <c:pt idx="2234">
                  <c:v>223.4</c:v>
                </c:pt>
                <c:pt idx="2235">
                  <c:v>223.5</c:v>
                </c:pt>
                <c:pt idx="2236">
                  <c:v>223.6</c:v>
                </c:pt>
                <c:pt idx="2237">
                  <c:v>223.7</c:v>
                </c:pt>
                <c:pt idx="2238">
                  <c:v>223.8</c:v>
                </c:pt>
                <c:pt idx="2239">
                  <c:v>223.9</c:v>
                </c:pt>
                <c:pt idx="2240">
                  <c:v>224</c:v>
                </c:pt>
                <c:pt idx="2241">
                  <c:v>224.1</c:v>
                </c:pt>
                <c:pt idx="2242">
                  <c:v>224.2</c:v>
                </c:pt>
                <c:pt idx="2243">
                  <c:v>224.3</c:v>
                </c:pt>
                <c:pt idx="2244">
                  <c:v>224.4</c:v>
                </c:pt>
                <c:pt idx="2245">
                  <c:v>224.5</c:v>
                </c:pt>
                <c:pt idx="2246">
                  <c:v>224.6</c:v>
                </c:pt>
                <c:pt idx="2247">
                  <c:v>224.7</c:v>
                </c:pt>
                <c:pt idx="2248">
                  <c:v>224.8</c:v>
                </c:pt>
                <c:pt idx="2249">
                  <c:v>224.9</c:v>
                </c:pt>
                <c:pt idx="2250">
                  <c:v>225</c:v>
                </c:pt>
                <c:pt idx="2251">
                  <c:v>225.1</c:v>
                </c:pt>
                <c:pt idx="2252">
                  <c:v>225.2</c:v>
                </c:pt>
                <c:pt idx="2253">
                  <c:v>225.3</c:v>
                </c:pt>
                <c:pt idx="2254">
                  <c:v>225.4</c:v>
                </c:pt>
                <c:pt idx="2255">
                  <c:v>225.5</c:v>
                </c:pt>
                <c:pt idx="2256">
                  <c:v>225.6</c:v>
                </c:pt>
                <c:pt idx="2257">
                  <c:v>225.7</c:v>
                </c:pt>
                <c:pt idx="2258">
                  <c:v>225.8</c:v>
                </c:pt>
                <c:pt idx="2259">
                  <c:v>225.9</c:v>
                </c:pt>
                <c:pt idx="2260">
                  <c:v>226</c:v>
                </c:pt>
                <c:pt idx="2261">
                  <c:v>226.1</c:v>
                </c:pt>
                <c:pt idx="2262">
                  <c:v>226.2</c:v>
                </c:pt>
                <c:pt idx="2263">
                  <c:v>226.3</c:v>
                </c:pt>
                <c:pt idx="2264">
                  <c:v>226.4</c:v>
                </c:pt>
                <c:pt idx="2265">
                  <c:v>226.5</c:v>
                </c:pt>
                <c:pt idx="2266">
                  <c:v>226.6</c:v>
                </c:pt>
                <c:pt idx="2267">
                  <c:v>226.7</c:v>
                </c:pt>
                <c:pt idx="2268">
                  <c:v>226.8</c:v>
                </c:pt>
                <c:pt idx="2269">
                  <c:v>226.9</c:v>
                </c:pt>
                <c:pt idx="2270">
                  <c:v>227</c:v>
                </c:pt>
                <c:pt idx="2271">
                  <c:v>227.1</c:v>
                </c:pt>
                <c:pt idx="2272">
                  <c:v>227.2</c:v>
                </c:pt>
                <c:pt idx="2273">
                  <c:v>227.3</c:v>
                </c:pt>
                <c:pt idx="2274">
                  <c:v>227.4</c:v>
                </c:pt>
                <c:pt idx="2275">
                  <c:v>227.5</c:v>
                </c:pt>
                <c:pt idx="2276">
                  <c:v>227.6</c:v>
                </c:pt>
                <c:pt idx="2277">
                  <c:v>227.7</c:v>
                </c:pt>
                <c:pt idx="2278">
                  <c:v>227.8</c:v>
                </c:pt>
                <c:pt idx="2279">
                  <c:v>227.9</c:v>
                </c:pt>
                <c:pt idx="2280">
                  <c:v>228</c:v>
                </c:pt>
                <c:pt idx="2281">
                  <c:v>228.1</c:v>
                </c:pt>
                <c:pt idx="2282">
                  <c:v>228.2</c:v>
                </c:pt>
                <c:pt idx="2283">
                  <c:v>228.3</c:v>
                </c:pt>
                <c:pt idx="2284">
                  <c:v>228.4</c:v>
                </c:pt>
                <c:pt idx="2285">
                  <c:v>228.5</c:v>
                </c:pt>
                <c:pt idx="2286">
                  <c:v>228.6</c:v>
                </c:pt>
                <c:pt idx="2287">
                  <c:v>228.7</c:v>
                </c:pt>
                <c:pt idx="2288">
                  <c:v>228.8</c:v>
                </c:pt>
                <c:pt idx="2289">
                  <c:v>228.9</c:v>
                </c:pt>
                <c:pt idx="2290">
                  <c:v>229</c:v>
                </c:pt>
                <c:pt idx="2291">
                  <c:v>229.1</c:v>
                </c:pt>
                <c:pt idx="2292">
                  <c:v>229.2</c:v>
                </c:pt>
                <c:pt idx="2293">
                  <c:v>229.3</c:v>
                </c:pt>
                <c:pt idx="2294">
                  <c:v>229.4</c:v>
                </c:pt>
                <c:pt idx="2295">
                  <c:v>229.5</c:v>
                </c:pt>
                <c:pt idx="2296">
                  <c:v>229.6</c:v>
                </c:pt>
                <c:pt idx="2297">
                  <c:v>229.7</c:v>
                </c:pt>
                <c:pt idx="2298">
                  <c:v>229.8</c:v>
                </c:pt>
                <c:pt idx="2299">
                  <c:v>229.9</c:v>
                </c:pt>
                <c:pt idx="2300">
                  <c:v>230</c:v>
                </c:pt>
                <c:pt idx="2301">
                  <c:v>230.1</c:v>
                </c:pt>
                <c:pt idx="2302">
                  <c:v>230.2</c:v>
                </c:pt>
                <c:pt idx="2303">
                  <c:v>230.3</c:v>
                </c:pt>
                <c:pt idx="2304">
                  <c:v>230.4</c:v>
                </c:pt>
                <c:pt idx="2305">
                  <c:v>230.5</c:v>
                </c:pt>
                <c:pt idx="2306">
                  <c:v>230.6</c:v>
                </c:pt>
                <c:pt idx="2307">
                  <c:v>230.7</c:v>
                </c:pt>
                <c:pt idx="2308">
                  <c:v>230.8</c:v>
                </c:pt>
                <c:pt idx="2309">
                  <c:v>230.9</c:v>
                </c:pt>
                <c:pt idx="2310">
                  <c:v>231</c:v>
                </c:pt>
                <c:pt idx="2311">
                  <c:v>231.1</c:v>
                </c:pt>
                <c:pt idx="2312">
                  <c:v>231.2</c:v>
                </c:pt>
                <c:pt idx="2313">
                  <c:v>231.3</c:v>
                </c:pt>
                <c:pt idx="2314">
                  <c:v>231.4</c:v>
                </c:pt>
                <c:pt idx="2315">
                  <c:v>231.5</c:v>
                </c:pt>
                <c:pt idx="2316">
                  <c:v>231.6</c:v>
                </c:pt>
                <c:pt idx="2317">
                  <c:v>231.7</c:v>
                </c:pt>
                <c:pt idx="2318">
                  <c:v>231.8</c:v>
                </c:pt>
                <c:pt idx="2319">
                  <c:v>231.9</c:v>
                </c:pt>
                <c:pt idx="2320">
                  <c:v>232</c:v>
                </c:pt>
                <c:pt idx="2321">
                  <c:v>232.1</c:v>
                </c:pt>
                <c:pt idx="2322">
                  <c:v>232.2</c:v>
                </c:pt>
                <c:pt idx="2323">
                  <c:v>232.3</c:v>
                </c:pt>
                <c:pt idx="2324">
                  <c:v>232.4</c:v>
                </c:pt>
                <c:pt idx="2325">
                  <c:v>232.5</c:v>
                </c:pt>
                <c:pt idx="2326">
                  <c:v>232.6</c:v>
                </c:pt>
                <c:pt idx="2327">
                  <c:v>232.7</c:v>
                </c:pt>
                <c:pt idx="2328">
                  <c:v>232.8</c:v>
                </c:pt>
                <c:pt idx="2329">
                  <c:v>232.9</c:v>
                </c:pt>
                <c:pt idx="2330">
                  <c:v>233</c:v>
                </c:pt>
                <c:pt idx="2331">
                  <c:v>233.1</c:v>
                </c:pt>
                <c:pt idx="2332">
                  <c:v>233.2</c:v>
                </c:pt>
                <c:pt idx="2333">
                  <c:v>233.3</c:v>
                </c:pt>
                <c:pt idx="2334">
                  <c:v>233.4</c:v>
                </c:pt>
                <c:pt idx="2335">
                  <c:v>233.5</c:v>
                </c:pt>
                <c:pt idx="2336">
                  <c:v>233.6</c:v>
                </c:pt>
                <c:pt idx="2337">
                  <c:v>233.7</c:v>
                </c:pt>
                <c:pt idx="2338">
                  <c:v>233.8</c:v>
                </c:pt>
                <c:pt idx="2339">
                  <c:v>233.9</c:v>
                </c:pt>
                <c:pt idx="2340">
                  <c:v>234</c:v>
                </c:pt>
                <c:pt idx="2341">
                  <c:v>234.1</c:v>
                </c:pt>
                <c:pt idx="2342">
                  <c:v>234.2</c:v>
                </c:pt>
                <c:pt idx="2343">
                  <c:v>234.3</c:v>
                </c:pt>
                <c:pt idx="2344">
                  <c:v>234.4</c:v>
                </c:pt>
                <c:pt idx="2345">
                  <c:v>234.5</c:v>
                </c:pt>
                <c:pt idx="2346">
                  <c:v>234.6</c:v>
                </c:pt>
                <c:pt idx="2347">
                  <c:v>234.7</c:v>
                </c:pt>
                <c:pt idx="2348">
                  <c:v>234.8</c:v>
                </c:pt>
                <c:pt idx="2349">
                  <c:v>234.9</c:v>
                </c:pt>
                <c:pt idx="2350">
                  <c:v>235</c:v>
                </c:pt>
                <c:pt idx="2351">
                  <c:v>235.1</c:v>
                </c:pt>
                <c:pt idx="2352">
                  <c:v>235.2</c:v>
                </c:pt>
                <c:pt idx="2353">
                  <c:v>235.3</c:v>
                </c:pt>
                <c:pt idx="2354">
                  <c:v>235.4</c:v>
                </c:pt>
                <c:pt idx="2355">
                  <c:v>235.5</c:v>
                </c:pt>
                <c:pt idx="2356">
                  <c:v>235.6</c:v>
                </c:pt>
                <c:pt idx="2357">
                  <c:v>235.7</c:v>
                </c:pt>
                <c:pt idx="2358">
                  <c:v>235.8</c:v>
                </c:pt>
                <c:pt idx="2359">
                  <c:v>235.9</c:v>
                </c:pt>
                <c:pt idx="2360">
                  <c:v>236</c:v>
                </c:pt>
                <c:pt idx="2361">
                  <c:v>236.1</c:v>
                </c:pt>
                <c:pt idx="2362">
                  <c:v>236.2</c:v>
                </c:pt>
                <c:pt idx="2363">
                  <c:v>236.3</c:v>
                </c:pt>
                <c:pt idx="2364">
                  <c:v>236.4</c:v>
                </c:pt>
                <c:pt idx="2365">
                  <c:v>236.5</c:v>
                </c:pt>
                <c:pt idx="2366">
                  <c:v>236.6</c:v>
                </c:pt>
                <c:pt idx="2367">
                  <c:v>236.7</c:v>
                </c:pt>
                <c:pt idx="2368">
                  <c:v>236.8</c:v>
                </c:pt>
                <c:pt idx="2369">
                  <c:v>236.9</c:v>
                </c:pt>
                <c:pt idx="2370">
                  <c:v>237</c:v>
                </c:pt>
                <c:pt idx="2371">
                  <c:v>237.1</c:v>
                </c:pt>
                <c:pt idx="2372">
                  <c:v>237.2</c:v>
                </c:pt>
                <c:pt idx="2373">
                  <c:v>237.3</c:v>
                </c:pt>
                <c:pt idx="2374">
                  <c:v>237.4</c:v>
                </c:pt>
                <c:pt idx="2375">
                  <c:v>237.5</c:v>
                </c:pt>
                <c:pt idx="2376">
                  <c:v>237.6</c:v>
                </c:pt>
                <c:pt idx="2377">
                  <c:v>237.7</c:v>
                </c:pt>
                <c:pt idx="2378">
                  <c:v>237.8</c:v>
                </c:pt>
                <c:pt idx="2379">
                  <c:v>237.9</c:v>
                </c:pt>
                <c:pt idx="2380">
                  <c:v>238</c:v>
                </c:pt>
                <c:pt idx="2381">
                  <c:v>238.1</c:v>
                </c:pt>
                <c:pt idx="2382">
                  <c:v>238.2</c:v>
                </c:pt>
                <c:pt idx="2383">
                  <c:v>238.3</c:v>
                </c:pt>
                <c:pt idx="2384">
                  <c:v>238.4</c:v>
                </c:pt>
                <c:pt idx="2385">
                  <c:v>238.5</c:v>
                </c:pt>
                <c:pt idx="2386">
                  <c:v>238.6</c:v>
                </c:pt>
                <c:pt idx="2387">
                  <c:v>238.7</c:v>
                </c:pt>
                <c:pt idx="2388">
                  <c:v>238.8</c:v>
                </c:pt>
                <c:pt idx="2389">
                  <c:v>238.9</c:v>
                </c:pt>
                <c:pt idx="2390">
                  <c:v>239</c:v>
                </c:pt>
                <c:pt idx="2391">
                  <c:v>239.1</c:v>
                </c:pt>
                <c:pt idx="2392">
                  <c:v>239.2</c:v>
                </c:pt>
                <c:pt idx="2393">
                  <c:v>239.3</c:v>
                </c:pt>
                <c:pt idx="2394">
                  <c:v>239.4</c:v>
                </c:pt>
                <c:pt idx="2395">
                  <c:v>239.5</c:v>
                </c:pt>
                <c:pt idx="2396">
                  <c:v>239.6</c:v>
                </c:pt>
                <c:pt idx="2397">
                  <c:v>239.7</c:v>
                </c:pt>
                <c:pt idx="2398">
                  <c:v>239.8</c:v>
                </c:pt>
                <c:pt idx="2399">
                  <c:v>239.9</c:v>
                </c:pt>
                <c:pt idx="2400">
                  <c:v>240</c:v>
                </c:pt>
                <c:pt idx="2401">
                  <c:v>240.1</c:v>
                </c:pt>
                <c:pt idx="2402">
                  <c:v>240.2</c:v>
                </c:pt>
                <c:pt idx="2403">
                  <c:v>240.3</c:v>
                </c:pt>
                <c:pt idx="2404">
                  <c:v>240.4</c:v>
                </c:pt>
                <c:pt idx="2405">
                  <c:v>240.5</c:v>
                </c:pt>
                <c:pt idx="2406">
                  <c:v>240.6</c:v>
                </c:pt>
                <c:pt idx="2407">
                  <c:v>240.7</c:v>
                </c:pt>
                <c:pt idx="2408">
                  <c:v>240.8</c:v>
                </c:pt>
                <c:pt idx="2409">
                  <c:v>240.9</c:v>
                </c:pt>
                <c:pt idx="2410">
                  <c:v>241</c:v>
                </c:pt>
                <c:pt idx="2411">
                  <c:v>241.1</c:v>
                </c:pt>
                <c:pt idx="2412">
                  <c:v>241.2</c:v>
                </c:pt>
                <c:pt idx="2413">
                  <c:v>241.3</c:v>
                </c:pt>
                <c:pt idx="2414">
                  <c:v>241.4</c:v>
                </c:pt>
                <c:pt idx="2415">
                  <c:v>241.5</c:v>
                </c:pt>
                <c:pt idx="2416">
                  <c:v>241.6</c:v>
                </c:pt>
                <c:pt idx="2417">
                  <c:v>241.7</c:v>
                </c:pt>
                <c:pt idx="2418">
                  <c:v>241.8</c:v>
                </c:pt>
                <c:pt idx="2419">
                  <c:v>241.9</c:v>
                </c:pt>
                <c:pt idx="2420">
                  <c:v>242</c:v>
                </c:pt>
                <c:pt idx="2421">
                  <c:v>242.1</c:v>
                </c:pt>
                <c:pt idx="2422">
                  <c:v>242.2</c:v>
                </c:pt>
                <c:pt idx="2423">
                  <c:v>242.3</c:v>
                </c:pt>
                <c:pt idx="2424">
                  <c:v>242.4</c:v>
                </c:pt>
                <c:pt idx="2425">
                  <c:v>242.5</c:v>
                </c:pt>
                <c:pt idx="2426">
                  <c:v>242.6</c:v>
                </c:pt>
                <c:pt idx="2427">
                  <c:v>242.7</c:v>
                </c:pt>
                <c:pt idx="2428">
                  <c:v>242.8</c:v>
                </c:pt>
                <c:pt idx="2429">
                  <c:v>242.9</c:v>
                </c:pt>
                <c:pt idx="2430">
                  <c:v>243</c:v>
                </c:pt>
                <c:pt idx="2431">
                  <c:v>243.1</c:v>
                </c:pt>
                <c:pt idx="2432">
                  <c:v>243.2</c:v>
                </c:pt>
                <c:pt idx="2433">
                  <c:v>243.3</c:v>
                </c:pt>
                <c:pt idx="2434">
                  <c:v>243.4</c:v>
                </c:pt>
                <c:pt idx="2435">
                  <c:v>243.5</c:v>
                </c:pt>
                <c:pt idx="2436">
                  <c:v>243.6</c:v>
                </c:pt>
                <c:pt idx="2437">
                  <c:v>243.7</c:v>
                </c:pt>
                <c:pt idx="2438">
                  <c:v>243.8</c:v>
                </c:pt>
                <c:pt idx="2439">
                  <c:v>243.9</c:v>
                </c:pt>
                <c:pt idx="2440">
                  <c:v>244</c:v>
                </c:pt>
                <c:pt idx="2441">
                  <c:v>244.1</c:v>
                </c:pt>
                <c:pt idx="2442">
                  <c:v>244.2</c:v>
                </c:pt>
                <c:pt idx="2443">
                  <c:v>244.3</c:v>
                </c:pt>
                <c:pt idx="2444">
                  <c:v>244.4</c:v>
                </c:pt>
                <c:pt idx="2445">
                  <c:v>244.5</c:v>
                </c:pt>
                <c:pt idx="2446">
                  <c:v>244.6</c:v>
                </c:pt>
                <c:pt idx="2447">
                  <c:v>244.7</c:v>
                </c:pt>
                <c:pt idx="2448">
                  <c:v>244.8</c:v>
                </c:pt>
                <c:pt idx="2449">
                  <c:v>244.9</c:v>
                </c:pt>
                <c:pt idx="2450">
                  <c:v>245</c:v>
                </c:pt>
                <c:pt idx="2451">
                  <c:v>245.1</c:v>
                </c:pt>
                <c:pt idx="2452">
                  <c:v>245.2</c:v>
                </c:pt>
                <c:pt idx="2453">
                  <c:v>245.3</c:v>
                </c:pt>
                <c:pt idx="2454">
                  <c:v>245.4</c:v>
                </c:pt>
                <c:pt idx="2455">
                  <c:v>245.5</c:v>
                </c:pt>
                <c:pt idx="2456">
                  <c:v>245.6</c:v>
                </c:pt>
                <c:pt idx="2457">
                  <c:v>245.7</c:v>
                </c:pt>
                <c:pt idx="2458">
                  <c:v>245.8</c:v>
                </c:pt>
                <c:pt idx="2459">
                  <c:v>245.9</c:v>
                </c:pt>
                <c:pt idx="2460">
                  <c:v>246</c:v>
                </c:pt>
                <c:pt idx="2461">
                  <c:v>246.1</c:v>
                </c:pt>
                <c:pt idx="2462">
                  <c:v>246.2</c:v>
                </c:pt>
                <c:pt idx="2463">
                  <c:v>246.3</c:v>
                </c:pt>
                <c:pt idx="2464">
                  <c:v>246.4</c:v>
                </c:pt>
                <c:pt idx="2465">
                  <c:v>246.5</c:v>
                </c:pt>
                <c:pt idx="2466">
                  <c:v>246.6</c:v>
                </c:pt>
                <c:pt idx="2467">
                  <c:v>246.7</c:v>
                </c:pt>
                <c:pt idx="2468">
                  <c:v>246.8</c:v>
                </c:pt>
                <c:pt idx="2469">
                  <c:v>246.9</c:v>
                </c:pt>
                <c:pt idx="2470">
                  <c:v>247</c:v>
                </c:pt>
                <c:pt idx="2471">
                  <c:v>247.1</c:v>
                </c:pt>
                <c:pt idx="2472">
                  <c:v>247.2</c:v>
                </c:pt>
                <c:pt idx="2473">
                  <c:v>247.3</c:v>
                </c:pt>
                <c:pt idx="2474">
                  <c:v>247.4</c:v>
                </c:pt>
                <c:pt idx="2475">
                  <c:v>247.5</c:v>
                </c:pt>
                <c:pt idx="2476">
                  <c:v>247.6</c:v>
                </c:pt>
                <c:pt idx="2477">
                  <c:v>247.7</c:v>
                </c:pt>
                <c:pt idx="2478">
                  <c:v>247.8</c:v>
                </c:pt>
                <c:pt idx="2479">
                  <c:v>247.9</c:v>
                </c:pt>
                <c:pt idx="2480">
                  <c:v>248</c:v>
                </c:pt>
                <c:pt idx="2481">
                  <c:v>248.1</c:v>
                </c:pt>
                <c:pt idx="2482">
                  <c:v>248.2</c:v>
                </c:pt>
                <c:pt idx="2483">
                  <c:v>248.3</c:v>
                </c:pt>
                <c:pt idx="2484">
                  <c:v>248.4</c:v>
                </c:pt>
                <c:pt idx="2485">
                  <c:v>248.5</c:v>
                </c:pt>
                <c:pt idx="2486">
                  <c:v>248.6</c:v>
                </c:pt>
                <c:pt idx="2487">
                  <c:v>248.7</c:v>
                </c:pt>
                <c:pt idx="2488">
                  <c:v>248.8</c:v>
                </c:pt>
                <c:pt idx="2489">
                  <c:v>248.9</c:v>
                </c:pt>
                <c:pt idx="2490">
                  <c:v>249</c:v>
                </c:pt>
                <c:pt idx="2491">
                  <c:v>249.1</c:v>
                </c:pt>
                <c:pt idx="2492">
                  <c:v>249.2</c:v>
                </c:pt>
                <c:pt idx="2493">
                  <c:v>249.3</c:v>
                </c:pt>
                <c:pt idx="2494">
                  <c:v>249.4</c:v>
                </c:pt>
                <c:pt idx="2495">
                  <c:v>249.5</c:v>
                </c:pt>
                <c:pt idx="2496">
                  <c:v>249.6</c:v>
                </c:pt>
                <c:pt idx="2497">
                  <c:v>249.7</c:v>
                </c:pt>
                <c:pt idx="2498">
                  <c:v>249.8</c:v>
                </c:pt>
                <c:pt idx="2499">
                  <c:v>249.9</c:v>
                </c:pt>
                <c:pt idx="2500">
                  <c:v>250</c:v>
                </c:pt>
                <c:pt idx="2501">
                  <c:v>250.1</c:v>
                </c:pt>
                <c:pt idx="2502">
                  <c:v>250.2</c:v>
                </c:pt>
                <c:pt idx="2503">
                  <c:v>250.3</c:v>
                </c:pt>
                <c:pt idx="2504">
                  <c:v>250.4</c:v>
                </c:pt>
                <c:pt idx="2505">
                  <c:v>250.5</c:v>
                </c:pt>
                <c:pt idx="2506">
                  <c:v>250.6</c:v>
                </c:pt>
                <c:pt idx="2507">
                  <c:v>250.7</c:v>
                </c:pt>
                <c:pt idx="2508">
                  <c:v>250.8</c:v>
                </c:pt>
                <c:pt idx="2509">
                  <c:v>250.9</c:v>
                </c:pt>
                <c:pt idx="2510">
                  <c:v>251</c:v>
                </c:pt>
                <c:pt idx="2511">
                  <c:v>251.1</c:v>
                </c:pt>
                <c:pt idx="2512">
                  <c:v>251.2</c:v>
                </c:pt>
                <c:pt idx="2513">
                  <c:v>251.3</c:v>
                </c:pt>
                <c:pt idx="2514">
                  <c:v>251.4</c:v>
                </c:pt>
                <c:pt idx="2515">
                  <c:v>251.5</c:v>
                </c:pt>
                <c:pt idx="2516">
                  <c:v>251.6</c:v>
                </c:pt>
                <c:pt idx="2517">
                  <c:v>251.7</c:v>
                </c:pt>
                <c:pt idx="2518">
                  <c:v>251.8</c:v>
                </c:pt>
                <c:pt idx="2519">
                  <c:v>251.9</c:v>
                </c:pt>
                <c:pt idx="2520">
                  <c:v>252</c:v>
                </c:pt>
                <c:pt idx="2521">
                  <c:v>252.1</c:v>
                </c:pt>
                <c:pt idx="2522">
                  <c:v>252.2</c:v>
                </c:pt>
                <c:pt idx="2523">
                  <c:v>252.3</c:v>
                </c:pt>
                <c:pt idx="2524">
                  <c:v>252.4</c:v>
                </c:pt>
                <c:pt idx="2525">
                  <c:v>252.5</c:v>
                </c:pt>
                <c:pt idx="2526">
                  <c:v>252.6</c:v>
                </c:pt>
                <c:pt idx="2527">
                  <c:v>252.7</c:v>
                </c:pt>
                <c:pt idx="2528">
                  <c:v>252.8</c:v>
                </c:pt>
                <c:pt idx="2529">
                  <c:v>252.9</c:v>
                </c:pt>
                <c:pt idx="2530">
                  <c:v>253</c:v>
                </c:pt>
                <c:pt idx="2531">
                  <c:v>253.1</c:v>
                </c:pt>
                <c:pt idx="2532">
                  <c:v>253.2</c:v>
                </c:pt>
                <c:pt idx="2533">
                  <c:v>253.3</c:v>
                </c:pt>
                <c:pt idx="2534">
                  <c:v>253.4</c:v>
                </c:pt>
                <c:pt idx="2535">
                  <c:v>253.5</c:v>
                </c:pt>
                <c:pt idx="2536">
                  <c:v>253.6</c:v>
                </c:pt>
                <c:pt idx="2537">
                  <c:v>253.7</c:v>
                </c:pt>
                <c:pt idx="2538">
                  <c:v>253.8</c:v>
                </c:pt>
                <c:pt idx="2539">
                  <c:v>253.9</c:v>
                </c:pt>
                <c:pt idx="2540">
                  <c:v>254</c:v>
                </c:pt>
                <c:pt idx="2541">
                  <c:v>254.1</c:v>
                </c:pt>
                <c:pt idx="2542">
                  <c:v>254.2</c:v>
                </c:pt>
                <c:pt idx="2543">
                  <c:v>254.3</c:v>
                </c:pt>
                <c:pt idx="2544">
                  <c:v>254.4</c:v>
                </c:pt>
                <c:pt idx="2545">
                  <c:v>254.5</c:v>
                </c:pt>
                <c:pt idx="2546">
                  <c:v>254.6</c:v>
                </c:pt>
                <c:pt idx="2547">
                  <c:v>254.7</c:v>
                </c:pt>
                <c:pt idx="2548">
                  <c:v>254.8</c:v>
                </c:pt>
                <c:pt idx="2549">
                  <c:v>254.9</c:v>
                </c:pt>
                <c:pt idx="2550">
                  <c:v>255</c:v>
                </c:pt>
                <c:pt idx="2551">
                  <c:v>255.1</c:v>
                </c:pt>
                <c:pt idx="2552">
                  <c:v>255.2</c:v>
                </c:pt>
                <c:pt idx="2553">
                  <c:v>255.3</c:v>
                </c:pt>
                <c:pt idx="2554">
                  <c:v>255.4</c:v>
                </c:pt>
                <c:pt idx="2555">
                  <c:v>255.5</c:v>
                </c:pt>
                <c:pt idx="2556">
                  <c:v>255.6</c:v>
                </c:pt>
                <c:pt idx="2557">
                  <c:v>255.7</c:v>
                </c:pt>
                <c:pt idx="2558">
                  <c:v>255.8</c:v>
                </c:pt>
                <c:pt idx="2559">
                  <c:v>255.9</c:v>
                </c:pt>
                <c:pt idx="2560">
                  <c:v>256</c:v>
                </c:pt>
                <c:pt idx="2561">
                  <c:v>256.10000000000002</c:v>
                </c:pt>
                <c:pt idx="2562">
                  <c:v>256.2</c:v>
                </c:pt>
                <c:pt idx="2563">
                  <c:v>256.3</c:v>
                </c:pt>
                <c:pt idx="2564">
                  <c:v>256.39999999999998</c:v>
                </c:pt>
                <c:pt idx="2565">
                  <c:v>256.5</c:v>
                </c:pt>
                <c:pt idx="2566">
                  <c:v>256.60000000000002</c:v>
                </c:pt>
                <c:pt idx="2567">
                  <c:v>256.7</c:v>
                </c:pt>
                <c:pt idx="2568">
                  <c:v>256.8</c:v>
                </c:pt>
                <c:pt idx="2569">
                  <c:v>256.89999999999998</c:v>
                </c:pt>
                <c:pt idx="2570">
                  <c:v>257</c:v>
                </c:pt>
                <c:pt idx="2571">
                  <c:v>257.10000000000002</c:v>
                </c:pt>
                <c:pt idx="2572">
                  <c:v>257.2</c:v>
                </c:pt>
                <c:pt idx="2573">
                  <c:v>257.3</c:v>
                </c:pt>
                <c:pt idx="2574">
                  <c:v>257.39999999999998</c:v>
                </c:pt>
                <c:pt idx="2575">
                  <c:v>257.5</c:v>
                </c:pt>
                <c:pt idx="2576">
                  <c:v>257.60000000000002</c:v>
                </c:pt>
                <c:pt idx="2577">
                  <c:v>257.7</c:v>
                </c:pt>
                <c:pt idx="2578">
                  <c:v>257.8</c:v>
                </c:pt>
                <c:pt idx="2579">
                  <c:v>257.89999999999998</c:v>
                </c:pt>
                <c:pt idx="2580">
                  <c:v>258</c:v>
                </c:pt>
                <c:pt idx="2581">
                  <c:v>258.10000000000002</c:v>
                </c:pt>
                <c:pt idx="2582">
                  <c:v>258.2</c:v>
                </c:pt>
                <c:pt idx="2583">
                  <c:v>258.3</c:v>
                </c:pt>
                <c:pt idx="2584">
                  <c:v>258.39999999999998</c:v>
                </c:pt>
                <c:pt idx="2585">
                  <c:v>258.5</c:v>
                </c:pt>
                <c:pt idx="2586">
                  <c:v>258.60000000000002</c:v>
                </c:pt>
                <c:pt idx="2587">
                  <c:v>258.7</c:v>
                </c:pt>
                <c:pt idx="2588">
                  <c:v>258.8</c:v>
                </c:pt>
                <c:pt idx="2589">
                  <c:v>258.89999999999998</c:v>
                </c:pt>
                <c:pt idx="2590">
                  <c:v>259</c:v>
                </c:pt>
                <c:pt idx="2591">
                  <c:v>259.10000000000002</c:v>
                </c:pt>
                <c:pt idx="2592">
                  <c:v>259.2</c:v>
                </c:pt>
                <c:pt idx="2593">
                  <c:v>259.3</c:v>
                </c:pt>
                <c:pt idx="2594">
                  <c:v>259.39999999999998</c:v>
                </c:pt>
                <c:pt idx="2595">
                  <c:v>259.5</c:v>
                </c:pt>
                <c:pt idx="2596">
                  <c:v>259.60000000000002</c:v>
                </c:pt>
                <c:pt idx="2597">
                  <c:v>259.7</c:v>
                </c:pt>
                <c:pt idx="2598">
                  <c:v>259.8</c:v>
                </c:pt>
                <c:pt idx="2599">
                  <c:v>259.89999999999998</c:v>
                </c:pt>
                <c:pt idx="2600">
                  <c:v>260</c:v>
                </c:pt>
                <c:pt idx="2601">
                  <c:v>260.10000000000002</c:v>
                </c:pt>
                <c:pt idx="2602">
                  <c:v>260.2</c:v>
                </c:pt>
                <c:pt idx="2603">
                  <c:v>260.3</c:v>
                </c:pt>
                <c:pt idx="2604">
                  <c:v>260.39999999999998</c:v>
                </c:pt>
                <c:pt idx="2605">
                  <c:v>260.5</c:v>
                </c:pt>
                <c:pt idx="2606">
                  <c:v>260.60000000000002</c:v>
                </c:pt>
                <c:pt idx="2607">
                  <c:v>260.7</c:v>
                </c:pt>
                <c:pt idx="2608">
                  <c:v>260.8</c:v>
                </c:pt>
                <c:pt idx="2609">
                  <c:v>260.89999999999998</c:v>
                </c:pt>
                <c:pt idx="2610">
                  <c:v>261</c:v>
                </c:pt>
                <c:pt idx="2611">
                  <c:v>261.10000000000002</c:v>
                </c:pt>
                <c:pt idx="2612">
                  <c:v>261.2</c:v>
                </c:pt>
                <c:pt idx="2613">
                  <c:v>261.3</c:v>
                </c:pt>
                <c:pt idx="2614">
                  <c:v>261.39999999999998</c:v>
                </c:pt>
                <c:pt idx="2615">
                  <c:v>261.5</c:v>
                </c:pt>
                <c:pt idx="2616">
                  <c:v>261.60000000000002</c:v>
                </c:pt>
                <c:pt idx="2617">
                  <c:v>261.7</c:v>
                </c:pt>
                <c:pt idx="2618">
                  <c:v>261.8</c:v>
                </c:pt>
                <c:pt idx="2619">
                  <c:v>261.89999999999998</c:v>
                </c:pt>
                <c:pt idx="2620">
                  <c:v>262</c:v>
                </c:pt>
                <c:pt idx="2621">
                  <c:v>262.10000000000002</c:v>
                </c:pt>
                <c:pt idx="2622">
                  <c:v>262.2</c:v>
                </c:pt>
                <c:pt idx="2623">
                  <c:v>262.3</c:v>
                </c:pt>
                <c:pt idx="2624">
                  <c:v>262.39999999999998</c:v>
                </c:pt>
                <c:pt idx="2625">
                  <c:v>262.5</c:v>
                </c:pt>
                <c:pt idx="2626">
                  <c:v>262.60000000000002</c:v>
                </c:pt>
                <c:pt idx="2627">
                  <c:v>262.7</c:v>
                </c:pt>
                <c:pt idx="2628">
                  <c:v>262.8</c:v>
                </c:pt>
                <c:pt idx="2629">
                  <c:v>262.89999999999998</c:v>
                </c:pt>
                <c:pt idx="2630">
                  <c:v>263</c:v>
                </c:pt>
                <c:pt idx="2631">
                  <c:v>263.10000000000002</c:v>
                </c:pt>
                <c:pt idx="2632">
                  <c:v>263.2</c:v>
                </c:pt>
                <c:pt idx="2633">
                  <c:v>263.3</c:v>
                </c:pt>
                <c:pt idx="2634">
                  <c:v>263.39999999999998</c:v>
                </c:pt>
                <c:pt idx="2635">
                  <c:v>263.5</c:v>
                </c:pt>
                <c:pt idx="2636">
                  <c:v>263.60000000000002</c:v>
                </c:pt>
                <c:pt idx="2637">
                  <c:v>263.7</c:v>
                </c:pt>
                <c:pt idx="2638">
                  <c:v>263.8</c:v>
                </c:pt>
                <c:pt idx="2639">
                  <c:v>263.89999999999998</c:v>
                </c:pt>
                <c:pt idx="2640">
                  <c:v>264</c:v>
                </c:pt>
                <c:pt idx="2641">
                  <c:v>264.10000000000002</c:v>
                </c:pt>
                <c:pt idx="2642">
                  <c:v>264.2</c:v>
                </c:pt>
                <c:pt idx="2643">
                  <c:v>264.3</c:v>
                </c:pt>
                <c:pt idx="2644">
                  <c:v>264.39999999999998</c:v>
                </c:pt>
                <c:pt idx="2645">
                  <c:v>264.5</c:v>
                </c:pt>
                <c:pt idx="2646">
                  <c:v>264.60000000000002</c:v>
                </c:pt>
                <c:pt idx="2647">
                  <c:v>264.7</c:v>
                </c:pt>
                <c:pt idx="2648">
                  <c:v>264.8</c:v>
                </c:pt>
                <c:pt idx="2649">
                  <c:v>264.89999999999998</c:v>
                </c:pt>
                <c:pt idx="2650">
                  <c:v>265</c:v>
                </c:pt>
                <c:pt idx="2651">
                  <c:v>265.10000000000002</c:v>
                </c:pt>
                <c:pt idx="2652">
                  <c:v>265.2</c:v>
                </c:pt>
                <c:pt idx="2653">
                  <c:v>265.3</c:v>
                </c:pt>
                <c:pt idx="2654">
                  <c:v>265.39999999999998</c:v>
                </c:pt>
                <c:pt idx="2655">
                  <c:v>265.5</c:v>
                </c:pt>
                <c:pt idx="2656">
                  <c:v>265.60000000000002</c:v>
                </c:pt>
                <c:pt idx="2657">
                  <c:v>265.7</c:v>
                </c:pt>
                <c:pt idx="2658">
                  <c:v>265.8</c:v>
                </c:pt>
                <c:pt idx="2659">
                  <c:v>265.89999999999998</c:v>
                </c:pt>
                <c:pt idx="2660">
                  <c:v>266</c:v>
                </c:pt>
                <c:pt idx="2661">
                  <c:v>266.10000000000002</c:v>
                </c:pt>
                <c:pt idx="2662">
                  <c:v>266.2</c:v>
                </c:pt>
                <c:pt idx="2663">
                  <c:v>266.3</c:v>
                </c:pt>
                <c:pt idx="2664">
                  <c:v>266.39999999999998</c:v>
                </c:pt>
                <c:pt idx="2665">
                  <c:v>266.5</c:v>
                </c:pt>
                <c:pt idx="2666">
                  <c:v>266.60000000000002</c:v>
                </c:pt>
                <c:pt idx="2667">
                  <c:v>266.7</c:v>
                </c:pt>
                <c:pt idx="2668">
                  <c:v>266.8</c:v>
                </c:pt>
                <c:pt idx="2669">
                  <c:v>266.89999999999998</c:v>
                </c:pt>
                <c:pt idx="2670">
                  <c:v>267</c:v>
                </c:pt>
                <c:pt idx="2671">
                  <c:v>267.10000000000002</c:v>
                </c:pt>
                <c:pt idx="2672">
                  <c:v>267.2</c:v>
                </c:pt>
                <c:pt idx="2673">
                  <c:v>267.3</c:v>
                </c:pt>
                <c:pt idx="2674">
                  <c:v>267.39999999999998</c:v>
                </c:pt>
                <c:pt idx="2675">
                  <c:v>267.5</c:v>
                </c:pt>
                <c:pt idx="2676">
                  <c:v>267.60000000000002</c:v>
                </c:pt>
                <c:pt idx="2677">
                  <c:v>267.7</c:v>
                </c:pt>
                <c:pt idx="2678">
                  <c:v>267.8</c:v>
                </c:pt>
                <c:pt idx="2679">
                  <c:v>267.89999999999998</c:v>
                </c:pt>
                <c:pt idx="2680">
                  <c:v>268</c:v>
                </c:pt>
                <c:pt idx="2681">
                  <c:v>268.10000000000002</c:v>
                </c:pt>
                <c:pt idx="2682">
                  <c:v>268.2</c:v>
                </c:pt>
                <c:pt idx="2683">
                  <c:v>268.3</c:v>
                </c:pt>
                <c:pt idx="2684">
                  <c:v>268.39999999999998</c:v>
                </c:pt>
                <c:pt idx="2685">
                  <c:v>268.5</c:v>
                </c:pt>
                <c:pt idx="2686">
                  <c:v>268.60000000000002</c:v>
                </c:pt>
                <c:pt idx="2687">
                  <c:v>268.7</c:v>
                </c:pt>
                <c:pt idx="2688">
                  <c:v>268.8</c:v>
                </c:pt>
                <c:pt idx="2689">
                  <c:v>268.89999999999998</c:v>
                </c:pt>
                <c:pt idx="2690">
                  <c:v>269</c:v>
                </c:pt>
                <c:pt idx="2691">
                  <c:v>269.10000000000002</c:v>
                </c:pt>
                <c:pt idx="2692">
                  <c:v>269.2</c:v>
                </c:pt>
                <c:pt idx="2693">
                  <c:v>269.3</c:v>
                </c:pt>
                <c:pt idx="2694">
                  <c:v>269.39999999999998</c:v>
                </c:pt>
                <c:pt idx="2695">
                  <c:v>269.5</c:v>
                </c:pt>
                <c:pt idx="2696">
                  <c:v>269.60000000000002</c:v>
                </c:pt>
                <c:pt idx="2697">
                  <c:v>269.7</c:v>
                </c:pt>
                <c:pt idx="2698">
                  <c:v>269.8</c:v>
                </c:pt>
                <c:pt idx="2699">
                  <c:v>269.89999999999998</c:v>
                </c:pt>
                <c:pt idx="2700">
                  <c:v>270</c:v>
                </c:pt>
                <c:pt idx="2701">
                  <c:v>270.10000000000002</c:v>
                </c:pt>
                <c:pt idx="2702">
                  <c:v>270.2</c:v>
                </c:pt>
                <c:pt idx="2703">
                  <c:v>270.3</c:v>
                </c:pt>
                <c:pt idx="2704">
                  <c:v>270.39999999999998</c:v>
                </c:pt>
                <c:pt idx="2705">
                  <c:v>270.5</c:v>
                </c:pt>
                <c:pt idx="2706">
                  <c:v>270.60000000000002</c:v>
                </c:pt>
                <c:pt idx="2707">
                  <c:v>270.7</c:v>
                </c:pt>
                <c:pt idx="2708">
                  <c:v>270.8</c:v>
                </c:pt>
                <c:pt idx="2709">
                  <c:v>270.89999999999998</c:v>
                </c:pt>
                <c:pt idx="2710">
                  <c:v>271</c:v>
                </c:pt>
                <c:pt idx="2711">
                  <c:v>271.10000000000002</c:v>
                </c:pt>
                <c:pt idx="2712">
                  <c:v>271.2</c:v>
                </c:pt>
                <c:pt idx="2713">
                  <c:v>271.3</c:v>
                </c:pt>
                <c:pt idx="2714">
                  <c:v>271.39999999999998</c:v>
                </c:pt>
                <c:pt idx="2715">
                  <c:v>271.5</c:v>
                </c:pt>
                <c:pt idx="2716">
                  <c:v>271.60000000000002</c:v>
                </c:pt>
                <c:pt idx="2717">
                  <c:v>271.7</c:v>
                </c:pt>
                <c:pt idx="2718">
                  <c:v>271.8</c:v>
                </c:pt>
                <c:pt idx="2719">
                  <c:v>271.89999999999998</c:v>
                </c:pt>
                <c:pt idx="2720">
                  <c:v>272</c:v>
                </c:pt>
                <c:pt idx="2721">
                  <c:v>272.10000000000002</c:v>
                </c:pt>
                <c:pt idx="2722">
                  <c:v>272.2</c:v>
                </c:pt>
                <c:pt idx="2723">
                  <c:v>272.3</c:v>
                </c:pt>
                <c:pt idx="2724">
                  <c:v>272.39999999999998</c:v>
                </c:pt>
                <c:pt idx="2725">
                  <c:v>272.5</c:v>
                </c:pt>
                <c:pt idx="2726">
                  <c:v>272.60000000000002</c:v>
                </c:pt>
                <c:pt idx="2727">
                  <c:v>272.7</c:v>
                </c:pt>
                <c:pt idx="2728">
                  <c:v>272.8</c:v>
                </c:pt>
                <c:pt idx="2729">
                  <c:v>272.89999999999998</c:v>
                </c:pt>
                <c:pt idx="2730">
                  <c:v>273</c:v>
                </c:pt>
                <c:pt idx="2731">
                  <c:v>273.10000000000002</c:v>
                </c:pt>
                <c:pt idx="2732">
                  <c:v>273.2</c:v>
                </c:pt>
                <c:pt idx="2733">
                  <c:v>273.3</c:v>
                </c:pt>
                <c:pt idx="2734">
                  <c:v>273.39999999999998</c:v>
                </c:pt>
                <c:pt idx="2735">
                  <c:v>273.5</c:v>
                </c:pt>
                <c:pt idx="2736">
                  <c:v>273.60000000000002</c:v>
                </c:pt>
                <c:pt idx="2737">
                  <c:v>273.7</c:v>
                </c:pt>
                <c:pt idx="2738">
                  <c:v>273.8</c:v>
                </c:pt>
                <c:pt idx="2739">
                  <c:v>273.89999999999998</c:v>
                </c:pt>
                <c:pt idx="2740">
                  <c:v>274</c:v>
                </c:pt>
                <c:pt idx="2741">
                  <c:v>274.10000000000002</c:v>
                </c:pt>
                <c:pt idx="2742">
                  <c:v>274.2</c:v>
                </c:pt>
                <c:pt idx="2743">
                  <c:v>274.3</c:v>
                </c:pt>
                <c:pt idx="2744">
                  <c:v>274.39999999999998</c:v>
                </c:pt>
                <c:pt idx="2745">
                  <c:v>274.5</c:v>
                </c:pt>
                <c:pt idx="2746">
                  <c:v>274.60000000000002</c:v>
                </c:pt>
                <c:pt idx="2747">
                  <c:v>274.7</c:v>
                </c:pt>
                <c:pt idx="2748">
                  <c:v>274.8</c:v>
                </c:pt>
                <c:pt idx="2749">
                  <c:v>274.89999999999998</c:v>
                </c:pt>
                <c:pt idx="2750">
                  <c:v>275</c:v>
                </c:pt>
                <c:pt idx="2751">
                  <c:v>275.10000000000002</c:v>
                </c:pt>
                <c:pt idx="2752">
                  <c:v>275.2</c:v>
                </c:pt>
                <c:pt idx="2753">
                  <c:v>275.3</c:v>
                </c:pt>
                <c:pt idx="2754">
                  <c:v>275.39999999999998</c:v>
                </c:pt>
                <c:pt idx="2755">
                  <c:v>275.5</c:v>
                </c:pt>
                <c:pt idx="2756">
                  <c:v>275.60000000000002</c:v>
                </c:pt>
                <c:pt idx="2757">
                  <c:v>275.7</c:v>
                </c:pt>
                <c:pt idx="2758">
                  <c:v>275.8</c:v>
                </c:pt>
                <c:pt idx="2759">
                  <c:v>275.89999999999998</c:v>
                </c:pt>
                <c:pt idx="2760">
                  <c:v>276</c:v>
                </c:pt>
                <c:pt idx="2761">
                  <c:v>276.10000000000002</c:v>
                </c:pt>
                <c:pt idx="2762">
                  <c:v>276.2</c:v>
                </c:pt>
                <c:pt idx="2763">
                  <c:v>276.3</c:v>
                </c:pt>
                <c:pt idx="2764">
                  <c:v>276.39999999999998</c:v>
                </c:pt>
                <c:pt idx="2765">
                  <c:v>276.5</c:v>
                </c:pt>
                <c:pt idx="2766">
                  <c:v>276.60000000000002</c:v>
                </c:pt>
                <c:pt idx="2767">
                  <c:v>276.7</c:v>
                </c:pt>
                <c:pt idx="2768">
                  <c:v>276.8</c:v>
                </c:pt>
                <c:pt idx="2769">
                  <c:v>276.89999999999998</c:v>
                </c:pt>
                <c:pt idx="2770">
                  <c:v>277</c:v>
                </c:pt>
                <c:pt idx="2771">
                  <c:v>277.10000000000002</c:v>
                </c:pt>
                <c:pt idx="2772">
                  <c:v>277.2</c:v>
                </c:pt>
                <c:pt idx="2773">
                  <c:v>277.3</c:v>
                </c:pt>
                <c:pt idx="2774">
                  <c:v>277.39999999999998</c:v>
                </c:pt>
                <c:pt idx="2775">
                  <c:v>277.5</c:v>
                </c:pt>
                <c:pt idx="2776">
                  <c:v>277.60000000000002</c:v>
                </c:pt>
                <c:pt idx="2777">
                  <c:v>277.7</c:v>
                </c:pt>
                <c:pt idx="2778">
                  <c:v>277.8</c:v>
                </c:pt>
                <c:pt idx="2779">
                  <c:v>277.89999999999998</c:v>
                </c:pt>
                <c:pt idx="2780">
                  <c:v>278</c:v>
                </c:pt>
                <c:pt idx="2781">
                  <c:v>278.10000000000002</c:v>
                </c:pt>
                <c:pt idx="2782">
                  <c:v>278.2</c:v>
                </c:pt>
                <c:pt idx="2783">
                  <c:v>278.3</c:v>
                </c:pt>
                <c:pt idx="2784">
                  <c:v>278.39999999999998</c:v>
                </c:pt>
                <c:pt idx="2785">
                  <c:v>278.5</c:v>
                </c:pt>
                <c:pt idx="2786">
                  <c:v>278.60000000000002</c:v>
                </c:pt>
                <c:pt idx="2787">
                  <c:v>278.7</c:v>
                </c:pt>
                <c:pt idx="2788">
                  <c:v>278.8</c:v>
                </c:pt>
                <c:pt idx="2789">
                  <c:v>278.89999999999998</c:v>
                </c:pt>
                <c:pt idx="2790">
                  <c:v>279</c:v>
                </c:pt>
                <c:pt idx="2791">
                  <c:v>279.10000000000002</c:v>
                </c:pt>
                <c:pt idx="2792">
                  <c:v>279.2</c:v>
                </c:pt>
                <c:pt idx="2793">
                  <c:v>279.3</c:v>
                </c:pt>
                <c:pt idx="2794">
                  <c:v>279.39999999999998</c:v>
                </c:pt>
                <c:pt idx="2795">
                  <c:v>279.5</c:v>
                </c:pt>
                <c:pt idx="2796">
                  <c:v>279.60000000000002</c:v>
                </c:pt>
                <c:pt idx="2797">
                  <c:v>279.7</c:v>
                </c:pt>
                <c:pt idx="2798">
                  <c:v>279.8</c:v>
                </c:pt>
                <c:pt idx="2799">
                  <c:v>279.89999999999998</c:v>
                </c:pt>
                <c:pt idx="2800">
                  <c:v>280</c:v>
                </c:pt>
                <c:pt idx="2801">
                  <c:v>280.10000000000002</c:v>
                </c:pt>
                <c:pt idx="2802">
                  <c:v>280.2</c:v>
                </c:pt>
                <c:pt idx="2803">
                  <c:v>280.3</c:v>
                </c:pt>
                <c:pt idx="2804">
                  <c:v>280.39999999999998</c:v>
                </c:pt>
                <c:pt idx="2805">
                  <c:v>280.5</c:v>
                </c:pt>
                <c:pt idx="2806">
                  <c:v>280.60000000000002</c:v>
                </c:pt>
                <c:pt idx="2807">
                  <c:v>280.7</c:v>
                </c:pt>
                <c:pt idx="2808">
                  <c:v>280.8</c:v>
                </c:pt>
                <c:pt idx="2809">
                  <c:v>280.89999999999998</c:v>
                </c:pt>
                <c:pt idx="2810">
                  <c:v>281</c:v>
                </c:pt>
                <c:pt idx="2811">
                  <c:v>281.10000000000002</c:v>
                </c:pt>
                <c:pt idx="2812">
                  <c:v>281.2</c:v>
                </c:pt>
                <c:pt idx="2813">
                  <c:v>281.3</c:v>
                </c:pt>
                <c:pt idx="2814">
                  <c:v>281.39999999999998</c:v>
                </c:pt>
                <c:pt idx="2815">
                  <c:v>281.5</c:v>
                </c:pt>
                <c:pt idx="2816">
                  <c:v>281.60000000000002</c:v>
                </c:pt>
                <c:pt idx="2817">
                  <c:v>281.7</c:v>
                </c:pt>
                <c:pt idx="2818">
                  <c:v>281.8</c:v>
                </c:pt>
                <c:pt idx="2819">
                  <c:v>281.89999999999998</c:v>
                </c:pt>
                <c:pt idx="2820">
                  <c:v>282</c:v>
                </c:pt>
                <c:pt idx="2821">
                  <c:v>282.10000000000002</c:v>
                </c:pt>
                <c:pt idx="2822">
                  <c:v>282.2</c:v>
                </c:pt>
                <c:pt idx="2823">
                  <c:v>282.3</c:v>
                </c:pt>
                <c:pt idx="2824">
                  <c:v>282.39999999999998</c:v>
                </c:pt>
                <c:pt idx="2825">
                  <c:v>282.5</c:v>
                </c:pt>
                <c:pt idx="2826">
                  <c:v>282.60000000000002</c:v>
                </c:pt>
                <c:pt idx="2827">
                  <c:v>282.7</c:v>
                </c:pt>
                <c:pt idx="2828">
                  <c:v>282.8</c:v>
                </c:pt>
                <c:pt idx="2829">
                  <c:v>282.89999999999998</c:v>
                </c:pt>
                <c:pt idx="2830">
                  <c:v>283</c:v>
                </c:pt>
                <c:pt idx="2831">
                  <c:v>283.10000000000002</c:v>
                </c:pt>
                <c:pt idx="2832">
                  <c:v>283.2</c:v>
                </c:pt>
                <c:pt idx="2833">
                  <c:v>283.3</c:v>
                </c:pt>
                <c:pt idx="2834">
                  <c:v>283.39999999999998</c:v>
                </c:pt>
                <c:pt idx="2835">
                  <c:v>283.5</c:v>
                </c:pt>
                <c:pt idx="2836">
                  <c:v>283.60000000000002</c:v>
                </c:pt>
                <c:pt idx="2837">
                  <c:v>283.7</c:v>
                </c:pt>
                <c:pt idx="2838">
                  <c:v>283.8</c:v>
                </c:pt>
                <c:pt idx="2839">
                  <c:v>283.89999999999998</c:v>
                </c:pt>
                <c:pt idx="2840">
                  <c:v>284</c:v>
                </c:pt>
                <c:pt idx="2841">
                  <c:v>284.10000000000002</c:v>
                </c:pt>
                <c:pt idx="2842">
                  <c:v>284.2</c:v>
                </c:pt>
                <c:pt idx="2843">
                  <c:v>284.3</c:v>
                </c:pt>
                <c:pt idx="2844">
                  <c:v>284.39999999999998</c:v>
                </c:pt>
                <c:pt idx="2845">
                  <c:v>284.5</c:v>
                </c:pt>
                <c:pt idx="2846">
                  <c:v>284.60000000000002</c:v>
                </c:pt>
                <c:pt idx="2847">
                  <c:v>284.7</c:v>
                </c:pt>
                <c:pt idx="2848">
                  <c:v>284.8</c:v>
                </c:pt>
                <c:pt idx="2849">
                  <c:v>284.89999999999998</c:v>
                </c:pt>
                <c:pt idx="2850">
                  <c:v>285</c:v>
                </c:pt>
                <c:pt idx="2851">
                  <c:v>285.10000000000002</c:v>
                </c:pt>
                <c:pt idx="2852">
                  <c:v>285.2</c:v>
                </c:pt>
                <c:pt idx="2853">
                  <c:v>285.3</c:v>
                </c:pt>
                <c:pt idx="2854">
                  <c:v>285.39999999999998</c:v>
                </c:pt>
                <c:pt idx="2855">
                  <c:v>285.5</c:v>
                </c:pt>
                <c:pt idx="2856">
                  <c:v>285.60000000000002</c:v>
                </c:pt>
                <c:pt idx="2857">
                  <c:v>285.7</c:v>
                </c:pt>
                <c:pt idx="2858">
                  <c:v>285.8</c:v>
                </c:pt>
                <c:pt idx="2859">
                  <c:v>285.89999999999998</c:v>
                </c:pt>
                <c:pt idx="2860">
                  <c:v>286</c:v>
                </c:pt>
                <c:pt idx="2861">
                  <c:v>286.10000000000002</c:v>
                </c:pt>
                <c:pt idx="2862">
                  <c:v>286.2</c:v>
                </c:pt>
                <c:pt idx="2863">
                  <c:v>286.3</c:v>
                </c:pt>
                <c:pt idx="2864">
                  <c:v>286.39999999999998</c:v>
                </c:pt>
                <c:pt idx="2865">
                  <c:v>286.5</c:v>
                </c:pt>
                <c:pt idx="2866">
                  <c:v>286.60000000000002</c:v>
                </c:pt>
                <c:pt idx="2867">
                  <c:v>286.7</c:v>
                </c:pt>
                <c:pt idx="2868">
                  <c:v>286.8</c:v>
                </c:pt>
                <c:pt idx="2869">
                  <c:v>286.89999999999998</c:v>
                </c:pt>
                <c:pt idx="2870">
                  <c:v>287</c:v>
                </c:pt>
                <c:pt idx="2871">
                  <c:v>287.10000000000002</c:v>
                </c:pt>
                <c:pt idx="2872">
                  <c:v>287.2</c:v>
                </c:pt>
                <c:pt idx="2873">
                  <c:v>287.3</c:v>
                </c:pt>
                <c:pt idx="2874">
                  <c:v>287.39999999999998</c:v>
                </c:pt>
                <c:pt idx="2875">
                  <c:v>287.5</c:v>
                </c:pt>
                <c:pt idx="2876">
                  <c:v>287.60000000000002</c:v>
                </c:pt>
                <c:pt idx="2877">
                  <c:v>287.7</c:v>
                </c:pt>
                <c:pt idx="2878">
                  <c:v>287.8</c:v>
                </c:pt>
                <c:pt idx="2879">
                  <c:v>287.89999999999998</c:v>
                </c:pt>
                <c:pt idx="2880">
                  <c:v>288</c:v>
                </c:pt>
                <c:pt idx="2881">
                  <c:v>288.10000000000002</c:v>
                </c:pt>
                <c:pt idx="2882">
                  <c:v>288.2</c:v>
                </c:pt>
                <c:pt idx="2883">
                  <c:v>288.3</c:v>
                </c:pt>
                <c:pt idx="2884">
                  <c:v>288.39999999999998</c:v>
                </c:pt>
                <c:pt idx="2885">
                  <c:v>288.5</c:v>
                </c:pt>
                <c:pt idx="2886">
                  <c:v>288.60000000000002</c:v>
                </c:pt>
                <c:pt idx="2887">
                  <c:v>288.7</c:v>
                </c:pt>
                <c:pt idx="2888">
                  <c:v>288.8</c:v>
                </c:pt>
                <c:pt idx="2889">
                  <c:v>288.89999999999998</c:v>
                </c:pt>
                <c:pt idx="2890">
                  <c:v>289</c:v>
                </c:pt>
                <c:pt idx="2891">
                  <c:v>289.10000000000002</c:v>
                </c:pt>
                <c:pt idx="2892">
                  <c:v>289.2</c:v>
                </c:pt>
                <c:pt idx="2893">
                  <c:v>289.3</c:v>
                </c:pt>
                <c:pt idx="2894">
                  <c:v>289.39999999999998</c:v>
                </c:pt>
                <c:pt idx="2895">
                  <c:v>289.5</c:v>
                </c:pt>
                <c:pt idx="2896">
                  <c:v>289.60000000000002</c:v>
                </c:pt>
                <c:pt idx="2897">
                  <c:v>289.7</c:v>
                </c:pt>
                <c:pt idx="2898">
                  <c:v>289.8</c:v>
                </c:pt>
                <c:pt idx="2899">
                  <c:v>289.89999999999998</c:v>
                </c:pt>
                <c:pt idx="2900">
                  <c:v>290</c:v>
                </c:pt>
                <c:pt idx="2901">
                  <c:v>290.10000000000002</c:v>
                </c:pt>
                <c:pt idx="2902">
                  <c:v>290.2</c:v>
                </c:pt>
                <c:pt idx="2903">
                  <c:v>290.3</c:v>
                </c:pt>
                <c:pt idx="2904">
                  <c:v>290.39999999999998</c:v>
                </c:pt>
                <c:pt idx="2905">
                  <c:v>290.5</c:v>
                </c:pt>
                <c:pt idx="2906">
                  <c:v>290.60000000000002</c:v>
                </c:pt>
                <c:pt idx="2907">
                  <c:v>290.7</c:v>
                </c:pt>
                <c:pt idx="2908">
                  <c:v>290.8</c:v>
                </c:pt>
                <c:pt idx="2909">
                  <c:v>290.89999999999998</c:v>
                </c:pt>
                <c:pt idx="2910">
                  <c:v>291</c:v>
                </c:pt>
                <c:pt idx="2911">
                  <c:v>291.10000000000002</c:v>
                </c:pt>
                <c:pt idx="2912">
                  <c:v>291.2</c:v>
                </c:pt>
                <c:pt idx="2913">
                  <c:v>291.3</c:v>
                </c:pt>
                <c:pt idx="2914">
                  <c:v>291.39999999999998</c:v>
                </c:pt>
                <c:pt idx="2915">
                  <c:v>291.5</c:v>
                </c:pt>
                <c:pt idx="2916">
                  <c:v>291.60000000000002</c:v>
                </c:pt>
                <c:pt idx="2917">
                  <c:v>291.7</c:v>
                </c:pt>
                <c:pt idx="2918">
                  <c:v>291.8</c:v>
                </c:pt>
                <c:pt idx="2919">
                  <c:v>291.89999999999998</c:v>
                </c:pt>
                <c:pt idx="2920">
                  <c:v>292</c:v>
                </c:pt>
                <c:pt idx="2921">
                  <c:v>292.10000000000002</c:v>
                </c:pt>
                <c:pt idx="2922">
                  <c:v>292.2</c:v>
                </c:pt>
                <c:pt idx="2923">
                  <c:v>292.3</c:v>
                </c:pt>
                <c:pt idx="2924">
                  <c:v>292.39999999999998</c:v>
                </c:pt>
                <c:pt idx="2925">
                  <c:v>292.5</c:v>
                </c:pt>
                <c:pt idx="2926">
                  <c:v>292.60000000000002</c:v>
                </c:pt>
                <c:pt idx="2927">
                  <c:v>292.7</c:v>
                </c:pt>
                <c:pt idx="2928">
                  <c:v>292.8</c:v>
                </c:pt>
                <c:pt idx="2929">
                  <c:v>292.89999999999998</c:v>
                </c:pt>
                <c:pt idx="2930">
                  <c:v>293</c:v>
                </c:pt>
                <c:pt idx="2931">
                  <c:v>293.10000000000002</c:v>
                </c:pt>
                <c:pt idx="2932">
                  <c:v>293.2</c:v>
                </c:pt>
                <c:pt idx="2933">
                  <c:v>293.3</c:v>
                </c:pt>
                <c:pt idx="2934">
                  <c:v>293.39999999999998</c:v>
                </c:pt>
                <c:pt idx="2935">
                  <c:v>293.5</c:v>
                </c:pt>
                <c:pt idx="2936">
                  <c:v>293.60000000000002</c:v>
                </c:pt>
                <c:pt idx="2937">
                  <c:v>293.7</c:v>
                </c:pt>
                <c:pt idx="2938">
                  <c:v>293.8</c:v>
                </c:pt>
                <c:pt idx="2939">
                  <c:v>293.89999999999998</c:v>
                </c:pt>
                <c:pt idx="2940">
                  <c:v>294</c:v>
                </c:pt>
                <c:pt idx="2941">
                  <c:v>294.10000000000002</c:v>
                </c:pt>
                <c:pt idx="2942">
                  <c:v>294.2</c:v>
                </c:pt>
                <c:pt idx="2943">
                  <c:v>294.3</c:v>
                </c:pt>
                <c:pt idx="2944">
                  <c:v>294.39999999999998</c:v>
                </c:pt>
                <c:pt idx="2945">
                  <c:v>294.5</c:v>
                </c:pt>
                <c:pt idx="2946">
                  <c:v>294.60000000000002</c:v>
                </c:pt>
                <c:pt idx="2947">
                  <c:v>294.7</c:v>
                </c:pt>
                <c:pt idx="2948">
                  <c:v>294.8</c:v>
                </c:pt>
                <c:pt idx="2949">
                  <c:v>294.89999999999998</c:v>
                </c:pt>
                <c:pt idx="2950">
                  <c:v>295</c:v>
                </c:pt>
                <c:pt idx="2951">
                  <c:v>295.10000000000002</c:v>
                </c:pt>
                <c:pt idx="2952">
                  <c:v>295.2</c:v>
                </c:pt>
                <c:pt idx="2953">
                  <c:v>295.3</c:v>
                </c:pt>
                <c:pt idx="2954">
                  <c:v>295.39999999999998</c:v>
                </c:pt>
                <c:pt idx="2955">
                  <c:v>295.5</c:v>
                </c:pt>
                <c:pt idx="2956">
                  <c:v>295.60000000000002</c:v>
                </c:pt>
                <c:pt idx="2957">
                  <c:v>295.7</c:v>
                </c:pt>
                <c:pt idx="2958">
                  <c:v>295.8</c:v>
                </c:pt>
                <c:pt idx="2959">
                  <c:v>295.89999999999998</c:v>
                </c:pt>
                <c:pt idx="2960">
                  <c:v>296</c:v>
                </c:pt>
                <c:pt idx="2961">
                  <c:v>296.10000000000002</c:v>
                </c:pt>
                <c:pt idx="2962">
                  <c:v>296.2</c:v>
                </c:pt>
                <c:pt idx="2963">
                  <c:v>296.3</c:v>
                </c:pt>
                <c:pt idx="2964">
                  <c:v>296.39999999999998</c:v>
                </c:pt>
                <c:pt idx="2965">
                  <c:v>296.5</c:v>
                </c:pt>
                <c:pt idx="2966">
                  <c:v>296.60000000000002</c:v>
                </c:pt>
                <c:pt idx="2967">
                  <c:v>296.7</c:v>
                </c:pt>
                <c:pt idx="2968">
                  <c:v>296.8</c:v>
                </c:pt>
                <c:pt idx="2969">
                  <c:v>296.89999999999998</c:v>
                </c:pt>
                <c:pt idx="2970">
                  <c:v>297</c:v>
                </c:pt>
                <c:pt idx="2971">
                  <c:v>297.10000000000002</c:v>
                </c:pt>
                <c:pt idx="2972">
                  <c:v>297.2</c:v>
                </c:pt>
                <c:pt idx="2973">
                  <c:v>297.3</c:v>
                </c:pt>
                <c:pt idx="2974">
                  <c:v>297.39999999999998</c:v>
                </c:pt>
                <c:pt idx="2975">
                  <c:v>297.5</c:v>
                </c:pt>
                <c:pt idx="2976">
                  <c:v>297.60000000000002</c:v>
                </c:pt>
                <c:pt idx="2977">
                  <c:v>297.7</c:v>
                </c:pt>
                <c:pt idx="2978">
                  <c:v>297.8</c:v>
                </c:pt>
                <c:pt idx="2979">
                  <c:v>297.89999999999998</c:v>
                </c:pt>
                <c:pt idx="2980">
                  <c:v>298</c:v>
                </c:pt>
                <c:pt idx="2981">
                  <c:v>298.10000000000002</c:v>
                </c:pt>
                <c:pt idx="2982">
                  <c:v>298.2</c:v>
                </c:pt>
                <c:pt idx="2983">
                  <c:v>298.3</c:v>
                </c:pt>
                <c:pt idx="2984">
                  <c:v>298.39999999999998</c:v>
                </c:pt>
                <c:pt idx="2985">
                  <c:v>298.5</c:v>
                </c:pt>
                <c:pt idx="2986">
                  <c:v>298.60000000000002</c:v>
                </c:pt>
                <c:pt idx="2987">
                  <c:v>298.7</c:v>
                </c:pt>
                <c:pt idx="2988">
                  <c:v>298.8</c:v>
                </c:pt>
                <c:pt idx="2989">
                  <c:v>298.89999999999998</c:v>
                </c:pt>
                <c:pt idx="2990">
                  <c:v>299</c:v>
                </c:pt>
                <c:pt idx="2991">
                  <c:v>299.10000000000002</c:v>
                </c:pt>
                <c:pt idx="2992">
                  <c:v>299.2</c:v>
                </c:pt>
                <c:pt idx="2993">
                  <c:v>299.3</c:v>
                </c:pt>
                <c:pt idx="2994">
                  <c:v>299.39999999999998</c:v>
                </c:pt>
                <c:pt idx="2995">
                  <c:v>299.5</c:v>
                </c:pt>
                <c:pt idx="2996">
                  <c:v>299.60000000000002</c:v>
                </c:pt>
                <c:pt idx="2997">
                  <c:v>299.7</c:v>
                </c:pt>
                <c:pt idx="2998">
                  <c:v>299.8</c:v>
                </c:pt>
                <c:pt idx="2999">
                  <c:v>299.89999999999998</c:v>
                </c:pt>
                <c:pt idx="3000">
                  <c:v>300</c:v>
                </c:pt>
                <c:pt idx="3001">
                  <c:v>300.10000000000002</c:v>
                </c:pt>
                <c:pt idx="3002">
                  <c:v>300.2</c:v>
                </c:pt>
                <c:pt idx="3003">
                  <c:v>300.3</c:v>
                </c:pt>
                <c:pt idx="3004">
                  <c:v>300.39999999999998</c:v>
                </c:pt>
                <c:pt idx="3005">
                  <c:v>300.5</c:v>
                </c:pt>
                <c:pt idx="3006">
                  <c:v>300.60000000000002</c:v>
                </c:pt>
                <c:pt idx="3007">
                  <c:v>300.7</c:v>
                </c:pt>
                <c:pt idx="3008">
                  <c:v>300.8</c:v>
                </c:pt>
                <c:pt idx="3009">
                  <c:v>300.89999999999998</c:v>
                </c:pt>
                <c:pt idx="3010">
                  <c:v>301</c:v>
                </c:pt>
                <c:pt idx="3011">
                  <c:v>301.10000000000002</c:v>
                </c:pt>
                <c:pt idx="3012">
                  <c:v>301.2</c:v>
                </c:pt>
                <c:pt idx="3013">
                  <c:v>301.3</c:v>
                </c:pt>
                <c:pt idx="3014">
                  <c:v>301.39999999999998</c:v>
                </c:pt>
                <c:pt idx="3015">
                  <c:v>301.5</c:v>
                </c:pt>
                <c:pt idx="3016">
                  <c:v>301.60000000000002</c:v>
                </c:pt>
                <c:pt idx="3017">
                  <c:v>301.7</c:v>
                </c:pt>
                <c:pt idx="3018">
                  <c:v>301.8</c:v>
                </c:pt>
                <c:pt idx="3019">
                  <c:v>301.89999999999998</c:v>
                </c:pt>
                <c:pt idx="3020">
                  <c:v>302</c:v>
                </c:pt>
                <c:pt idx="3021">
                  <c:v>302.10000000000002</c:v>
                </c:pt>
                <c:pt idx="3022">
                  <c:v>302.2</c:v>
                </c:pt>
                <c:pt idx="3023">
                  <c:v>302.3</c:v>
                </c:pt>
                <c:pt idx="3024">
                  <c:v>302.39999999999998</c:v>
                </c:pt>
                <c:pt idx="3025">
                  <c:v>302.5</c:v>
                </c:pt>
                <c:pt idx="3026">
                  <c:v>302.60000000000002</c:v>
                </c:pt>
                <c:pt idx="3027">
                  <c:v>302.7</c:v>
                </c:pt>
                <c:pt idx="3028">
                  <c:v>302.8</c:v>
                </c:pt>
                <c:pt idx="3029">
                  <c:v>302.89999999999998</c:v>
                </c:pt>
                <c:pt idx="3030">
                  <c:v>303</c:v>
                </c:pt>
                <c:pt idx="3031">
                  <c:v>303.10000000000002</c:v>
                </c:pt>
                <c:pt idx="3032">
                  <c:v>303.2</c:v>
                </c:pt>
                <c:pt idx="3033">
                  <c:v>303.3</c:v>
                </c:pt>
                <c:pt idx="3034">
                  <c:v>303.39999999999998</c:v>
                </c:pt>
                <c:pt idx="3035">
                  <c:v>303.5</c:v>
                </c:pt>
                <c:pt idx="3036">
                  <c:v>303.60000000000002</c:v>
                </c:pt>
                <c:pt idx="3037">
                  <c:v>303.7</c:v>
                </c:pt>
                <c:pt idx="3038">
                  <c:v>303.8</c:v>
                </c:pt>
                <c:pt idx="3039">
                  <c:v>303.89999999999998</c:v>
                </c:pt>
                <c:pt idx="3040">
                  <c:v>304</c:v>
                </c:pt>
                <c:pt idx="3041">
                  <c:v>304.10000000000002</c:v>
                </c:pt>
                <c:pt idx="3042">
                  <c:v>304.2</c:v>
                </c:pt>
                <c:pt idx="3043">
                  <c:v>304.3</c:v>
                </c:pt>
                <c:pt idx="3044">
                  <c:v>304.39999999999998</c:v>
                </c:pt>
                <c:pt idx="3045">
                  <c:v>304.5</c:v>
                </c:pt>
                <c:pt idx="3046">
                  <c:v>304.60000000000002</c:v>
                </c:pt>
                <c:pt idx="3047">
                  <c:v>304.7</c:v>
                </c:pt>
                <c:pt idx="3048">
                  <c:v>304.8</c:v>
                </c:pt>
                <c:pt idx="3049">
                  <c:v>304.89999999999998</c:v>
                </c:pt>
                <c:pt idx="3050">
                  <c:v>305</c:v>
                </c:pt>
                <c:pt idx="3051">
                  <c:v>305.10000000000002</c:v>
                </c:pt>
                <c:pt idx="3052">
                  <c:v>305.2</c:v>
                </c:pt>
                <c:pt idx="3053">
                  <c:v>305.3</c:v>
                </c:pt>
                <c:pt idx="3054">
                  <c:v>305.39999999999998</c:v>
                </c:pt>
                <c:pt idx="3055">
                  <c:v>305.5</c:v>
                </c:pt>
                <c:pt idx="3056">
                  <c:v>305.60000000000002</c:v>
                </c:pt>
                <c:pt idx="3057">
                  <c:v>305.7</c:v>
                </c:pt>
                <c:pt idx="3058">
                  <c:v>305.8</c:v>
                </c:pt>
                <c:pt idx="3059">
                  <c:v>305.89999999999998</c:v>
                </c:pt>
                <c:pt idx="3060">
                  <c:v>306</c:v>
                </c:pt>
                <c:pt idx="3061">
                  <c:v>306.10000000000002</c:v>
                </c:pt>
                <c:pt idx="3062">
                  <c:v>306.2</c:v>
                </c:pt>
                <c:pt idx="3063">
                  <c:v>306.3</c:v>
                </c:pt>
                <c:pt idx="3064">
                  <c:v>306.39999999999998</c:v>
                </c:pt>
                <c:pt idx="3065">
                  <c:v>306.5</c:v>
                </c:pt>
                <c:pt idx="3066">
                  <c:v>306.60000000000002</c:v>
                </c:pt>
                <c:pt idx="3067">
                  <c:v>306.7</c:v>
                </c:pt>
                <c:pt idx="3068">
                  <c:v>306.8</c:v>
                </c:pt>
                <c:pt idx="3069">
                  <c:v>306.89999999999998</c:v>
                </c:pt>
                <c:pt idx="3070">
                  <c:v>307</c:v>
                </c:pt>
                <c:pt idx="3071">
                  <c:v>307.10000000000002</c:v>
                </c:pt>
                <c:pt idx="3072">
                  <c:v>307.2</c:v>
                </c:pt>
                <c:pt idx="3073">
                  <c:v>307.3</c:v>
                </c:pt>
                <c:pt idx="3074">
                  <c:v>307.39999999999998</c:v>
                </c:pt>
                <c:pt idx="3075">
                  <c:v>307.5</c:v>
                </c:pt>
                <c:pt idx="3076">
                  <c:v>307.60000000000002</c:v>
                </c:pt>
                <c:pt idx="3077">
                  <c:v>307.7</c:v>
                </c:pt>
                <c:pt idx="3078">
                  <c:v>307.8</c:v>
                </c:pt>
                <c:pt idx="3079">
                  <c:v>307.89999999999998</c:v>
                </c:pt>
                <c:pt idx="3080">
                  <c:v>308</c:v>
                </c:pt>
                <c:pt idx="3081">
                  <c:v>308.10000000000002</c:v>
                </c:pt>
                <c:pt idx="3082">
                  <c:v>308.2</c:v>
                </c:pt>
                <c:pt idx="3083">
                  <c:v>308.3</c:v>
                </c:pt>
                <c:pt idx="3084">
                  <c:v>308.39999999999998</c:v>
                </c:pt>
                <c:pt idx="3085">
                  <c:v>308.5</c:v>
                </c:pt>
                <c:pt idx="3086">
                  <c:v>308.60000000000002</c:v>
                </c:pt>
                <c:pt idx="3087">
                  <c:v>308.7</c:v>
                </c:pt>
                <c:pt idx="3088">
                  <c:v>308.8</c:v>
                </c:pt>
                <c:pt idx="3089">
                  <c:v>308.89999999999998</c:v>
                </c:pt>
                <c:pt idx="3090">
                  <c:v>309</c:v>
                </c:pt>
                <c:pt idx="3091">
                  <c:v>309.10000000000002</c:v>
                </c:pt>
                <c:pt idx="3092">
                  <c:v>309.2</c:v>
                </c:pt>
                <c:pt idx="3093">
                  <c:v>309.3</c:v>
                </c:pt>
                <c:pt idx="3094">
                  <c:v>309.39999999999998</c:v>
                </c:pt>
                <c:pt idx="3095">
                  <c:v>309.5</c:v>
                </c:pt>
                <c:pt idx="3096">
                  <c:v>309.60000000000002</c:v>
                </c:pt>
                <c:pt idx="3097">
                  <c:v>309.7</c:v>
                </c:pt>
                <c:pt idx="3098">
                  <c:v>309.8</c:v>
                </c:pt>
                <c:pt idx="3099">
                  <c:v>309.89999999999998</c:v>
                </c:pt>
                <c:pt idx="3100">
                  <c:v>310</c:v>
                </c:pt>
                <c:pt idx="3101">
                  <c:v>310.10000000000002</c:v>
                </c:pt>
                <c:pt idx="3102">
                  <c:v>310.2</c:v>
                </c:pt>
                <c:pt idx="3103">
                  <c:v>310.3</c:v>
                </c:pt>
                <c:pt idx="3104">
                  <c:v>310.39999999999998</c:v>
                </c:pt>
                <c:pt idx="3105">
                  <c:v>310.5</c:v>
                </c:pt>
                <c:pt idx="3106">
                  <c:v>310.60000000000002</c:v>
                </c:pt>
                <c:pt idx="3107">
                  <c:v>310.7</c:v>
                </c:pt>
                <c:pt idx="3108">
                  <c:v>310.8</c:v>
                </c:pt>
                <c:pt idx="3109">
                  <c:v>310.89999999999998</c:v>
                </c:pt>
                <c:pt idx="3110">
                  <c:v>311</c:v>
                </c:pt>
                <c:pt idx="3111">
                  <c:v>311.10000000000002</c:v>
                </c:pt>
                <c:pt idx="3112">
                  <c:v>311.2</c:v>
                </c:pt>
                <c:pt idx="3113">
                  <c:v>311.3</c:v>
                </c:pt>
                <c:pt idx="3114">
                  <c:v>311.39999999999998</c:v>
                </c:pt>
                <c:pt idx="3115">
                  <c:v>311.5</c:v>
                </c:pt>
                <c:pt idx="3116">
                  <c:v>311.60000000000002</c:v>
                </c:pt>
                <c:pt idx="3117">
                  <c:v>311.7</c:v>
                </c:pt>
                <c:pt idx="3118">
                  <c:v>311.8</c:v>
                </c:pt>
                <c:pt idx="3119">
                  <c:v>311.89999999999998</c:v>
                </c:pt>
                <c:pt idx="3120">
                  <c:v>312</c:v>
                </c:pt>
                <c:pt idx="3121">
                  <c:v>312.10000000000002</c:v>
                </c:pt>
                <c:pt idx="3122">
                  <c:v>312.2</c:v>
                </c:pt>
                <c:pt idx="3123">
                  <c:v>312.3</c:v>
                </c:pt>
                <c:pt idx="3124">
                  <c:v>312.39999999999998</c:v>
                </c:pt>
                <c:pt idx="3125">
                  <c:v>312.5</c:v>
                </c:pt>
                <c:pt idx="3126">
                  <c:v>312.60000000000002</c:v>
                </c:pt>
                <c:pt idx="3127">
                  <c:v>312.7</c:v>
                </c:pt>
                <c:pt idx="3128">
                  <c:v>312.8</c:v>
                </c:pt>
                <c:pt idx="3129">
                  <c:v>312.89999999999998</c:v>
                </c:pt>
                <c:pt idx="3130">
                  <c:v>313</c:v>
                </c:pt>
                <c:pt idx="3131">
                  <c:v>313.10000000000002</c:v>
                </c:pt>
                <c:pt idx="3132">
                  <c:v>313.2</c:v>
                </c:pt>
                <c:pt idx="3133">
                  <c:v>313.3</c:v>
                </c:pt>
                <c:pt idx="3134">
                  <c:v>313.39999999999998</c:v>
                </c:pt>
                <c:pt idx="3135">
                  <c:v>313.5</c:v>
                </c:pt>
                <c:pt idx="3136">
                  <c:v>313.60000000000002</c:v>
                </c:pt>
                <c:pt idx="3137">
                  <c:v>313.7</c:v>
                </c:pt>
                <c:pt idx="3138">
                  <c:v>313.8</c:v>
                </c:pt>
                <c:pt idx="3139">
                  <c:v>313.89999999999998</c:v>
                </c:pt>
                <c:pt idx="3140">
                  <c:v>314</c:v>
                </c:pt>
                <c:pt idx="3141">
                  <c:v>314.10000000000002</c:v>
                </c:pt>
                <c:pt idx="3142">
                  <c:v>314.2</c:v>
                </c:pt>
                <c:pt idx="3143">
                  <c:v>314.3</c:v>
                </c:pt>
                <c:pt idx="3144">
                  <c:v>314.39999999999998</c:v>
                </c:pt>
                <c:pt idx="3145">
                  <c:v>314.5</c:v>
                </c:pt>
                <c:pt idx="3146">
                  <c:v>314.60000000000002</c:v>
                </c:pt>
                <c:pt idx="3147">
                  <c:v>314.7</c:v>
                </c:pt>
                <c:pt idx="3148">
                  <c:v>314.8</c:v>
                </c:pt>
                <c:pt idx="3149">
                  <c:v>314.89999999999998</c:v>
                </c:pt>
                <c:pt idx="3150">
                  <c:v>315</c:v>
                </c:pt>
                <c:pt idx="3151">
                  <c:v>315.10000000000002</c:v>
                </c:pt>
                <c:pt idx="3152">
                  <c:v>315.2</c:v>
                </c:pt>
                <c:pt idx="3153">
                  <c:v>315.3</c:v>
                </c:pt>
                <c:pt idx="3154">
                  <c:v>315.39999999999998</c:v>
                </c:pt>
                <c:pt idx="3155">
                  <c:v>315.5</c:v>
                </c:pt>
                <c:pt idx="3156">
                  <c:v>315.60000000000002</c:v>
                </c:pt>
                <c:pt idx="3157">
                  <c:v>315.7</c:v>
                </c:pt>
                <c:pt idx="3158">
                  <c:v>315.8</c:v>
                </c:pt>
                <c:pt idx="3159">
                  <c:v>315.89999999999998</c:v>
                </c:pt>
                <c:pt idx="3160">
                  <c:v>316</c:v>
                </c:pt>
                <c:pt idx="3161">
                  <c:v>316.10000000000002</c:v>
                </c:pt>
                <c:pt idx="3162">
                  <c:v>316.2</c:v>
                </c:pt>
                <c:pt idx="3163">
                  <c:v>316.3</c:v>
                </c:pt>
                <c:pt idx="3164">
                  <c:v>316.39999999999998</c:v>
                </c:pt>
                <c:pt idx="3165">
                  <c:v>316.5</c:v>
                </c:pt>
                <c:pt idx="3166">
                  <c:v>316.60000000000002</c:v>
                </c:pt>
                <c:pt idx="3167">
                  <c:v>316.7</c:v>
                </c:pt>
                <c:pt idx="3168">
                  <c:v>316.8</c:v>
                </c:pt>
                <c:pt idx="3169">
                  <c:v>316.89999999999998</c:v>
                </c:pt>
                <c:pt idx="3170">
                  <c:v>317</c:v>
                </c:pt>
                <c:pt idx="3171">
                  <c:v>317.10000000000002</c:v>
                </c:pt>
                <c:pt idx="3172">
                  <c:v>317.2</c:v>
                </c:pt>
                <c:pt idx="3173">
                  <c:v>317.3</c:v>
                </c:pt>
                <c:pt idx="3174">
                  <c:v>317.39999999999998</c:v>
                </c:pt>
                <c:pt idx="3175">
                  <c:v>317.5</c:v>
                </c:pt>
                <c:pt idx="3176">
                  <c:v>317.60000000000002</c:v>
                </c:pt>
                <c:pt idx="3177">
                  <c:v>317.7</c:v>
                </c:pt>
                <c:pt idx="3178">
                  <c:v>317.8</c:v>
                </c:pt>
                <c:pt idx="3179">
                  <c:v>317.89999999999998</c:v>
                </c:pt>
                <c:pt idx="3180">
                  <c:v>318</c:v>
                </c:pt>
                <c:pt idx="3181">
                  <c:v>318.10000000000002</c:v>
                </c:pt>
                <c:pt idx="3182">
                  <c:v>318.2</c:v>
                </c:pt>
                <c:pt idx="3183">
                  <c:v>318.3</c:v>
                </c:pt>
                <c:pt idx="3184">
                  <c:v>318.39999999999998</c:v>
                </c:pt>
                <c:pt idx="3185">
                  <c:v>318.5</c:v>
                </c:pt>
                <c:pt idx="3186">
                  <c:v>318.60000000000002</c:v>
                </c:pt>
                <c:pt idx="3187">
                  <c:v>318.7</c:v>
                </c:pt>
                <c:pt idx="3188">
                  <c:v>318.8</c:v>
                </c:pt>
                <c:pt idx="3189">
                  <c:v>318.89999999999998</c:v>
                </c:pt>
                <c:pt idx="3190">
                  <c:v>319</c:v>
                </c:pt>
                <c:pt idx="3191">
                  <c:v>319.10000000000002</c:v>
                </c:pt>
                <c:pt idx="3192">
                  <c:v>319.2</c:v>
                </c:pt>
                <c:pt idx="3193">
                  <c:v>319.3</c:v>
                </c:pt>
                <c:pt idx="3194">
                  <c:v>319.39999999999998</c:v>
                </c:pt>
                <c:pt idx="3195">
                  <c:v>319.5</c:v>
                </c:pt>
                <c:pt idx="3196">
                  <c:v>319.60000000000002</c:v>
                </c:pt>
                <c:pt idx="3197">
                  <c:v>319.7</c:v>
                </c:pt>
                <c:pt idx="3198">
                  <c:v>319.8</c:v>
                </c:pt>
                <c:pt idx="3199">
                  <c:v>319.89999999999998</c:v>
                </c:pt>
                <c:pt idx="3200">
                  <c:v>320</c:v>
                </c:pt>
                <c:pt idx="3201">
                  <c:v>320.10000000000002</c:v>
                </c:pt>
                <c:pt idx="3202">
                  <c:v>320.2</c:v>
                </c:pt>
                <c:pt idx="3203">
                  <c:v>320.3</c:v>
                </c:pt>
                <c:pt idx="3204">
                  <c:v>320.39999999999998</c:v>
                </c:pt>
                <c:pt idx="3205">
                  <c:v>320.5</c:v>
                </c:pt>
                <c:pt idx="3206">
                  <c:v>320.60000000000002</c:v>
                </c:pt>
                <c:pt idx="3207">
                  <c:v>320.7</c:v>
                </c:pt>
                <c:pt idx="3208">
                  <c:v>320.8</c:v>
                </c:pt>
                <c:pt idx="3209">
                  <c:v>320.89999999999998</c:v>
                </c:pt>
                <c:pt idx="3210">
                  <c:v>321</c:v>
                </c:pt>
                <c:pt idx="3211">
                  <c:v>321.10000000000002</c:v>
                </c:pt>
                <c:pt idx="3212">
                  <c:v>321.2</c:v>
                </c:pt>
                <c:pt idx="3213">
                  <c:v>321.3</c:v>
                </c:pt>
                <c:pt idx="3214">
                  <c:v>321.39999999999998</c:v>
                </c:pt>
                <c:pt idx="3215">
                  <c:v>321.5</c:v>
                </c:pt>
                <c:pt idx="3216">
                  <c:v>321.60000000000002</c:v>
                </c:pt>
                <c:pt idx="3217">
                  <c:v>321.7</c:v>
                </c:pt>
                <c:pt idx="3218">
                  <c:v>321.8</c:v>
                </c:pt>
                <c:pt idx="3219">
                  <c:v>321.89999999999998</c:v>
                </c:pt>
                <c:pt idx="3220">
                  <c:v>322</c:v>
                </c:pt>
                <c:pt idx="3221">
                  <c:v>322.10000000000002</c:v>
                </c:pt>
                <c:pt idx="3222">
                  <c:v>322.2</c:v>
                </c:pt>
                <c:pt idx="3223">
                  <c:v>322.3</c:v>
                </c:pt>
                <c:pt idx="3224">
                  <c:v>322.39999999999998</c:v>
                </c:pt>
                <c:pt idx="3225">
                  <c:v>322.5</c:v>
                </c:pt>
                <c:pt idx="3226">
                  <c:v>322.60000000000002</c:v>
                </c:pt>
                <c:pt idx="3227">
                  <c:v>322.7</c:v>
                </c:pt>
                <c:pt idx="3228">
                  <c:v>322.8</c:v>
                </c:pt>
                <c:pt idx="3229">
                  <c:v>322.89999999999998</c:v>
                </c:pt>
                <c:pt idx="3230">
                  <c:v>323</c:v>
                </c:pt>
                <c:pt idx="3231">
                  <c:v>323.10000000000002</c:v>
                </c:pt>
                <c:pt idx="3232">
                  <c:v>323.2</c:v>
                </c:pt>
                <c:pt idx="3233">
                  <c:v>323.3</c:v>
                </c:pt>
                <c:pt idx="3234">
                  <c:v>323.39999999999998</c:v>
                </c:pt>
                <c:pt idx="3235">
                  <c:v>323.5</c:v>
                </c:pt>
                <c:pt idx="3236">
                  <c:v>323.60000000000002</c:v>
                </c:pt>
                <c:pt idx="3237">
                  <c:v>323.7</c:v>
                </c:pt>
                <c:pt idx="3238">
                  <c:v>323.8</c:v>
                </c:pt>
                <c:pt idx="3239">
                  <c:v>323.89999999999998</c:v>
                </c:pt>
                <c:pt idx="3240">
                  <c:v>324</c:v>
                </c:pt>
                <c:pt idx="3241">
                  <c:v>324.10000000000002</c:v>
                </c:pt>
                <c:pt idx="3242">
                  <c:v>324.2</c:v>
                </c:pt>
                <c:pt idx="3243">
                  <c:v>324.3</c:v>
                </c:pt>
                <c:pt idx="3244">
                  <c:v>324.39999999999998</c:v>
                </c:pt>
                <c:pt idx="3245">
                  <c:v>324.5</c:v>
                </c:pt>
                <c:pt idx="3246">
                  <c:v>324.60000000000002</c:v>
                </c:pt>
                <c:pt idx="3247">
                  <c:v>324.7</c:v>
                </c:pt>
                <c:pt idx="3248">
                  <c:v>324.8</c:v>
                </c:pt>
                <c:pt idx="3249">
                  <c:v>324.89999999999998</c:v>
                </c:pt>
                <c:pt idx="3250">
                  <c:v>325</c:v>
                </c:pt>
                <c:pt idx="3251">
                  <c:v>325.10000000000002</c:v>
                </c:pt>
                <c:pt idx="3252">
                  <c:v>325.2</c:v>
                </c:pt>
                <c:pt idx="3253">
                  <c:v>325.3</c:v>
                </c:pt>
                <c:pt idx="3254">
                  <c:v>325.39999999999998</c:v>
                </c:pt>
                <c:pt idx="3255">
                  <c:v>325.5</c:v>
                </c:pt>
                <c:pt idx="3256">
                  <c:v>325.60000000000002</c:v>
                </c:pt>
                <c:pt idx="3257">
                  <c:v>325.7</c:v>
                </c:pt>
                <c:pt idx="3258">
                  <c:v>325.8</c:v>
                </c:pt>
                <c:pt idx="3259">
                  <c:v>325.89999999999998</c:v>
                </c:pt>
                <c:pt idx="3260">
                  <c:v>326</c:v>
                </c:pt>
                <c:pt idx="3261">
                  <c:v>326.10000000000002</c:v>
                </c:pt>
                <c:pt idx="3262">
                  <c:v>326.2</c:v>
                </c:pt>
                <c:pt idx="3263">
                  <c:v>326.3</c:v>
                </c:pt>
                <c:pt idx="3264">
                  <c:v>326.39999999999998</c:v>
                </c:pt>
                <c:pt idx="3265">
                  <c:v>326.5</c:v>
                </c:pt>
                <c:pt idx="3266">
                  <c:v>326.60000000000002</c:v>
                </c:pt>
                <c:pt idx="3267">
                  <c:v>326.7</c:v>
                </c:pt>
                <c:pt idx="3268">
                  <c:v>326.8</c:v>
                </c:pt>
                <c:pt idx="3269">
                  <c:v>326.89999999999998</c:v>
                </c:pt>
                <c:pt idx="3270">
                  <c:v>327</c:v>
                </c:pt>
                <c:pt idx="3271">
                  <c:v>327.10000000000002</c:v>
                </c:pt>
                <c:pt idx="3272">
                  <c:v>327.2</c:v>
                </c:pt>
                <c:pt idx="3273">
                  <c:v>327.3</c:v>
                </c:pt>
                <c:pt idx="3274">
                  <c:v>327.39999999999998</c:v>
                </c:pt>
                <c:pt idx="3275">
                  <c:v>327.5</c:v>
                </c:pt>
                <c:pt idx="3276">
                  <c:v>327.60000000000002</c:v>
                </c:pt>
                <c:pt idx="3277">
                  <c:v>327.7</c:v>
                </c:pt>
                <c:pt idx="3278">
                  <c:v>327.8</c:v>
                </c:pt>
                <c:pt idx="3279">
                  <c:v>327.9</c:v>
                </c:pt>
                <c:pt idx="3280">
                  <c:v>328</c:v>
                </c:pt>
                <c:pt idx="3281">
                  <c:v>328.1</c:v>
                </c:pt>
                <c:pt idx="3282">
                  <c:v>328.2</c:v>
                </c:pt>
                <c:pt idx="3283">
                  <c:v>328.3</c:v>
                </c:pt>
                <c:pt idx="3284">
                  <c:v>328.4</c:v>
                </c:pt>
                <c:pt idx="3285">
                  <c:v>328.5</c:v>
                </c:pt>
                <c:pt idx="3286">
                  <c:v>328.6</c:v>
                </c:pt>
                <c:pt idx="3287">
                  <c:v>328.7</c:v>
                </c:pt>
                <c:pt idx="3288">
                  <c:v>328.8</c:v>
                </c:pt>
                <c:pt idx="3289">
                  <c:v>328.9</c:v>
                </c:pt>
                <c:pt idx="3290">
                  <c:v>329</c:v>
                </c:pt>
                <c:pt idx="3291">
                  <c:v>329.1</c:v>
                </c:pt>
                <c:pt idx="3292">
                  <c:v>329.2</c:v>
                </c:pt>
                <c:pt idx="3293">
                  <c:v>329.3</c:v>
                </c:pt>
                <c:pt idx="3294">
                  <c:v>329.4</c:v>
                </c:pt>
                <c:pt idx="3295">
                  <c:v>329.5</c:v>
                </c:pt>
                <c:pt idx="3296">
                  <c:v>329.6</c:v>
                </c:pt>
                <c:pt idx="3297">
                  <c:v>329.7</c:v>
                </c:pt>
                <c:pt idx="3298">
                  <c:v>329.8</c:v>
                </c:pt>
                <c:pt idx="3299">
                  <c:v>329.9</c:v>
                </c:pt>
                <c:pt idx="3300">
                  <c:v>330</c:v>
                </c:pt>
                <c:pt idx="3301">
                  <c:v>330.1</c:v>
                </c:pt>
                <c:pt idx="3302">
                  <c:v>330.2</c:v>
                </c:pt>
                <c:pt idx="3303">
                  <c:v>330.3</c:v>
                </c:pt>
                <c:pt idx="3304">
                  <c:v>330.4</c:v>
                </c:pt>
                <c:pt idx="3305">
                  <c:v>330.5</c:v>
                </c:pt>
                <c:pt idx="3306">
                  <c:v>330.6</c:v>
                </c:pt>
                <c:pt idx="3307">
                  <c:v>330.7</c:v>
                </c:pt>
                <c:pt idx="3308">
                  <c:v>330.8</c:v>
                </c:pt>
                <c:pt idx="3309">
                  <c:v>330.9</c:v>
                </c:pt>
                <c:pt idx="3310">
                  <c:v>331</c:v>
                </c:pt>
                <c:pt idx="3311">
                  <c:v>331.1</c:v>
                </c:pt>
                <c:pt idx="3312">
                  <c:v>331.2</c:v>
                </c:pt>
                <c:pt idx="3313">
                  <c:v>331.3</c:v>
                </c:pt>
                <c:pt idx="3314">
                  <c:v>331.4</c:v>
                </c:pt>
                <c:pt idx="3315">
                  <c:v>331.5</c:v>
                </c:pt>
                <c:pt idx="3316">
                  <c:v>331.6</c:v>
                </c:pt>
                <c:pt idx="3317">
                  <c:v>331.7</c:v>
                </c:pt>
                <c:pt idx="3318">
                  <c:v>331.8</c:v>
                </c:pt>
                <c:pt idx="3319">
                  <c:v>331.9</c:v>
                </c:pt>
                <c:pt idx="3320">
                  <c:v>332</c:v>
                </c:pt>
                <c:pt idx="3321">
                  <c:v>332.1</c:v>
                </c:pt>
                <c:pt idx="3322">
                  <c:v>332.2</c:v>
                </c:pt>
                <c:pt idx="3323">
                  <c:v>332.3</c:v>
                </c:pt>
                <c:pt idx="3324">
                  <c:v>332.4</c:v>
                </c:pt>
                <c:pt idx="3325">
                  <c:v>332.5</c:v>
                </c:pt>
                <c:pt idx="3326">
                  <c:v>332.6</c:v>
                </c:pt>
                <c:pt idx="3327">
                  <c:v>332.7</c:v>
                </c:pt>
                <c:pt idx="3328">
                  <c:v>332.8</c:v>
                </c:pt>
                <c:pt idx="3329">
                  <c:v>332.9</c:v>
                </c:pt>
                <c:pt idx="3330">
                  <c:v>333</c:v>
                </c:pt>
                <c:pt idx="3331">
                  <c:v>333.1</c:v>
                </c:pt>
                <c:pt idx="3332">
                  <c:v>333.2</c:v>
                </c:pt>
                <c:pt idx="3333">
                  <c:v>333.3</c:v>
                </c:pt>
                <c:pt idx="3334">
                  <c:v>333.4</c:v>
                </c:pt>
                <c:pt idx="3335">
                  <c:v>333.5</c:v>
                </c:pt>
                <c:pt idx="3336">
                  <c:v>333.6</c:v>
                </c:pt>
                <c:pt idx="3337">
                  <c:v>333.7</c:v>
                </c:pt>
                <c:pt idx="3338">
                  <c:v>333.8</c:v>
                </c:pt>
                <c:pt idx="3339">
                  <c:v>333.9</c:v>
                </c:pt>
                <c:pt idx="3340">
                  <c:v>334</c:v>
                </c:pt>
                <c:pt idx="3341">
                  <c:v>334.1</c:v>
                </c:pt>
                <c:pt idx="3342">
                  <c:v>334.2</c:v>
                </c:pt>
                <c:pt idx="3343">
                  <c:v>334.3</c:v>
                </c:pt>
                <c:pt idx="3344">
                  <c:v>334.4</c:v>
                </c:pt>
                <c:pt idx="3345">
                  <c:v>334.5</c:v>
                </c:pt>
                <c:pt idx="3346">
                  <c:v>334.6</c:v>
                </c:pt>
                <c:pt idx="3347">
                  <c:v>334.7</c:v>
                </c:pt>
                <c:pt idx="3348">
                  <c:v>334.8</c:v>
                </c:pt>
                <c:pt idx="3349">
                  <c:v>334.9</c:v>
                </c:pt>
                <c:pt idx="3350">
                  <c:v>335</c:v>
                </c:pt>
                <c:pt idx="3351">
                  <c:v>335.1</c:v>
                </c:pt>
                <c:pt idx="3352">
                  <c:v>335.2</c:v>
                </c:pt>
                <c:pt idx="3353">
                  <c:v>335.3</c:v>
                </c:pt>
                <c:pt idx="3354">
                  <c:v>335.4</c:v>
                </c:pt>
                <c:pt idx="3355">
                  <c:v>335.5</c:v>
                </c:pt>
                <c:pt idx="3356">
                  <c:v>335.6</c:v>
                </c:pt>
                <c:pt idx="3357">
                  <c:v>335.7</c:v>
                </c:pt>
                <c:pt idx="3358">
                  <c:v>335.8</c:v>
                </c:pt>
                <c:pt idx="3359">
                  <c:v>335.9</c:v>
                </c:pt>
                <c:pt idx="3360">
                  <c:v>336</c:v>
                </c:pt>
                <c:pt idx="3361">
                  <c:v>336.1</c:v>
                </c:pt>
                <c:pt idx="3362">
                  <c:v>336.2</c:v>
                </c:pt>
                <c:pt idx="3363">
                  <c:v>336.3</c:v>
                </c:pt>
                <c:pt idx="3364">
                  <c:v>336.4</c:v>
                </c:pt>
                <c:pt idx="3365">
                  <c:v>336.5</c:v>
                </c:pt>
                <c:pt idx="3366">
                  <c:v>336.6</c:v>
                </c:pt>
                <c:pt idx="3367">
                  <c:v>336.7</c:v>
                </c:pt>
                <c:pt idx="3368">
                  <c:v>336.8</c:v>
                </c:pt>
                <c:pt idx="3369">
                  <c:v>336.9</c:v>
                </c:pt>
                <c:pt idx="3370">
                  <c:v>337</c:v>
                </c:pt>
                <c:pt idx="3371">
                  <c:v>337.1</c:v>
                </c:pt>
                <c:pt idx="3372">
                  <c:v>337.2</c:v>
                </c:pt>
                <c:pt idx="3373">
                  <c:v>337.3</c:v>
                </c:pt>
                <c:pt idx="3374">
                  <c:v>337.4</c:v>
                </c:pt>
                <c:pt idx="3375">
                  <c:v>337.5</c:v>
                </c:pt>
                <c:pt idx="3376">
                  <c:v>337.6</c:v>
                </c:pt>
                <c:pt idx="3377">
                  <c:v>337.7</c:v>
                </c:pt>
                <c:pt idx="3378">
                  <c:v>337.8</c:v>
                </c:pt>
                <c:pt idx="3379">
                  <c:v>337.9</c:v>
                </c:pt>
                <c:pt idx="3380">
                  <c:v>338</c:v>
                </c:pt>
                <c:pt idx="3381">
                  <c:v>338.1</c:v>
                </c:pt>
                <c:pt idx="3382">
                  <c:v>338.2</c:v>
                </c:pt>
                <c:pt idx="3383">
                  <c:v>338.3</c:v>
                </c:pt>
                <c:pt idx="3384">
                  <c:v>338.4</c:v>
                </c:pt>
                <c:pt idx="3385">
                  <c:v>338.5</c:v>
                </c:pt>
                <c:pt idx="3386">
                  <c:v>338.6</c:v>
                </c:pt>
                <c:pt idx="3387">
                  <c:v>338.7</c:v>
                </c:pt>
                <c:pt idx="3388">
                  <c:v>338.8</c:v>
                </c:pt>
                <c:pt idx="3389">
                  <c:v>338.9</c:v>
                </c:pt>
                <c:pt idx="3390">
                  <c:v>339</c:v>
                </c:pt>
                <c:pt idx="3391">
                  <c:v>339.1</c:v>
                </c:pt>
                <c:pt idx="3392">
                  <c:v>339.2</c:v>
                </c:pt>
                <c:pt idx="3393">
                  <c:v>339.3</c:v>
                </c:pt>
                <c:pt idx="3394">
                  <c:v>339.4</c:v>
                </c:pt>
                <c:pt idx="3395">
                  <c:v>339.5</c:v>
                </c:pt>
                <c:pt idx="3396">
                  <c:v>339.6</c:v>
                </c:pt>
                <c:pt idx="3397">
                  <c:v>339.7</c:v>
                </c:pt>
                <c:pt idx="3398">
                  <c:v>339.8</c:v>
                </c:pt>
                <c:pt idx="3399">
                  <c:v>339.9</c:v>
                </c:pt>
                <c:pt idx="3400">
                  <c:v>340</c:v>
                </c:pt>
                <c:pt idx="3401">
                  <c:v>340.1</c:v>
                </c:pt>
                <c:pt idx="3402">
                  <c:v>340.2</c:v>
                </c:pt>
                <c:pt idx="3403">
                  <c:v>340.3</c:v>
                </c:pt>
                <c:pt idx="3404">
                  <c:v>340.4</c:v>
                </c:pt>
                <c:pt idx="3405">
                  <c:v>340.5</c:v>
                </c:pt>
                <c:pt idx="3406">
                  <c:v>340.6</c:v>
                </c:pt>
                <c:pt idx="3407">
                  <c:v>340.7</c:v>
                </c:pt>
                <c:pt idx="3408">
                  <c:v>340.8</c:v>
                </c:pt>
                <c:pt idx="3409">
                  <c:v>340.9</c:v>
                </c:pt>
                <c:pt idx="3410">
                  <c:v>341</c:v>
                </c:pt>
                <c:pt idx="3411">
                  <c:v>341.1</c:v>
                </c:pt>
                <c:pt idx="3412">
                  <c:v>341.2</c:v>
                </c:pt>
                <c:pt idx="3413">
                  <c:v>341.3</c:v>
                </c:pt>
                <c:pt idx="3414">
                  <c:v>341.4</c:v>
                </c:pt>
                <c:pt idx="3415">
                  <c:v>341.5</c:v>
                </c:pt>
                <c:pt idx="3416">
                  <c:v>341.6</c:v>
                </c:pt>
                <c:pt idx="3417">
                  <c:v>341.7</c:v>
                </c:pt>
                <c:pt idx="3418">
                  <c:v>341.8</c:v>
                </c:pt>
                <c:pt idx="3419">
                  <c:v>341.9</c:v>
                </c:pt>
                <c:pt idx="3420">
                  <c:v>342</c:v>
                </c:pt>
                <c:pt idx="3421">
                  <c:v>342.1</c:v>
                </c:pt>
                <c:pt idx="3422">
                  <c:v>342.2</c:v>
                </c:pt>
                <c:pt idx="3423">
                  <c:v>342.3</c:v>
                </c:pt>
                <c:pt idx="3424">
                  <c:v>342.4</c:v>
                </c:pt>
                <c:pt idx="3425">
                  <c:v>342.5</c:v>
                </c:pt>
                <c:pt idx="3426">
                  <c:v>342.6</c:v>
                </c:pt>
                <c:pt idx="3427">
                  <c:v>342.7</c:v>
                </c:pt>
                <c:pt idx="3428">
                  <c:v>342.8</c:v>
                </c:pt>
                <c:pt idx="3429">
                  <c:v>342.9</c:v>
                </c:pt>
                <c:pt idx="3430">
                  <c:v>343</c:v>
                </c:pt>
                <c:pt idx="3431">
                  <c:v>343.1</c:v>
                </c:pt>
                <c:pt idx="3432">
                  <c:v>343.2</c:v>
                </c:pt>
                <c:pt idx="3433">
                  <c:v>343.3</c:v>
                </c:pt>
                <c:pt idx="3434">
                  <c:v>343.4</c:v>
                </c:pt>
                <c:pt idx="3435">
                  <c:v>343.5</c:v>
                </c:pt>
                <c:pt idx="3436">
                  <c:v>343.6</c:v>
                </c:pt>
                <c:pt idx="3437">
                  <c:v>343.7</c:v>
                </c:pt>
                <c:pt idx="3438">
                  <c:v>343.8</c:v>
                </c:pt>
                <c:pt idx="3439">
                  <c:v>343.9</c:v>
                </c:pt>
                <c:pt idx="3440">
                  <c:v>344</c:v>
                </c:pt>
                <c:pt idx="3441">
                  <c:v>344.1</c:v>
                </c:pt>
                <c:pt idx="3442">
                  <c:v>344.2</c:v>
                </c:pt>
                <c:pt idx="3443">
                  <c:v>344.3</c:v>
                </c:pt>
                <c:pt idx="3444">
                  <c:v>344.4</c:v>
                </c:pt>
                <c:pt idx="3445">
                  <c:v>344.5</c:v>
                </c:pt>
                <c:pt idx="3446">
                  <c:v>344.6</c:v>
                </c:pt>
                <c:pt idx="3447">
                  <c:v>344.7</c:v>
                </c:pt>
                <c:pt idx="3448">
                  <c:v>344.8</c:v>
                </c:pt>
                <c:pt idx="3449">
                  <c:v>344.9</c:v>
                </c:pt>
                <c:pt idx="3450">
                  <c:v>345</c:v>
                </c:pt>
                <c:pt idx="3451">
                  <c:v>345.1</c:v>
                </c:pt>
                <c:pt idx="3452">
                  <c:v>345.2</c:v>
                </c:pt>
                <c:pt idx="3453">
                  <c:v>345.3</c:v>
                </c:pt>
                <c:pt idx="3454">
                  <c:v>345.4</c:v>
                </c:pt>
                <c:pt idx="3455">
                  <c:v>345.5</c:v>
                </c:pt>
                <c:pt idx="3456">
                  <c:v>345.6</c:v>
                </c:pt>
                <c:pt idx="3457">
                  <c:v>345.7</c:v>
                </c:pt>
                <c:pt idx="3458">
                  <c:v>345.8</c:v>
                </c:pt>
                <c:pt idx="3459">
                  <c:v>345.9</c:v>
                </c:pt>
                <c:pt idx="3460">
                  <c:v>346</c:v>
                </c:pt>
                <c:pt idx="3461">
                  <c:v>346.1</c:v>
                </c:pt>
                <c:pt idx="3462">
                  <c:v>346.2</c:v>
                </c:pt>
                <c:pt idx="3463">
                  <c:v>346.3</c:v>
                </c:pt>
                <c:pt idx="3464">
                  <c:v>346.4</c:v>
                </c:pt>
                <c:pt idx="3465">
                  <c:v>346.5</c:v>
                </c:pt>
                <c:pt idx="3466">
                  <c:v>346.6</c:v>
                </c:pt>
                <c:pt idx="3467">
                  <c:v>346.7</c:v>
                </c:pt>
                <c:pt idx="3468">
                  <c:v>346.8</c:v>
                </c:pt>
                <c:pt idx="3469">
                  <c:v>346.9</c:v>
                </c:pt>
                <c:pt idx="3470">
                  <c:v>347</c:v>
                </c:pt>
                <c:pt idx="3471">
                  <c:v>347.1</c:v>
                </c:pt>
                <c:pt idx="3472">
                  <c:v>347.2</c:v>
                </c:pt>
                <c:pt idx="3473">
                  <c:v>347.3</c:v>
                </c:pt>
                <c:pt idx="3474">
                  <c:v>347.4</c:v>
                </c:pt>
                <c:pt idx="3475">
                  <c:v>347.5</c:v>
                </c:pt>
                <c:pt idx="3476">
                  <c:v>347.6</c:v>
                </c:pt>
                <c:pt idx="3477">
                  <c:v>347.7</c:v>
                </c:pt>
                <c:pt idx="3478">
                  <c:v>347.8</c:v>
                </c:pt>
                <c:pt idx="3479">
                  <c:v>347.9</c:v>
                </c:pt>
                <c:pt idx="3480">
                  <c:v>348</c:v>
                </c:pt>
                <c:pt idx="3481">
                  <c:v>348.1</c:v>
                </c:pt>
                <c:pt idx="3482">
                  <c:v>348.2</c:v>
                </c:pt>
                <c:pt idx="3483">
                  <c:v>348.3</c:v>
                </c:pt>
                <c:pt idx="3484">
                  <c:v>348.4</c:v>
                </c:pt>
                <c:pt idx="3485">
                  <c:v>348.5</c:v>
                </c:pt>
                <c:pt idx="3486">
                  <c:v>348.6</c:v>
                </c:pt>
                <c:pt idx="3487">
                  <c:v>348.7</c:v>
                </c:pt>
                <c:pt idx="3488">
                  <c:v>348.8</c:v>
                </c:pt>
                <c:pt idx="3489">
                  <c:v>348.9</c:v>
                </c:pt>
                <c:pt idx="3490">
                  <c:v>349</c:v>
                </c:pt>
                <c:pt idx="3491">
                  <c:v>349.1</c:v>
                </c:pt>
                <c:pt idx="3492">
                  <c:v>349.2</c:v>
                </c:pt>
                <c:pt idx="3493">
                  <c:v>349.3</c:v>
                </c:pt>
                <c:pt idx="3494">
                  <c:v>349.4</c:v>
                </c:pt>
                <c:pt idx="3495">
                  <c:v>349.5</c:v>
                </c:pt>
                <c:pt idx="3496">
                  <c:v>349.6</c:v>
                </c:pt>
                <c:pt idx="3497">
                  <c:v>349.7</c:v>
                </c:pt>
                <c:pt idx="3498">
                  <c:v>349.8</c:v>
                </c:pt>
                <c:pt idx="3499">
                  <c:v>349.9</c:v>
                </c:pt>
                <c:pt idx="3500">
                  <c:v>350</c:v>
                </c:pt>
                <c:pt idx="3501">
                  <c:v>350.1</c:v>
                </c:pt>
                <c:pt idx="3502">
                  <c:v>350.2</c:v>
                </c:pt>
                <c:pt idx="3503">
                  <c:v>350.3</c:v>
                </c:pt>
                <c:pt idx="3504">
                  <c:v>350.4</c:v>
                </c:pt>
                <c:pt idx="3505">
                  <c:v>350.5</c:v>
                </c:pt>
                <c:pt idx="3506">
                  <c:v>350.6</c:v>
                </c:pt>
                <c:pt idx="3507">
                  <c:v>350.7</c:v>
                </c:pt>
                <c:pt idx="3508">
                  <c:v>350.8</c:v>
                </c:pt>
                <c:pt idx="3509">
                  <c:v>350.9</c:v>
                </c:pt>
                <c:pt idx="3510">
                  <c:v>351</c:v>
                </c:pt>
                <c:pt idx="3511">
                  <c:v>351.1</c:v>
                </c:pt>
                <c:pt idx="3512">
                  <c:v>351.2</c:v>
                </c:pt>
                <c:pt idx="3513">
                  <c:v>351.3</c:v>
                </c:pt>
                <c:pt idx="3514">
                  <c:v>351.4</c:v>
                </c:pt>
                <c:pt idx="3515">
                  <c:v>351.5</c:v>
                </c:pt>
                <c:pt idx="3516">
                  <c:v>351.6</c:v>
                </c:pt>
                <c:pt idx="3517">
                  <c:v>351.7</c:v>
                </c:pt>
                <c:pt idx="3518">
                  <c:v>351.8</c:v>
                </c:pt>
                <c:pt idx="3519">
                  <c:v>351.9</c:v>
                </c:pt>
                <c:pt idx="3520">
                  <c:v>352</c:v>
                </c:pt>
                <c:pt idx="3521">
                  <c:v>352.1</c:v>
                </c:pt>
                <c:pt idx="3522">
                  <c:v>352.2</c:v>
                </c:pt>
                <c:pt idx="3523">
                  <c:v>352.3</c:v>
                </c:pt>
                <c:pt idx="3524">
                  <c:v>352.4</c:v>
                </c:pt>
                <c:pt idx="3525">
                  <c:v>352.5</c:v>
                </c:pt>
                <c:pt idx="3526">
                  <c:v>352.6</c:v>
                </c:pt>
                <c:pt idx="3527">
                  <c:v>352.7</c:v>
                </c:pt>
                <c:pt idx="3528">
                  <c:v>352.8</c:v>
                </c:pt>
                <c:pt idx="3529">
                  <c:v>352.9</c:v>
                </c:pt>
                <c:pt idx="3530">
                  <c:v>353</c:v>
                </c:pt>
                <c:pt idx="3531">
                  <c:v>353.1</c:v>
                </c:pt>
                <c:pt idx="3532">
                  <c:v>353.2</c:v>
                </c:pt>
                <c:pt idx="3533">
                  <c:v>353.3</c:v>
                </c:pt>
                <c:pt idx="3534">
                  <c:v>353.4</c:v>
                </c:pt>
                <c:pt idx="3535">
                  <c:v>353.5</c:v>
                </c:pt>
                <c:pt idx="3536">
                  <c:v>353.6</c:v>
                </c:pt>
                <c:pt idx="3537">
                  <c:v>353.7</c:v>
                </c:pt>
                <c:pt idx="3538">
                  <c:v>353.8</c:v>
                </c:pt>
                <c:pt idx="3539">
                  <c:v>353.9</c:v>
                </c:pt>
                <c:pt idx="3540">
                  <c:v>354</c:v>
                </c:pt>
                <c:pt idx="3541">
                  <c:v>354.1</c:v>
                </c:pt>
                <c:pt idx="3542">
                  <c:v>354.2</c:v>
                </c:pt>
                <c:pt idx="3543">
                  <c:v>354.3</c:v>
                </c:pt>
                <c:pt idx="3544">
                  <c:v>354.4</c:v>
                </c:pt>
                <c:pt idx="3545">
                  <c:v>354.5</c:v>
                </c:pt>
                <c:pt idx="3546">
                  <c:v>354.6</c:v>
                </c:pt>
                <c:pt idx="3547">
                  <c:v>354.7</c:v>
                </c:pt>
                <c:pt idx="3548">
                  <c:v>354.8</c:v>
                </c:pt>
                <c:pt idx="3549">
                  <c:v>354.9</c:v>
                </c:pt>
                <c:pt idx="3550">
                  <c:v>355</c:v>
                </c:pt>
                <c:pt idx="3551">
                  <c:v>355.1</c:v>
                </c:pt>
                <c:pt idx="3552">
                  <c:v>355.2</c:v>
                </c:pt>
                <c:pt idx="3553">
                  <c:v>355.3</c:v>
                </c:pt>
                <c:pt idx="3554">
                  <c:v>355.4</c:v>
                </c:pt>
                <c:pt idx="3555">
                  <c:v>355.5</c:v>
                </c:pt>
                <c:pt idx="3556">
                  <c:v>355.6</c:v>
                </c:pt>
                <c:pt idx="3557">
                  <c:v>355.7</c:v>
                </c:pt>
                <c:pt idx="3558">
                  <c:v>355.8</c:v>
                </c:pt>
                <c:pt idx="3559">
                  <c:v>355.9</c:v>
                </c:pt>
                <c:pt idx="3560">
                  <c:v>356</c:v>
                </c:pt>
                <c:pt idx="3561">
                  <c:v>356.1</c:v>
                </c:pt>
                <c:pt idx="3562">
                  <c:v>356.2</c:v>
                </c:pt>
                <c:pt idx="3563">
                  <c:v>356.3</c:v>
                </c:pt>
                <c:pt idx="3564">
                  <c:v>356.4</c:v>
                </c:pt>
                <c:pt idx="3565">
                  <c:v>356.5</c:v>
                </c:pt>
                <c:pt idx="3566">
                  <c:v>356.6</c:v>
                </c:pt>
                <c:pt idx="3567">
                  <c:v>356.7</c:v>
                </c:pt>
                <c:pt idx="3568">
                  <c:v>356.8</c:v>
                </c:pt>
                <c:pt idx="3569">
                  <c:v>356.9</c:v>
                </c:pt>
                <c:pt idx="3570">
                  <c:v>357</c:v>
                </c:pt>
                <c:pt idx="3571">
                  <c:v>357.1</c:v>
                </c:pt>
                <c:pt idx="3572">
                  <c:v>357.2</c:v>
                </c:pt>
                <c:pt idx="3573">
                  <c:v>357.3</c:v>
                </c:pt>
                <c:pt idx="3574">
                  <c:v>357.4</c:v>
                </c:pt>
                <c:pt idx="3575">
                  <c:v>357.5</c:v>
                </c:pt>
                <c:pt idx="3576">
                  <c:v>357.6</c:v>
                </c:pt>
                <c:pt idx="3577">
                  <c:v>357.7</c:v>
                </c:pt>
                <c:pt idx="3578">
                  <c:v>357.8</c:v>
                </c:pt>
                <c:pt idx="3579">
                  <c:v>357.9</c:v>
                </c:pt>
                <c:pt idx="3580">
                  <c:v>358</c:v>
                </c:pt>
                <c:pt idx="3581">
                  <c:v>358.1</c:v>
                </c:pt>
                <c:pt idx="3582">
                  <c:v>358.2</c:v>
                </c:pt>
                <c:pt idx="3583">
                  <c:v>358.3</c:v>
                </c:pt>
                <c:pt idx="3584">
                  <c:v>358.4</c:v>
                </c:pt>
                <c:pt idx="3585">
                  <c:v>358.5</c:v>
                </c:pt>
                <c:pt idx="3586">
                  <c:v>358.6</c:v>
                </c:pt>
                <c:pt idx="3587">
                  <c:v>358.7</c:v>
                </c:pt>
                <c:pt idx="3588">
                  <c:v>358.8</c:v>
                </c:pt>
                <c:pt idx="3589">
                  <c:v>358.9</c:v>
                </c:pt>
                <c:pt idx="3590">
                  <c:v>359</c:v>
                </c:pt>
                <c:pt idx="3591">
                  <c:v>359.1</c:v>
                </c:pt>
                <c:pt idx="3592">
                  <c:v>359.2</c:v>
                </c:pt>
                <c:pt idx="3593">
                  <c:v>359.3</c:v>
                </c:pt>
                <c:pt idx="3594">
                  <c:v>359.4</c:v>
                </c:pt>
                <c:pt idx="3595">
                  <c:v>359.5</c:v>
                </c:pt>
                <c:pt idx="3596">
                  <c:v>359.6</c:v>
                </c:pt>
                <c:pt idx="3597">
                  <c:v>359.7</c:v>
                </c:pt>
                <c:pt idx="3598">
                  <c:v>359.8</c:v>
                </c:pt>
                <c:pt idx="3599">
                  <c:v>359.9</c:v>
                </c:pt>
              </c:numCache>
            </c:numRef>
          </c:xVal>
          <c:yVal>
            <c:numRef>
              <c:f>Sheet2!$F$2:$F$3601</c:f>
              <c:numCache>
                <c:formatCode>0.00E+00</c:formatCode>
                <c:ptCount val="3600"/>
                <c:pt idx="0">
                  <c:v>3.0205863747935903E-17</c:v>
                </c:pt>
                <c:pt idx="1">
                  <c:v>2.8533479095535597E-17</c:v>
                </c:pt>
                <c:pt idx="2">
                  <c:v>2.7659094373235499E-17</c:v>
                </c:pt>
                <c:pt idx="3">
                  <c:v>2.6960166877202899E-17</c:v>
                </c:pt>
                <c:pt idx="4">
                  <c:v>2.63584548293066E-17</c:v>
                </c:pt>
                <c:pt idx="5">
                  <c:v>2.5821695752519901E-17</c:v>
                </c:pt>
                <c:pt idx="6">
                  <c:v>2.53326181782095E-17</c:v>
                </c:pt>
                <c:pt idx="7">
                  <c:v>2.4880616301509302E-17</c:v>
                </c:pt>
                <c:pt idx="8">
                  <c:v>2.4458590423339899E-17</c:v>
                </c:pt>
                <c:pt idx="9">
                  <c:v>2.40614954667787E-17</c:v>
                </c:pt>
                <c:pt idx="10">
                  <c:v>2.3685585511464999E-17</c:v>
                </c:pt>
                <c:pt idx="11">
                  <c:v>2.3327983999027001E-17</c:v>
                </c:pt>
                <c:pt idx="12">
                  <c:v>2.29864222720973E-17</c:v>
                </c:pt>
                <c:pt idx="13">
                  <c:v>2.26590719542425E-17</c:v>
                </c:pt>
                <c:pt idx="14">
                  <c:v>2.23444328548051E-17</c:v>
                </c:pt>
                <c:pt idx="15">
                  <c:v>2.2041255352305701E-17</c:v>
                </c:pt>
                <c:pt idx="16">
                  <c:v>2.1748485060591199E-17</c:v>
                </c:pt>
                <c:pt idx="17">
                  <c:v>2.1465222388962599E-17</c:v>
                </c:pt>
                <c:pt idx="18">
                  <c:v>2.1190692348182699E-17</c:v>
                </c:pt>
                <c:pt idx="19">
                  <c:v>2.0924221582423201E-17</c:v>
                </c:pt>
                <c:pt idx="20">
                  <c:v>2.0665220609341801E-17</c:v>
                </c:pt>
                <c:pt idx="21">
                  <c:v>2.0413169886569799E-17</c:v>
                </c:pt>
                <c:pt idx="22">
                  <c:v>2.0167608737746299E-17</c:v>
                </c:pt>
                <c:pt idx="23">
                  <c:v>1.9928126448309699E-17</c:v>
                </c:pt>
                <c:pt idx="24">
                  <c:v>1.9694355030381E-17</c:v>
                </c:pt>
                <c:pt idx="25">
                  <c:v>1.9465963287596199E-17</c:v>
                </c:pt>
                <c:pt idx="26">
                  <c:v>1.92426519038705E-17</c:v>
                </c:pt>
                <c:pt idx="27">
                  <c:v>1.9024149347017101E-17</c:v>
                </c:pt>
                <c:pt idx="28">
                  <c:v>1.8810208426982599E-17</c:v>
                </c:pt>
                <c:pt idx="29">
                  <c:v>1.86006033845595E-17</c:v>
                </c:pt>
                <c:pt idx="30">
                  <c:v>1.8395127413429101E-17</c:v>
                </c:pt>
                <c:pt idx="31">
                  <c:v>1.8193590538823501E-17</c:v>
                </c:pt>
                <c:pt idx="32">
                  <c:v>1.79958177917027E-17</c:v>
                </c:pt>
                <c:pt idx="33">
                  <c:v>1.7801647629387299E-17</c:v>
                </c:pt>
                <c:pt idx="34">
                  <c:v>1.7610930562975099E-17</c:v>
                </c:pt>
                <c:pt idx="35">
                  <c:v>1.7423527959224601E-17</c:v>
                </c:pt>
                <c:pt idx="36">
                  <c:v>1.7239310990423299E-17</c:v>
                </c:pt>
                <c:pt idx="37">
                  <c:v>1.70581597103911E-17</c:v>
                </c:pt>
                <c:pt idx="38">
                  <c:v>1.6879962238509799E-17</c:v>
                </c:pt>
                <c:pt idx="39">
                  <c:v>1.6704614036664701E-17</c:v>
                </c:pt>
                <c:pt idx="40">
                  <c:v>1.6532017266441401E-17</c:v>
                </c:pt>
                <c:pt idx="41">
                  <c:v>1.6362080215910599E-17</c:v>
                </c:pt>
                <c:pt idx="42">
                  <c:v>1.6194716786982502E-17</c:v>
                </c:pt>
                <c:pt idx="43">
                  <c:v>1.6029846035664599E-17</c:v>
                </c:pt>
                <c:pt idx="44">
                  <c:v>1.5867391758683301E-17</c:v>
                </c:pt>
                <c:pt idx="45">
                  <c:v>1.57072821208707E-17</c:v>
                </c:pt>
                <c:pt idx="46">
                  <c:v>1.5549449318500101E-17</c:v>
                </c:pt>
                <c:pt idx="47">
                  <c:v>1.5393829274416999E-17</c:v>
                </c:pt>
                <c:pt idx="48">
                  <c:v>1.52403613613718E-17</c:v>
                </c:pt>
                <c:pt idx="49">
                  <c:v>1.5088988150431599E-17</c:v>
                </c:pt>
                <c:pt idx="50">
                  <c:v>1.4939655181748899E-17</c:v>
                </c:pt>
                <c:pt idx="51">
                  <c:v>1.4792310755316101E-17</c:v>
                </c:pt>
                <c:pt idx="52">
                  <c:v>1.4646905739620701E-17</c:v>
                </c:pt>
                <c:pt idx="53">
                  <c:v>1.4503393396373101E-17</c:v>
                </c:pt>
                <c:pt idx="54">
                  <c:v>1.4361729219696101E-17</c:v>
                </c:pt>
                <c:pt idx="55">
                  <c:v>1.4221870788356301E-17</c:v>
                </c:pt>
                <c:pt idx="56">
                  <c:v>1.4083777629772599E-17</c:v>
                </c:pt>
                <c:pt idx="57">
                  <c:v>1.39474110946929E-17</c:v>
                </c:pt>
                <c:pt idx="58">
                  <c:v>1.38127342415371E-17</c:v>
                </c:pt>
                <c:pt idx="59">
                  <c:v>1.36797117295297E-17</c:v>
                </c:pt>
                <c:pt idx="60">
                  <c:v>1.35483097198241E-17</c:v>
                </c:pt>
                <c:pt idx="61">
                  <c:v>1.34184957839164E-17</c:v>
                </c:pt>
                <c:pt idx="62">
                  <c:v>1.3290238818713699E-17</c:v>
                </c:pt>
                <c:pt idx="63">
                  <c:v>1.3163508967685699E-17</c:v>
                </c:pt>
                <c:pt idx="64">
                  <c:v>1.3038277547588199E-17</c:v>
                </c:pt>
                <c:pt idx="65">
                  <c:v>1.29145169802971E-17</c:v>
                </c:pt>
                <c:pt idx="66">
                  <c:v>1.2792200729334999E-17</c:v>
                </c:pt>
                <c:pt idx="67">
                  <c:v>1.26713032407135E-17</c:v>
                </c:pt>
                <c:pt idx="68">
                  <c:v>1.25517998877475E-17</c:v>
                </c:pt>
                <c:pt idx="69">
                  <c:v>1.24336669195352E-17</c:v>
                </c:pt>
                <c:pt idx="70">
                  <c:v>1.23168814128176E-17</c:v>
                </c:pt>
                <c:pt idx="71">
                  <c:v>1.22014212269635E-17</c:v>
                </c:pt>
                <c:pt idx="72">
                  <c:v>1.2087264961846E-17</c:v>
                </c:pt>
                <c:pt idx="73">
                  <c:v>1.19743919183956E-17</c:v>
                </c:pt>
                <c:pt idx="74">
                  <c:v>1.18627820616364E-17</c:v>
                </c:pt>
                <c:pt idx="75">
                  <c:v>1.1752415986026599E-17</c:v>
                </c:pt>
                <c:pt idx="76">
                  <c:v>1.1643274882937501E-17</c:v>
                </c:pt>
                <c:pt idx="77">
                  <c:v>1.15353405101258E-17</c:v>
                </c:pt>
                <c:pt idx="78">
                  <c:v>1.1428595163054999E-17</c:v>
                </c:pt>
                <c:pt idx="79">
                  <c:v>1.1323021647945E-17</c:v>
                </c:pt>
                <c:pt idx="80">
                  <c:v>1.12186032564285E-17</c:v>
                </c:pt>
                <c:pt idx="81">
                  <c:v>1.1115323741709899E-17</c:v>
                </c:pt>
                <c:pt idx="82">
                  <c:v>1.10131672961244E-17</c:v>
                </c:pt>
                <c:pt idx="83">
                  <c:v>1.0912118530008901E-17</c:v>
                </c:pt>
                <c:pt idx="84">
                  <c:v>1.0812162451796201E-17</c:v>
                </c:pt>
                <c:pt idx="85">
                  <c:v>1.0713284449257E-17</c:v>
                </c:pt>
                <c:pt idx="86">
                  <c:v>1.06154702718148E-17</c:v>
                </c:pt>
                <c:pt idx="87">
                  <c:v>1.0518706013866399E-17</c:v>
                </c:pt>
                <c:pt idx="88">
                  <c:v>1.0422978099047E-17</c:v>
                </c:pt>
                <c:pt idx="89">
                  <c:v>1.03282732653795E-17</c:v>
                </c:pt>
                <c:pt idx="90">
                  <c:v>1.0234578551254499E-17</c:v>
                </c:pt>
                <c:pt idx="91">
                  <c:v>1.01418812821911E-17</c:v>
                </c:pt>
                <c:pt idx="92">
                  <c:v>1.0050169058330601E-17</c:v>
                </c:pt>
                <c:pt idx="93">
                  <c:v>9.9594297426198303E-18</c:v>
                </c:pt>
                <c:pt idx="94">
                  <c:v>9.8696514496427303E-18</c:v>
                </c:pt>
                <c:pt idx="95">
                  <c:v>9.7808225350624793E-18</c:v>
                </c:pt>
                <c:pt idx="96">
                  <c:v>9.6929315856378596E-18</c:v>
                </c:pt>
                <c:pt idx="97">
                  <c:v>9.6059674097805906E-18</c:v>
                </c:pt>
                <c:pt idx="98">
                  <c:v>9.5199190286230303E-18</c:v>
                </c:pt>
                <c:pt idx="99">
                  <c:v>9.4347756675653797E-18</c:v>
                </c:pt>
                <c:pt idx="100">
                  <c:v>9.3505267482765701E-18</c:v>
                </c:pt>
                <c:pt idx="101">
                  <c:v>9.2671618811221694E-18</c:v>
                </c:pt>
                <c:pt idx="102">
                  <c:v>9.1846708579954202E-18</c:v>
                </c:pt>
                <c:pt idx="103">
                  <c:v>9.1030436455280302E-18</c:v>
                </c:pt>
                <c:pt idx="104">
                  <c:v>9.02227037866097E-18</c:v>
                </c:pt>
                <c:pt idx="105">
                  <c:v>8.9423413545528195E-18</c:v>
                </c:pt>
                <c:pt idx="106">
                  <c:v>8.8632470268094896E-18</c:v>
                </c:pt>
                <c:pt idx="107">
                  <c:v>8.7849780000155297E-18</c:v>
                </c:pt>
                <c:pt idx="108">
                  <c:v>8.7075250245509193E-18</c:v>
                </c:pt>
                <c:pt idx="109">
                  <c:v>8.6308789916779399E-18</c:v>
                </c:pt>
                <c:pt idx="110">
                  <c:v>8.5550309288830907E-18</c:v>
                </c:pt>
                <c:pt idx="111">
                  <c:v>8.4799719954595795E-18</c:v>
                </c:pt>
                <c:pt idx="112">
                  <c:v>8.4056934783183698E-18</c:v>
                </c:pt>
                <c:pt idx="113">
                  <c:v>8.3321867880132697E-18</c:v>
                </c:pt>
                <c:pt idx="114">
                  <c:v>8.25944345497133E-18</c:v>
                </c:pt>
                <c:pt idx="115">
                  <c:v>8.1874551259141899E-18</c:v>
                </c:pt>
                <c:pt idx="116">
                  <c:v>8.1162135604621104E-18</c:v>
                </c:pt>
                <c:pt idx="117">
                  <c:v>8.0457106279104205E-18</c:v>
                </c:pt>
                <c:pt idx="118">
                  <c:v>7.9759383041677298E-18</c:v>
                </c:pt>
                <c:pt idx="119">
                  <c:v>7.9068886688492204E-18</c:v>
                </c:pt>
                <c:pt idx="120">
                  <c:v>7.8385539025147697E-18</c:v>
                </c:pt>
                <c:pt idx="121">
                  <c:v>7.7709262840444594E-18</c:v>
                </c:pt>
                <c:pt idx="122">
                  <c:v>7.7039981881448799E-18</c:v>
                </c:pt>
                <c:pt idx="123">
                  <c:v>7.6377620829784894E-18</c:v>
                </c:pt>
                <c:pt idx="124">
                  <c:v>7.5722105279084605E-18</c:v>
                </c:pt>
                <c:pt idx="125">
                  <c:v>7.5073361713544194E-18</c:v>
                </c:pt>
                <c:pt idx="126">
                  <c:v>7.4431317487518707E-18</c:v>
                </c:pt>
                <c:pt idx="127">
                  <c:v>7.3795900806101806E-18</c:v>
                </c:pt>
                <c:pt idx="128">
                  <c:v>7.3167040706627796E-18</c:v>
                </c:pt>
                <c:pt idx="129">
                  <c:v>7.2544667041063096E-18</c:v>
                </c:pt>
                <c:pt idx="130">
                  <c:v>7.1928710459219306E-18</c:v>
                </c:pt>
                <c:pt idx="131">
                  <c:v>7.1319102392752201E-18</c:v>
                </c:pt>
                <c:pt idx="132">
                  <c:v>7.0715775039907206E-18</c:v>
                </c:pt>
                <c:pt idx="133">
                  <c:v>7.0118661350958598E-18</c:v>
                </c:pt>
                <c:pt idx="134">
                  <c:v>6.9527695014314905E-18</c:v>
                </c:pt>
                <c:pt idx="135">
                  <c:v>6.8942810443242203E-18</c:v>
                </c:pt>
                <c:pt idx="136">
                  <c:v>6.8363942763189299E-18</c:v>
                </c:pt>
                <c:pt idx="137">
                  <c:v>6.7791027799655997E-18</c:v>
                </c:pt>
                <c:pt idx="138">
                  <c:v>6.7224002066596799E-18</c:v>
                </c:pt>
                <c:pt idx="139">
                  <c:v>6.6662802755313497E-18</c:v>
                </c:pt>
                <c:pt idx="140">
                  <c:v>6.6107367723824598E-18</c:v>
                </c:pt>
                <c:pt idx="141">
                  <c:v>6.5557635486667E-18</c:v>
                </c:pt>
                <c:pt idx="142">
                  <c:v>6.50135452051178E-18</c:v>
                </c:pt>
                <c:pt idx="143">
                  <c:v>6.4475036677809597E-18</c:v>
                </c:pt>
                <c:pt idx="144">
                  <c:v>6.3942050331715804E-18</c:v>
                </c:pt>
                <c:pt idx="145">
                  <c:v>6.3414527213483702E-18</c:v>
                </c:pt>
                <c:pt idx="146">
                  <c:v>6.2892408981096004E-18</c:v>
                </c:pt>
                <c:pt idx="147">
                  <c:v>6.2375637895841499E-18</c:v>
                </c:pt>
                <c:pt idx="148">
                  <c:v>6.1864156814579899E-18</c:v>
                </c:pt>
                <c:pt idx="149">
                  <c:v>6.1357909182278302E-18</c:v>
                </c:pt>
                <c:pt idx="150">
                  <c:v>6.08568390248085E-18</c:v>
                </c:pt>
                <c:pt idx="151">
                  <c:v>6.0360890941984698E-18</c:v>
                </c:pt>
                <c:pt idx="152">
                  <c:v>5.9870010100833796E-18</c:v>
                </c:pt>
                <c:pt idx="153">
                  <c:v>5.9384142229076903E-18</c:v>
                </c:pt>
                <c:pt idx="154">
                  <c:v>5.8903233608814399E-18</c:v>
                </c:pt>
                <c:pt idx="155">
                  <c:v>5.8427231070406203E-18</c:v>
                </c:pt>
                <c:pt idx="156">
                  <c:v>5.7956081986521196E-18</c:v>
                </c:pt>
                <c:pt idx="157">
                  <c:v>5.7489734266364503E-18</c:v>
                </c:pt>
                <c:pt idx="158">
                  <c:v>5.7028136350056397E-18</c:v>
                </c:pt>
                <c:pt idx="159">
                  <c:v>5.6571237203162104E-18</c:v>
                </c:pt>
                <c:pt idx="160">
                  <c:v>5.6118986311359899E-18</c:v>
                </c:pt>
                <c:pt idx="161">
                  <c:v>5.5671333675240799E-18</c:v>
                </c:pt>
                <c:pt idx="162">
                  <c:v>5.5228229805232599E-18</c:v>
                </c:pt>
                <c:pt idx="163">
                  <c:v>5.4789625716631796E-18</c:v>
                </c:pt>
                <c:pt idx="164">
                  <c:v>5.4355472924755896E-18</c:v>
                </c:pt>
                <c:pt idx="165">
                  <c:v>5.3925723440186099E-18</c:v>
                </c:pt>
                <c:pt idx="166">
                  <c:v>5.3500329764109297E-18</c:v>
                </c:pt>
                <c:pt idx="167">
                  <c:v>5.3079244883751898E-18</c:v>
                </c:pt>
                <c:pt idx="168">
                  <c:v>5.26624222678951E-18</c:v>
                </c:pt>
                <c:pt idx="169">
                  <c:v>5.2249815862467198E-18</c:v>
                </c:pt>
                <c:pt idx="170">
                  <c:v>5.1841380086212497E-18</c:v>
                </c:pt>
                <c:pt idx="171">
                  <c:v>5.14370698264276E-18</c:v>
                </c:pt>
                <c:pt idx="172">
                  <c:v>5.1036840434766299E-18</c:v>
                </c:pt>
                <c:pt idx="173">
                  <c:v>5.0640647723098497E-18</c:v>
                </c:pt>
                <c:pt idx="174">
                  <c:v>5.02484479594353E-18</c:v>
                </c:pt>
                <c:pt idx="175">
                  <c:v>4.9860197863899997E-18</c:v>
                </c:pt>
                <c:pt idx="176">
                  <c:v>4.9475854604755803E-18</c:v>
                </c:pt>
                <c:pt idx="177">
                  <c:v>4.9095375794475501E-18</c:v>
                </c:pt>
                <c:pt idx="178">
                  <c:v>4.8718719485860699E-18</c:v>
                </c:pt>
                <c:pt idx="179">
                  <c:v>4.8345844168204704E-18</c:v>
                </c:pt>
                <c:pt idx="180">
                  <c:v>4.7976708763484904E-18</c:v>
                </c:pt>
                <c:pt idx="181">
                  <c:v>4.7611272622606297E-18</c:v>
                </c:pt>
                <c:pt idx="182">
                  <c:v>4.7249495521671297E-18</c:v>
                </c:pt>
                <c:pt idx="183">
                  <c:v>4.6891337658286197E-18</c:v>
                </c:pt>
                <c:pt idx="184">
                  <c:v>4.6536759647899002E-18</c:v>
                </c:pt>
                <c:pt idx="185">
                  <c:v>4.6185722520167101E-18</c:v>
                </c:pt>
                <c:pt idx="186">
                  <c:v>4.5838187715355298E-18</c:v>
                </c:pt>
                <c:pt idx="187">
                  <c:v>4.5494117080757899E-18</c:v>
                </c:pt>
                <c:pt idx="188">
                  <c:v>4.5153472867148898E-18</c:v>
                </c:pt>
                <c:pt idx="189">
                  <c:v>4.4816217725257998E-18</c:v>
                </c:pt>
                <c:pt idx="190">
                  <c:v>4.44823147022672E-18</c:v>
                </c:pt>
                <c:pt idx="191">
                  <c:v>4.4151727238332103E-18</c:v>
                </c:pt>
                <c:pt idx="192">
                  <c:v>4.3824419163125902E-18</c:v>
                </c:pt>
                <c:pt idx="193">
                  <c:v>4.3500354692400703E-18</c:v>
                </c:pt>
                <c:pt idx="194">
                  <c:v>4.3179498424576697E-18</c:v>
                </c:pt>
                <c:pt idx="195">
                  <c:v>4.2861815337341299E-18</c:v>
                </c:pt>
                <c:pt idx="196">
                  <c:v>4.2547270784274597E-18</c:v>
                </c:pt>
                <c:pt idx="197">
                  <c:v>4.22358304914916E-18</c:v>
                </c:pt>
                <c:pt idx="198">
                  <c:v>4.1927460554299601E-18</c:v>
                </c:pt>
                <c:pt idx="199">
                  <c:v>4.1622127433880402E-18</c:v>
                </c:pt>
                <c:pt idx="200">
                  <c:v>4.1319797953980302E-18</c:v>
                </c:pt>
                <c:pt idx="201">
                  <c:v>4.1020439297625601E-18</c:v>
                </c:pt>
                <c:pt idx="202">
                  <c:v>4.0724019003851599E-18</c:v>
                </c:pt>
                <c:pt idx="203">
                  <c:v>4.0430504964446201E-18</c:v>
                </c:pt>
                <c:pt idx="204">
                  <c:v>4.0139865420714697E-18</c:v>
                </c:pt>
                <c:pt idx="205">
                  <c:v>3.9852068960255803E-18</c:v>
                </c:pt>
                <c:pt idx="206">
                  <c:v>3.9567084513757397E-18</c:v>
                </c:pt>
                <c:pt idx="207">
                  <c:v>3.9284881351807801E-18</c:v>
                </c:pt>
                <c:pt idx="208">
                  <c:v>3.9005429081722003E-18</c:v>
                </c:pt>
                <c:pt idx="209">
                  <c:v>3.8728697644383703E-18</c:v>
                </c:pt>
                <c:pt idx="210">
                  <c:v>3.8454657311105802E-18</c:v>
                </c:pt>
                <c:pt idx="211">
                  <c:v>3.8183278680502903E-18</c:v>
                </c:pt>
                <c:pt idx="212">
                  <c:v>3.7914532675385599E-18</c:v>
                </c:pt>
                <c:pt idx="213">
                  <c:v>3.76483905396629E-18</c:v>
                </c:pt>
                <c:pt idx="214">
                  <c:v>3.7384823835268897E-18</c:v>
                </c:pt>
                <c:pt idx="215">
                  <c:v>3.7123804439100898E-18</c:v>
                </c:pt>
                <c:pt idx="216">
                  <c:v>3.6865304539974601E-18</c:v>
                </c:pt>
                <c:pt idx="217">
                  <c:v>3.6609296635596203E-18</c:v>
                </c:pt>
                <c:pt idx="218">
                  <c:v>3.6355753529550998E-18</c:v>
                </c:pt>
                <c:pt idx="219">
                  <c:v>3.6104648328308404E-18</c:v>
                </c:pt>
                <c:pt idx="220">
                  <c:v>3.58559544382431E-18</c:v>
                </c:pt>
                <c:pt idx="221">
                  <c:v>3.5609645562674802E-18</c:v>
                </c:pt>
                <c:pt idx="222">
                  <c:v>3.53656956989228E-18</c:v>
                </c:pt>
                <c:pt idx="223">
                  <c:v>3.5124079135378201E-18</c:v>
                </c:pt>
                <c:pt idx="224">
                  <c:v>3.4884770448594498E-18</c:v>
                </c:pt>
                <c:pt idx="225">
                  <c:v>3.4647744500394902E-18</c:v>
                </c:pt>
                <c:pt idx="226">
                  <c:v>3.44129764349962E-18</c:v>
                </c:pt>
                <c:pt idx="227">
                  <c:v>3.4180441676151602E-18</c:v>
                </c:pt>
                <c:pt idx="228">
                  <c:v>3.3950115924310301E-18</c:v>
                </c:pt>
                <c:pt idx="229">
                  <c:v>3.3721975153795499E-18</c:v>
                </c:pt>
                <c:pt idx="230">
                  <c:v>3.3495995610000802E-18</c:v>
                </c:pt>
                <c:pt idx="231">
                  <c:v>3.32721538066037E-18</c:v>
                </c:pt>
                <c:pt idx="232">
                  <c:v>3.3050426522797299E-18</c:v>
                </c:pt>
                <c:pt idx="233">
                  <c:v>3.28307908005425E-18</c:v>
                </c:pt>
                <c:pt idx="234">
                  <c:v>3.2613223941836399E-18</c:v>
                </c:pt>
                <c:pt idx="235">
                  <c:v>3.2397703505999501E-18</c:v>
                </c:pt>
                <c:pt idx="236">
                  <c:v>3.2184207306984199E-18</c:v>
                </c:pt>
                <c:pt idx="237">
                  <c:v>3.1972713410698701E-18</c:v>
                </c:pt>
                <c:pt idx="238">
                  <c:v>3.17632001323511E-18</c:v>
                </c:pt>
                <c:pt idx="239">
                  <c:v>3.15556460338148E-18</c:v>
                </c:pt>
                <c:pt idx="240">
                  <c:v>3.13500299210094E-18</c:v>
                </c:pt>
                <c:pt idx="241">
                  <c:v>3.1146330841303701E-18</c:v>
                </c:pt>
                <c:pt idx="242">
                  <c:v>3.0944528080936699E-18</c:v>
                </c:pt>
                <c:pt idx="243">
                  <c:v>3.0744601162457599E-18</c:v>
                </c:pt>
                <c:pt idx="244">
                  <c:v>3.05465298421877E-18</c:v>
                </c:pt>
                <c:pt idx="245">
                  <c:v>3.03502941076973E-18</c:v>
                </c:pt>
                <c:pt idx="246">
                  <c:v>3.0155874175309702E-18</c:v>
                </c:pt>
                <c:pt idx="247">
                  <c:v>2.9963250487615299E-18</c:v>
                </c:pt>
                <c:pt idx="248">
                  <c:v>2.97724037110134E-18</c:v>
                </c:pt>
                <c:pt idx="249">
                  <c:v>2.9583314733270901E-18</c:v>
                </c:pt>
                <c:pt idx="250">
                  <c:v>2.9395964661098899E-18</c:v>
                </c:pt>
                <c:pt idx="251">
                  <c:v>2.9210334817754002E-18</c:v>
                </c:pt>
                <c:pt idx="252">
                  <c:v>2.9026406740653702E-18</c:v>
                </c:pt>
                <c:pt idx="253">
                  <c:v>2.8844162179016099E-18</c:v>
                </c:pt>
                <c:pt idx="254">
                  <c:v>2.8663583091518999E-18</c:v>
                </c:pt>
                <c:pt idx="255">
                  <c:v>2.8484651643976201E-18</c:v>
                </c:pt>
                <c:pt idx="256">
                  <c:v>2.83073502070369E-18</c:v>
                </c:pt>
                <c:pt idx="257">
                  <c:v>2.81316613539035E-18</c:v>
                </c:pt>
                <c:pt idx="258">
                  <c:v>2.7957567858070002E-18</c:v>
                </c:pt>
                <c:pt idx="259">
                  <c:v>2.77850526910805E-18</c:v>
                </c:pt>
                <c:pt idx="260">
                  <c:v>2.7614099020305799E-18</c:v>
                </c:pt>
                <c:pt idx="261">
                  <c:v>2.7444690206744401E-18</c:v>
                </c:pt>
                <c:pt idx="262">
                  <c:v>2.72768098028377E-18</c:v>
                </c:pt>
                <c:pt idx="263">
                  <c:v>2.71104415503094E-18</c:v>
                </c:pt>
                <c:pt idx="264">
                  <c:v>2.6945569378023799E-18</c:v>
                </c:pt>
                <c:pt idx="265">
                  <c:v>2.6782177399862E-18</c:v>
                </c:pt>
                <c:pt idx="266">
                  <c:v>2.6620249912621301E-18</c:v>
                </c:pt>
                <c:pt idx="267">
                  <c:v>2.6459771393931399E-18</c:v>
                </c:pt>
                <c:pt idx="268">
                  <c:v>2.6300726500191801E-18</c:v>
                </c:pt>
                <c:pt idx="269">
                  <c:v>2.61431000645285E-18</c:v>
                </c:pt>
                <c:pt idx="270">
                  <c:v>2.5986877094770501E-18</c:v>
                </c:pt>
                <c:pt idx="271">
                  <c:v>2.5832042771445998E-18</c:v>
                </c:pt>
                <c:pt idx="272">
                  <c:v>2.5678582445797001E-18</c:v>
                </c:pt>
                <c:pt idx="273">
                  <c:v>2.5526481637815299E-18</c:v>
                </c:pt>
                <c:pt idx="274">
                  <c:v>2.53757260342958E-18</c:v>
                </c:pt>
                <c:pt idx="275">
                  <c:v>2.52263014869108E-18</c:v>
                </c:pt>
                <c:pt idx="276">
                  <c:v>2.5078194010302199E-18</c:v>
                </c:pt>
                <c:pt idx="277">
                  <c:v>2.4931389780193501E-18</c:v>
                </c:pt>
                <c:pt idx="278">
                  <c:v>2.4785875131521101E-18</c:v>
                </c:pt>
                <c:pt idx="279">
                  <c:v>2.4641636556583701E-18</c:v>
                </c:pt>
                <c:pt idx="280">
                  <c:v>2.44986607032115E-18</c:v>
                </c:pt>
                <c:pt idx="281">
                  <c:v>2.43569343729532E-18</c:v>
                </c:pt>
                <c:pt idx="282">
                  <c:v>2.4216444519282598E-18</c:v>
                </c:pt>
                <c:pt idx="283">
                  <c:v>2.4077178245823101E-18</c:v>
                </c:pt>
                <c:pt idx="284">
                  <c:v>2.3939122804592302E-18</c:v>
                </c:pt>
                <c:pt idx="285">
                  <c:v>2.3802265594261E-18</c:v>
                </c:pt>
                <c:pt idx="286">
                  <c:v>2.3666594158435302E-18</c:v>
                </c:pt>
                <c:pt idx="287">
                  <c:v>2.3532096183954501E-18</c:v>
                </c:pt>
                <c:pt idx="288">
                  <c:v>2.3398759499206399E-18</c:v>
                </c:pt>
                <c:pt idx="289">
                  <c:v>2.32665720724618E-18</c:v>
                </c:pt>
                <c:pt idx="290">
                  <c:v>2.3135522010226401E-18</c:v>
                </c:pt>
                <c:pt idx="291">
                  <c:v>2.3005597555610398E-18</c:v>
                </c:pt>
                <c:pt idx="292">
                  <c:v>2.2876787086716601E-18</c:v>
                </c:pt>
                <c:pt idx="293">
                  <c:v>2.2749079115042498E-18</c:v>
                </c:pt>
                <c:pt idx="294">
                  <c:v>2.2622462283906099E-18</c:v>
                </c:pt>
                <c:pt idx="295">
                  <c:v>2.24969253668824E-18</c:v>
                </c:pt>
                <c:pt idx="296">
                  <c:v>2.23724572662597E-18</c:v>
                </c:pt>
                <c:pt idx="297">
                  <c:v>2.22490470115159E-18</c:v>
                </c:pt>
                <c:pt idx="298">
                  <c:v>2.2126683757805301E-18</c:v>
                </c:pt>
                <c:pt idx="299">
                  <c:v>2.2005356784467601E-18</c:v>
                </c:pt>
                <c:pt idx="300">
                  <c:v>2.1885055493551098E-18</c:v>
                </c:pt>
                <c:pt idx="301">
                  <c:v>2.1765769408351999E-18</c:v>
                </c:pt>
                <c:pt idx="302">
                  <c:v>2.1647488171971701E-18</c:v>
                </c:pt>
                <c:pt idx="303">
                  <c:v>2.1530201545890301E-18</c:v>
                </c:pt>
                <c:pt idx="304">
                  <c:v>2.1413899408552398E-18</c:v>
                </c:pt>
                <c:pt idx="305">
                  <c:v>2.1298571753974598E-18</c:v>
                </c:pt>
                <c:pt idx="306">
                  <c:v>2.1184208690364398E-18</c:v>
                </c:pt>
                <c:pt idx="307">
                  <c:v>2.1070800438757701E-18</c:v>
                </c:pt>
                <c:pt idx="308">
                  <c:v>2.0958337331669298E-18</c:v>
                </c:pt>
                <c:pt idx="309">
                  <c:v>2.0846809811759802E-18</c:v>
                </c:pt>
                <c:pt idx="310">
                  <c:v>2.0736208430519799E-18</c:v>
                </c:pt>
                <c:pt idx="311">
                  <c:v>2.0626523846965501E-18</c:v>
                </c:pt>
                <c:pt idx="312">
                  <c:v>2.0517746826352601E-18</c:v>
                </c:pt>
                <c:pt idx="313">
                  <c:v>2.04098682389033E-18</c:v>
                </c:pt>
                <c:pt idx="314">
                  <c:v>2.0302879058548801E-18</c:v>
                </c:pt>
                <c:pt idx="315">
                  <c:v>2.01967703616851E-18</c:v>
                </c:pt>
                <c:pt idx="316">
                  <c:v>2.0091533325945701E-18</c:v>
                </c:pt>
                <c:pt idx="317">
                  <c:v>1.9987159228986502E-18</c:v>
                </c:pt>
                <c:pt idx="318">
                  <c:v>1.98836394472852E-18</c:v>
                </c:pt>
                <c:pt idx="319">
                  <c:v>1.97809654549566E-18</c:v>
                </c:pt>
                <c:pt idx="320">
                  <c:v>1.9679128822578999E-18</c:v>
                </c:pt>
                <c:pt idx="321">
                  <c:v>1.95781212160365E-18</c:v>
                </c:pt>
                <c:pt idx="322">
                  <c:v>1.9477934395373898E-18</c:v>
                </c:pt>
                <c:pt idx="323">
                  <c:v>1.9378560213666599E-18</c:v>
                </c:pt>
                <c:pt idx="324">
                  <c:v>1.92799906159011E-18</c:v>
                </c:pt>
                <c:pt idx="325">
                  <c:v>1.9182217637872399E-18</c:v>
                </c:pt>
                <c:pt idx="326">
                  <c:v>1.9085233405091002E-18</c:v>
                </c:pt>
                <c:pt idx="327">
                  <c:v>1.8989030131705101E-18</c:v>
                </c:pt>
                <c:pt idx="328">
                  <c:v>1.8893600119435598E-18</c:v>
                </c:pt>
                <c:pt idx="329">
                  <c:v>1.87989357565224E-18</c:v>
                </c:pt>
                <c:pt idx="330">
                  <c:v>1.8705029516684601E-18</c:v>
                </c:pt>
                <c:pt idx="331">
                  <c:v>1.8611873958093202E-18</c:v>
                </c:pt>
                <c:pt idx="332">
                  <c:v>1.8519461722355301E-18</c:v>
                </c:pt>
                <c:pt idx="333">
                  <c:v>1.8427785533510301E-18</c:v>
                </c:pt>
                <c:pt idx="334">
                  <c:v>1.83368381970406E-18</c:v>
                </c:pt>
                <c:pt idx="335">
                  <c:v>1.8246612598889901E-18</c:v>
                </c:pt>
                <c:pt idx="336">
                  <c:v>1.8157101704498499E-18</c:v>
                </c:pt>
                <c:pt idx="337">
                  <c:v>1.8068298557845799E-18</c:v>
                </c:pt>
                <c:pt idx="338">
                  <c:v>1.7980196280507399E-18</c:v>
                </c:pt>
                <c:pt idx="339">
                  <c:v>1.7892788070721599E-18</c:v>
                </c:pt>
                <c:pt idx="340">
                  <c:v>1.7806067202469201E-18</c:v>
                </c:pt>
                <c:pt idx="341">
                  <c:v>1.77200270245621E-18</c:v>
                </c:pt>
                <c:pt idx="342">
                  <c:v>1.7634660959745398E-18</c:v>
                </c:pt>
                <c:pt idx="343">
                  <c:v>1.7549962503809199E-18</c:v>
                </c:pt>
                <c:pt idx="344">
                  <c:v>1.7465925224710501E-18</c:v>
                </c:pt>
                <c:pt idx="345">
                  <c:v>1.7382542761707901E-18</c:v>
                </c:pt>
                <c:pt idx="346">
                  <c:v>1.72998088245052E-18</c:v>
                </c:pt>
                <c:pt idx="347">
                  <c:v>1.72177171924053E-18</c:v>
                </c:pt>
                <c:pt idx="348">
                  <c:v>1.7136261713476599E-18</c:v>
                </c:pt>
                <c:pt idx="349">
                  <c:v>1.70554363037265E-18</c:v>
                </c:pt>
                <c:pt idx="350">
                  <c:v>1.6975234946288199E-18</c:v>
                </c:pt>
                <c:pt idx="351">
                  <c:v>1.68956516906143E-18</c:v>
                </c:pt>
                <c:pt idx="352">
                  <c:v>1.6816680651684E-18</c:v>
                </c:pt>
                <c:pt idx="353">
                  <c:v>1.6738316009216401E-18</c:v>
                </c:pt>
                <c:pt idx="354">
                  <c:v>1.66605520068958E-18</c:v>
                </c:pt>
                <c:pt idx="355">
                  <c:v>1.6583382951605599E-18</c:v>
                </c:pt>
                <c:pt idx="356">
                  <c:v>1.6506803212672299E-18</c:v>
                </c:pt>
                <c:pt idx="357">
                  <c:v>1.64308072211184E-18</c:v>
                </c:pt>
                <c:pt idx="358">
                  <c:v>1.63553894689239E-18</c:v>
                </c:pt>
                <c:pt idx="359">
                  <c:v>1.62805445082986E-18</c:v>
                </c:pt>
                <c:pt idx="360">
                  <c:v>1.62062669509612E-18</c:v>
                </c:pt>
                <c:pt idx="361">
                  <c:v>1.613255146743E-18</c:v>
                </c:pt>
                <c:pt idx="362">
                  <c:v>1.60593927863196E-18</c:v>
                </c:pt>
                <c:pt idx="363">
                  <c:v>1.5986785693647801E-18</c:v>
                </c:pt>
                <c:pt idx="364">
                  <c:v>1.5914725032151701E-18</c:v>
                </c:pt>
                <c:pt idx="365">
                  <c:v>1.58432057006105E-18</c:v>
                </c:pt>
                <c:pt idx="366">
                  <c:v>1.57722226531782E-18</c:v>
                </c:pt>
                <c:pt idx="367">
                  <c:v>1.5701770898723501E-18</c:v>
                </c:pt>
                <c:pt idx="368">
                  <c:v>1.56318455001793E-18</c:v>
                </c:pt>
                <c:pt idx="369">
                  <c:v>1.5562441573899001E-18</c:v>
                </c:pt>
                <c:pt idx="370">
                  <c:v>1.54935542890202E-18</c:v>
                </c:pt>
                <c:pt idx="371">
                  <c:v>1.5425178866838899E-18</c:v>
                </c:pt>
                <c:pt idx="372">
                  <c:v>1.5357310580189399E-18</c:v>
                </c:pt>
                <c:pt idx="373">
                  <c:v>1.52899447528315E-18</c:v>
                </c:pt>
                <c:pt idx="374">
                  <c:v>1.52230767588472E-18</c:v>
                </c:pt>
                <c:pt idx="375">
                  <c:v>1.51567020220441E-18</c:v>
                </c:pt>
                <c:pt idx="376">
                  <c:v>1.50908160153645E-18</c:v>
                </c:pt>
                <c:pt idx="377">
                  <c:v>1.50254142603054E-18</c:v>
                </c:pt>
                <c:pt idx="378">
                  <c:v>1.4960492326342601E-18</c:v>
                </c:pt>
                <c:pt idx="379">
                  <c:v>1.4896045830362799E-18</c:v>
                </c:pt>
                <c:pt idx="380">
                  <c:v>1.48320704361042E-18</c:v>
                </c:pt>
                <c:pt idx="381">
                  <c:v>1.4768561853602001E-18</c:v>
                </c:pt>
                <c:pt idx="382">
                  <c:v>1.47055158386417E-18</c:v>
                </c:pt>
                <c:pt idx="383">
                  <c:v>1.4642928192220201E-18</c:v>
                </c:pt>
                <c:pt idx="384">
                  <c:v>1.4580794760011701E-18</c:v>
                </c:pt>
                <c:pt idx="385">
                  <c:v>1.4519111431841301E-18</c:v>
                </c:pt>
                <c:pt idx="386">
                  <c:v>1.44578741411658E-18</c:v>
                </c:pt>
                <c:pt idx="387">
                  <c:v>1.4397078864559699E-18</c:v>
                </c:pt>
                <c:pt idx="388">
                  <c:v>1.43367216212079E-18</c:v>
                </c:pt>
                <c:pt idx="389">
                  <c:v>1.42767984724057E-18</c:v>
                </c:pt>
                <c:pt idx="390">
                  <c:v>1.42173055210639E-18</c:v>
                </c:pt>
                <c:pt idx="391">
                  <c:v>1.4158238911220099E-18</c:v>
                </c:pt>
                <c:pt idx="392">
                  <c:v>1.4099594827557399E-18</c:v>
                </c:pt>
                <c:pt idx="393">
                  <c:v>1.4041369494927701E-18</c:v>
                </c:pt>
                <c:pt idx="394">
                  <c:v>1.3983559177880501E-18</c:v>
                </c:pt>
                <c:pt idx="395">
                  <c:v>1.39261601802002E-18</c:v>
                </c:pt>
                <c:pt idx="396">
                  <c:v>1.38691688444462E-18</c:v>
                </c:pt>
                <c:pt idx="397">
                  <c:v>1.3812581551500199E-18</c:v>
                </c:pt>
                <c:pt idx="398">
                  <c:v>1.37563947201192E-18</c:v>
                </c:pt>
                <c:pt idx="399">
                  <c:v>1.37006048064934E-18</c:v>
                </c:pt>
                <c:pt idx="400">
                  <c:v>1.3645208303810499E-18</c:v>
                </c:pt>
                <c:pt idx="401">
                  <c:v>1.35902017418239E-18</c:v>
                </c:pt>
                <c:pt idx="402">
                  <c:v>1.3535581686428599E-18</c:v>
                </c:pt>
                <c:pt idx="403">
                  <c:v>1.3481344739240001E-18</c:v>
                </c:pt>
                <c:pt idx="404">
                  <c:v>1.34274875371793E-18</c:v>
                </c:pt>
                <c:pt idx="405">
                  <c:v>1.3374006752063699E-18</c:v>
                </c:pt>
                <c:pt idx="406">
                  <c:v>1.3320899090202301E-18</c:v>
                </c:pt>
                <c:pt idx="407">
                  <c:v>1.3268161291995301E-18</c:v>
                </c:pt>
                <c:pt idx="408">
                  <c:v>1.3215790131540699E-18</c:v>
                </c:pt>
                <c:pt idx="409">
                  <c:v>1.31637824162432E-18</c:v>
                </c:pt>
                <c:pt idx="410">
                  <c:v>1.31121349864302E-18</c:v>
                </c:pt>
                <c:pt idx="411">
                  <c:v>1.3060844714971401E-18</c:v>
                </c:pt>
                <c:pt idx="412">
                  <c:v>1.3009908506903201E-18</c:v>
                </c:pt>
                <c:pt idx="413">
                  <c:v>1.29593232990582E-18</c:v>
                </c:pt>
                <c:pt idx="414">
                  <c:v>1.2909086059698899E-18</c:v>
                </c:pt>
                <c:pt idx="415">
                  <c:v>1.28591937881557E-18</c:v>
                </c:pt>
                <c:pt idx="416">
                  <c:v>1.2809643514470601E-18</c:v>
                </c:pt>
                <c:pt idx="417">
                  <c:v>1.27604322990438E-18</c:v>
                </c:pt>
                <c:pt idx="418">
                  <c:v>1.27115572322853E-18</c:v>
                </c:pt>
                <c:pt idx="419">
                  <c:v>1.2663015434271599E-18</c:v>
                </c:pt>
                <c:pt idx="420">
                  <c:v>1.26148040544047E-18</c:v>
                </c:pt>
                <c:pt idx="421">
                  <c:v>1.2566920271077701E-18</c:v>
                </c:pt>
                <c:pt idx="422">
                  <c:v>1.2519361291342799E-18</c:v>
                </c:pt>
                <c:pt idx="423">
                  <c:v>1.24721243505839E-18</c:v>
                </c:pt>
                <c:pt idx="424">
                  <c:v>1.2425206712193699E-18</c:v>
                </c:pt>
                <c:pt idx="425">
                  <c:v>1.23786056672539E-18</c:v>
                </c:pt>
                <c:pt idx="426">
                  <c:v>1.2332318534219901E-18</c:v>
                </c:pt>
                <c:pt idx="427">
                  <c:v>1.2286342658610001E-18</c:v>
                </c:pt>
                <c:pt idx="428">
                  <c:v>1.22406754126969E-18</c:v>
                </c:pt>
                <c:pt idx="429">
                  <c:v>1.2195314195204401E-18</c:v>
                </c:pt>
                <c:pt idx="430">
                  <c:v>1.2150256431006999E-18</c:v>
                </c:pt>
                <c:pt idx="431">
                  <c:v>1.2105499570833601E-18</c:v>
                </c:pt>
                <c:pt idx="432">
                  <c:v>1.2061041090974799E-18</c:v>
                </c:pt>
                <c:pt idx="433">
                  <c:v>1.2016878492994E-18</c:v>
                </c:pt>
                <c:pt idx="434">
                  <c:v>1.1973009303441E-18</c:v>
                </c:pt>
                <c:pt idx="435">
                  <c:v>1.19294310735708E-18</c:v>
                </c:pt>
                <c:pt idx="436">
                  <c:v>1.18861413790642E-18</c:v>
                </c:pt>
                <c:pt idx="437">
                  <c:v>1.1843137819753401E-18</c:v>
                </c:pt>
                <c:pt idx="438">
                  <c:v>1.1800418019349299E-18</c:v>
                </c:pt>
                <c:pt idx="439">
                  <c:v>1.1757979625173599E-18</c:v>
                </c:pt>
                <c:pt idx="440">
                  <c:v>1.1715820307893501E-18</c:v>
                </c:pt>
                <c:pt idx="441">
                  <c:v>1.16739377612594E-18</c:v>
                </c:pt>
                <c:pt idx="442">
                  <c:v>1.16323297018464E-18</c:v>
                </c:pt>
                <c:pt idx="443">
                  <c:v>1.1590993868798901E-18</c:v>
                </c:pt>
                <c:pt idx="444">
                  <c:v>1.1549928023577301E-18</c:v>
                </c:pt>
                <c:pt idx="445">
                  <c:v>1.1509129949709699E-18</c:v>
                </c:pt>
                <c:pt idx="446">
                  <c:v>1.14685974525448E-18</c:v>
                </c:pt>
                <c:pt idx="447">
                  <c:v>1.1428328359008799E-18</c:v>
                </c:pt>
                <c:pt idx="448">
                  <c:v>1.1388320517364899E-18</c:v>
                </c:pt>
                <c:pt idx="449">
                  <c:v>1.13485717969759E-18</c:v>
                </c:pt>
                <c:pt idx="450">
                  <c:v>1.1309080088069799E-18</c:v>
                </c:pt>
                <c:pt idx="451">
                  <c:v>1.12698433015077E-18</c:v>
                </c:pt>
                <c:pt idx="452">
                  <c:v>1.12308593685553E-18</c:v>
                </c:pt>
                <c:pt idx="453">
                  <c:v>1.1192126240656599E-18</c:v>
                </c:pt>
                <c:pt idx="454">
                  <c:v>1.11536418892104E-18</c:v>
                </c:pt>
                <c:pt idx="455">
                  <c:v>1.1115404305349799E-18</c:v>
                </c:pt>
                <c:pt idx="456">
                  <c:v>1.1077411499724401E-18</c:v>
                </c:pt>
                <c:pt idx="457">
                  <c:v>1.1039661502284401E-18</c:v>
                </c:pt>
                <c:pt idx="458">
                  <c:v>1.1002152362068401E-18</c:v>
                </c:pt>
                <c:pt idx="459">
                  <c:v>1.09648821469928E-18</c:v>
                </c:pt>
                <c:pt idx="460">
                  <c:v>1.09278489436447E-18</c:v>
                </c:pt>
                <c:pt idx="461">
                  <c:v>1.0891050857076101E-18</c:v>
                </c:pt>
                <c:pt idx="462">
                  <c:v>1.08544860106018E-18</c:v>
                </c:pt>
                <c:pt idx="463">
                  <c:v>1.0818152545598901E-18</c:v>
                </c:pt>
                <c:pt idx="464">
                  <c:v>1.0782048621309E-18</c:v>
                </c:pt>
                <c:pt idx="465">
                  <c:v>1.07461724146433E-18</c:v>
                </c:pt>
                <c:pt idx="466">
                  <c:v>1.07105221199885E-18</c:v>
                </c:pt>
                <c:pt idx="467">
                  <c:v>1.06750959490173E-18</c:v>
                </c:pt>
                <c:pt idx="468">
                  <c:v>1.0639892130498699E-18</c:v>
                </c:pt>
                <c:pt idx="469">
                  <c:v>1.0604908910112899E-18</c:v>
                </c:pt>
                <c:pt idx="470">
                  <c:v>1.0570144550266699E-18</c:v>
                </c:pt>
                <c:pt idx="471">
                  <c:v>1.0535597329912099E-18</c:v>
                </c:pt>
                <c:pt idx="472">
                  <c:v>1.05012655443661E-18</c:v>
                </c:pt>
                <c:pt idx="473">
                  <c:v>1.0467147505134201E-18</c:v>
                </c:pt>
                <c:pt idx="474">
                  <c:v>1.0433241539734399E-18</c:v>
                </c:pt>
                <c:pt idx="475">
                  <c:v>1.0399545991524199E-18</c:v>
                </c:pt>
                <c:pt idx="476">
                  <c:v>1.03660592195293E-18</c:v>
                </c:pt>
                <c:pt idx="477">
                  <c:v>1.03327795982752E-18</c:v>
                </c:pt>
                <c:pt idx="478">
                  <c:v>1.0299705517618999E-18</c:v>
                </c:pt>
                <c:pt idx="479">
                  <c:v>1.02668353825848E-18</c:v>
                </c:pt>
                <c:pt idx="480">
                  <c:v>1.0234167613201299E-18</c:v>
                </c:pt>
                <c:pt idx="481">
                  <c:v>1.0201700644339101E-18</c:v>
                </c:pt>
                <c:pt idx="482">
                  <c:v>1.0169432925552801E-18</c:v>
                </c:pt>
                <c:pt idx="483">
                  <c:v>1.01373629209227E-18</c:v>
                </c:pt>
                <c:pt idx="484">
                  <c:v>1.0105489108899801E-18</c:v>
                </c:pt>
                <c:pt idx="485">
                  <c:v>1.00738099821519E-18</c:v>
                </c:pt>
                <c:pt idx="486">
                  <c:v>1.0042324047411899E-18</c:v>
                </c:pt>
                <c:pt idx="487">
                  <c:v>1.0011029825327001E-18</c:v>
                </c:pt>
                <c:pt idx="488">
                  <c:v>9.9799258503117408E-19</c:v>
                </c:pt>
                <c:pt idx="489">
                  <c:v>9.9490106704000695E-19</c:v>
                </c:pt>
                <c:pt idx="490">
                  <c:v>9.9182828471015896E-19</c:v>
                </c:pt>
                <c:pt idx="491">
                  <c:v>9.8877409552576997E-19</c:v>
                </c:pt>
                <c:pt idx="492">
                  <c:v>9.85738358290071E-19</c:v>
                </c:pt>
                <c:pt idx="493">
                  <c:v>9.8272093311135692E-19</c:v>
                </c:pt>
                <c:pt idx="494">
                  <c:v>9.7972168138921898E-19</c:v>
                </c:pt>
                <c:pt idx="495">
                  <c:v>9.7674046580085507E-19</c:v>
                </c:pt>
                <c:pt idx="496">
                  <c:v>9.7377715028763001E-19</c:v>
                </c:pt>
                <c:pt idx="497">
                  <c:v>9.7083160004167802E-19</c:v>
                </c:pt>
                <c:pt idx="498">
                  <c:v>9.6790368149279098E-19</c:v>
                </c:pt>
                <c:pt idx="499">
                  <c:v>9.64993262295341E-19</c:v>
                </c:pt>
                <c:pt idx="500">
                  <c:v>9.6210021131546197E-19</c:v>
                </c:pt>
                <c:pt idx="501">
                  <c:v>9.5922439861827702E-19</c:v>
                </c:pt>
                <c:pt idx="502">
                  <c:v>9.5636569545537302E-19</c:v>
                </c:pt>
                <c:pt idx="503">
                  <c:v>9.5352397425236796E-19</c:v>
                </c:pt>
                <c:pt idx="504">
                  <c:v>9.5069910859658707E-19</c:v>
                </c:pt>
                <c:pt idx="505">
                  <c:v>9.4789097322499308E-19</c:v>
                </c:pt>
                <c:pt idx="506">
                  <c:v>9.4509944401213293E-19</c:v>
                </c:pt>
                <c:pt idx="507">
                  <c:v>9.4232439795831602E-19</c:v>
                </c:pt>
                <c:pt idx="508">
                  <c:v>9.3956571317787899E-19</c:v>
                </c:pt>
                <c:pt idx="509">
                  <c:v>9.3682326888761298E-19</c:v>
                </c:pt>
                <c:pt idx="510">
                  <c:v>9.3409694539529391E-19</c:v>
                </c:pt>
                <c:pt idx="511">
                  <c:v>9.3138662408840198E-19</c:v>
                </c:pt>
                <c:pt idx="512">
                  <c:v>9.2869218742288093E-19</c:v>
                </c:pt>
                <c:pt idx="513">
                  <c:v>9.2601351891214006E-19</c:v>
                </c:pt>
                <c:pt idx="514">
                  <c:v>9.2335050311609103E-19</c:v>
                </c:pt>
                <c:pt idx="515">
                  <c:v>9.20703025630349E-19</c:v>
                </c:pt>
                <c:pt idx="516">
                  <c:v>9.18070973075547E-19</c:v>
                </c:pt>
                <c:pt idx="517">
                  <c:v>9.1545423308679297E-19</c:v>
                </c:pt>
                <c:pt idx="518">
                  <c:v>9.1285269430324705E-19</c:v>
                </c:pt>
                <c:pt idx="519">
                  <c:v>9.1026624635775601E-19</c:v>
                </c:pt>
                <c:pt idx="520">
                  <c:v>9.0769477986671207E-19</c:v>
                </c:pt>
                <c:pt idx="521">
                  <c:v>9.0513818641994508E-19</c:v>
                </c:pt>
                <c:pt idx="522">
                  <c:v>9.0259635857075307E-19</c:v>
                </c:pt>
                <c:pt idx="523">
                  <c:v>9.0006918982607391E-19</c:v>
                </c:pt>
                <c:pt idx="524">
                  <c:v>8.9755657463671291E-19</c:v>
                </c:pt>
                <c:pt idx="525">
                  <c:v>8.9505840838775498E-19</c:v>
                </c:pt>
                <c:pt idx="526">
                  <c:v>8.9257458738902298E-19</c:v>
                </c:pt>
                <c:pt idx="527">
                  <c:v>8.9010500886567207E-19</c:v>
                </c:pt>
                <c:pt idx="528">
                  <c:v>8.8764957094886705E-19</c:v>
                </c:pt>
                <c:pt idx="529">
                  <c:v>8.8520817266664691E-19</c:v>
                </c:pt>
                <c:pt idx="530">
                  <c:v>8.8278071393476199E-19</c:v>
                </c:pt>
                <c:pt idx="531">
                  <c:v>8.8036709554771499E-19</c:v>
                </c:pt>
                <c:pt idx="532">
                  <c:v>8.7796721916990496E-19</c:v>
                </c:pt>
                <c:pt idx="533">
                  <c:v>8.7558098732678009E-19</c:v>
                </c:pt>
                <c:pt idx="534">
                  <c:v>8.7320830339619405E-19</c:v>
                </c:pt>
                <c:pt idx="535">
                  <c:v>8.7084907159980102E-19</c:v>
                </c:pt>
                <c:pt idx="536">
                  <c:v>8.6850319699457398E-19</c:v>
                </c:pt>
                <c:pt idx="537">
                  <c:v>8.6617058546438102E-19</c:v>
                </c:pt>
                <c:pt idx="538">
                  <c:v>8.6385114371172401E-19</c:v>
                </c:pt>
                <c:pt idx="539">
                  <c:v>8.6154477924950098E-19</c:v>
                </c:pt>
                <c:pt idx="540">
                  <c:v>8.5925140039290096E-19</c:v>
                </c:pt>
                <c:pt idx="541">
                  <c:v>8.5697091625137004E-19</c:v>
                </c:pt>
                <c:pt idx="542">
                  <c:v>8.5470323672070198E-19</c:v>
                </c:pt>
                <c:pt idx="543">
                  <c:v>8.5244827247514304E-19</c:v>
                </c:pt>
                <c:pt idx="544">
                  <c:v>8.5020593495969003E-19</c:v>
                </c:pt>
                <c:pt idx="545">
                  <c:v>8.4797613638237302E-19</c:v>
                </c:pt>
                <c:pt idx="546">
                  <c:v>8.45758789706714E-19</c:v>
                </c:pt>
                <c:pt idx="547">
                  <c:v>8.4355380864416595E-19</c:v>
                </c:pt>
                <c:pt idx="548">
                  <c:v>8.4136110764676503E-19</c:v>
                </c:pt>
                <c:pt idx="549">
                  <c:v>8.3918060189973002E-19</c:v>
                </c:pt>
                <c:pt idx="550">
                  <c:v>8.3701220731426201E-19</c:v>
                </c:pt>
                <c:pt idx="551">
                  <c:v>8.3485584052033799E-19</c:v>
                </c:pt>
                <c:pt idx="552">
                  <c:v>8.3271141885963397E-19</c:v>
                </c:pt>
                <c:pt idx="553">
                  <c:v>8.3057886037850399E-19</c:v>
                </c:pt>
                <c:pt idx="554">
                  <c:v>8.2845808382103203E-19</c:v>
                </c:pt>
                <c:pt idx="555">
                  <c:v>8.2634900862221295E-19</c:v>
                </c:pt>
                <c:pt idx="556">
                  <c:v>8.2425155490110096E-19</c:v>
                </c:pt>
                <c:pt idx="557">
                  <c:v>8.2216564345418896E-19</c:v>
                </c:pt>
                <c:pt idx="558">
                  <c:v>8.2009119574867604E-19</c:v>
                </c:pt>
                <c:pt idx="559">
                  <c:v>8.1802813391597398E-19</c:v>
                </c:pt>
                <c:pt idx="560">
                  <c:v>8.1597638074520099E-19</c:v>
                </c:pt>
                <c:pt idx="561">
                  <c:v>8.1393585967675399E-19</c:v>
                </c:pt>
                <c:pt idx="562">
                  <c:v>8.1190649479595201E-19</c:v>
                </c:pt>
                <c:pt idx="563">
                  <c:v>8.0988821082680504E-19</c:v>
                </c:pt>
                <c:pt idx="564">
                  <c:v>8.0788093312572701E-19</c:v>
                </c:pt>
                <c:pt idx="565">
                  <c:v>8.0588458767546803E-19</c:v>
                </c:pt>
                <c:pt idx="566">
                  <c:v>8.03899101079005E-19</c:v>
                </c:pt>
                <c:pt idx="567">
                  <c:v>8.0192440055353296E-19</c:v>
                </c:pt>
                <c:pt idx="568">
                  <c:v>7.99960413924517E-19</c:v>
                </c:pt>
                <c:pt idx="569">
                  <c:v>7.9800706961985402E-19</c:v>
                </c:pt>
                <c:pt idx="570">
                  <c:v>7.9606429666401199E-19</c:v>
                </c:pt>
                <c:pt idx="571">
                  <c:v>7.9413202467229499E-19</c:v>
                </c:pt>
                <c:pt idx="572">
                  <c:v>7.9221018384517097E-19</c:v>
                </c:pt>
                <c:pt idx="573">
                  <c:v>7.9029870496263302E-19</c:v>
                </c:pt>
                <c:pt idx="574">
                  <c:v>7.8839751937863203E-19</c:v>
                </c:pt>
                <c:pt idx="575">
                  <c:v>7.8650655901556603E-19</c:v>
                </c:pt>
                <c:pt idx="576">
                  <c:v>7.8462575635885503E-19</c:v>
                </c:pt>
                <c:pt idx="577">
                  <c:v>7.8275504445154E-19</c:v>
                </c:pt>
                <c:pt idx="578">
                  <c:v>7.8089435688896904E-19</c:v>
                </c:pt>
                <c:pt idx="579">
                  <c:v>7.7904362781349797E-19</c:v>
                </c:pt>
                <c:pt idx="580">
                  <c:v>7.7720279190931103E-19</c:v>
                </c:pt>
                <c:pt idx="581">
                  <c:v>7.7537178439723895E-19</c:v>
                </c:pt>
                <c:pt idx="582">
                  <c:v>7.7355054102966503E-19</c:v>
                </c:pt>
                <c:pt idx="583">
                  <c:v>7.7173899808547304E-19</c:v>
                </c:pt>
                <c:pt idx="584">
                  <c:v>7.6993709236508302E-19</c:v>
                </c:pt>
                <c:pt idx="585">
                  <c:v>7.6814476118544597E-19</c:v>
                </c:pt>
                <c:pt idx="586">
                  <c:v>7.6636194237523398E-19</c:v>
                </c:pt>
                <c:pt idx="587">
                  <c:v>7.6458857426996201E-19</c:v>
                </c:pt>
                <c:pt idx="588">
                  <c:v>7.6282459570719701E-19</c:v>
                </c:pt>
                <c:pt idx="589">
                  <c:v>7.6106994602185201E-19</c:v>
                </c:pt>
                <c:pt idx="590">
                  <c:v>7.5932456504150802E-19</c:v>
                </c:pt>
                <c:pt idx="591">
                  <c:v>7.5758839308175603E-19</c:v>
                </c:pt>
                <c:pt idx="592">
                  <c:v>7.5586137094161796E-19</c:v>
                </c:pt>
                <c:pt idx="593">
                  <c:v>7.5414343989903798E-19</c:v>
                </c:pt>
                <c:pt idx="594">
                  <c:v>7.52434541706382E-19</c:v>
                </c:pt>
                <c:pt idx="595">
                  <c:v>7.5073461858600196E-19</c:v>
                </c:pt>
                <c:pt idx="596">
                  <c:v>7.4904361322581901E-19</c:v>
                </c:pt>
                <c:pt idx="597">
                  <c:v>7.4736146877504503E-19</c:v>
                </c:pt>
                <c:pt idx="598">
                  <c:v>7.4568812883980196E-19</c:v>
                </c:pt>
                <c:pt idx="599">
                  <c:v>7.4402353747892897E-19</c:v>
                </c:pt>
                <c:pt idx="600">
                  <c:v>7.4236763919975495E-19</c:v>
                </c:pt>
                <c:pt idx="601">
                  <c:v>7.4072037895393399E-19</c:v>
                </c:pt>
                <c:pt idx="602">
                  <c:v>7.3908170213330996E-19</c:v>
                </c:pt>
                <c:pt idx="603">
                  <c:v>7.3745155456588698E-19</c:v>
                </c:pt>
                <c:pt idx="604">
                  <c:v>7.3582988251172596E-19</c:v>
                </c:pt>
                <c:pt idx="605">
                  <c:v>7.3421663265902105E-19</c:v>
                </c:pt>
                <c:pt idx="606">
                  <c:v>7.3261175212009796E-19</c:v>
                </c:pt>
                <c:pt idx="607">
                  <c:v>7.3101518842753903E-19</c:v>
                </c:pt>
                <c:pt idx="608">
                  <c:v>7.2942688953031397E-19</c:v>
                </c:pt>
                <c:pt idx="609">
                  <c:v>7.2784680378991101E-19</c:v>
                </c:pt>
                <c:pt idx="610">
                  <c:v>7.2627487997661297E-19</c:v>
                </c:pt>
                <c:pt idx="611">
                  <c:v>7.2471106726569899E-19</c:v>
                </c:pt>
                <c:pt idx="612">
                  <c:v>7.2315531523375605E-19</c:v>
                </c:pt>
                <c:pt idx="613">
                  <c:v>7.2160757385501596E-19</c:v>
                </c:pt>
                <c:pt idx="614">
                  <c:v>7.2006779349770497E-19</c:v>
                </c:pt>
                <c:pt idx="615">
                  <c:v>7.1853592492047296E-19</c:v>
                </c:pt>
                <c:pt idx="616">
                  <c:v>7.1701191926881104E-19</c:v>
                </c:pt>
                <c:pt idx="617">
                  <c:v>7.1549572807153E-19</c:v>
                </c:pt>
                <c:pt idx="618">
                  <c:v>7.1398730323731596E-19</c:v>
                </c:pt>
                <c:pt idx="619">
                  <c:v>7.1248659705123499E-19</c:v>
                </c:pt>
                <c:pt idx="620">
                  <c:v>7.1099356217135698E-19</c:v>
                </c:pt>
                <c:pt idx="621">
                  <c:v>7.0950815162534596E-19</c:v>
                </c:pt>
                <c:pt idx="622">
                  <c:v>7.0803031880715204E-19</c:v>
                </c:pt>
                <c:pt idx="623">
                  <c:v>7.0656001747366804E-19</c:v>
                </c:pt>
                <c:pt idx="624">
                  <c:v>7.05097201741479E-19</c:v>
                </c:pt>
                <c:pt idx="625">
                  <c:v>7.0364182608364096E-19</c:v>
                </c:pt>
                <c:pt idx="626">
                  <c:v>7.0219384532640301E-19</c:v>
                </c:pt>
                <c:pt idx="627">
                  <c:v>7.0075321464611497E-19</c:v>
                </c:pt>
                <c:pt idx="628">
                  <c:v>6.9931988956603999E-19</c:v>
                </c:pt>
                <c:pt idx="629">
                  <c:v>6.9789382595325304E-19</c:v>
                </c:pt>
                <c:pt idx="630">
                  <c:v>6.9647498001555604E-19</c:v>
                </c:pt>
                <c:pt idx="631">
                  <c:v>6.95063308298456E-19</c:v>
                </c:pt>
                <c:pt idx="632">
                  <c:v>6.9365876768212299E-19</c:v>
                </c:pt>
                <c:pt idx="633">
                  <c:v>6.92261315378424E-19</c:v>
                </c:pt>
                <c:pt idx="634">
                  <c:v>6.9087090892794898E-19</c:v>
                </c:pt>
                <c:pt idx="635">
                  <c:v>6.8948750619709897E-19</c:v>
                </c:pt>
                <c:pt idx="636">
                  <c:v>6.8811106537519502E-19</c:v>
                </c:pt>
                <c:pt idx="637">
                  <c:v>6.8674154497159996E-19</c:v>
                </c:pt>
                <c:pt idx="638">
                  <c:v>6.8537890381290896E-19</c:v>
                </c:pt>
                <c:pt idx="639">
                  <c:v>6.8402310104008802E-19</c:v>
                </c:pt>
                <c:pt idx="640">
                  <c:v>6.8267409610575997E-19</c:v>
                </c:pt>
                <c:pt idx="641">
                  <c:v>6.8133184877140097E-19</c:v>
                </c:pt>
                <c:pt idx="642">
                  <c:v>6.7999631910464203E-19</c:v>
                </c:pt>
                <c:pt idx="643">
                  <c:v>6.7866746747657699E-19</c:v>
                </c:pt>
                <c:pt idx="644">
                  <c:v>6.7734525455906802E-19</c:v>
                </c:pt>
                <c:pt idx="645">
                  <c:v>6.76029641322128E-19</c:v>
                </c:pt>
                <c:pt idx="646">
                  <c:v>6.7472058903130001E-19</c:v>
                </c:pt>
                <c:pt idx="647">
                  <c:v>6.7341805924506395E-19</c:v>
                </c:pt>
                <c:pt idx="648">
                  <c:v>6.7212201381225102E-19</c:v>
                </c:pt>
                <c:pt idx="649">
                  <c:v>6.7083241486955103E-19</c:v>
                </c:pt>
                <c:pt idx="650">
                  <c:v>6.6954922483896799E-19</c:v>
                </c:pt>
                <c:pt idx="651">
                  <c:v>6.6827240642533E-19</c:v>
                </c:pt>
                <c:pt idx="652">
                  <c:v>6.6700192261385596E-19</c:v>
                </c:pt>
                <c:pt idx="653">
                  <c:v>6.6573773666766696E-19</c:v>
                </c:pt>
                <c:pt idx="654">
                  <c:v>6.6447981212543902E-19</c:v>
                </c:pt>
                <c:pt idx="655">
                  <c:v>6.6322811279894896E-19</c:v>
                </c:pt>
                <c:pt idx="656">
                  <c:v>6.6198260277074E-19</c:v>
                </c:pt>
                <c:pt idx="657">
                  <c:v>6.6074324639179004E-19</c:v>
                </c:pt>
                <c:pt idx="658">
                  <c:v>6.5951000827915497E-19</c:v>
                </c:pt>
                <c:pt idx="659">
                  <c:v>6.5828285331369697E-19</c:v>
                </c:pt>
                <c:pt idx="660">
                  <c:v>6.5706174663782498E-19</c:v>
                </c:pt>
                <c:pt idx="661">
                  <c:v>6.5584665365319798E-19</c:v>
                </c:pt>
                <c:pt idx="662">
                  <c:v>6.54637540018531E-19</c:v>
                </c:pt>
                <c:pt idx="663">
                  <c:v>6.5343437164738901E-19</c:v>
                </c:pt>
                <c:pt idx="664">
                  <c:v>6.5223711470598501E-19</c:v>
                </c:pt>
                <c:pt idx="665">
                  <c:v>6.5104573561100496E-19</c:v>
                </c:pt>
                <c:pt idx="666">
                  <c:v>6.4986020102749599E-19</c:v>
                </c:pt>
                <c:pt idx="667">
                  <c:v>6.4868047786673501E-19</c:v>
                </c:pt>
                <c:pt idx="668">
                  <c:v>6.4750653328409995E-19</c:v>
                </c:pt>
                <c:pt idx="669">
                  <c:v>6.4633833467703397E-19</c:v>
                </c:pt>
                <c:pt idx="670">
                  <c:v>6.4517584968294298E-19</c:v>
                </c:pt>
                <c:pt idx="671">
                  <c:v>6.4401904617717696E-19</c:v>
                </c:pt>
                <c:pt idx="672">
                  <c:v>6.4286789227102498E-19</c:v>
                </c:pt>
                <c:pt idx="673">
                  <c:v>6.4172235630966396E-19</c:v>
                </c:pt>
                <c:pt idx="674">
                  <c:v>6.4058240687023096E-19</c:v>
                </c:pt>
                <c:pt idx="675">
                  <c:v>6.3944801275984797E-19</c:v>
                </c:pt>
                <c:pt idx="676">
                  <c:v>6.3831914301364398E-19</c:v>
                </c:pt>
                <c:pt idx="677">
                  <c:v>6.3719576689287997E-19</c:v>
                </c:pt>
                <c:pt idx="678">
                  <c:v>6.3607785388300895E-19</c:v>
                </c:pt>
                <c:pt idx="679">
                  <c:v>6.3496537369179499E-19</c:v>
                </c:pt>
                <c:pt idx="680">
                  <c:v>6.33858296247485E-19</c:v>
                </c:pt>
                <c:pt idx="681">
                  <c:v>6.3275659169686996E-19</c:v>
                </c:pt>
                <c:pt idx="682">
                  <c:v>6.3166023040355595E-19</c:v>
                </c:pt>
                <c:pt idx="683">
                  <c:v>6.3056918294606398E-19</c:v>
                </c:pt>
                <c:pt idx="684">
                  <c:v>6.2948342011608004E-19</c:v>
                </c:pt>
                <c:pt idx="685">
                  <c:v>6.2840291291667597E-19</c:v>
                </c:pt>
                <c:pt idx="686">
                  <c:v>6.2732763256050697E-19</c:v>
                </c:pt>
                <c:pt idx="687">
                  <c:v>6.2625755046810397E-19</c:v>
                </c:pt>
                <c:pt idx="688">
                  <c:v>6.2519263826612698E-19</c:v>
                </c:pt>
                <c:pt idx="689">
                  <c:v>6.2413286778565098E-19</c:v>
                </c:pt>
                <c:pt idx="690">
                  <c:v>6.2307821106048797E-19</c:v>
                </c:pt>
                <c:pt idx="691">
                  <c:v>6.2202864032546498E-19</c:v>
                </c:pt>
                <c:pt idx="692">
                  <c:v>6.2098412801482903E-19</c:v>
                </c:pt>
                <c:pt idx="693">
                  <c:v>6.1994464676050201E-19</c:v>
                </c:pt>
                <c:pt idx="694">
                  <c:v>6.1891016939054898E-19</c:v>
                </c:pt>
                <c:pt idx="695">
                  <c:v>6.1788066892748495E-19</c:v>
                </c:pt>
                <c:pt idx="696">
                  <c:v>6.1685611858672504E-19</c:v>
                </c:pt>
                <c:pt idx="697">
                  <c:v>6.1583649177494497E-19</c:v>
                </c:pt>
                <c:pt idx="698">
                  <c:v>6.1482176208856804E-19</c:v>
                </c:pt>
                <c:pt idx="699">
                  <c:v>6.1381190331216198E-19</c:v>
                </c:pt>
                <c:pt idx="700">
                  <c:v>6.1280688941691601E-19</c:v>
                </c:pt>
                <c:pt idx="701">
                  <c:v>6.1180669455911295E-19</c:v>
                </c:pt>
                <c:pt idx="702">
                  <c:v>6.1081129307861903E-19</c:v>
                </c:pt>
                <c:pt idx="703">
                  <c:v>6.0982065949737702E-19</c:v>
                </c:pt>
                <c:pt idx="704">
                  <c:v>6.0883476851793204E-19</c:v>
                </c:pt>
                <c:pt idx="705">
                  <c:v>6.0785359502193299E-19</c:v>
                </c:pt>
                <c:pt idx="706">
                  <c:v>6.0687711406872104E-19</c:v>
                </c:pt>
                <c:pt idx="707">
                  <c:v>6.0590530089385398E-19</c:v>
                </c:pt>
                <c:pt idx="708">
                  <c:v>6.0493813090767602E-19</c:v>
                </c:pt>
                <c:pt idx="709">
                  <c:v>6.0397557969392198E-19</c:v>
                </c:pt>
                <c:pt idx="710">
                  <c:v>6.0301762300829998E-19</c:v>
                </c:pt>
                <c:pt idx="711">
                  <c:v>6.0206423677710203E-19</c:v>
                </c:pt>
                <c:pt idx="712">
                  <c:v>6.0111539709583095E-19</c:v>
                </c:pt>
                <c:pt idx="713">
                  <c:v>6.0017108022782803E-19</c:v>
                </c:pt>
                <c:pt idx="714">
                  <c:v>5.9923126260294102E-19</c:v>
                </c:pt>
                <c:pt idx="715">
                  <c:v>5.9829592081617203E-19</c:v>
                </c:pt>
                <c:pt idx="716">
                  <c:v>5.9736503162633699E-19</c:v>
                </c:pt>
                <c:pt idx="717">
                  <c:v>5.9643857195478203E-19</c:v>
                </c:pt>
                <c:pt idx="718">
                  <c:v>5.9551651888406903E-19</c:v>
                </c:pt>
                <c:pt idx="719">
                  <c:v>5.94598849656673E-19</c:v>
                </c:pt>
                <c:pt idx="720">
                  <c:v>5.9368554167372398E-19</c:v>
                </c:pt>
                <c:pt idx="721">
                  <c:v>5.9277657249372397E-19</c:v>
                </c:pt>
                <c:pt idx="722">
                  <c:v>5.9187191983130802E-19</c:v>
                </c:pt>
                <c:pt idx="723">
                  <c:v>5.9097156155599599E-19</c:v>
                </c:pt>
                <c:pt idx="724">
                  <c:v>5.9007547569095304E-19</c:v>
                </c:pt>
                <c:pt idx="725">
                  <c:v>5.8918364041179101E-19</c:v>
                </c:pt>
                <c:pt idx="726">
                  <c:v>5.8829603404533501E-19</c:v>
                </c:pt>
                <c:pt idx="727">
                  <c:v>5.8741263506842996E-19</c:v>
                </c:pt>
                <c:pt idx="728">
                  <c:v>5.8653342210679901E-19</c:v>
                </c:pt>
                <c:pt idx="729">
                  <c:v>5.8565837393377003E-19</c:v>
                </c:pt>
                <c:pt idx="730">
                  <c:v>5.8478746946923398E-19</c:v>
                </c:pt>
                <c:pt idx="731">
                  <c:v>5.8392068777839302E-19</c:v>
                </c:pt>
                <c:pt idx="732">
                  <c:v>5.8305800807065103E-19</c:v>
                </c:pt>
                <c:pt idx="733">
                  <c:v>5.8219940969850499E-19</c:v>
                </c:pt>
                <c:pt idx="734">
                  <c:v>5.8134487215638003E-19</c:v>
                </c:pt>
                <c:pt idx="735">
                  <c:v>5.8049437507954097E-19</c:v>
                </c:pt>
                <c:pt idx="736">
                  <c:v>5.7964789824299397E-19</c:v>
                </c:pt>
                <c:pt idx="737">
                  <c:v>5.7880542156037198E-19</c:v>
                </c:pt>
                <c:pt idx="738">
                  <c:v>5.7796692508288397E-19</c:v>
                </c:pt>
                <c:pt idx="739">
                  <c:v>5.7713238899820896E-19</c:v>
                </c:pt>
                <c:pt idx="740">
                  <c:v>5.7630179362945197E-19</c:v>
                </c:pt>
                <c:pt idx="741">
                  <c:v>5.7547511943410401E-19</c:v>
                </c:pt>
                <c:pt idx="742">
                  <c:v>5.7465234700296599E-19</c:v>
                </c:pt>
                <c:pt idx="743">
                  <c:v>5.7383345705912998E-19</c:v>
                </c:pt>
                <c:pt idx="744">
                  <c:v>5.73018430456973E-19</c:v>
                </c:pt>
                <c:pt idx="745">
                  <c:v>5.7220724818110405E-19</c:v>
                </c:pt>
                <c:pt idx="746">
                  <c:v>5.7139989134540496E-19</c:v>
                </c:pt>
                <c:pt idx="747">
                  <c:v>5.7059634119197501E-19</c:v>
                </c:pt>
                <c:pt idx="748">
                  <c:v>5.69796579090203E-19</c:v>
                </c:pt>
                <c:pt idx="749">
                  <c:v>5.6900058653572803E-19</c:v>
                </c:pt>
                <c:pt idx="750">
                  <c:v>5.6820834514953603E-19</c:v>
                </c:pt>
                <c:pt idx="751">
                  <c:v>5.6741983667693605E-19</c:v>
                </c:pt>
                <c:pt idx="752">
                  <c:v>5.6663504298663396E-19</c:v>
                </c:pt>
                <c:pt idx="753">
                  <c:v>5.6585394606980398E-19</c:v>
                </c:pt>
                <c:pt idx="754">
                  <c:v>5.65076528039119E-19</c:v>
                </c:pt>
                <c:pt idx="755">
                  <c:v>5.6430277112784396E-19</c:v>
                </c:pt>
                <c:pt idx="756">
                  <c:v>5.6353265768890696E-19</c:v>
                </c:pt>
                <c:pt idx="757">
                  <c:v>5.6276617019400301E-19</c:v>
                </c:pt>
                <c:pt idx="758">
                  <c:v>5.6200329123266802E-19</c:v>
                </c:pt>
                <c:pt idx="759">
                  <c:v>5.6124400351140097E-19</c:v>
                </c:pt>
                <c:pt idx="760">
                  <c:v>5.6048828985278096E-19</c:v>
                </c:pt>
                <c:pt idx="761">
                  <c:v>5.5973613319455302E-19</c:v>
                </c:pt>
                <c:pt idx="762">
                  <c:v>5.5898751658880595E-19</c:v>
                </c:pt>
                <c:pt idx="763">
                  <c:v>5.5824242320106402E-19</c:v>
                </c:pt>
                <c:pt idx="764">
                  <c:v>5.5750083630947997E-19</c:v>
                </c:pt>
                <c:pt idx="765">
                  <c:v>5.5676273930392298E-19</c:v>
                </c:pt>
                <c:pt idx="766">
                  <c:v>5.5602811568520603E-19</c:v>
                </c:pt>
                <c:pt idx="767">
                  <c:v>5.5529694906417701E-19</c:v>
                </c:pt>
                <c:pt idx="768">
                  <c:v>5.5456922316097697E-19</c:v>
                </c:pt>
                <c:pt idx="769">
                  <c:v>5.5384492180415196E-19</c:v>
                </c:pt>
                <c:pt idx="770">
                  <c:v>5.5312402892987797E-19</c:v>
                </c:pt>
                <c:pt idx="771">
                  <c:v>5.5240652858114198E-19</c:v>
                </c:pt>
                <c:pt idx="772">
                  <c:v>5.5169240490694603E-19</c:v>
                </c:pt>
                <c:pt idx="773">
                  <c:v>5.5098164216151204E-19</c:v>
                </c:pt>
                <c:pt idx="774">
                  <c:v>5.5027422470353199E-19</c:v>
                </c:pt>
                <c:pt idx="775">
                  <c:v>5.4957013699534602E-19</c:v>
                </c:pt>
                <c:pt idx="776">
                  <c:v>5.4886936360217195E-19</c:v>
                </c:pt>
                <c:pt idx="777">
                  <c:v>5.4817188919140301E-19</c:v>
                </c:pt>
                <c:pt idx="778">
                  <c:v>5.4747769853177399E-19</c:v>
                </c:pt>
                <c:pt idx="779">
                  <c:v>5.4678677649266396E-19</c:v>
                </c:pt>
                <c:pt idx="780">
                  <c:v>5.4609910804332504E-19</c:v>
                </c:pt>
                <c:pt idx="781">
                  <c:v>5.4541467825216903E-19</c:v>
                </c:pt>
                <c:pt idx="782">
                  <c:v>5.4473347228601504E-19</c:v>
                </c:pt>
                <c:pt idx="783">
                  <c:v>5.4405547540937597E-19</c:v>
                </c:pt>
                <c:pt idx="784">
                  <c:v>5.4338067298374603E-19</c:v>
                </c:pt>
                <c:pt idx="785">
                  <c:v>5.4270905046687003E-19</c:v>
                </c:pt>
                <c:pt idx="786">
                  <c:v>5.4204059341205597E-19</c:v>
                </c:pt>
                <c:pt idx="787">
                  <c:v>5.41375287467474E-19</c:v>
                </c:pt>
                <c:pt idx="788">
                  <c:v>5.4071311837546196E-19</c:v>
                </c:pt>
                <c:pt idx="789">
                  <c:v>5.4005407197181698E-19</c:v>
                </c:pt>
                <c:pt idx="790">
                  <c:v>5.3939813418515698E-19</c:v>
                </c:pt>
                <c:pt idx="791">
                  <c:v>5.3874529103620401E-19</c:v>
                </c:pt>
                <c:pt idx="792">
                  <c:v>5.3809552863714098E-19</c:v>
                </c:pt>
                <c:pt idx="793">
                  <c:v>5.3744883319093598E-19</c:v>
                </c:pt>
                <c:pt idx="794">
                  <c:v>5.3680519099068599E-19</c:v>
                </c:pt>
                <c:pt idx="795">
                  <c:v>5.3616458841897005E-19</c:v>
                </c:pt>
                <c:pt idx="796">
                  <c:v>5.35527011947194E-19</c:v>
                </c:pt>
                <c:pt idx="797">
                  <c:v>5.3489244813494305E-19</c:v>
                </c:pt>
                <c:pt idx="798">
                  <c:v>5.3426088362938204E-19</c:v>
                </c:pt>
                <c:pt idx="799">
                  <c:v>5.3363230516457996E-19</c:v>
                </c:pt>
                <c:pt idx="800">
                  <c:v>5.3300669956090496E-19</c:v>
                </c:pt>
                <c:pt idx="801">
                  <c:v>5.32384053724413E-19</c:v>
                </c:pt>
                <c:pt idx="802">
                  <c:v>5.3176435464621498E-19</c:v>
                </c:pt>
                <c:pt idx="803">
                  <c:v>5.3114758940189097E-19</c:v>
                </c:pt>
                <c:pt idx="804">
                  <c:v>5.3053374515085899E-19</c:v>
                </c:pt>
                <c:pt idx="805">
                  <c:v>5.2992280913580503E-19</c:v>
                </c:pt>
                <c:pt idx="806">
                  <c:v>5.2931476868205796E-19</c:v>
                </c:pt>
                <c:pt idx="807">
                  <c:v>5.2870961119703799E-19</c:v>
                </c:pt>
                <c:pt idx="808">
                  <c:v>5.2810732416963699E-19</c:v>
                </c:pt>
                <c:pt idx="809">
                  <c:v>5.2750789516967102E-19</c:v>
                </c:pt>
                <c:pt idx="810">
                  <c:v>5.2691131184727502E-19</c:v>
                </c:pt>
                <c:pt idx="811">
                  <c:v>5.2631756193236599E-19</c:v>
                </c:pt>
                <c:pt idx="812">
                  <c:v>5.2572663323406101E-19</c:v>
                </c:pt>
                <c:pt idx="813">
                  <c:v>5.2513851364011898E-19</c:v>
                </c:pt>
                <c:pt idx="814">
                  <c:v>5.2455319111638897E-19</c:v>
                </c:pt>
                <c:pt idx="815">
                  <c:v>5.2397065370626398E-19</c:v>
                </c:pt>
                <c:pt idx="816">
                  <c:v>5.2339088953012297E-19</c:v>
                </c:pt>
                <c:pt idx="817">
                  <c:v>5.2281388678481096E-19</c:v>
                </c:pt>
                <c:pt idx="818">
                  <c:v>5.2223963374309103E-19</c:v>
                </c:pt>
                <c:pt idx="819">
                  <c:v>5.2166811875310905E-19</c:v>
                </c:pt>
                <c:pt idx="820">
                  <c:v>5.2109933023786304E-19</c:v>
                </c:pt>
                <c:pt idx="821">
                  <c:v>5.2053325669471399E-19</c:v>
                </c:pt>
                <c:pt idx="822">
                  <c:v>5.1996988669481602E-19</c:v>
                </c:pt>
                <c:pt idx="823">
                  <c:v>5.1940920888264496E-19</c:v>
                </c:pt>
                <c:pt idx="824">
                  <c:v>5.1885121197547196E-19</c:v>
                </c:pt>
                <c:pt idx="825">
                  <c:v>5.1829588476286298E-19</c:v>
                </c:pt>
                <c:pt idx="826">
                  <c:v>5.1774321610616001E-19</c:v>
                </c:pt>
                <c:pt idx="827">
                  <c:v>5.1719319493801799E-19</c:v>
                </c:pt>
                <c:pt idx="828">
                  <c:v>5.1664581026187603E-19</c:v>
                </c:pt>
                <c:pt idx="829">
                  <c:v>5.16101051151506E-19</c:v>
                </c:pt>
                <c:pt idx="830">
                  <c:v>5.1555890675049301E-19</c:v>
                </c:pt>
                <c:pt idx="831">
                  <c:v>5.1501936627177103E-19</c:v>
                </c:pt>
                <c:pt idx="832">
                  <c:v>5.1448241899715696E-19</c:v>
                </c:pt>
                <c:pt idx="833">
                  <c:v>5.1394805427685696E-19</c:v>
                </c:pt>
                <c:pt idx="834">
                  <c:v>5.1341626152902E-19</c:v>
                </c:pt>
                <c:pt idx="835">
                  <c:v>5.1288703023924299E-19</c:v>
                </c:pt>
                <c:pt idx="836">
                  <c:v>5.1236034996014803E-19</c:v>
                </c:pt>
                <c:pt idx="837">
                  <c:v>5.1183621031090204E-19</c:v>
                </c:pt>
                <c:pt idx="838">
                  <c:v>5.1131460097675704E-19</c:v>
                </c:pt>
                <c:pt idx="839">
                  <c:v>5.1079551170863196E-19</c:v>
                </c:pt>
                <c:pt idx="840">
                  <c:v>5.10278932322624E-19</c:v>
                </c:pt>
                <c:pt idx="841">
                  <c:v>5.0976485269960901E-19</c:v>
                </c:pt>
                <c:pt idx="842">
                  <c:v>5.0925326278477995E-19</c:v>
                </c:pt>
                <c:pt idx="843">
                  <c:v>5.0874415258719903E-19</c:v>
                </c:pt>
                <c:pt idx="844">
                  <c:v>5.0823751217941101E-19</c:v>
                </c:pt>
                <c:pt idx="845">
                  <c:v>5.0773333169697396E-19</c:v>
                </c:pt>
                <c:pt idx="846">
                  <c:v>5.0723160133804604E-19</c:v>
                </c:pt>
                <c:pt idx="847">
                  <c:v>5.0673231136298603E-19</c:v>
                </c:pt>
                <c:pt idx="848">
                  <c:v>5.0623545209390102E-19</c:v>
                </c:pt>
                <c:pt idx="849">
                  <c:v>5.0574101391426804E-19</c:v>
                </c:pt>
                <c:pt idx="850">
                  <c:v>5.0524898726849197E-19</c:v>
                </c:pt>
                <c:pt idx="851">
                  <c:v>5.0475936266152702E-19</c:v>
                </c:pt>
                <c:pt idx="852">
                  <c:v>5.0427213065845403E-19</c:v>
                </c:pt>
                <c:pt idx="853">
                  <c:v>5.0378728188407696E-19</c:v>
                </c:pt>
                <c:pt idx="854">
                  <c:v>5.0330480702256001E-19</c:v>
                </c:pt>
                <c:pt idx="855">
                  <c:v>5.0282469681699004E-19</c:v>
                </c:pt>
                <c:pt idx="856">
                  <c:v>5.0234694206901498E-19</c:v>
                </c:pt>
                <c:pt idx="857">
                  <c:v>5.0187153363843998E-19</c:v>
                </c:pt>
                <c:pt idx="858">
                  <c:v>5.0139846244286101E-19</c:v>
                </c:pt>
                <c:pt idx="859">
                  <c:v>5.0092771945726904E-19</c:v>
                </c:pt>
                <c:pt idx="860">
                  <c:v>5.0045929571367105E-19</c:v>
                </c:pt>
                <c:pt idx="861">
                  <c:v>4.9999318230073602E-19</c:v>
                </c:pt>
                <c:pt idx="862">
                  <c:v>4.9952937036339504E-19</c:v>
                </c:pt>
                <c:pt idx="863">
                  <c:v>4.9906785110249598E-19</c:v>
                </c:pt>
                <c:pt idx="864">
                  <c:v>4.9860861577442397E-19</c:v>
                </c:pt>
                <c:pt idx="865">
                  <c:v>4.9815165569075004E-19</c:v>
                </c:pt>
                <c:pt idx="866">
                  <c:v>4.9769696221784502E-19</c:v>
                </c:pt>
                <c:pt idx="867">
                  <c:v>4.9724452677657098E-19</c:v>
                </c:pt>
                <c:pt idx="868">
                  <c:v>4.9679434084188001E-19</c:v>
                </c:pt>
                <c:pt idx="869">
                  <c:v>4.9634639594248903E-19</c:v>
                </c:pt>
                <c:pt idx="870">
                  <c:v>4.9590068366052003E-19</c:v>
                </c:pt>
                <c:pt idx="871">
                  <c:v>4.95457195631157E-19</c:v>
                </c:pt>
                <c:pt idx="872">
                  <c:v>4.95015923542325E-19</c:v>
                </c:pt>
                <c:pt idx="873">
                  <c:v>4.9457685913430099E-19</c:v>
                </c:pt>
                <c:pt idx="874">
                  <c:v>4.9413999419944197E-19</c:v>
                </c:pt>
                <c:pt idx="875">
                  <c:v>4.9370532058178996E-19</c:v>
                </c:pt>
                <c:pt idx="876">
                  <c:v>4.9327283017677301E-19</c:v>
                </c:pt>
                <c:pt idx="877">
                  <c:v>4.9284251493086997E-19</c:v>
                </c:pt>
                <c:pt idx="878">
                  <c:v>4.92414366841299E-19</c:v>
                </c:pt>
                <c:pt idx="879">
                  <c:v>4.9198837795565098E-19</c:v>
                </c:pt>
                <c:pt idx="880">
                  <c:v>4.9156454037161904E-19</c:v>
                </c:pt>
                <c:pt idx="881">
                  <c:v>4.9114284623665199E-19</c:v>
                </c:pt>
                <c:pt idx="882">
                  <c:v>4.9072328774764203E-19</c:v>
                </c:pt>
                <c:pt idx="883">
                  <c:v>4.9030585715061303E-19</c:v>
                </c:pt>
                <c:pt idx="884">
                  <c:v>4.8989054674041896E-19</c:v>
                </c:pt>
                <c:pt idx="885">
                  <c:v>4.8947734886041198E-19</c:v>
                </c:pt>
                <c:pt idx="886">
                  <c:v>4.89066255902168E-19</c:v>
                </c:pt>
                <c:pt idx="887">
                  <c:v>4.88657260305156E-19</c:v>
                </c:pt>
                <c:pt idx="888">
                  <c:v>4.8825035455645701E-19</c:v>
                </c:pt>
                <c:pt idx="889">
                  <c:v>4.8784553119045004E-19</c:v>
                </c:pt>
                <c:pt idx="890">
                  <c:v>4.8744278278852303E-19</c:v>
                </c:pt>
                <c:pt idx="891">
                  <c:v>4.8704210197878798E-19</c:v>
                </c:pt>
                <c:pt idx="892">
                  <c:v>4.8664348143577101E-19</c:v>
                </c:pt>
                <c:pt idx="893">
                  <c:v>4.8624691388013898E-19</c:v>
                </c:pt>
                <c:pt idx="894">
                  <c:v>4.8585239207839698E-19</c:v>
                </c:pt>
                <c:pt idx="895">
                  <c:v>4.8545990884263702E-19</c:v>
                </c:pt>
                <c:pt idx="896">
                  <c:v>4.8506945703019797E-19</c:v>
                </c:pt>
                <c:pt idx="897">
                  <c:v>4.8468102954345801E-19</c:v>
                </c:pt>
                <c:pt idx="898">
                  <c:v>4.8429461932949103E-19</c:v>
                </c:pt>
                <c:pt idx="899">
                  <c:v>4.8391021937982796E-19</c:v>
                </c:pt>
                <c:pt idx="900">
                  <c:v>4.8352782273018498E-19</c:v>
                </c:pt>
                <c:pt idx="901">
                  <c:v>4.8314742246017397E-19</c:v>
                </c:pt>
                <c:pt idx="902">
                  <c:v>4.8276901169303604E-19</c:v>
                </c:pt>
                <c:pt idx="903">
                  <c:v>4.8239258359539699E-19</c:v>
                </c:pt>
                <c:pt idx="904">
                  <c:v>4.8201813137697199E-19</c:v>
                </c:pt>
                <c:pt idx="905">
                  <c:v>4.8164564829033098E-19</c:v>
                </c:pt>
                <c:pt idx="906">
                  <c:v>4.8127512763061202E-19</c:v>
                </c:pt>
                <c:pt idx="907">
                  <c:v>4.8090656273528802E-19</c:v>
                </c:pt>
                <c:pt idx="908">
                  <c:v>4.8053994698389103E-19</c:v>
                </c:pt>
                <c:pt idx="909">
                  <c:v>4.8017527379776703E-19</c:v>
                </c:pt>
                <c:pt idx="910">
                  <c:v>4.79812536639829E-19</c:v>
                </c:pt>
                <c:pt idx="911">
                  <c:v>4.7945172901428799E-19</c:v>
                </c:pt>
                <c:pt idx="912">
                  <c:v>4.7909284446642899E-19</c:v>
                </c:pt>
                <c:pt idx="913">
                  <c:v>4.7873587658234704E-19</c:v>
                </c:pt>
                <c:pt idx="914">
                  <c:v>4.7838081898870298E-19</c:v>
                </c:pt>
                <c:pt idx="915">
                  <c:v>4.7802766535249603E-19</c:v>
                </c:pt>
                <c:pt idx="916">
                  <c:v>4.7767640938081702E-19</c:v>
                </c:pt>
                <c:pt idx="917">
                  <c:v>4.7732704482059398E-19</c:v>
                </c:pt>
                <c:pt idx="918">
                  <c:v>4.7697956545837699E-19</c:v>
                </c:pt>
                <c:pt idx="919">
                  <c:v>4.7663396512009396E-19</c:v>
                </c:pt>
                <c:pt idx="920">
                  <c:v>4.7629023767081305E-19</c:v>
                </c:pt>
                <c:pt idx="921">
                  <c:v>4.75948377014528E-19</c:v>
                </c:pt>
                <c:pt idx="922">
                  <c:v>4.7560837709391201E-19</c:v>
                </c:pt>
                <c:pt idx="923">
                  <c:v>4.7527023189009503E-19</c:v>
                </c:pt>
                <c:pt idx="924">
                  <c:v>4.7493393542244599E-19</c:v>
                </c:pt>
                <c:pt idx="925">
                  <c:v>4.7459948174833498E-19</c:v>
                </c:pt>
                <c:pt idx="926">
                  <c:v>4.7426686496292196E-19</c:v>
                </c:pt>
                <c:pt idx="927">
                  <c:v>4.7393607919894204E-19</c:v>
                </c:pt>
                <c:pt idx="928">
                  <c:v>4.7360711862646198E-19</c:v>
                </c:pt>
                <c:pt idx="929">
                  <c:v>4.73279977452696E-19</c:v>
                </c:pt>
                <c:pt idx="930">
                  <c:v>4.7295464992176903E-19</c:v>
                </c:pt>
                <c:pt idx="931">
                  <c:v>4.7263113031450201E-19</c:v>
                </c:pt>
                <c:pt idx="932">
                  <c:v>4.7230941294822196E-19</c:v>
                </c:pt>
                <c:pt idx="933">
                  <c:v>4.7198949217651703E-19</c:v>
                </c:pt>
                <c:pt idx="934">
                  <c:v>4.7167136238907002E-19</c:v>
                </c:pt>
                <c:pt idx="935">
                  <c:v>4.7135501801141997E-19</c:v>
                </c:pt>
                <c:pt idx="936">
                  <c:v>4.7104045350476204E-19</c:v>
                </c:pt>
                <c:pt idx="937">
                  <c:v>4.7072766336576799E-19</c:v>
                </c:pt>
                <c:pt idx="938">
                  <c:v>4.7041664212634001E-19</c:v>
                </c:pt>
                <c:pt idx="939">
                  <c:v>4.7010738435345497E-19</c:v>
                </c:pt>
                <c:pt idx="940">
                  <c:v>4.6979988464893797E-19</c:v>
                </c:pt>
                <c:pt idx="941">
                  <c:v>4.6949413764928299E-19</c:v>
                </c:pt>
                <c:pt idx="942">
                  <c:v>4.69190138025441E-19</c:v>
                </c:pt>
                <c:pt idx="943">
                  <c:v>4.6888788048264204E-19</c:v>
                </c:pt>
                <c:pt idx="944">
                  <c:v>4.6858735976018102E-19</c:v>
                </c:pt>
                <c:pt idx="945">
                  <c:v>4.6828857063125402E-19</c:v>
                </c:pt>
                <c:pt idx="946">
                  <c:v>4.6799150790275303E-19</c:v>
                </c:pt>
                <c:pt idx="947">
                  <c:v>4.6769616641507897E-19</c:v>
                </c:pt>
                <c:pt idx="948">
                  <c:v>4.67402541041943E-19</c:v>
                </c:pt>
                <c:pt idx="949">
                  <c:v>4.6711062669022204E-19</c:v>
                </c:pt>
                <c:pt idx="950">
                  <c:v>4.6682041829972803E-19</c:v>
                </c:pt>
                <c:pt idx="951">
                  <c:v>4.6653191084305601E-19</c:v>
                </c:pt>
                <c:pt idx="952">
                  <c:v>4.6624509932539401E-19</c:v>
                </c:pt>
                <c:pt idx="953">
                  <c:v>4.6595997878433903E-19</c:v>
                </c:pt>
                <c:pt idx="954">
                  <c:v>4.6567654428972305E-19</c:v>
                </c:pt>
                <c:pt idx="955">
                  <c:v>4.65394790943451E-19</c:v>
                </c:pt>
                <c:pt idx="956">
                  <c:v>4.6511471387930297E-19</c:v>
                </c:pt>
                <c:pt idx="957">
                  <c:v>4.6483630826276405E-19</c:v>
                </c:pt>
                <c:pt idx="958">
                  <c:v>4.6455956929087898E-19</c:v>
                </c:pt>
                <c:pt idx="959">
                  <c:v>4.6428449219204299E-19</c:v>
                </c:pt>
                <c:pt idx="960">
                  <c:v>4.6401107222585598E-19</c:v>
                </c:pt>
                <c:pt idx="961">
                  <c:v>4.6373930468295798E-19</c:v>
                </c:pt>
                <c:pt idx="962">
                  <c:v>4.6346918488484396E-19</c:v>
                </c:pt>
                <c:pt idx="963">
                  <c:v>4.6320070818370897E-19</c:v>
                </c:pt>
                <c:pt idx="964">
                  <c:v>4.6293386996229101E-19</c:v>
                </c:pt>
                <c:pt idx="965">
                  <c:v>4.6266866563369199E-19</c:v>
                </c:pt>
                <c:pt idx="966">
                  <c:v>4.6240509064123101E-19</c:v>
                </c:pt>
                <c:pt idx="967">
                  <c:v>4.6214314045826896E-19</c:v>
                </c:pt>
                <c:pt idx="968">
                  <c:v>4.6188281058807796E-19</c:v>
                </c:pt>
                <c:pt idx="969">
                  <c:v>4.6162409656364002E-19</c:v>
                </c:pt>
                <c:pt idx="970">
                  <c:v>4.6136699394753301E-19</c:v>
                </c:pt>
                <c:pt idx="971">
                  <c:v>4.6111149833175203E-19</c:v>
                </c:pt>
                <c:pt idx="972">
                  <c:v>4.6085760533756198E-19</c:v>
                </c:pt>
                <c:pt idx="973">
                  <c:v>4.6060531061534205E-19</c:v>
                </c:pt>
                <c:pt idx="974">
                  <c:v>4.6035460984443604E-19</c:v>
                </c:pt>
                <c:pt idx="975">
                  <c:v>4.6010549873300799E-19</c:v>
                </c:pt>
                <c:pt idx="976">
                  <c:v>4.5985797301788398E-19</c:v>
                </c:pt>
                <c:pt idx="977">
                  <c:v>4.5961202846440801E-19</c:v>
                </c:pt>
                <c:pt idx="978">
                  <c:v>4.5936766086629296E-19</c:v>
                </c:pt>
                <c:pt idx="979">
                  <c:v>4.5912486604548504E-19</c:v>
                </c:pt>
                <c:pt idx="980">
                  <c:v>4.5888363985200398E-19</c:v>
                </c:pt>
                <c:pt idx="981">
                  <c:v>4.5864397816380995E-19</c:v>
                </c:pt>
                <c:pt idx="982">
                  <c:v>4.5840587688666401E-19</c:v>
                </c:pt>
                <c:pt idx="983">
                  <c:v>4.5816933195397904E-19</c:v>
                </c:pt>
                <c:pt idx="984">
                  <c:v>4.5793433932668398E-19</c:v>
                </c:pt>
                <c:pt idx="985">
                  <c:v>4.5770089499308399E-19</c:v>
                </c:pt>
                <c:pt idx="986">
                  <c:v>4.5746899496872496E-19</c:v>
                </c:pt>
                <c:pt idx="987">
                  <c:v>4.5723863529625604E-19</c:v>
                </c:pt>
                <c:pt idx="988">
                  <c:v>4.57009812045304E-19</c:v>
                </c:pt>
                <c:pt idx="989">
                  <c:v>4.5678252131230997E-19</c:v>
                </c:pt>
                <c:pt idx="990">
                  <c:v>4.5655675922043098E-19</c:v>
                </c:pt>
                <c:pt idx="991">
                  <c:v>4.5633252191939201E-19</c:v>
                </c:pt>
                <c:pt idx="992">
                  <c:v>4.5610980558535101E-19</c:v>
                </c:pt>
                <c:pt idx="993">
                  <c:v>4.5588860642077597E-19</c:v>
                </c:pt>
                <c:pt idx="994">
                  <c:v>4.5566892065431598E-19</c:v>
                </c:pt>
                <c:pt idx="995">
                  <c:v>4.5545074454066805E-19</c:v>
                </c:pt>
                <c:pt idx="996">
                  <c:v>4.5523407436046297E-19</c:v>
                </c:pt>
                <c:pt idx="997">
                  <c:v>4.5501890642011802E-19</c:v>
                </c:pt>
                <c:pt idx="998">
                  <c:v>4.5480523705173996E-19</c:v>
                </c:pt>
                <c:pt idx="999">
                  <c:v>4.5459306261296801E-19</c:v>
                </c:pt>
                <c:pt idx="1000">
                  <c:v>4.5438237948689099E-19</c:v>
                </c:pt>
                <c:pt idx="1001">
                  <c:v>4.5417318408188501E-19</c:v>
                </c:pt>
                <c:pt idx="1002">
                  <c:v>4.5396547283152502E-19</c:v>
                </c:pt>
                <c:pt idx="1003">
                  <c:v>4.5375924219445304E-19</c:v>
                </c:pt>
                <c:pt idx="1004">
                  <c:v>4.5355448865424704E-19</c:v>
                </c:pt>
                <c:pt idx="1005">
                  <c:v>4.5335120871932603E-19</c:v>
                </c:pt>
                <c:pt idx="1006">
                  <c:v>4.5314939892281996E-19</c:v>
                </c:pt>
                <c:pt idx="1007">
                  <c:v>4.5294905582245204E-19</c:v>
                </c:pt>
                <c:pt idx="1008">
                  <c:v>4.5275017600044098E-19</c:v>
                </c:pt>
                <c:pt idx="1009">
                  <c:v>4.52552756063361E-19</c:v>
                </c:pt>
                <c:pt idx="1010">
                  <c:v>4.5235679264205498E-19</c:v>
                </c:pt>
                <c:pt idx="1011">
                  <c:v>4.5216228239149498E-19</c:v>
                </c:pt>
                <c:pt idx="1012">
                  <c:v>4.5196922199069995E-19</c:v>
                </c:pt>
                <c:pt idx="1013">
                  <c:v>4.5177760814260696E-19</c:v>
                </c:pt>
                <c:pt idx="1014">
                  <c:v>4.5158743757397202E-19</c:v>
                </c:pt>
                <c:pt idx="1015">
                  <c:v>4.5139870703524604E-19</c:v>
                </c:pt>
                <c:pt idx="1016">
                  <c:v>4.5121141330049203E-19</c:v>
                </c:pt>
                <c:pt idx="1017">
                  <c:v>4.5102555316725798E-19</c:v>
                </c:pt>
                <c:pt idx="1018">
                  <c:v>4.5084112345647596E-19</c:v>
                </c:pt>
                <c:pt idx="1019">
                  <c:v>4.5065812101237001E-19</c:v>
                </c:pt>
                <c:pt idx="1020">
                  <c:v>4.5047654270233497E-19</c:v>
                </c:pt>
                <c:pt idx="1021">
                  <c:v>4.5029638541684505E-19</c:v>
                </c:pt>
                <c:pt idx="1022">
                  <c:v>4.5011764606934405E-19</c:v>
                </c:pt>
                <c:pt idx="1023">
                  <c:v>4.4994032159615198E-19</c:v>
                </c:pt>
                <c:pt idx="1024">
                  <c:v>4.4976440895635403E-19</c:v>
                </c:pt>
                <c:pt idx="1025">
                  <c:v>4.4958990513172801E-19</c:v>
                </c:pt>
                <c:pt idx="1026">
                  <c:v>4.4941680712659505E-19</c:v>
                </c:pt>
                <c:pt idx="1027">
                  <c:v>4.4924511196778097E-19</c:v>
                </c:pt>
                <c:pt idx="1028">
                  <c:v>4.4907481670447402E-19</c:v>
                </c:pt>
                <c:pt idx="1029">
                  <c:v>4.4890591840815397E-19</c:v>
                </c:pt>
                <c:pt idx="1030">
                  <c:v>4.4873841417249102E-19</c:v>
                </c:pt>
                <c:pt idx="1031">
                  <c:v>4.4857230111324004E-19</c:v>
                </c:pt>
                <c:pt idx="1032">
                  <c:v>4.4840757636816097E-19</c:v>
                </c:pt>
                <c:pt idx="1033">
                  <c:v>4.4824423709692199E-19</c:v>
                </c:pt>
                <c:pt idx="1034">
                  <c:v>4.4808228048101496E-19</c:v>
                </c:pt>
                <c:pt idx="1035">
                  <c:v>4.4792170372364399E-19</c:v>
                </c:pt>
                <c:pt idx="1036">
                  <c:v>4.4776250404965304E-19</c:v>
                </c:pt>
                <c:pt idx="1037">
                  <c:v>4.4760467870542797E-19</c:v>
                </c:pt>
                <c:pt idx="1038">
                  <c:v>4.4744822495881703E-19</c:v>
                </c:pt>
                <c:pt idx="1039">
                  <c:v>4.4729314009903E-19</c:v>
                </c:pt>
                <c:pt idx="1040">
                  <c:v>4.47139421436566E-19</c:v>
                </c:pt>
                <c:pt idx="1041">
                  <c:v>4.4698706630310302E-19</c:v>
                </c:pt>
                <c:pt idx="1042">
                  <c:v>4.4683607205144697E-19</c:v>
                </c:pt>
                <c:pt idx="1043">
                  <c:v>4.4668643605541597E-19</c:v>
                </c:pt>
                <c:pt idx="1044">
                  <c:v>4.4653815570977001E-19</c:v>
                </c:pt>
                <c:pt idx="1045">
                  <c:v>4.4639122843012997E-19</c:v>
                </c:pt>
                <c:pt idx="1046">
                  <c:v>4.4624565165288099E-19</c:v>
                </c:pt>
                <c:pt idx="1047">
                  <c:v>4.4610142283511896E-19</c:v>
                </c:pt>
                <c:pt idx="1048">
                  <c:v>4.4595853945452401E-19</c:v>
                </c:pt>
                <c:pt idx="1049">
                  <c:v>4.4581699900933703E-19</c:v>
                </c:pt>
                <c:pt idx="1050">
                  <c:v>4.4567679901822299E-19</c:v>
                </c:pt>
                <c:pt idx="1051">
                  <c:v>4.4553793702023797E-19</c:v>
                </c:pt>
                <c:pt idx="1052">
                  <c:v>4.4540041057472403E-19</c:v>
                </c:pt>
                <c:pt idx="1053">
                  <c:v>4.45264217261243E-19</c:v>
                </c:pt>
                <c:pt idx="1054">
                  <c:v>4.4512935467948904E-19</c:v>
                </c:pt>
                <c:pt idx="1055">
                  <c:v>4.4499582044923402E-19</c:v>
                </c:pt>
                <c:pt idx="1056">
                  <c:v>4.4486361221022595E-19</c:v>
                </c:pt>
                <c:pt idx="1057">
                  <c:v>4.4473272762213101E-19</c:v>
                </c:pt>
                <c:pt idx="1058">
                  <c:v>4.4460316436445696E-19</c:v>
                </c:pt>
                <c:pt idx="1059">
                  <c:v>4.4447492013648298E-19</c:v>
                </c:pt>
                <c:pt idx="1060">
                  <c:v>4.4434799265717097E-19</c:v>
                </c:pt>
                <c:pt idx="1061">
                  <c:v>4.4422237966511402E-19</c:v>
                </c:pt>
                <c:pt idx="1062">
                  <c:v>4.4409807891846196E-19</c:v>
                </c:pt>
                <c:pt idx="1063">
                  <c:v>4.4397508819483196E-19</c:v>
                </c:pt>
                <c:pt idx="1064">
                  <c:v>4.4385340529126098E-19</c:v>
                </c:pt>
                <c:pt idx="1065">
                  <c:v>4.43733028024131E-19</c:v>
                </c:pt>
                <c:pt idx="1066">
                  <c:v>4.4361395422909601E-19</c:v>
                </c:pt>
                <c:pt idx="1067">
                  <c:v>4.43496181761004E-19</c:v>
                </c:pt>
                <c:pt idx="1068">
                  <c:v>4.4337970849386599E-19</c:v>
                </c:pt>
                <c:pt idx="1069">
                  <c:v>4.4326453232075004E-19</c:v>
                </c:pt>
                <c:pt idx="1070">
                  <c:v>4.4315065115373596E-19</c:v>
                </c:pt>
                <c:pt idx="1071">
                  <c:v>4.4303806292384198E-19</c:v>
                </c:pt>
                <c:pt idx="1072">
                  <c:v>4.4292676558097095E-19</c:v>
                </c:pt>
                <c:pt idx="1073">
                  <c:v>4.42816757093836E-19</c:v>
                </c:pt>
                <c:pt idx="1074">
                  <c:v>4.4270803544989704E-19</c:v>
                </c:pt>
                <c:pt idx="1075">
                  <c:v>4.4260059865531498E-19</c:v>
                </c:pt>
                <c:pt idx="1076">
                  <c:v>4.4249444473486395E-19</c:v>
                </c:pt>
                <c:pt idx="1077">
                  <c:v>4.4238957173188399E-19</c:v>
                </c:pt>
                <c:pt idx="1078">
                  <c:v>4.4228597770823801E-19</c:v>
                </c:pt>
                <c:pt idx="1079">
                  <c:v>4.4218366074421403E-19</c:v>
                </c:pt>
                <c:pt idx="1080">
                  <c:v>4.4208261893849599E-19</c:v>
                </c:pt>
                <c:pt idx="1081">
                  <c:v>4.4198285040808704E-19</c:v>
                </c:pt>
                <c:pt idx="1082">
                  <c:v>4.4188435328827496E-19</c:v>
                </c:pt>
                <c:pt idx="1083">
                  <c:v>4.4178712573254003E-19</c:v>
                </c:pt>
                <c:pt idx="1084">
                  <c:v>4.4169116591254004E-19</c:v>
                </c:pt>
                <c:pt idx="1085">
                  <c:v>4.4159647201800398E-19</c:v>
                </c:pt>
                <c:pt idx="1086">
                  <c:v>4.4150304225672597E-19</c:v>
                </c:pt>
                <c:pt idx="1087">
                  <c:v>4.4141087485447905E-19</c:v>
                </c:pt>
                <c:pt idx="1088">
                  <c:v>4.4131996805497805E-19</c:v>
                </c:pt>
                <c:pt idx="1089">
                  <c:v>4.4123032011980503E-19</c:v>
                </c:pt>
                <c:pt idx="1090">
                  <c:v>4.4114192932837896E-19</c:v>
                </c:pt>
                <c:pt idx="1091">
                  <c:v>4.4105479397789802E-19</c:v>
                </c:pt>
                <c:pt idx="1092">
                  <c:v>4.4096891238327001E-19</c:v>
                </c:pt>
                <c:pt idx="1093">
                  <c:v>4.4088428287707898E-19</c:v>
                </c:pt>
                <c:pt idx="1094">
                  <c:v>4.4080090380953398E-19</c:v>
                </c:pt>
                <c:pt idx="1095">
                  <c:v>4.4071877354840801E-19</c:v>
                </c:pt>
                <c:pt idx="1096">
                  <c:v>4.4063789047900498E-19</c:v>
                </c:pt>
                <c:pt idx="1097">
                  <c:v>4.40558253004086E-19</c:v>
                </c:pt>
                <c:pt idx="1098">
                  <c:v>4.4047985954385097E-19</c:v>
                </c:pt>
                <c:pt idx="1099">
                  <c:v>4.4040270853586304E-19</c:v>
                </c:pt>
                <c:pt idx="1100">
                  <c:v>4.4032679843502499E-19</c:v>
                </c:pt>
                <c:pt idx="1101">
                  <c:v>4.4025212771350698E-19</c:v>
                </c:pt>
                <c:pt idx="1102">
                  <c:v>4.4017869486072502E-19</c:v>
                </c:pt>
                <c:pt idx="1103">
                  <c:v>4.4010649838328502E-19</c:v>
                </c:pt>
                <c:pt idx="1104">
                  <c:v>4.4003553680493904E-19</c:v>
                </c:pt>
                <c:pt idx="1105">
                  <c:v>4.3996580866653698E-19</c:v>
                </c:pt>
                <c:pt idx="1106">
                  <c:v>4.3989731252597697E-19</c:v>
                </c:pt>
                <c:pt idx="1107">
                  <c:v>4.3983004695818698E-19</c:v>
                </c:pt>
                <c:pt idx="1108">
                  <c:v>4.3976401055505898E-19</c:v>
                </c:pt>
                <c:pt idx="1109">
                  <c:v>4.39699201925409E-19</c:v>
                </c:pt>
                <c:pt idx="1110">
                  <c:v>4.3963561969494902E-19</c:v>
                </c:pt>
                <c:pt idx="1111">
                  <c:v>4.3957326250622602E-19</c:v>
                </c:pt>
                <c:pt idx="1112">
                  <c:v>4.39512129018607E-19</c:v>
                </c:pt>
                <c:pt idx="1113">
                  <c:v>4.3945221790821302E-19</c:v>
                </c:pt>
                <c:pt idx="1114">
                  <c:v>4.39393527867898E-19</c:v>
                </c:pt>
                <c:pt idx="1115">
                  <c:v>4.3933605760719699E-19</c:v>
                </c:pt>
                <c:pt idx="1116">
                  <c:v>4.3927980585230399E-19</c:v>
                </c:pt>
                <c:pt idx="1117">
                  <c:v>4.3922477134601401E-19</c:v>
                </c:pt>
                <c:pt idx="1118">
                  <c:v>4.3917095284771201E-19</c:v>
                </c:pt>
                <c:pt idx="1119">
                  <c:v>4.3911834913329995E-19</c:v>
                </c:pt>
                <c:pt idx="1120">
                  <c:v>4.3906695899519404E-19</c:v>
                </c:pt>
                <c:pt idx="1121">
                  <c:v>4.3901678124227998E-19</c:v>
                </c:pt>
                <c:pt idx="1122">
                  <c:v>4.38967814699863E-19</c:v>
                </c:pt>
                <c:pt idx="1123">
                  <c:v>4.3892005820965503E-19</c:v>
                </c:pt>
                <c:pt idx="1124">
                  <c:v>4.3887351062972502E-19</c:v>
                </c:pt>
                <c:pt idx="1125">
                  <c:v>4.38828170834474E-19</c:v>
                </c:pt>
                <c:pt idx="1126">
                  <c:v>4.38784037714598E-19</c:v>
                </c:pt>
                <c:pt idx="1127">
                  <c:v>4.3874111017705801E-19</c:v>
                </c:pt>
                <c:pt idx="1128">
                  <c:v>4.38699387145046E-19</c:v>
                </c:pt>
                <c:pt idx="1129">
                  <c:v>4.38658867557951E-19</c:v>
                </c:pt>
                <c:pt idx="1130">
                  <c:v>4.3861955037134698E-19</c:v>
                </c:pt>
                <c:pt idx="1131">
                  <c:v>4.3858143455692996E-19</c:v>
                </c:pt>
                <c:pt idx="1132">
                  <c:v>4.3854451910251205E-19</c:v>
                </c:pt>
                <c:pt idx="1133">
                  <c:v>4.3850880301198803E-19</c:v>
                </c:pt>
                <c:pt idx="1134">
                  <c:v>4.3847428530530704E-19</c:v>
                </c:pt>
                <c:pt idx="1135">
                  <c:v>4.3844096501844197E-19</c:v>
                </c:pt>
                <c:pt idx="1136">
                  <c:v>4.38408841203351E-19</c:v>
                </c:pt>
                <c:pt idx="1137">
                  <c:v>4.38377912927984E-19</c:v>
                </c:pt>
                <c:pt idx="1138">
                  <c:v>4.3834817927620102E-19</c:v>
                </c:pt>
                <c:pt idx="1139">
                  <c:v>4.3831963934781703E-19</c:v>
                </c:pt>
                <c:pt idx="1140">
                  <c:v>4.3829229225850903E-19</c:v>
                </c:pt>
                <c:pt idx="1141">
                  <c:v>4.3826613713982196E-19</c:v>
                </c:pt>
                <c:pt idx="1142">
                  <c:v>4.3824117313916299E-19</c:v>
                </c:pt>
                <c:pt idx="1143">
                  <c:v>4.3821739941973696E-19</c:v>
                </c:pt>
                <c:pt idx="1144">
                  <c:v>4.38194815160554E-19</c:v>
                </c:pt>
                <c:pt idx="1145">
                  <c:v>4.3817341955638205E-19</c:v>
                </c:pt>
                <c:pt idx="1146">
                  <c:v>4.3815321181775496E-19</c:v>
                </c:pt>
                <c:pt idx="1147">
                  <c:v>4.3813419117091104E-19</c:v>
                </c:pt>
                <c:pt idx="1148">
                  <c:v>4.3811635685782004E-19</c:v>
                </c:pt>
                <c:pt idx="1149">
                  <c:v>4.3809970813611398E-19</c:v>
                </c:pt>
                <c:pt idx="1150">
                  <c:v>4.3808424427909201E-19</c:v>
                </c:pt>
                <c:pt idx="1151">
                  <c:v>4.3806996457570899E-19</c:v>
                </c:pt>
                <c:pt idx="1152">
                  <c:v>4.3805686833053596E-19</c:v>
                </c:pt>
                <c:pt idx="1153">
                  <c:v>4.3804495486373999E-19</c:v>
                </c:pt>
                <c:pt idx="1154">
                  <c:v>4.3803422351109498E-19</c:v>
                </c:pt>
                <c:pt idx="1155">
                  <c:v>4.3802467362392097E-19</c:v>
                </c:pt>
                <c:pt idx="1156">
                  <c:v>4.3801630456910998E-19</c:v>
                </c:pt>
                <c:pt idx="1157">
                  <c:v>4.3800911572907801E-19</c:v>
                </c:pt>
                <c:pt idx="1158">
                  <c:v>4.3800310650175596E-19</c:v>
                </c:pt>
                <c:pt idx="1159">
                  <c:v>4.3799827630058703E-19</c:v>
                </c:pt>
                <c:pt idx="1160">
                  <c:v>4.3799462455449401E-19</c:v>
                </c:pt>
                <c:pt idx="1161">
                  <c:v>4.3799215070787199E-19</c:v>
                </c:pt>
                <c:pt idx="1162">
                  <c:v>4.3799085422057496E-19</c:v>
                </c:pt>
                <c:pt idx="1163">
                  <c:v>4.3799073456790497E-19</c:v>
                </c:pt>
                <c:pt idx="1164">
                  <c:v>4.3799179124058403E-19</c:v>
                </c:pt>
                <c:pt idx="1165">
                  <c:v>4.3799402374476298E-19</c:v>
                </c:pt>
                <c:pt idx="1166">
                  <c:v>4.3799743160198303E-19</c:v>
                </c:pt>
                <c:pt idx="1167">
                  <c:v>4.3800201434919804E-19</c:v>
                </c:pt>
                <c:pt idx="1168">
                  <c:v>4.3800777153872504E-19</c:v>
                </c:pt>
                <c:pt idx="1169">
                  <c:v>4.3801470273826804E-19</c:v>
                </c:pt>
                <c:pt idx="1170">
                  <c:v>4.3802280753087198E-19</c:v>
                </c:pt>
                <c:pt idx="1171">
                  <c:v>4.3803208551495301E-19</c:v>
                </c:pt>
                <c:pt idx="1172">
                  <c:v>4.3804253630426397E-19</c:v>
                </c:pt>
                <c:pt idx="1173">
                  <c:v>4.3805415952787103E-19</c:v>
                </c:pt>
                <c:pt idx="1174">
                  <c:v>4.3806695483019101E-19</c:v>
                </c:pt>
                <c:pt idx="1175">
                  <c:v>4.3808092187093499E-19</c:v>
                </c:pt>
                <c:pt idx="1176">
                  <c:v>4.3809606032514303E-19</c:v>
                </c:pt>
                <c:pt idx="1177">
                  <c:v>4.3811236988313899E-19</c:v>
                </c:pt>
                <c:pt idx="1178">
                  <c:v>4.3812985025055997E-19</c:v>
                </c:pt>
                <c:pt idx="1179">
                  <c:v>4.38148501148311E-19</c:v>
                </c:pt>
                <c:pt idx="1180">
                  <c:v>4.3816832231260601E-19</c:v>
                </c:pt>
                <c:pt idx="1181">
                  <c:v>4.3818931349492003E-19</c:v>
                </c:pt>
                <c:pt idx="1182">
                  <c:v>4.3821147446201099E-19</c:v>
                </c:pt>
                <c:pt idx="1183">
                  <c:v>4.3823480499590696E-19</c:v>
                </c:pt>
                <c:pt idx="1184">
                  <c:v>4.3825930489391104E-19</c:v>
                </c:pt>
                <c:pt idx="1185">
                  <c:v>4.3828497396857603E-19</c:v>
                </c:pt>
                <c:pt idx="1186">
                  <c:v>4.38311812047739E-19</c:v>
                </c:pt>
                <c:pt idx="1187">
                  <c:v>4.3833981897447499E-19</c:v>
                </c:pt>
                <c:pt idx="1188">
                  <c:v>4.38368994607141E-19</c:v>
                </c:pt>
                <c:pt idx="1189">
                  <c:v>4.3839933881933998E-19</c:v>
                </c:pt>
                <c:pt idx="1190">
                  <c:v>4.3843085149994E-19</c:v>
                </c:pt>
                <c:pt idx="1191">
                  <c:v>4.3846353255307E-19</c:v>
                </c:pt>
                <c:pt idx="1192">
                  <c:v>4.3849738189809996E-19</c:v>
                </c:pt>
                <c:pt idx="1193">
                  <c:v>4.3853239946969703E-19</c:v>
                </c:pt>
                <c:pt idx="1194">
                  <c:v>4.3856858521775796E-19</c:v>
                </c:pt>
                <c:pt idx="1195">
                  <c:v>4.3860593910746502E-19</c:v>
                </c:pt>
                <c:pt idx="1196">
                  <c:v>4.3864446111926096E-19</c:v>
                </c:pt>
                <c:pt idx="1197">
                  <c:v>4.38684151248868E-19</c:v>
                </c:pt>
                <c:pt idx="1198">
                  <c:v>4.3872500950726703E-19</c:v>
                </c:pt>
                <c:pt idx="1199">
                  <c:v>4.3876703592074103E-19</c:v>
                </c:pt>
                <c:pt idx="1200">
                  <c:v>4.3881023053083797E-19</c:v>
                </c:pt>
                <c:pt idx="1201">
                  <c:v>4.3885459339441295E-19</c:v>
                </c:pt>
                <c:pt idx="1202">
                  <c:v>4.3890012458360698E-19</c:v>
                </c:pt>
                <c:pt idx="1203">
                  <c:v>4.38946824185867E-19</c:v>
                </c:pt>
                <c:pt idx="1204">
                  <c:v>4.3899469230395195E-19</c:v>
                </c:pt>
                <c:pt idx="1205">
                  <c:v>4.3904372905592704E-19</c:v>
                </c:pt>
                <c:pt idx="1206">
                  <c:v>4.3909393457519796E-19</c:v>
                </c:pt>
                <c:pt idx="1207">
                  <c:v>4.3914530901050197E-19</c:v>
                </c:pt>
                <c:pt idx="1208">
                  <c:v>4.3919785252591404E-19</c:v>
                </c:pt>
                <c:pt idx="1209">
                  <c:v>4.39251565300857E-19</c:v>
                </c:pt>
                <c:pt idx="1210">
                  <c:v>4.3930644753013104E-19</c:v>
                </c:pt>
                <c:pt idx="1211">
                  <c:v>4.3936249942389798E-19</c:v>
                </c:pt>
                <c:pt idx="1212">
                  <c:v>4.3941972120770501E-19</c:v>
                </c:pt>
                <c:pt idx="1213">
                  <c:v>4.3947811312250696E-19</c:v>
                </c:pt>
                <c:pt idx="1214">
                  <c:v>4.3953767542465897E-19</c:v>
                </c:pt>
                <c:pt idx="1215">
                  <c:v>4.3959840838593297E-19</c:v>
                </c:pt>
                <c:pt idx="1216">
                  <c:v>4.3966031229355002E-19</c:v>
                </c:pt>
                <c:pt idx="1217">
                  <c:v>4.3972338745016296E-19</c:v>
                </c:pt>
                <c:pt idx="1218">
                  <c:v>4.3978763417391301E-19</c:v>
                </c:pt>
                <c:pt idx="1219">
                  <c:v>4.3985305279839201E-19</c:v>
                </c:pt>
                <c:pt idx="1220">
                  <c:v>4.3991964367270598E-19</c:v>
                </c:pt>
                <c:pt idx="1221">
                  <c:v>4.3998740716146503E-19</c:v>
                </c:pt>
                <c:pt idx="1222">
                  <c:v>4.4005634364480403E-19</c:v>
                </c:pt>
                <c:pt idx="1223">
                  <c:v>4.4012645351840604E-19</c:v>
                </c:pt>
                <c:pt idx="1224">
                  <c:v>4.4019773719351296E-19</c:v>
                </c:pt>
                <c:pt idx="1225">
                  <c:v>4.4027019509694901E-19</c:v>
                </c:pt>
                <c:pt idx="1226">
                  <c:v>4.4034382767113803E-19</c:v>
                </c:pt>
                <c:pt idx="1227">
                  <c:v>4.4041863537413098E-19</c:v>
                </c:pt>
                <c:pt idx="1228">
                  <c:v>4.40494618679598E-19</c:v>
                </c:pt>
                <c:pt idx="1229">
                  <c:v>4.40571778076889E-19</c:v>
                </c:pt>
                <c:pt idx="1230">
                  <c:v>4.4065011407102903E-19</c:v>
                </c:pt>
                <c:pt idx="1231">
                  <c:v>4.4072962718273101E-19</c:v>
                </c:pt>
                <c:pt idx="1232">
                  <c:v>4.4081031794845703E-19</c:v>
                </c:pt>
                <c:pt idx="1233">
                  <c:v>4.4089218692040203E-19</c:v>
                </c:pt>
                <c:pt idx="1234">
                  <c:v>4.4097523466653604E-19</c:v>
                </c:pt>
                <c:pt idx="1235">
                  <c:v>4.41059461770622E-19</c:v>
                </c:pt>
                <c:pt idx="1236">
                  <c:v>4.4114486883225303E-19</c:v>
                </c:pt>
                <c:pt idx="1237">
                  <c:v>4.4123145646685803E-19</c:v>
                </c:pt>
                <c:pt idx="1238">
                  <c:v>4.4131922530573603E-19</c:v>
                </c:pt>
                <c:pt idx="1239">
                  <c:v>4.4140817599609002E-19</c:v>
                </c:pt>
                <c:pt idx="1240">
                  <c:v>4.41498309201048E-19</c:v>
                </c:pt>
                <c:pt idx="1241">
                  <c:v>4.4158962559968498E-19</c:v>
                </c:pt>
                <c:pt idx="1242">
                  <c:v>4.4168212588706098E-19</c:v>
                </c:pt>
                <c:pt idx="1243">
                  <c:v>4.4177581077424504E-19</c:v>
                </c:pt>
                <c:pt idx="1244">
                  <c:v>4.4187068098834804E-19</c:v>
                </c:pt>
                <c:pt idx="1245">
                  <c:v>4.4196673727254502E-19</c:v>
                </c:pt>
                <c:pt idx="1246">
                  <c:v>4.4206398038611104E-19</c:v>
                </c:pt>
                <c:pt idx="1247">
                  <c:v>4.4216241110445699E-19</c:v>
                </c:pt>
                <c:pt idx="1248">
                  <c:v>4.4226203021915201E-19</c:v>
                </c:pt>
                <c:pt idx="1249">
                  <c:v>4.4236283853796898E-19</c:v>
                </c:pt>
                <c:pt idx="1250">
                  <c:v>4.4246483688489601E-19</c:v>
                </c:pt>
                <c:pt idx="1251">
                  <c:v>4.4256802610019999E-19</c:v>
                </c:pt>
                <c:pt idx="1252">
                  <c:v>4.42672407040429E-19</c:v>
                </c:pt>
                <c:pt idx="1253">
                  <c:v>4.4277798057847699E-19</c:v>
                </c:pt>
                <c:pt idx="1254">
                  <c:v>4.4288474760360004E-19</c:v>
                </c:pt>
                <c:pt idx="1255">
                  <c:v>4.42992709021456E-19</c:v>
                </c:pt>
                <c:pt idx="1256">
                  <c:v>4.4310186575414904E-19</c:v>
                </c:pt>
                <c:pt idx="1257">
                  <c:v>4.4321221874026003E-19</c:v>
                </c:pt>
                <c:pt idx="1258">
                  <c:v>4.4332376893489199E-19</c:v>
                </c:pt>
                <c:pt idx="1259">
                  <c:v>4.4343651730968998E-19</c:v>
                </c:pt>
                <c:pt idx="1260">
                  <c:v>4.4355046485291403E-19</c:v>
                </c:pt>
                <c:pt idx="1261">
                  <c:v>4.4366561256944997E-19</c:v>
                </c:pt>
                <c:pt idx="1262">
                  <c:v>4.4378196148085696E-19</c:v>
                </c:pt>
                <c:pt idx="1263">
                  <c:v>4.4389951262542995E-19</c:v>
                </c:pt>
                <c:pt idx="1264">
                  <c:v>4.4401826705820896E-19</c:v>
                </c:pt>
                <c:pt idx="1265">
                  <c:v>4.4413822585104197E-19</c:v>
                </c:pt>
                <c:pt idx="1266">
                  <c:v>4.4425939009262898E-19</c:v>
                </c:pt>
                <c:pt idx="1267">
                  <c:v>4.4438176088856298E-19</c:v>
                </c:pt>
                <c:pt idx="1268">
                  <c:v>4.4450533936137002E-19</c:v>
                </c:pt>
                <c:pt idx="1269">
                  <c:v>4.4463012665056804E-19</c:v>
                </c:pt>
                <c:pt idx="1270">
                  <c:v>4.4475612391269697E-19</c:v>
                </c:pt>
                <c:pt idx="1271">
                  <c:v>4.4488333232137796E-19</c:v>
                </c:pt>
                <c:pt idx="1272">
                  <c:v>4.4501175306735301E-19</c:v>
                </c:pt>
                <c:pt idx="1273">
                  <c:v>4.4514138735854904E-19</c:v>
                </c:pt>
                <c:pt idx="1274">
                  <c:v>4.4527223642010399E-19</c:v>
                </c:pt>
                <c:pt idx="1275">
                  <c:v>4.4540430149443797E-19</c:v>
                </c:pt>
                <c:pt idx="1276">
                  <c:v>4.4553758384129001E-19</c:v>
                </c:pt>
                <c:pt idx="1277">
                  <c:v>4.4567208473778104E-19</c:v>
                </c:pt>
                <c:pt idx="1278">
                  <c:v>4.4580780547846099E-19</c:v>
                </c:pt>
                <c:pt idx="1279">
                  <c:v>4.45944747375352E-19</c:v>
                </c:pt>
                <c:pt idx="1280">
                  <c:v>4.4608291175801798E-19</c:v>
                </c:pt>
                <c:pt idx="1281">
                  <c:v>4.4622229997362402E-19</c:v>
                </c:pt>
                <c:pt idx="1282">
                  <c:v>4.4636291338695899E-19</c:v>
                </c:pt>
                <c:pt idx="1283">
                  <c:v>4.4650475338053099E-19</c:v>
                </c:pt>
                <c:pt idx="1284">
                  <c:v>4.4664782135460203E-19</c:v>
                </c:pt>
                <c:pt idx="1285">
                  <c:v>4.46792118727248E-19</c:v>
                </c:pt>
                <c:pt idx="1286">
                  <c:v>4.4693764693441896E-19</c:v>
                </c:pt>
                <c:pt idx="1287">
                  <c:v>4.4708440743000897E-19</c:v>
                </c:pt>
                <c:pt idx="1288">
                  <c:v>4.4723240168589803E-19</c:v>
                </c:pt>
                <c:pt idx="1289">
                  <c:v>4.4738163119202697E-19</c:v>
                </c:pt>
                <c:pt idx="1290">
                  <c:v>4.4753209745644997E-19</c:v>
                </c:pt>
                <c:pt idx="1291">
                  <c:v>4.4768380200540305E-19</c:v>
                </c:pt>
                <c:pt idx="1292">
                  <c:v>4.4783674638336299E-19</c:v>
                </c:pt>
                <c:pt idx="1293">
                  <c:v>4.4799093215312499E-19</c:v>
                </c:pt>
                <c:pt idx="1294">
                  <c:v>4.4814636089584498E-19</c:v>
                </c:pt>
                <c:pt idx="1295">
                  <c:v>4.4830303421112198E-19</c:v>
                </c:pt>
                <c:pt idx="1296">
                  <c:v>4.4846095371706301E-19</c:v>
                </c:pt>
                <c:pt idx="1297">
                  <c:v>4.48620121050353E-19</c:v>
                </c:pt>
                <c:pt idx="1298">
                  <c:v>4.4878053786630602E-19</c:v>
                </c:pt>
                <c:pt idx="1299">
                  <c:v>4.4894220583895702E-19</c:v>
                </c:pt>
                <c:pt idx="1300">
                  <c:v>4.4910512666111995E-19</c:v>
                </c:pt>
                <c:pt idx="1301">
                  <c:v>4.4926930204446399E-19</c:v>
                </c:pt>
                <c:pt idx="1302">
                  <c:v>4.4943473371958E-19</c:v>
                </c:pt>
                <c:pt idx="1303">
                  <c:v>4.4960142343606295E-19</c:v>
                </c:pt>
                <c:pt idx="1304">
                  <c:v>4.4976937296257097E-19</c:v>
                </c:pt>
                <c:pt idx="1305">
                  <c:v>4.4993858408691401E-19</c:v>
                </c:pt>
                <c:pt idx="1306">
                  <c:v>4.5010905861613204E-19</c:v>
                </c:pt>
                <c:pt idx="1307">
                  <c:v>4.5028079837655401E-19</c:v>
                </c:pt>
                <c:pt idx="1308">
                  <c:v>4.5045380521388601E-19</c:v>
                </c:pt>
                <c:pt idx="1309">
                  <c:v>4.5062808099329596E-19</c:v>
                </c:pt>
                <c:pt idx="1310">
                  <c:v>4.5080362759948504E-19</c:v>
                </c:pt>
                <c:pt idx="1311">
                  <c:v>4.5098044693677002E-19</c:v>
                </c:pt>
                <c:pt idx="1312">
                  <c:v>4.5115854092915799E-19</c:v>
                </c:pt>
                <c:pt idx="1313">
                  <c:v>4.5133791152045298E-19</c:v>
                </c:pt>
                <c:pt idx="1314">
                  <c:v>4.5151856067430504E-19</c:v>
                </c:pt>
                <c:pt idx="1315">
                  <c:v>4.5170049037432503E-19</c:v>
                </c:pt>
                <c:pt idx="1316">
                  <c:v>4.5188370262414802E-19</c:v>
                </c:pt>
                <c:pt idx="1317">
                  <c:v>4.5206819944753396E-19</c:v>
                </c:pt>
                <c:pt idx="1318">
                  <c:v>4.5225398288844497E-19</c:v>
                </c:pt>
                <c:pt idx="1319">
                  <c:v>4.5244105501115004E-19</c:v>
                </c:pt>
                <c:pt idx="1320">
                  <c:v>4.5262941790029704E-19</c:v>
                </c:pt>
                <c:pt idx="1321">
                  <c:v>4.5281907366100799E-19</c:v>
                </c:pt>
                <c:pt idx="1322">
                  <c:v>4.53010024418983E-19</c:v>
                </c:pt>
                <c:pt idx="1323">
                  <c:v>4.5320227232056604E-19</c:v>
                </c:pt>
                <c:pt idx="1324">
                  <c:v>4.5339581953287904E-19</c:v>
                </c:pt>
                <c:pt idx="1325">
                  <c:v>4.5359066824387599E-19</c:v>
                </c:pt>
                <c:pt idx="1326">
                  <c:v>4.5378682066246996E-19</c:v>
                </c:pt>
                <c:pt idx="1327">
                  <c:v>4.5398427901861397E-19</c:v>
                </c:pt>
                <c:pt idx="1328">
                  <c:v>4.5418304556339599E-19</c:v>
                </c:pt>
                <c:pt idx="1329">
                  <c:v>4.5438312256915403E-19</c:v>
                </c:pt>
                <c:pt idx="1330">
                  <c:v>4.5458451232957204E-19</c:v>
                </c:pt>
                <c:pt idx="1331">
                  <c:v>4.5478721715977198E-19</c:v>
                </c:pt>
                <c:pt idx="1332">
                  <c:v>4.5499123939642996E-19</c:v>
                </c:pt>
                <c:pt idx="1333">
                  <c:v>4.5519658139786001E-19</c:v>
                </c:pt>
                <c:pt idx="1334">
                  <c:v>4.5540324554415004E-19</c:v>
                </c:pt>
                <c:pt idx="1335">
                  <c:v>4.55611234237249E-19</c:v>
                </c:pt>
                <c:pt idx="1336">
                  <c:v>4.5582054990107204E-19</c:v>
                </c:pt>
                <c:pt idx="1337">
                  <c:v>4.5603119498161798E-19</c:v>
                </c:pt>
                <c:pt idx="1338">
                  <c:v>4.5624317194708401E-19</c:v>
                </c:pt>
                <c:pt idx="1339">
                  <c:v>4.5645648328795899E-19</c:v>
                </c:pt>
                <c:pt idx="1340">
                  <c:v>4.5667113151716E-19</c:v>
                </c:pt>
                <c:pt idx="1341">
                  <c:v>4.5688711917012703E-19</c:v>
                </c:pt>
                <c:pt idx="1342">
                  <c:v>4.57104448804951E-19</c:v>
                </c:pt>
                <c:pt idx="1343">
                  <c:v>4.5732312300248203E-19</c:v>
                </c:pt>
                <c:pt idx="1344">
                  <c:v>4.5754314436645299E-19</c:v>
                </c:pt>
                <c:pt idx="1345">
                  <c:v>4.5776451552359998E-19</c:v>
                </c:pt>
                <c:pt idx="1346">
                  <c:v>4.5798723912378004E-19</c:v>
                </c:pt>
                <c:pt idx="1347">
                  <c:v>4.5821131784009198E-19</c:v>
                </c:pt>
                <c:pt idx="1348">
                  <c:v>4.5843675436899699E-19</c:v>
                </c:pt>
                <c:pt idx="1349">
                  <c:v>4.5866355143046302E-19</c:v>
                </c:pt>
                <c:pt idx="1350">
                  <c:v>4.5889171176806702E-19</c:v>
                </c:pt>
                <c:pt idx="1351">
                  <c:v>4.5912123814914104E-19</c:v>
                </c:pt>
                <c:pt idx="1352">
                  <c:v>4.5935213336487401E-19</c:v>
                </c:pt>
                <c:pt idx="1353">
                  <c:v>4.5958440023047996E-19</c:v>
                </c:pt>
                <c:pt idx="1354">
                  <c:v>4.5981804158531196E-19</c:v>
                </c:pt>
                <c:pt idx="1355">
                  <c:v>4.60053060292992E-19</c:v>
                </c:pt>
                <c:pt idx="1356">
                  <c:v>4.6028945924154198E-19</c:v>
                </c:pt>
                <c:pt idx="1357">
                  <c:v>4.6052724134354903E-19</c:v>
                </c:pt>
                <c:pt idx="1358">
                  <c:v>4.6076640953625304E-19</c:v>
                </c:pt>
                <c:pt idx="1359">
                  <c:v>4.6100696678174496E-19</c:v>
                </c:pt>
                <c:pt idx="1360">
                  <c:v>4.6124891606707502E-19</c:v>
                </c:pt>
                <c:pt idx="1361">
                  <c:v>4.6149226040438204E-19</c:v>
                </c:pt>
                <c:pt idx="1362">
                  <c:v>4.6173700283108096E-19</c:v>
                </c:pt>
                <c:pt idx="1363">
                  <c:v>4.61983146409975E-19</c:v>
                </c:pt>
                <c:pt idx="1364">
                  <c:v>4.6223069422940605E-19</c:v>
                </c:pt>
                <c:pt idx="1365">
                  <c:v>4.62479649403427E-19</c:v>
                </c:pt>
                <c:pt idx="1366">
                  <c:v>4.6273001507192401E-19</c:v>
                </c:pt>
                <c:pt idx="1367">
                  <c:v>4.6298179440079397E-19</c:v>
                </c:pt>
                <c:pt idx="1368">
                  <c:v>4.6323499058207404E-19</c:v>
                </c:pt>
                <c:pt idx="1369">
                  <c:v>4.6348960683413702E-19</c:v>
                </c:pt>
                <c:pt idx="1370">
                  <c:v>4.63745646401789E-19</c:v>
                </c:pt>
                <c:pt idx="1371">
                  <c:v>4.640031125565E-19</c:v>
                </c:pt>
                <c:pt idx="1372">
                  <c:v>4.6426200859650798E-19</c:v>
                </c:pt>
                <c:pt idx="1373">
                  <c:v>4.64522337847021E-19</c:v>
                </c:pt>
                <c:pt idx="1374">
                  <c:v>4.6478410366034596E-19</c:v>
                </c:pt>
                <c:pt idx="1375">
                  <c:v>4.6504730941609904E-19</c:v>
                </c:pt>
                <c:pt idx="1376">
                  <c:v>4.6531195852133197E-19</c:v>
                </c:pt>
                <c:pt idx="1377">
                  <c:v>4.6557805441074195E-19</c:v>
                </c:pt>
                <c:pt idx="1378">
                  <c:v>4.65845600546814E-19</c:v>
                </c:pt>
                <c:pt idx="1379">
                  <c:v>4.6611460042001003E-19</c:v>
                </c:pt>
                <c:pt idx="1380">
                  <c:v>4.66385057548935E-19</c:v>
                </c:pt>
                <c:pt idx="1381">
                  <c:v>4.6665697548054396E-19</c:v>
                </c:pt>
                <c:pt idx="1382">
                  <c:v>4.6693035779029196E-19</c:v>
                </c:pt>
                <c:pt idx="1383">
                  <c:v>4.6720520808231902E-19</c:v>
                </c:pt>
                <c:pt idx="1384">
                  <c:v>4.6748152998965597E-19</c:v>
                </c:pt>
                <c:pt idx="1385">
                  <c:v>4.6775932717440101E-19</c:v>
                </c:pt>
                <c:pt idx="1386">
                  <c:v>4.6803860332789297E-19</c:v>
                </c:pt>
                <c:pt idx="1387">
                  <c:v>4.6831936217093404E-19</c:v>
                </c:pt>
                <c:pt idx="1388">
                  <c:v>4.6860160745395095E-19</c:v>
                </c:pt>
                <c:pt idx="1389">
                  <c:v>4.6888534295722603E-19</c:v>
                </c:pt>
                <c:pt idx="1390">
                  <c:v>4.6917057249104999E-19</c:v>
                </c:pt>
                <c:pt idx="1391">
                  <c:v>4.6945729989596297E-19</c:v>
                </c:pt>
                <c:pt idx="1392">
                  <c:v>4.6974552904293702E-19</c:v>
                </c:pt>
                <c:pt idx="1393">
                  <c:v>4.7003526383359304E-19</c:v>
                </c:pt>
                <c:pt idx="1394">
                  <c:v>4.7032650820037703E-19</c:v>
                </c:pt>
                <c:pt idx="1395">
                  <c:v>4.7061926610681498E-19</c:v>
                </c:pt>
                <c:pt idx="1396">
                  <c:v>4.7091354154769004E-19</c:v>
                </c:pt>
                <c:pt idx="1397">
                  <c:v>4.7120933854927603E-19</c:v>
                </c:pt>
                <c:pt idx="1398">
                  <c:v>4.7150666116952595E-19</c:v>
                </c:pt>
                <c:pt idx="1399">
                  <c:v>4.7180551349835098E-19</c:v>
                </c:pt>
                <c:pt idx="1400">
                  <c:v>4.7210589965775696E-19</c:v>
                </c:pt>
                <c:pt idx="1401">
                  <c:v>4.7240782380214503E-19</c:v>
                </c:pt>
                <c:pt idx="1402">
                  <c:v>4.7271129011849903E-19</c:v>
                </c:pt>
                <c:pt idx="1403">
                  <c:v>4.7301630282661196E-19</c:v>
                </c:pt>
                <c:pt idx="1404">
                  <c:v>4.7332286617934998E-19</c:v>
                </c:pt>
                <c:pt idx="1405">
                  <c:v>4.7363098446285504E-19</c:v>
                </c:pt>
                <c:pt idx="1406">
                  <c:v>4.7394066199678696E-19</c:v>
                </c:pt>
                <c:pt idx="1407">
                  <c:v>4.7425190313458701E-19</c:v>
                </c:pt>
                <c:pt idx="1408">
                  <c:v>4.7456471226368798E-19</c:v>
                </c:pt>
                <c:pt idx="1409">
                  <c:v>4.7487909380578699E-19</c:v>
                </c:pt>
                <c:pt idx="1410">
                  <c:v>4.7519505221707598E-19</c:v>
                </c:pt>
                <c:pt idx="1411">
                  <c:v>4.7551259198850601E-19</c:v>
                </c:pt>
                <c:pt idx="1412">
                  <c:v>4.7583171764602804E-19</c:v>
                </c:pt>
                <c:pt idx="1413">
                  <c:v>4.76152433750873E-19</c:v>
                </c:pt>
                <c:pt idx="1414">
                  <c:v>4.7647474489977199E-19</c:v>
                </c:pt>
                <c:pt idx="1415">
                  <c:v>4.7679865572527198E-19</c:v>
                </c:pt>
                <c:pt idx="1416">
                  <c:v>4.7712417089595705E-19</c:v>
                </c:pt>
                <c:pt idx="1417">
                  <c:v>4.7745129511674405E-19</c:v>
                </c:pt>
                <c:pt idx="1418">
                  <c:v>4.7778003312914202E-19</c:v>
                </c:pt>
                <c:pt idx="1419">
                  <c:v>4.7811038971153801E-19</c:v>
                </c:pt>
                <c:pt idx="1420">
                  <c:v>4.7844236967947698E-19</c:v>
                </c:pt>
                <c:pt idx="1421">
                  <c:v>4.7877597788592703E-19</c:v>
                </c:pt>
                <c:pt idx="1422">
                  <c:v>4.7911121922157905E-19</c:v>
                </c:pt>
                <c:pt idx="1423">
                  <c:v>4.7944809861514796E-19</c:v>
                </c:pt>
                <c:pt idx="1424">
                  <c:v>4.7978662103363002E-19</c:v>
                </c:pt>
                <c:pt idx="1425">
                  <c:v>4.8012679148264897E-19</c:v>
                </c:pt>
                <c:pt idx="1426">
                  <c:v>4.8046861500669597E-19</c:v>
                </c:pt>
                <c:pt idx="1427">
                  <c:v>4.8081209668948697E-19</c:v>
                </c:pt>
                <c:pt idx="1428">
                  <c:v>4.8115724165423696E-19</c:v>
                </c:pt>
                <c:pt idx="1429">
                  <c:v>4.8150405506398096E-19</c:v>
                </c:pt>
                <c:pt idx="1430">
                  <c:v>4.81852542121897E-19</c:v>
                </c:pt>
                <c:pt idx="1431">
                  <c:v>4.8220270807159803E-19</c:v>
                </c:pt>
                <c:pt idx="1432">
                  <c:v>4.8255455819748702E-19</c:v>
                </c:pt>
                <c:pt idx="1433">
                  <c:v>4.8290809782506197E-19</c:v>
                </c:pt>
                <c:pt idx="1434">
                  <c:v>4.83263332321238E-19</c:v>
                </c:pt>
                <c:pt idx="1435">
                  <c:v>4.8362026709471799E-19</c:v>
                </c:pt>
                <c:pt idx="1436">
                  <c:v>4.8397890759627302E-19</c:v>
                </c:pt>
                <c:pt idx="1437">
                  <c:v>4.8433925931914195E-19</c:v>
                </c:pt>
                <c:pt idx="1438">
                  <c:v>4.8470132779934697E-19</c:v>
                </c:pt>
                <c:pt idx="1439">
                  <c:v>4.85065118616045E-19</c:v>
                </c:pt>
                <c:pt idx="1440">
                  <c:v>4.8543063739188596E-19</c:v>
                </c:pt>
                <c:pt idx="1441">
                  <c:v>4.8579788979337396E-19</c:v>
                </c:pt>
                <c:pt idx="1442">
                  <c:v>4.86166881531221E-19</c:v>
                </c:pt>
                <c:pt idx="1443">
                  <c:v>4.8653761836073997E-19</c:v>
                </c:pt>
                <c:pt idx="1444">
                  <c:v>4.86910106082178E-19</c:v>
                </c:pt>
                <c:pt idx="1445">
                  <c:v>4.8728435054112903E-19</c:v>
                </c:pt>
                <c:pt idx="1446">
                  <c:v>4.87660357628905E-19</c:v>
                </c:pt>
                <c:pt idx="1447">
                  <c:v>4.8803813328288803E-19</c:v>
                </c:pt>
                <c:pt idx="1448">
                  <c:v>4.8841768348699598E-19</c:v>
                </c:pt>
                <c:pt idx="1449">
                  <c:v>4.8879901427198999E-19</c:v>
                </c:pt>
                <c:pt idx="1450">
                  <c:v>4.8918213171595001E-19</c:v>
                </c:pt>
                <c:pt idx="1451">
                  <c:v>4.89567041944635E-19</c:v>
                </c:pt>
                <c:pt idx="1452">
                  <c:v>4.8995375113191904E-19</c:v>
                </c:pt>
                <c:pt idx="1453">
                  <c:v>4.9034226550019001E-19</c:v>
                </c:pt>
                <c:pt idx="1454">
                  <c:v>4.9073259132077703E-19</c:v>
                </c:pt>
                <c:pt idx="1455">
                  <c:v>4.91124734914389E-19</c:v>
                </c:pt>
                <c:pt idx="1456">
                  <c:v>4.9151870265152196E-19</c:v>
                </c:pt>
                <c:pt idx="1457">
                  <c:v>4.9191450095291798E-19</c:v>
                </c:pt>
                <c:pt idx="1458">
                  <c:v>4.9231213629001697E-19</c:v>
                </c:pt>
                <c:pt idx="1459">
                  <c:v>4.9271161518535998E-19</c:v>
                </c:pt>
                <c:pt idx="1460">
                  <c:v>4.9311294421310398E-19</c:v>
                </c:pt>
                <c:pt idx="1461">
                  <c:v>4.9351612999943501E-19</c:v>
                </c:pt>
                <c:pt idx="1462">
                  <c:v>4.9392117922305903E-19</c:v>
                </c:pt>
                <c:pt idx="1463">
                  <c:v>4.9432809861566301E-19</c:v>
                </c:pt>
                <c:pt idx="1464">
                  <c:v>4.9473689496240703E-19</c:v>
                </c:pt>
                <c:pt idx="1465">
                  <c:v>4.9514757510238697E-19</c:v>
                </c:pt>
                <c:pt idx="1466">
                  <c:v>4.9556014592915803E-19</c:v>
                </c:pt>
                <c:pt idx="1467">
                  <c:v>4.95974614391196E-19</c:v>
                </c:pt>
                <c:pt idx="1468">
                  <c:v>4.9639098749242804E-19</c:v>
                </c:pt>
                <c:pt idx="1469">
                  <c:v>4.9680927229272696E-19</c:v>
                </c:pt>
                <c:pt idx="1470">
                  <c:v>4.9722947590844101E-19</c:v>
                </c:pt>
                <c:pt idx="1471">
                  <c:v>4.9765160551291002E-19</c:v>
                </c:pt>
                <c:pt idx="1472">
                  <c:v>4.9807566833699204E-19</c:v>
                </c:pt>
                <c:pt idx="1473">
                  <c:v>4.9850167166962597E-19</c:v>
                </c:pt>
                <c:pt idx="1474">
                  <c:v>4.9892962285833796E-19</c:v>
                </c:pt>
                <c:pt idx="1475">
                  <c:v>4.9935952930982702E-19</c:v>
                </c:pt>
                <c:pt idx="1476">
                  <c:v>4.99791398490506E-19</c:v>
                </c:pt>
                <c:pt idx="1477">
                  <c:v>5.0022523792708603E-19</c:v>
                </c:pt>
                <c:pt idx="1478">
                  <c:v>5.0066105520712297E-19</c:v>
                </c:pt>
                <c:pt idx="1479">
                  <c:v>5.0109885797963104E-19</c:v>
                </c:pt>
                <c:pt idx="1480">
                  <c:v>5.0153865395566002E-19</c:v>
                </c:pt>
                <c:pt idx="1481">
                  <c:v>5.0198045090888301E-19</c:v>
                </c:pt>
                <c:pt idx="1482">
                  <c:v>5.0242425667623098E-19</c:v>
                </c:pt>
                <c:pt idx="1483">
                  <c:v>5.0287007915847205E-19</c:v>
                </c:pt>
                <c:pt idx="1484">
                  <c:v>5.0331792632087103E-19</c:v>
                </c:pt>
                <c:pt idx="1485">
                  <c:v>5.0376780619378004E-19</c:v>
                </c:pt>
                <c:pt idx="1486">
                  <c:v>5.0421972687332901E-19</c:v>
                </c:pt>
                <c:pt idx="1487">
                  <c:v>5.0467369652203802E-19</c:v>
                </c:pt>
                <c:pt idx="1488">
                  <c:v>5.0512972336947297E-19</c:v>
                </c:pt>
                <c:pt idx="1489">
                  <c:v>5.0558781571294304E-19</c:v>
                </c:pt>
                <c:pt idx="1490">
                  <c:v>5.0604798191814701E-19</c:v>
                </c:pt>
                <c:pt idx="1491">
                  <c:v>5.0651023041988296E-19</c:v>
                </c:pt>
                <c:pt idx="1492">
                  <c:v>5.0697456972274099E-19</c:v>
                </c:pt>
                <c:pt idx="1493">
                  <c:v>5.0744100840176703E-19</c:v>
                </c:pt>
                <c:pt idx="1494">
                  <c:v>5.0790955510325204E-19</c:v>
                </c:pt>
                <c:pt idx="1495">
                  <c:v>5.0838021854538902E-19</c:v>
                </c:pt>
                <c:pt idx="1496">
                  <c:v>5.08853007519056E-19</c:v>
                </c:pt>
                <c:pt idx="1497">
                  <c:v>5.0932793088852603E-19</c:v>
                </c:pt>
                <c:pt idx="1498">
                  <c:v>5.0980499759225096E-19</c:v>
                </c:pt>
                <c:pt idx="1499">
                  <c:v>5.1028421664363299E-19</c:v>
                </c:pt>
                <c:pt idx="1500">
                  <c:v>5.1076559713175397E-19</c:v>
                </c:pt>
                <c:pt idx="1501">
                  <c:v>5.11249148222231E-19</c:v>
                </c:pt>
                <c:pt idx="1502">
                  <c:v>5.1173487915798199E-19</c:v>
                </c:pt>
                <c:pt idx="1503">
                  <c:v>5.1222279926002703E-19</c:v>
                </c:pt>
                <c:pt idx="1504">
                  <c:v>5.1271291792833698E-19</c:v>
                </c:pt>
                <c:pt idx="1505">
                  <c:v>5.1320524464266998E-19</c:v>
                </c:pt>
                <c:pt idx="1506">
                  <c:v>5.1369978896340496E-19</c:v>
                </c:pt>
                <c:pt idx="1507">
                  <c:v>5.1419656053241101E-19</c:v>
                </c:pt>
                <c:pt idx="1508">
                  <c:v>5.1469556907390898E-19</c:v>
                </c:pt>
                <c:pt idx="1509">
                  <c:v>5.1519682439538899E-19</c:v>
                </c:pt>
                <c:pt idx="1510">
                  <c:v>5.1570033638846805E-19</c:v>
                </c:pt>
                <c:pt idx="1511">
                  <c:v>5.1620611502983998E-19</c:v>
                </c:pt>
                <c:pt idx="1512">
                  <c:v>5.1671417038218801E-19</c:v>
                </c:pt>
                <c:pt idx="1513">
                  <c:v>5.1722451259509998E-19</c:v>
                </c:pt>
                <c:pt idx="1514">
                  <c:v>5.1773715190607903E-19</c:v>
                </c:pt>
                <c:pt idx="1515">
                  <c:v>5.18252098641453E-19</c:v>
                </c:pt>
                <c:pt idx="1516">
                  <c:v>5.1876936321740203E-19</c:v>
                </c:pt>
                <c:pt idx="1517">
                  <c:v>5.19288956140934E-19</c:v>
                </c:pt>
                <c:pt idx="1518">
                  <c:v>5.1981088801088899E-19</c:v>
                </c:pt>
                <c:pt idx="1519">
                  <c:v>5.2033516951901498E-19</c:v>
                </c:pt>
                <c:pt idx="1520">
                  <c:v>5.2086181145095098E-19</c:v>
                </c:pt>
                <c:pt idx="1521">
                  <c:v>5.2139082468733296E-19</c:v>
                </c:pt>
                <c:pt idx="1522">
                  <c:v>5.2192222020484197E-19</c:v>
                </c:pt>
                <c:pt idx="1523">
                  <c:v>5.2245600907732703E-19</c:v>
                </c:pt>
                <c:pt idx="1524">
                  <c:v>5.2299220247688703E-19</c:v>
                </c:pt>
                <c:pt idx="1525">
                  <c:v>5.2353081167501204E-19</c:v>
                </c:pt>
                <c:pt idx="1526">
                  <c:v>5.2407184804374303E-19</c:v>
                </c:pt>
                <c:pt idx="1527">
                  <c:v>5.2461532305678895E-19</c:v>
                </c:pt>
                <c:pt idx="1528">
                  <c:v>5.2516124829076197E-19</c:v>
                </c:pt>
                <c:pt idx="1529">
                  <c:v>5.2570963542636596E-19</c:v>
                </c:pt>
                <c:pt idx="1530">
                  <c:v>5.2626049624956995E-19</c:v>
                </c:pt>
                <c:pt idx="1531">
                  <c:v>5.2681384265290902E-19</c:v>
                </c:pt>
                <c:pt idx="1532">
                  <c:v>5.2736968663671803E-19</c:v>
                </c:pt>
                <c:pt idx="1533">
                  <c:v>5.2792804031039302E-19</c:v>
                </c:pt>
                <c:pt idx="1534">
                  <c:v>5.2848891589369995E-19</c:v>
                </c:pt>
                <c:pt idx="1535">
                  <c:v>5.29052325718126E-19</c:v>
                </c:pt>
                <c:pt idx="1536">
                  <c:v>5.2961828222818198E-19</c:v>
                </c:pt>
                <c:pt idx="1537">
                  <c:v>5.3018679798277502E-19</c:v>
                </c:pt>
                <c:pt idx="1538">
                  <c:v>5.3075788565659501E-19</c:v>
                </c:pt>
                <c:pt idx="1539">
                  <c:v>5.3133155804154105E-19</c:v>
                </c:pt>
                <c:pt idx="1540">
                  <c:v>5.3190782804812698E-19</c:v>
                </c:pt>
                <c:pt idx="1541">
                  <c:v>5.3248670870695398E-19</c:v>
                </c:pt>
                <c:pt idx="1542">
                  <c:v>5.3306821317016903E-19</c:v>
                </c:pt>
                <c:pt idx="1543">
                  <c:v>5.3365235471299896E-19</c:v>
                </c:pt>
                <c:pt idx="1544">
                  <c:v>5.3423914673525301E-19</c:v>
                </c:pt>
                <c:pt idx="1545">
                  <c:v>5.3482860276289501E-19</c:v>
                </c:pt>
                <c:pt idx="1546">
                  <c:v>5.3542073644960704E-19</c:v>
                </c:pt>
                <c:pt idx="1547">
                  <c:v>5.3601556157840996E-19</c:v>
                </c:pt>
                <c:pt idx="1548">
                  <c:v>5.3661309206328597E-19</c:v>
                </c:pt>
                <c:pt idx="1549">
                  <c:v>5.3721334195086096E-19</c:v>
                </c:pt>
                <c:pt idx="1550">
                  <c:v>5.3781632542206796E-19</c:v>
                </c:pt>
                <c:pt idx="1551">
                  <c:v>5.3842205679389701E-19</c:v>
                </c:pt>
                <c:pt idx="1552">
                  <c:v>5.3903055052111999E-19</c:v>
                </c:pt>
                <c:pt idx="1553">
                  <c:v>5.3964182119806499E-19</c:v>
                </c:pt>
                <c:pt idx="1554">
                  <c:v>5.4025588356046499E-19</c:v>
                </c:pt>
                <c:pt idx="1555">
                  <c:v>5.4087275248725403E-19</c:v>
                </c:pt>
                <c:pt idx="1556">
                  <c:v>5.4149244300247603E-19</c:v>
                </c:pt>
                <c:pt idx="1557">
                  <c:v>5.4211497027716995E-19</c:v>
                </c:pt>
                <c:pt idx="1558">
                  <c:v>5.42740349631313E-19</c:v>
                </c:pt>
                <c:pt idx="1559">
                  <c:v>5.4336859653581896E-19</c:v>
                </c:pt>
                <c:pt idx="1560">
                  <c:v>5.4399972661451802E-19</c:v>
                </c:pt>
                <c:pt idx="1561">
                  <c:v>5.4463375564621701E-19</c:v>
                </c:pt>
                <c:pt idx="1562">
                  <c:v>5.4527069956677199E-19</c:v>
                </c:pt>
                <c:pt idx="1563">
                  <c:v>5.45910574471232E-19</c:v>
                </c:pt>
                <c:pt idx="1564">
                  <c:v>5.4655339661597699E-19</c:v>
                </c:pt>
                <c:pt idx="1565">
                  <c:v>5.4719918242091201E-19</c:v>
                </c:pt>
                <c:pt idx="1566">
                  <c:v>5.47847948471731E-19</c:v>
                </c:pt>
                <c:pt idx="1567">
                  <c:v>5.4849971152215902E-19</c:v>
                </c:pt>
                <c:pt idx="1568">
                  <c:v>5.4915448849631702E-19</c:v>
                </c:pt>
                <c:pt idx="1569">
                  <c:v>5.4981229649103505E-19</c:v>
                </c:pt>
                <c:pt idx="1570">
                  <c:v>5.5047315277831304E-19</c:v>
                </c:pt>
                <c:pt idx="1571">
                  <c:v>5.5113707480772099E-19</c:v>
                </c:pt>
                <c:pt idx="1572">
                  <c:v>5.51804080208939E-19</c:v>
                </c:pt>
                <c:pt idx="1573">
                  <c:v>5.5247418679428797E-19</c:v>
                </c:pt>
                <c:pt idx="1574">
                  <c:v>5.5314741256130804E-19</c:v>
                </c:pt>
                <c:pt idx="1575">
                  <c:v>5.5382377569543497E-19</c:v>
                </c:pt>
                <c:pt idx="1576">
                  <c:v>5.5450329457264996E-19</c:v>
                </c:pt>
                <c:pt idx="1577">
                  <c:v>5.5518598776225897E-19</c:v>
                </c:pt>
                <c:pt idx="1578">
                  <c:v>5.55871874029683E-19</c:v>
                </c:pt>
                <c:pt idx="1579">
                  <c:v>5.5656097233929798E-19</c:v>
                </c:pt>
                <c:pt idx="1580">
                  <c:v>5.5725330185733798E-19</c:v>
                </c:pt>
                <c:pt idx="1581">
                  <c:v>5.5794888195489602E-19</c:v>
                </c:pt>
                <c:pt idx="1582">
                  <c:v>5.5864773221088301E-19</c:v>
                </c:pt>
                <c:pt idx="1583">
                  <c:v>5.5934987241517398E-19</c:v>
                </c:pt>
                <c:pt idx="1584">
                  <c:v>5.6005532257169702E-19</c:v>
                </c:pt>
                <c:pt idx="1585">
                  <c:v>5.6076410290167001E-19</c:v>
                </c:pt>
                <c:pt idx="1586">
                  <c:v>5.6147623384684701E-19</c:v>
                </c:pt>
                <c:pt idx="1587">
                  <c:v>5.6219173607288101E-19</c:v>
                </c:pt>
                <c:pt idx="1588">
                  <c:v>5.6291063047268403E-19</c:v>
                </c:pt>
                <c:pt idx="1589">
                  <c:v>5.6363293816993303E-19</c:v>
                </c:pt>
                <c:pt idx="1590">
                  <c:v>5.6435868052257903E-19</c:v>
                </c:pt>
                <c:pt idx="1591">
                  <c:v>5.65087879126493E-19</c:v>
                </c:pt>
                <c:pt idx="1592">
                  <c:v>5.6582055581911502E-19</c:v>
                </c:pt>
                <c:pt idx="1593">
                  <c:v>5.6655673268324604E-19</c:v>
                </c:pt>
                <c:pt idx="1594">
                  <c:v>5.6729643205087605E-19</c:v>
                </c:pt>
                <c:pt idx="1595">
                  <c:v>5.6803967650710105E-19</c:v>
                </c:pt>
                <c:pt idx="1596">
                  <c:v>5.6878648889412695E-19</c:v>
                </c:pt>
                <c:pt idx="1597">
                  <c:v>5.69536892315362E-19</c:v>
                </c:pt>
                <c:pt idx="1598">
                  <c:v>5.7029091013959302E-19</c:v>
                </c:pt>
                <c:pt idx="1599">
                  <c:v>5.7104856600522501E-19</c:v>
                </c:pt>
                <c:pt idx="1600">
                  <c:v>5.7180988382465396E-19</c:v>
                </c:pt>
                <c:pt idx="1601">
                  <c:v>5.7257488778870097E-19</c:v>
                </c:pt>
                <c:pt idx="1602">
                  <c:v>5.7334360237116897E-19</c:v>
                </c:pt>
                <c:pt idx="1603">
                  <c:v>5.7411605233346596E-19</c:v>
                </c:pt>
                <c:pt idx="1604">
                  <c:v>5.7489226272935698E-19</c:v>
                </c:pt>
                <c:pt idx="1605">
                  <c:v>5.7567225890980097E-19</c:v>
                </c:pt>
                <c:pt idx="1606">
                  <c:v>5.7645606652790004E-19</c:v>
                </c:pt>
                <c:pt idx="1607">
                  <c:v>5.7724371154397402E-19</c:v>
                </c:pt>
                <c:pt idx="1608">
                  <c:v>5.7803522023073498E-19</c:v>
                </c:pt>
                <c:pt idx="1609">
                  <c:v>5.7883061917855504E-19</c:v>
                </c:pt>
                <c:pt idx="1610">
                  <c:v>5.7962993530088605E-19</c:v>
                </c:pt>
                <c:pt idx="1611">
                  <c:v>5.8043319583979597E-19</c:v>
                </c:pt>
                <c:pt idx="1612">
                  <c:v>5.8124042837163001E-19</c:v>
                </c:pt>
                <c:pt idx="1613">
                  <c:v>5.8205166081277699E-19</c:v>
                </c:pt>
                <c:pt idx="1614">
                  <c:v>5.8286692142559199E-19</c:v>
                </c:pt>
                <c:pt idx="1615">
                  <c:v>5.8368623882446302E-19</c:v>
                </c:pt>
                <c:pt idx="1616">
                  <c:v>5.8450964198200204E-19</c:v>
                </c:pt>
                <c:pt idx="1617">
                  <c:v>5.8533716023537305E-19</c:v>
                </c:pt>
                <c:pt idx="1618">
                  <c:v>5.8616882329279202E-19</c:v>
                </c:pt>
                <c:pt idx="1619">
                  <c:v>5.8700466124016704E-19</c:v>
                </c:pt>
                <c:pt idx="1620">
                  <c:v>5.8784470454791299E-19</c:v>
                </c:pt>
                <c:pt idx="1621">
                  <c:v>5.8868898407786797E-19</c:v>
                </c:pt>
                <c:pt idx="1622">
                  <c:v>5.8953753109047498E-19</c:v>
                </c:pt>
                <c:pt idx="1623">
                  <c:v>5.9039037725204596E-19</c:v>
                </c:pt>
                <c:pt idx="1624">
                  <c:v>5.9124755464226396E-19</c:v>
                </c:pt>
                <c:pt idx="1625">
                  <c:v>5.92109095761823E-19</c:v>
                </c:pt>
                <c:pt idx="1626">
                  <c:v>5.9297503354029995E-19</c:v>
                </c:pt>
                <c:pt idx="1627">
                  <c:v>5.9384540134417505E-19</c:v>
                </c:pt>
                <c:pt idx="1628">
                  <c:v>5.9472023298508103E-19</c:v>
                </c:pt>
                <c:pt idx="1629">
                  <c:v>5.9559956272826897E-19</c:v>
                </c:pt>
                <c:pt idx="1630">
                  <c:v>5.9648342530124395E-19</c:v>
                </c:pt>
                <c:pt idx="1631">
                  <c:v>5.9737185590265504E-19</c:v>
                </c:pt>
                <c:pt idx="1632">
                  <c:v>5.9826489021141199E-19</c:v>
                </c:pt>
                <c:pt idx="1633">
                  <c:v>5.9916256439600401E-19</c:v>
                </c:pt>
                <c:pt idx="1634">
                  <c:v>6.0006491512410897E-19</c:v>
                </c:pt>
                <c:pt idx="1635">
                  <c:v>6.0097197957237301E-19</c:v>
                </c:pt>
                <c:pt idx="1636">
                  <c:v>6.0188379543655098E-19</c:v>
                </c:pt>
                <c:pt idx="1637">
                  <c:v>6.0280040094180699E-19</c:v>
                </c:pt>
                <c:pt idx="1638">
                  <c:v>6.03721834853362E-19</c:v>
                </c:pt>
                <c:pt idx="1639">
                  <c:v>6.0464813648739303E-19</c:v>
                </c:pt>
                <c:pt idx="1640">
                  <c:v>6.0557934572222901E-19</c:v>
                </c:pt>
                <c:pt idx="1641">
                  <c:v>6.0651550300983605E-19</c:v>
                </c:pt>
                <c:pt idx="1642">
                  <c:v>6.0745664938762904E-19</c:v>
                </c:pt>
                <c:pt idx="1643">
                  <c:v>6.0840282649061605E-19</c:v>
                </c:pt>
                <c:pt idx="1644">
                  <c:v>6.0935407656382599E-19</c:v>
                </c:pt>
                <c:pt idx="1645">
                  <c:v>6.1031044247513903E-19</c:v>
                </c:pt>
                <c:pt idx="1646">
                  <c:v>6.1127196772844404E-19</c:v>
                </c:pt>
                <c:pt idx="1647">
                  <c:v>6.12238696477164E-19</c:v>
                </c:pt>
                <c:pt idx="1648">
                  <c:v>6.1321067353815501E-19</c:v>
                </c:pt>
                <c:pt idx="1649">
                  <c:v>6.1418794440602501E-19</c:v>
                </c:pt>
                <c:pt idx="1650">
                  <c:v>6.1517055526781204E-19</c:v>
                </c:pt>
                <c:pt idx="1651">
                  <c:v>6.1615855301817498E-19</c:v>
                </c:pt>
                <c:pt idx="1652">
                  <c:v>6.1715198527489798E-19</c:v>
                </c:pt>
                <c:pt idx="1653">
                  <c:v>6.1815090039496001E-19</c:v>
                </c:pt>
                <c:pt idx="1654">
                  <c:v>6.1915534749100898E-19</c:v>
                </c:pt>
                <c:pt idx="1655">
                  <c:v>6.2016537644833903E-19</c:v>
                </c:pt>
                <c:pt idx="1656">
                  <c:v>6.2118103794236599E-19</c:v>
                </c:pt>
                <c:pt idx="1657">
                  <c:v>6.2220238345666599E-19</c:v>
                </c:pt>
                <c:pt idx="1658">
                  <c:v>6.2322946530148299E-19</c:v>
                </c:pt>
                <c:pt idx="1659">
                  <c:v>6.2426233663287396E-19</c:v>
                </c:pt>
                <c:pt idx="1660">
                  <c:v>6.2530105147238102E-19</c:v>
                </c:pt>
                <c:pt idx="1661">
                  <c:v>6.2634566472734397E-19</c:v>
                </c:pt>
                <c:pt idx="1662">
                  <c:v>6.2739623221183103E-19</c:v>
                </c:pt>
                <c:pt idx="1663">
                  <c:v>6.2845281066822E-19</c:v>
                </c:pt>
                <c:pt idx="1664">
                  <c:v>6.29515457789465E-19</c:v>
                </c:pt>
                <c:pt idx="1665">
                  <c:v>6.3058423224207997E-19</c:v>
                </c:pt>
                <c:pt idx="1666">
                  <c:v>6.31659193689804E-19</c:v>
                </c:pt>
                <c:pt idx="1667">
                  <c:v>6.3274040281810298E-19</c:v>
                </c:pt>
                <c:pt idx="1668">
                  <c:v>6.3382792135941899E-19</c:v>
                </c:pt>
                <c:pt idx="1669">
                  <c:v>6.3492181211925803E-19</c:v>
                </c:pt>
                <c:pt idx="1670">
                  <c:v>6.3602213900311298E-19</c:v>
                </c:pt>
                <c:pt idx="1671">
                  <c:v>6.3712896704432001E-19</c:v>
                </c:pt>
                <c:pt idx="1672">
                  <c:v>6.3824236243282902E-19</c:v>
                </c:pt>
                <c:pt idx="1673">
                  <c:v>6.3936239254493196E-19</c:v>
                </c:pt>
                <c:pt idx="1674">
                  <c:v>6.4048912597400998E-19</c:v>
                </c:pt>
                <c:pt idx="1675">
                  <c:v>6.4162263256232103E-19</c:v>
                </c:pt>
                <c:pt idx="1676">
                  <c:v>6.4276298343393901E-19</c:v>
                </c:pt>
                <c:pt idx="1677">
                  <c:v>6.4391025102876697E-19</c:v>
                </c:pt>
                <c:pt idx="1678">
                  <c:v>6.4506450913774703E-19</c:v>
                </c:pt>
                <c:pt idx="1679">
                  <c:v>6.46225832939408E-19</c:v>
                </c:pt>
                <c:pt idx="1680">
                  <c:v>6.4739429903760804E-19</c:v>
                </c:pt>
                <c:pt idx="1681">
                  <c:v>6.4856998550069397E-19</c:v>
                </c:pt>
                <c:pt idx="1682">
                  <c:v>6.4975297190204897E-19</c:v>
                </c:pt>
                <c:pt idx="1683">
                  <c:v>6.5094333936218098E-19</c:v>
                </c:pt>
                <c:pt idx="1684">
                  <c:v>6.5214117059226497E-19</c:v>
                </c:pt>
                <c:pt idx="1685">
                  <c:v>6.5334654993943698E-19</c:v>
                </c:pt>
                <c:pt idx="1686">
                  <c:v>6.54559563433652E-19</c:v>
                </c:pt>
                <c:pt idx="1687">
                  <c:v>6.5578029883642904E-19</c:v>
                </c:pt>
                <c:pt idx="1688">
                  <c:v>6.5700884569139797E-19</c:v>
                </c:pt>
                <c:pt idx="1689">
                  <c:v>6.5824529537681804E-19</c:v>
                </c:pt>
                <c:pt idx="1690">
                  <c:v>6.5948974116012199E-19</c:v>
                </c:pt>
                <c:pt idx="1691">
                  <c:v>6.6074227825464304E-19</c:v>
                </c:pt>
                <c:pt idx="1692">
                  <c:v>6.6200300387851495E-19</c:v>
                </c:pt>
                <c:pt idx="1693">
                  <c:v>6.63272017316036E-19</c:v>
                </c:pt>
                <c:pt idx="1694">
                  <c:v>6.6454941998140905E-19</c:v>
                </c:pt>
                <c:pt idx="1695">
                  <c:v>6.6583531548515198E-19</c:v>
                </c:pt>
                <c:pt idx="1696">
                  <c:v>6.6712980970322403E-19</c:v>
                </c:pt>
                <c:pt idx="1697">
                  <c:v>6.6843301084895396E-19</c:v>
                </c:pt>
                <c:pt idx="1698">
                  <c:v>6.6974502954815201E-19</c:v>
                </c:pt>
                <c:pt idx="1699">
                  <c:v>6.7106597891721003E-19</c:v>
                </c:pt>
                <c:pt idx="1700">
                  <c:v>6.7239597464470801E-19</c:v>
                </c:pt>
                <c:pt idx="1701">
                  <c:v>6.7373513507643804E-19</c:v>
                </c:pt>
                <c:pt idx="1702">
                  <c:v>6.7508358130424698E-19</c:v>
                </c:pt>
                <c:pt idx="1703">
                  <c:v>6.7644143725867001E-19</c:v>
                </c:pt>
                <c:pt idx="1704">
                  <c:v>6.7780882980581801E-19</c:v>
                </c:pt>
                <c:pt idx="1705">
                  <c:v>6.7918588884857701E-19</c:v>
                </c:pt>
                <c:pt idx="1706">
                  <c:v>6.8057274743241903E-19</c:v>
                </c:pt>
                <c:pt idx="1707">
                  <c:v>6.81969541856073E-19</c:v>
                </c:pt>
                <c:pt idx="1708">
                  <c:v>6.8337641178737799E-19</c:v>
                </c:pt>
                <c:pt idx="1709">
                  <c:v>6.8479350038462401E-19</c:v>
                </c:pt>
                <c:pt idx="1710">
                  <c:v>6.8622095442345105E-19</c:v>
                </c:pt>
                <c:pt idx="1711">
                  <c:v>6.87658924430237E-19</c:v>
                </c:pt>
                <c:pt idx="1712">
                  <c:v>6.8910756482159504E-19</c:v>
                </c:pt>
                <c:pt idx="1713">
                  <c:v>6.9056703405090897E-19</c:v>
                </c:pt>
                <c:pt idx="1714">
                  <c:v>6.9203749476224703E-19</c:v>
                </c:pt>
                <c:pt idx="1715">
                  <c:v>6.93519113951809E-19</c:v>
                </c:pt>
                <c:pt idx="1716">
                  <c:v>6.9501206313783501E-19</c:v>
                </c:pt>
                <c:pt idx="1717">
                  <c:v>6.9651651853904098E-19</c:v>
                </c:pt>
                <c:pt idx="1718">
                  <c:v>6.9803266126260203E-19</c:v>
                </c:pt>
                <c:pt idx="1719">
                  <c:v>6.99560677501931E-19</c:v>
                </c:pt>
                <c:pt idx="1720">
                  <c:v>7.0110075874503196E-19</c:v>
                </c:pt>
                <c:pt idx="1721">
                  <c:v>7.0265310199420501E-19</c:v>
                </c:pt>
                <c:pt idx="1722">
                  <c:v>7.0421790999783199E-19</c:v>
                </c:pt>
                <c:pt idx="1723">
                  <c:v>7.0579539149489498E-19</c:v>
                </c:pt>
                <c:pt idx="1724">
                  <c:v>7.0738576147345003E-19</c:v>
                </c:pt>
                <c:pt idx="1725">
                  <c:v>7.0898924144370204E-19</c:v>
                </c:pt>
                <c:pt idx="1726">
                  <c:v>7.1060605972703203E-19</c:v>
                </c:pt>
                <c:pt idx="1727">
                  <c:v>7.1223645176173703E-19</c:v>
                </c:pt>
                <c:pt idx="1728">
                  <c:v>7.1388066042713296E-19</c:v>
                </c:pt>
                <c:pt idx="1729">
                  <c:v>7.1553893638714397E-19</c:v>
                </c:pt>
                <c:pt idx="1730">
                  <c:v>7.1721153845482701E-19</c:v>
                </c:pt>
                <c:pt idx="1731">
                  <c:v>7.1889873397955603E-19</c:v>
                </c:pt>
                <c:pt idx="1732">
                  <c:v>7.2060079925854603E-19</c:v>
                </c:pt>
                <c:pt idx="1733">
                  <c:v>7.2231801997459905E-19</c:v>
                </c:pt>
                <c:pt idx="1734">
                  <c:v>7.2405069166233497E-19</c:v>
                </c:pt>
                <c:pt idx="1735">
                  <c:v>7.2579912020493601E-19</c:v>
                </c:pt>
                <c:pt idx="1736">
                  <c:v>7.2756362236420601E-19</c:v>
                </c:pt>
                <c:pt idx="1737">
                  <c:v>7.2934452634651401E-19</c:v>
                </c:pt>
                <c:pt idx="1738">
                  <c:v>7.3114217240785802E-19</c:v>
                </c:pt>
                <c:pt idx="1739">
                  <c:v>7.3295691350116502E-19</c:v>
                </c:pt>
                <c:pt idx="1740">
                  <c:v>7.3478911596991504E-19</c:v>
                </c:pt>
                <c:pt idx="1741">
                  <c:v>7.3663916029174001E-19</c:v>
                </c:pt>
                <c:pt idx="1742">
                  <c:v>7.3850744187704797E-19</c:v>
                </c:pt>
                <c:pt idx="1743">
                  <c:v>7.4039437192734005E-19</c:v>
                </c:pt>
                <c:pt idx="1744">
                  <c:v>7.4230037835902597E-19</c:v>
                </c:pt>
                <c:pt idx="1745">
                  <c:v>7.4422590679904302E-19</c:v>
                </c:pt>
                <c:pt idx="1746">
                  <c:v>7.4617142165908196E-19</c:v>
                </c:pt>
                <c:pt idx="1747">
                  <c:v>7.4813740729643398E-19</c:v>
                </c:pt>
                <c:pt idx="1748">
                  <c:v>7.5012436926998402E-19</c:v>
                </c:pt>
                <c:pt idx="1749">
                  <c:v>7.5213283570153099E-19</c:v>
                </c:pt>
                <c:pt idx="1750">
                  <c:v>7.5416335875297697E-19</c:v>
                </c:pt>
                <c:pt idx="1751">
                  <c:v>7.56216516232413E-19</c:v>
                </c:pt>
                <c:pt idx="1752">
                  <c:v>7.5829291334253803E-19</c:v>
                </c:pt>
                <c:pt idx="1753">
                  <c:v>7.6039318458798696E-19</c:v>
                </c:pt>
                <c:pt idx="1754">
                  <c:v>7.6251799585917701E-19</c:v>
                </c:pt>
                <c:pt idx="1755">
                  <c:v>7.6466804671358698E-19</c:v>
                </c:pt>
                <c:pt idx="1756">
                  <c:v>7.6684407287785001E-19</c:v>
                </c:pt>
                <c:pt idx="1757">
                  <c:v>7.6904684899756804E-19</c:v>
                </c:pt>
                <c:pt idx="1758">
                  <c:v>7.7127719166588301E-19</c:v>
                </c:pt>
                <c:pt idx="1759">
                  <c:v>7.7353596276646999E-19</c:v>
                </c:pt>
                <c:pt idx="1760">
                  <c:v>7.7582407317190402E-19</c:v>
                </c:pt>
                <c:pt idx="1761">
                  <c:v>7.7814248684516699E-19</c:v>
                </c:pt>
                <c:pt idx="1762">
                  <c:v>7.8049222540034097E-19</c:v>
                </c:pt>
                <c:pt idx="1763">
                  <c:v>7.8287437318639403E-19</c:v>
                </c:pt>
                <c:pt idx="1764">
                  <c:v>7.8529008297109101E-19</c:v>
                </c:pt>
                <c:pt idx="1765">
                  <c:v>7.8774058231386297E-19</c:v>
                </c:pt>
                <c:pt idx="1766">
                  <c:v>7.9022718073393998E-19</c:v>
                </c:pt>
                <c:pt idx="1767">
                  <c:v>7.9275127779930697E-19</c:v>
                </c:pt>
                <c:pt idx="1768">
                  <c:v>7.95314372286683E-19</c:v>
                </c:pt>
                <c:pt idx="1769">
                  <c:v>7.9791807259260096E-19</c:v>
                </c:pt>
                <c:pt idx="1770">
                  <c:v>8.0056410861287203E-19</c:v>
                </c:pt>
                <c:pt idx="1771">
                  <c:v>8.0325434535367602E-19</c:v>
                </c:pt>
                <c:pt idx="1772">
                  <c:v>8.0599079859679401E-19</c:v>
                </c:pt>
                <c:pt idx="1773">
                  <c:v>8.0877565301273101E-19</c:v>
                </c:pt>
                <c:pt idx="1774">
                  <c:v>8.1161128321248796E-19</c:v>
                </c:pt>
                <c:pt idx="1775">
                  <c:v>8.1450027834534105E-19</c:v>
                </c:pt>
                <c:pt idx="1776">
                  <c:v>8.1744547100961202E-19</c:v>
                </c:pt>
                <c:pt idx="1777">
                  <c:v>8.2044997144550199E-19</c:v>
                </c:pt>
                <c:pt idx="1778">
                  <c:v>8.23517208250705E-19</c:v>
                </c:pt>
                <c:pt idx="1779">
                  <c:v>8.2665097722064598E-19</c:v>
                </c:pt>
                <c:pt idx="1780">
                  <c:v>8.2985550040569105E-19</c:v>
                </c:pt>
                <c:pt idx="1781">
                  <c:v>8.33135498149284E-19</c:v>
                </c:pt>
                <c:pt idx="1782">
                  <c:v>8.3649627780693903E-19</c:v>
                </c:pt>
                <c:pt idx="1783">
                  <c:v>8.3994384416821403E-19</c:v>
                </c:pt>
                <c:pt idx="1784">
                  <c:v>8.4348503850858404E-19</c:v>
                </c:pt>
                <c:pt idx="1785">
                  <c:v>8.4712771598787702E-19</c:v>
                </c:pt>
                <c:pt idx="1786">
                  <c:v>8.5088097529829704E-19</c:v>
                </c:pt>
                <c:pt idx="1787">
                  <c:v>8.54755460885004E-19</c:v>
                </c:pt>
                <c:pt idx="1788">
                  <c:v>8.58763768192031E-19</c:v>
                </c:pt>
                <c:pt idx="1789">
                  <c:v>8.6292099886038999E-19</c:v>
                </c:pt>
                <c:pt idx="1790">
                  <c:v>8.6724554056904196E-19</c:v>
                </c:pt>
                <c:pt idx="1791">
                  <c:v>8.7176019497462303E-19</c:v>
                </c:pt>
                <c:pt idx="1792">
                  <c:v>8.7649386709631903E-19</c:v>
                </c:pt>
                <c:pt idx="1793">
                  <c:v>8.8148420515237707E-19</c:v>
                </c:pt>
                <c:pt idx="1794">
                  <c:v>8.8678194839640302E-19</c:v>
                </c:pt>
                <c:pt idx="1795">
                  <c:v>8.9245858580208695E-19</c:v>
                </c:pt>
                <c:pt idx="1796">
                  <c:v>8.9862110578242705E-19</c:v>
                </c:pt>
                <c:pt idx="1797">
                  <c:v>9.0544418945422697E-19</c:v>
                </c:pt>
                <c:pt idx="1798">
                  <c:v>9.1325530492067309E-19</c:v>
                </c:pt>
                <c:pt idx="1799">
                  <c:v>9.2285268717621709E-19</c:v>
                </c:pt>
                <c:pt idx="1800">
                  <c:v>9.4066703713295302E-19</c:v>
                </c:pt>
                <c:pt idx="1801">
                  <c:v>9.2285268717621709E-19</c:v>
                </c:pt>
                <c:pt idx="1802">
                  <c:v>9.1325530492067309E-19</c:v>
                </c:pt>
                <c:pt idx="1803">
                  <c:v>9.0544418945422697E-19</c:v>
                </c:pt>
                <c:pt idx="1804">
                  <c:v>8.9862110578242705E-19</c:v>
                </c:pt>
                <c:pt idx="1805">
                  <c:v>8.9245858580208695E-19</c:v>
                </c:pt>
                <c:pt idx="1806">
                  <c:v>8.8678194839640302E-19</c:v>
                </c:pt>
                <c:pt idx="1807">
                  <c:v>8.8148420515237707E-19</c:v>
                </c:pt>
                <c:pt idx="1808">
                  <c:v>8.7649386709631903E-19</c:v>
                </c:pt>
                <c:pt idx="1809">
                  <c:v>8.7176019497462303E-19</c:v>
                </c:pt>
                <c:pt idx="1810">
                  <c:v>8.6724554056904196E-19</c:v>
                </c:pt>
                <c:pt idx="1811">
                  <c:v>8.6292099886038999E-19</c:v>
                </c:pt>
                <c:pt idx="1812">
                  <c:v>8.58763768192031E-19</c:v>
                </c:pt>
                <c:pt idx="1813">
                  <c:v>8.54755460885004E-19</c:v>
                </c:pt>
                <c:pt idx="1814">
                  <c:v>8.5088097529829704E-19</c:v>
                </c:pt>
                <c:pt idx="1815">
                  <c:v>8.4712771598787702E-19</c:v>
                </c:pt>
                <c:pt idx="1816">
                  <c:v>8.4348503850858404E-19</c:v>
                </c:pt>
                <c:pt idx="1817">
                  <c:v>8.3994384416821403E-19</c:v>
                </c:pt>
                <c:pt idx="1818">
                  <c:v>8.3649627780693903E-19</c:v>
                </c:pt>
                <c:pt idx="1819">
                  <c:v>8.33135498149284E-19</c:v>
                </c:pt>
                <c:pt idx="1820">
                  <c:v>8.2985550040569105E-19</c:v>
                </c:pt>
                <c:pt idx="1821">
                  <c:v>8.2665097722067901E-19</c:v>
                </c:pt>
                <c:pt idx="1822">
                  <c:v>8.2351720825067804E-19</c:v>
                </c:pt>
                <c:pt idx="1823">
                  <c:v>8.2044997144550199E-19</c:v>
                </c:pt>
                <c:pt idx="1824">
                  <c:v>8.1744547100961202E-19</c:v>
                </c:pt>
                <c:pt idx="1825">
                  <c:v>8.1450027834532102E-19</c:v>
                </c:pt>
                <c:pt idx="1826">
                  <c:v>8.1161128321246802E-19</c:v>
                </c:pt>
                <c:pt idx="1827">
                  <c:v>8.0877565301273101E-19</c:v>
                </c:pt>
                <c:pt idx="1828">
                  <c:v>8.0599079859679401E-19</c:v>
                </c:pt>
                <c:pt idx="1829">
                  <c:v>8.0325434535367602E-19</c:v>
                </c:pt>
                <c:pt idx="1830">
                  <c:v>8.00564108612852E-19</c:v>
                </c:pt>
                <c:pt idx="1831">
                  <c:v>7.9791807259261396E-19</c:v>
                </c:pt>
                <c:pt idx="1832">
                  <c:v>7.95314372286696E-19</c:v>
                </c:pt>
                <c:pt idx="1833">
                  <c:v>7.9275127779930697E-19</c:v>
                </c:pt>
                <c:pt idx="1834">
                  <c:v>7.9022718073395298E-19</c:v>
                </c:pt>
                <c:pt idx="1835">
                  <c:v>7.8774058231387597E-19</c:v>
                </c:pt>
                <c:pt idx="1836">
                  <c:v>7.8529008297109101E-19</c:v>
                </c:pt>
                <c:pt idx="1837">
                  <c:v>7.82874373186426E-19</c:v>
                </c:pt>
                <c:pt idx="1838">
                  <c:v>7.8049222540034097E-19</c:v>
                </c:pt>
                <c:pt idx="1839">
                  <c:v>7.7814248684516699E-19</c:v>
                </c:pt>
                <c:pt idx="1840">
                  <c:v>7.7582407317186599E-19</c:v>
                </c:pt>
                <c:pt idx="1841">
                  <c:v>7.7353596276646999E-19</c:v>
                </c:pt>
                <c:pt idx="1842">
                  <c:v>7.7127719166588301E-19</c:v>
                </c:pt>
                <c:pt idx="1843">
                  <c:v>7.6904684899756804E-19</c:v>
                </c:pt>
                <c:pt idx="1844">
                  <c:v>7.6684407287785001E-19</c:v>
                </c:pt>
                <c:pt idx="1845">
                  <c:v>7.6466804671359305E-19</c:v>
                </c:pt>
                <c:pt idx="1846">
                  <c:v>7.6251799585917701E-19</c:v>
                </c:pt>
                <c:pt idx="1847">
                  <c:v>7.6039318458798696E-19</c:v>
                </c:pt>
                <c:pt idx="1848">
                  <c:v>7.5829291334253803E-19</c:v>
                </c:pt>
                <c:pt idx="1849">
                  <c:v>7.56216516232413E-19</c:v>
                </c:pt>
                <c:pt idx="1850">
                  <c:v>7.5416335875297697E-19</c:v>
                </c:pt>
                <c:pt idx="1851">
                  <c:v>7.5213283570151202E-19</c:v>
                </c:pt>
                <c:pt idx="1852">
                  <c:v>7.5012436926997805E-19</c:v>
                </c:pt>
                <c:pt idx="1853">
                  <c:v>7.4813740729643398E-19</c:v>
                </c:pt>
                <c:pt idx="1854">
                  <c:v>7.46171421659094E-19</c:v>
                </c:pt>
                <c:pt idx="1855">
                  <c:v>7.4422590679904302E-19</c:v>
                </c:pt>
                <c:pt idx="1856">
                  <c:v>7.4230037835902597E-19</c:v>
                </c:pt>
                <c:pt idx="1857">
                  <c:v>7.4039437192732204E-19</c:v>
                </c:pt>
                <c:pt idx="1858">
                  <c:v>7.3850744187704797E-19</c:v>
                </c:pt>
                <c:pt idx="1859">
                  <c:v>7.3663916029174598E-19</c:v>
                </c:pt>
                <c:pt idx="1860">
                  <c:v>7.3478911596992698E-19</c:v>
                </c:pt>
                <c:pt idx="1861">
                  <c:v>7.3295691350117696E-19</c:v>
                </c:pt>
                <c:pt idx="1862">
                  <c:v>7.3114217240785802E-19</c:v>
                </c:pt>
                <c:pt idx="1863">
                  <c:v>7.2934452634651401E-19</c:v>
                </c:pt>
                <c:pt idx="1864">
                  <c:v>7.2756362236419397E-19</c:v>
                </c:pt>
                <c:pt idx="1865">
                  <c:v>7.2579912020494198E-19</c:v>
                </c:pt>
                <c:pt idx="1866">
                  <c:v>7.2405069166233497E-19</c:v>
                </c:pt>
                <c:pt idx="1867">
                  <c:v>7.2231801997459905E-19</c:v>
                </c:pt>
                <c:pt idx="1868">
                  <c:v>7.2060079925854603E-19</c:v>
                </c:pt>
                <c:pt idx="1869">
                  <c:v>7.1889873397955603E-19</c:v>
                </c:pt>
                <c:pt idx="1870">
                  <c:v>7.1721153845482701E-19</c:v>
                </c:pt>
                <c:pt idx="1871">
                  <c:v>7.1553893638714397E-19</c:v>
                </c:pt>
                <c:pt idx="1872">
                  <c:v>7.1388066042713296E-19</c:v>
                </c:pt>
                <c:pt idx="1873">
                  <c:v>7.1223645176173703E-19</c:v>
                </c:pt>
                <c:pt idx="1874">
                  <c:v>7.1060605972703203E-19</c:v>
                </c:pt>
                <c:pt idx="1875">
                  <c:v>7.0898924144370204E-19</c:v>
                </c:pt>
                <c:pt idx="1876">
                  <c:v>7.0738576147343799E-19</c:v>
                </c:pt>
                <c:pt idx="1877">
                  <c:v>7.0579539149489498E-19</c:v>
                </c:pt>
                <c:pt idx="1878">
                  <c:v>7.0421790999782698E-19</c:v>
                </c:pt>
                <c:pt idx="1879">
                  <c:v>7.0265310199420501E-19</c:v>
                </c:pt>
                <c:pt idx="1880">
                  <c:v>7.0110075874503196E-19</c:v>
                </c:pt>
                <c:pt idx="1881">
                  <c:v>6.99560677501931E-19</c:v>
                </c:pt>
                <c:pt idx="1882">
                  <c:v>6.98032661262608E-19</c:v>
                </c:pt>
                <c:pt idx="1883">
                  <c:v>6.9651651853904098E-19</c:v>
                </c:pt>
                <c:pt idx="1884">
                  <c:v>6.9501206313783501E-19</c:v>
                </c:pt>
                <c:pt idx="1885">
                  <c:v>6.93519113951809E-19</c:v>
                </c:pt>
                <c:pt idx="1886">
                  <c:v>6.9203749476224703E-19</c:v>
                </c:pt>
                <c:pt idx="1887">
                  <c:v>6.9056703405090897E-19</c:v>
                </c:pt>
                <c:pt idx="1888">
                  <c:v>6.8910756482159003E-19</c:v>
                </c:pt>
                <c:pt idx="1889">
                  <c:v>6.87658924430237E-19</c:v>
                </c:pt>
                <c:pt idx="1890">
                  <c:v>6.8622095442345105E-19</c:v>
                </c:pt>
                <c:pt idx="1891">
                  <c:v>6.8479350038461197E-19</c:v>
                </c:pt>
                <c:pt idx="1892">
                  <c:v>6.8337641178739504E-19</c:v>
                </c:pt>
                <c:pt idx="1893">
                  <c:v>6.81969541856073E-19</c:v>
                </c:pt>
                <c:pt idx="1894">
                  <c:v>6.8057274743241903E-19</c:v>
                </c:pt>
                <c:pt idx="1895">
                  <c:v>6.7918588884857701E-19</c:v>
                </c:pt>
                <c:pt idx="1896">
                  <c:v>6.7780882980581801E-19</c:v>
                </c:pt>
                <c:pt idx="1897">
                  <c:v>6.7644143725867502E-19</c:v>
                </c:pt>
                <c:pt idx="1898">
                  <c:v>6.7508358130424698E-19</c:v>
                </c:pt>
                <c:pt idx="1899">
                  <c:v>6.7373513507643804E-19</c:v>
                </c:pt>
                <c:pt idx="1900">
                  <c:v>6.7239597464470204E-19</c:v>
                </c:pt>
                <c:pt idx="1901">
                  <c:v>6.71065978917216E-19</c:v>
                </c:pt>
                <c:pt idx="1902">
                  <c:v>6.6974502954815201E-19</c:v>
                </c:pt>
                <c:pt idx="1903">
                  <c:v>6.6843301084896503E-19</c:v>
                </c:pt>
                <c:pt idx="1904">
                  <c:v>6.6712980970322403E-19</c:v>
                </c:pt>
                <c:pt idx="1905">
                  <c:v>6.6583531548515198E-19</c:v>
                </c:pt>
                <c:pt idx="1906">
                  <c:v>6.6454941998140905E-19</c:v>
                </c:pt>
                <c:pt idx="1907">
                  <c:v>6.63272017316036E-19</c:v>
                </c:pt>
                <c:pt idx="1908">
                  <c:v>6.6200300387851495E-19</c:v>
                </c:pt>
                <c:pt idx="1909">
                  <c:v>6.6074227825464304E-19</c:v>
                </c:pt>
                <c:pt idx="1910">
                  <c:v>6.5948974116012199E-19</c:v>
                </c:pt>
                <c:pt idx="1911">
                  <c:v>6.5824529537682796E-19</c:v>
                </c:pt>
                <c:pt idx="1912">
                  <c:v>6.5700884569139797E-19</c:v>
                </c:pt>
                <c:pt idx="1913">
                  <c:v>6.5578029883642404E-19</c:v>
                </c:pt>
                <c:pt idx="1914">
                  <c:v>6.5455956343364603E-19</c:v>
                </c:pt>
                <c:pt idx="1915">
                  <c:v>6.5334654993943698E-19</c:v>
                </c:pt>
                <c:pt idx="1916">
                  <c:v>6.5214117059226497E-19</c:v>
                </c:pt>
                <c:pt idx="1917">
                  <c:v>6.5094333936218098E-19</c:v>
                </c:pt>
                <c:pt idx="1918">
                  <c:v>6.4975297190205398E-19</c:v>
                </c:pt>
                <c:pt idx="1919">
                  <c:v>6.4856998550070398E-19</c:v>
                </c:pt>
                <c:pt idx="1920">
                  <c:v>6.4739429903760804E-19</c:v>
                </c:pt>
                <c:pt idx="1921">
                  <c:v>6.4622583293941397E-19</c:v>
                </c:pt>
                <c:pt idx="1922">
                  <c:v>6.45064509137753E-19</c:v>
                </c:pt>
                <c:pt idx="1923">
                  <c:v>6.4391025102876697E-19</c:v>
                </c:pt>
                <c:pt idx="1924">
                  <c:v>6.4276298343394499E-19</c:v>
                </c:pt>
                <c:pt idx="1925">
                  <c:v>6.4162263256232103E-19</c:v>
                </c:pt>
                <c:pt idx="1926">
                  <c:v>6.4048912597400998E-19</c:v>
                </c:pt>
                <c:pt idx="1927">
                  <c:v>6.3936239254493196E-19</c:v>
                </c:pt>
                <c:pt idx="1928">
                  <c:v>6.3824236243282902E-19</c:v>
                </c:pt>
                <c:pt idx="1929">
                  <c:v>6.37128967044315E-19</c:v>
                </c:pt>
                <c:pt idx="1930">
                  <c:v>6.3602213900311298E-19</c:v>
                </c:pt>
                <c:pt idx="1931">
                  <c:v>6.3492181211925803E-19</c:v>
                </c:pt>
                <c:pt idx="1932">
                  <c:v>6.3382792135941899E-19</c:v>
                </c:pt>
                <c:pt idx="1933">
                  <c:v>6.3274040281810298E-19</c:v>
                </c:pt>
                <c:pt idx="1934">
                  <c:v>6.31659193689804E-19</c:v>
                </c:pt>
                <c:pt idx="1935">
                  <c:v>6.3058423224208498E-19</c:v>
                </c:pt>
                <c:pt idx="1936">
                  <c:v>6.29515457789465E-19</c:v>
                </c:pt>
                <c:pt idx="1937">
                  <c:v>6.2845281066822E-19</c:v>
                </c:pt>
                <c:pt idx="1938">
                  <c:v>6.2739623221183103E-19</c:v>
                </c:pt>
                <c:pt idx="1939">
                  <c:v>6.2634566472734397E-19</c:v>
                </c:pt>
                <c:pt idx="1940">
                  <c:v>6.2530105147238102E-19</c:v>
                </c:pt>
                <c:pt idx="1941">
                  <c:v>6.2426233663287396E-19</c:v>
                </c:pt>
                <c:pt idx="1942">
                  <c:v>6.23229465301488E-19</c:v>
                </c:pt>
                <c:pt idx="1943">
                  <c:v>6.2220238345666599E-19</c:v>
                </c:pt>
                <c:pt idx="1944">
                  <c:v>6.21181037942371E-19</c:v>
                </c:pt>
                <c:pt idx="1945">
                  <c:v>6.2016537644833903E-19</c:v>
                </c:pt>
                <c:pt idx="1946">
                  <c:v>6.1915534749100898E-19</c:v>
                </c:pt>
                <c:pt idx="1947">
                  <c:v>6.1815090039496001E-19</c:v>
                </c:pt>
                <c:pt idx="1948">
                  <c:v>6.1715198527489798E-19</c:v>
                </c:pt>
                <c:pt idx="1949">
                  <c:v>6.1615855301816998E-19</c:v>
                </c:pt>
                <c:pt idx="1950">
                  <c:v>6.1517055526781204E-19</c:v>
                </c:pt>
                <c:pt idx="1951">
                  <c:v>6.1418794440602501E-19</c:v>
                </c:pt>
                <c:pt idx="1952">
                  <c:v>6.1321067353815501E-19</c:v>
                </c:pt>
                <c:pt idx="1953">
                  <c:v>6.12238696477164E-19</c:v>
                </c:pt>
                <c:pt idx="1954">
                  <c:v>6.1127196772844404E-19</c:v>
                </c:pt>
                <c:pt idx="1955">
                  <c:v>6.1031044247513903E-19</c:v>
                </c:pt>
                <c:pt idx="1956">
                  <c:v>6.0935407656382599E-19</c:v>
                </c:pt>
                <c:pt idx="1957">
                  <c:v>6.0840282649061605E-19</c:v>
                </c:pt>
                <c:pt idx="1958">
                  <c:v>6.0745664938762904E-19</c:v>
                </c:pt>
                <c:pt idx="1959">
                  <c:v>6.0651550300983605E-19</c:v>
                </c:pt>
                <c:pt idx="1960">
                  <c:v>6.0557934572222901E-19</c:v>
                </c:pt>
                <c:pt idx="1961">
                  <c:v>6.0464813648739303E-19</c:v>
                </c:pt>
                <c:pt idx="1962">
                  <c:v>6.03721834853362E-19</c:v>
                </c:pt>
                <c:pt idx="1963">
                  <c:v>6.0280040094180199E-19</c:v>
                </c:pt>
                <c:pt idx="1964">
                  <c:v>6.0188379543654598E-19</c:v>
                </c:pt>
                <c:pt idx="1965">
                  <c:v>6.0097197957237301E-19</c:v>
                </c:pt>
                <c:pt idx="1966">
                  <c:v>6.0006491512410897E-19</c:v>
                </c:pt>
                <c:pt idx="1967">
                  <c:v>5.9916256439600401E-19</c:v>
                </c:pt>
                <c:pt idx="1968">
                  <c:v>5.9826489021141199E-19</c:v>
                </c:pt>
                <c:pt idx="1969">
                  <c:v>5.9737185590265504E-19</c:v>
                </c:pt>
                <c:pt idx="1970">
                  <c:v>5.9648342530124395E-19</c:v>
                </c:pt>
                <c:pt idx="1971">
                  <c:v>5.9559956272826897E-19</c:v>
                </c:pt>
                <c:pt idx="1972">
                  <c:v>5.9472023298508103E-19</c:v>
                </c:pt>
                <c:pt idx="1973">
                  <c:v>5.9384540134417505E-19</c:v>
                </c:pt>
                <c:pt idx="1974">
                  <c:v>5.9297503354030496E-19</c:v>
                </c:pt>
                <c:pt idx="1975">
                  <c:v>5.92109095761823E-19</c:v>
                </c:pt>
                <c:pt idx="1976">
                  <c:v>5.9124755464226396E-19</c:v>
                </c:pt>
                <c:pt idx="1977">
                  <c:v>5.9039037725204596E-19</c:v>
                </c:pt>
                <c:pt idx="1978">
                  <c:v>5.8953753109047498E-19</c:v>
                </c:pt>
                <c:pt idx="1979">
                  <c:v>5.8868898407786797E-19</c:v>
                </c:pt>
                <c:pt idx="1980">
                  <c:v>5.8784470454791299E-19</c:v>
                </c:pt>
                <c:pt idx="1981">
                  <c:v>5.8700466124017204E-19</c:v>
                </c:pt>
                <c:pt idx="1982">
                  <c:v>5.8616882329278297E-19</c:v>
                </c:pt>
                <c:pt idx="1983">
                  <c:v>5.8533716023536804E-19</c:v>
                </c:pt>
                <c:pt idx="1984">
                  <c:v>5.8450964198200204E-19</c:v>
                </c:pt>
                <c:pt idx="1985">
                  <c:v>5.8368623882446302E-19</c:v>
                </c:pt>
                <c:pt idx="1986">
                  <c:v>5.8286692142559199E-19</c:v>
                </c:pt>
                <c:pt idx="1987">
                  <c:v>5.8205166081277699E-19</c:v>
                </c:pt>
                <c:pt idx="1988">
                  <c:v>5.8124042837163001E-19</c:v>
                </c:pt>
                <c:pt idx="1989">
                  <c:v>5.8043319583979597E-19</c:v>
                </c:pt>
                <c:pt idx="1990">
                  <c:v>5.7962993530088605E-19</c:v>
                </c:pt>
                <c:pt idx="1991">
                  <c:v>5.7883061917855504E-19</c:v>
                </c:pt>
                <c:pt idx="1992">
                  <c:v>5.7803522023073498E-19</c:v>
                </c:pt>
                <c:pt idx="1993">
                  <c:v>5.7724371154397402E-19</c:v>
                </c:pt>
                <c:pt idx="1994">
                  <c:v>5.7645606652789504E-19</c:v>
                </c:pt>
                <c:pt idx="1995">
                  <c:v>5.7567225890979702E-19</c:v>
                </c:pt>
                <c:pt idx="1996">
                  <c:v>5.7489226272935698E-19</c:v>
                </c:pt>
                <c:pt idx="1997">
                  <c:v>5.7411605233346596E-19</c:v>
                </c:pt>
                <c:pt idx="1998">
                  <c:v>5.7334360237116897E-19</c:v>
                </c:pt>
                <c:pt idx="1999">
                  <c:v>5.7257488778870097E-19</c:v>
                </c:pt>
                <c:pt idx="2000">
                  <c:v>5.7180988382464895E-19</c:v>
                </c:pt>
                <c:pt idx="2001">
                  <c:v>5.7104856600522501E-19</c:v>
                </c:pt>
                <c:pt idx="2002">
                  <c:v>5.7029091013959302E-19</c:v>
                </c:pt>
                <c:pt idx="2003">
                  <c:v>5.6953689231536604E-19</c:v>
                </c:pt>
                <c:pt idx="2004">
                  <c:v>5.6878648889412695E-19</c:v>
                </c:pt>
                <c:pt idx="2005">
                  <c:v>5.6803967650710105E-19</c:v>
                </c:pt>
                <c:pt idx="2006">
                  <c:v>5.6729643205087605E-19</c:v>
                </c:pt>
                <c:pt idx="2007">
                  <c:v>5.6655673268324604E-19</c:v>
                </c:pt>
                <c:pt idx="2008">
                  <c:v>5.6582055581911502E-19</c:v>
                </c:pt>
                <c:pt idx="2009">
                  <c:v>5.65087879126493E-19</c:v>
                </c:pt>
                <c:pt idx="2010">
                  <c:v>5.6435868052257903E-19</c:v>
                </c:pt>
                <c:pt idx="2011">
                  <c:v>5.6363293816993303E-19</c:v>
                </c:pt>
                <c:pt idx="2012">
                  <c:v>5.6291063047268403E-19</c:v>
                </c:pt>
                <c:pt idx="2013">
                  <c:v>5.6219173607288101E-19</c:v>
                </c:pt>
                <c:pt idx="2014">
                  <c:v>5.6147623384685202E-19</c:v>
                </c:pt>
                <c:pt idx="2015">
                  <c:v>5.6076410290167001E-19</c:v>
                </c:pt>
                <c:pt idx="2016">
                  <c:v>5.6005532257169702E-19</c:v>
                </c:pt>
                <c:pt idx="2017">
                  <c:v>5.5934987241517398E-19</c:v>
                </c:pt>
                <c:pt idx="2018">
                  <c:v>5.5864773221088301E-19</c:v>
                </c:pt>
                <c:pt idx="2019">
                  <c:v>5.5794888195489602E-19</c:v>
                </c:pt>
                <c:pt idx="2020">
                  <c:v>5.5725330185733798E-19</c:v>
                </c:pt>
                <c:pt idx="2021">
                  <c:v>5.5656097233929798E-19</c:v>
                </c:pt>
                <c:pt idx="2022">
                  <c:v>5.55871874029683E-19</c:v>
                </c:pt>
                <c:pt idx="2023">
                  <c:v>5.5518598776225897E-19</c:v>
                </c:pt>
                <c:pt idx="2024">
                  <c:v>5.5450329457264996E-19</c:v>
                </c:pt>
                <c:pt idx="2025">
                  <c:v>5.5382377569543497E-19</c:v>
                </c:pt>
                <c:pt idx="2026">
                  <c:v>5.5314741256130804E-19</c:v>
                </c:pt>
                <c:pt idx="2027">
                  <c:v>5.5247418679428797E-19</c:v>
                </c:pt>
                <c:pt idx="2028">
                  <c:v>5.51804080208939E-19</c:v>
                </c:pt>
                <c:pt idx="2029">
                  <c:v>5.5113707480772099E-19</c:v>
                </c:pt>
                <c:pt idx="2030">
                  <c:v>5.5047315277830899E-19</c:v>
                </c:pt>
                <c:pt idx="2031">
                  <c:v>5.4981229649103899E-19</c:v>
                </c:pt>
                <c:pt idx="2032">
                  <c:v>5.4915448849631702E-19</c:v>
                </c:pt>
                <c:pt idx="2033">
                  <c:v>5.4849971152215902E-19</c:v>
                </c:pt>
                <c:pt idx="2034">
                  <c:v>5.47847948471731E-19</c:v>
                </c:pt>
                <c:pt idx="2035">
                  <c:v>5.4719918242091596E-19</c:v>
                </c:pt>
                <c:pt idx="2036">
                  <c:v>5.4655339661597699E-19</c:v>
                </c:pt>
                <c:pt idx="2037">
                  <c:v>5.45910574471232E-19</c:v>
                </c:pt>
                <c:pt idx="2038">
                  <c:v>5.4527069956677199E-19</c:v>
                </c:pt>
                <c:pt idx="2039">
                  <c:v>5.4463375564621701E-19</c:v>
                </c:pt>
                <c:pt idx="2040">
                  <c:v>5.4399972661451802E-19</c:v>
                </c:pt>
                <c:pt idx="2041">
                  <c:v>5.4336859653581896E-19</c:v>
                </c:pt>
                <c:pt idx="2042">
                  <c:v>5.42740349631313E-19</c:v>
                </c:pt>
                <c:pt idx="2043">
                  <c:v>5.4211497027716995E-19</c:v>
                </c:pt>
                <c:pt idx="2044">
                  <c:v>5.4149244300247603E-19</c:v>
                </c:pt>
                <c:pt idx="2045">
                  <c:v>5.4087275248725403E-19</c:v>
                </c:pt>
                <c:pt idx="2046">
                  <c:v>5.4025588356046499E-19</c:v>
                </c:pt>
                <c:pt idx="2047">
                  <c:v>5.3964182119806499E-19</c:v>
                </c:pt>
                <c:pt idx="2048">
                  <c:v>5.3903055052111999E-19</c:v>
                </c:pt>
                <c:pt idx="2049">
                  <c:v>5.3842205679390096E-19</c:v>
                </c:pt>
                <c:pt idx="2050">
                  <c:v>5.3781632542207296E-19</c:v>
                </c:pt>
                <c:pt idx="2051">
                  <c:v>5.3721334195086096E-19</c:v>
                </c:pt>
                <c:pt idx="2052">
                  <c:v>5.3661309206328597E-19</c:v>
                </c:pt>
                <c:pt idx="2053">
                  <c:v>5.3601556157840996E-19</c:v>
                </c:pt>
                <c:pt idx="2054">
                  <c:v>5.3542073644960704E-19</c:v>
                </c:pt>
                <c:pt idx="2055">
                  <c:v>5.3482860276289501E-19</c:v>
                </c:pt>
                <c:pt idx="2056">
                  <c:v>5.3423914673525301E-19</c:v>
                </c:pt>
                <c:pt idx="2057">
                  <c:v>5.3365235471299896E-19</c:v>
                </c:pt>
                <c:pt idx="2058">
                  <c:v>5.3306821317016903E-19</c:v>
                </c:pt>
                <c:pt idx="2059">
                  <c:v>5.3248670870695398E-19</c:v>
                </c:pt>
                <c:pt idx="2060">
                  <c:v>5.3190782804812698E-19</c:v>
                </c:pt>
                <c:pt idx="2061">
                  <c:v>5.3133155804154105E-19</c:v>
                </c:pt>
                <c:pt idx="2062">
                  <c:v>5.3075788565659501E-19</c:v>
                </c:pt>
                <c:pt idx="2063">
                  <c:v>5.3018679798277502E-19</c:v>
                </c:pt>
                <c:pt idx="2064">
                  <c:v>5.2961828222818198E-19</c:v>
                </c:pt>
                <c:pt idx="2065">
                  <c:v>5.2905232571813004E-19</c:v>
                </c:pt>
                <c:pt idx="2066">
                  <c:v>5.2848891589369995E-19</c:v>
                </c:pt>
                <c:pt idx="2067">
                  <c:v>5.2792804031039302E-19</c:v>
                </c:pt>
                <c:pt idx="2068">
                  <c:v>5.2736968663671803E-19</c:v>
                </c:pt>
                <c:pt idx="2069">
                  <c:v>5.2681384265290902E-19</c:v>
                </c:pt>
                <c:pt idx="2070">
                  <c:v>5.2626049624956995E-19</c:v>
                </c:pt>
                <c:pt idx="2071">
                  <c:v>5.2570963542636596E-19</c:v>
                </c:pt>
                <c:pt idx="2072">
                  <c:v>5.2516124829076602E-19</c:v>
                </c:pt>
                <c:pt idx="2073">
                  <c:v>5.2461532305678895E-19</c:v>
                </c:pt>
                <c:pt idx="2074">
                  <c:v>5.2407184804374303E-19</c:v>
                </c:pt>
                <c:pt idx="2075">
                  <c:v>5.2353081167501204E-19</c:v>
                </c:pt>
                <c:pt idx="2076">
                  <c:v>5.2299220247688703E-19</c:v>
                </c:pt>
                <c:pt idx="2077">
                  <c:v>5.2245600907732703E-19</c:v>
                </c:pt>
                <c:pt idx="2078">
                  <c:v>5.2192222020484197E-19</c:v>
                </c:pt>
                <c:pt idx="2079">
                  <c:v>5.2139082468733296E-19</c:v>
                </c:pt>
                <c:pt idx="2080">
                  <c:v>5.2086181145095098E-19</c:v>
                </c:pt>
                <c:pt idx="2081">
                  <c:v>5.2033516951901498E-19</c:v>
                </c:pt>
                <c:pt idx="2082">
                  <c:v>5.1981088801088899E-19</c:v>
                </c:pt>
                <c:pt idx="2083">
                  <c:v>5.1928895614092996E-19</c:v>
                </c:pt>
                <c:pt idx="2084">
                  <c:v>5.1876936321739798E-19</c:v>
                </c:pt>
                <c:pt idx="2085">
                  <c:v>5.18252098641453E-19</c:v>
                </c:pt>
                <c:pt idx="2086">
                  <c:v>5.1773715190607903E-19</c:v>
                </c:pt>
                <c:pt idx="2087">
                  <c:v>5.1722451259509998E-19</c:v>
                </c:pt>
                <c:pt idx="2088">
                  <c:v>5.1671417038218801E-19</c:v>
                </c:pt>
                <c:pt idx="2089">
                  <c:v>5.1620611502983998E-19</c:v>
                </c:pt>
                <c:pt idx="2090">
                  <c:v>5.1570033638846805E-19</c:v>
                </c:pt>
                <c:pt idx="2091">
                  <c:v>5.1519682439538899E-19</c:v>
                </c:pt>
                <c:pt idx="2092">
                  <c:v>5.1469556907390898E-19</c:v>
                </c:pt>
                <c:pt idx="2093">
                  <c:v>5.1419656053241101E-19</c:v>
                </c:pt>
                <c:pt idx="2094">
                  <c:v>5.1369978896340496E-19</c:v>
                </c:pt>
                <c:pt idx="2095">
                  <c:v>5.1320524464266998E-19</c:v>
                </c:pt>
                <c:pt idx="2096">
                  <c:v>5.1271291792833698E-19</c:v>
                </c:pt>
                <c:pt idx="2097">
                  <c:v>5.1222279926002703E-19</c:v>
                </c:pt>
                <c:pt idx="2098">
                  <c:v>5.1173487915798199E-19</c:v>
                </c:pt>
                <c:pt idx="2099">
                  <c:v>5.1124914822223495E-19</c:v>
                </c:pt>
                <c:pt idx="2100">
                  <c:v>5.1076559713175397E-19</c:v>
                </c:pt>
                <c:pt idx="2101">
                  <c:v>5.1028421664363299E-19</c:v>
                </c:pt>
                <c:pt idx="2102">
                  <c:v>5.0980499759225096E-19</c:v>
                </c:pt>
                <c:pt idx="2103">
                  <c:v>5.0932793088852603E-19</c:v>
                </c:pt>
                <c:pt idx="2104">
                  <c:v>5.08853007519056E-19</c:v>
                </c:pt>
                <c:pt idx="2105">
                  <c:v>5.0838021854538902E-19</c:v>
                </c:pt>
                <c:pt idx="2106">
                  <c:v>5.0790955510325204E-19</c:v>
                </c:pt>
                <c:pt idx="2107">
                  <c:v>5.0744100840176703E-19</c:v>
                </c:pt>
                <c:pt idx="2108">
                  <c:v>5.0697456972274099E-19</c:v>
                </c:pt>
                <c:pt idx="2109">
                  <c:v>5.0651023041988701E-19</c:v>
                </c:pt>
                <c:pt idx="2110">
                  <c:v>5.0604798191814701E-19</c:v>
                </c:pt>
                <c:pt idx="2111">
                  <c:v>5.0558781571294304E-19</c:v>
                </c:pt>
                <c:pt idx="2112">
                  <c:v>5.0512972336947297E-19</c:v>
                </c:pt>
                <c:pt idx="2113">
                  <c:v>5.0467369652203802E-19</c:v>
                </c:pt>
                <c:pt idx="2114">
                  <c:v>5.0421972687332901E-19</c:v>
                </c:pt>
                <c:pt idx="2115">
                  <c:v>5.0376780619378399E-19</c:v>
                </c:pt>
                <c:pt idx="2116">
                  <c:v>5.0331792632087103E-19</c:v>
                </c:pt>
                <c:pt idx="2117">
                  <c:v>5.0287007915847205E-19</c:v>
                </c:pt>
                <c:pt idx="2118">
                  <c:v>5.0242425667623098E-19</c:v>
                </c:pt>
                <c:pt idx="2119">
                  <c:v>5.0198045090888301E-19</c:v>
                </c:pt>
                <c:pt idx="2120">
                  <c:v>5.0153865395566002E-19</c:v>
                </c:pt>
                <c:pt idx="2121">
                  <c:v>5.01098857979627E-19</c:v>
                </c:pt>
                <c:pt idx="2122">
                  <c:v>5.0066105520712297E-19</c:v>
                </c:pt>
                <c:pt idx="2123">
                  <c:v>5.0022523792708603E-19</c:v>
                </c:pt>
                <c:pt idx="2124">
                  <c:v>4.99791398490506E-19</c:v>
                </c:pt>
                <c:pt idx="2125">
                  <c:v>4.9935952930982702E-19</c:v>
                </c:pt>
                <c:pt idx="2126">
                  <c:v>4.9892962285833796E-19</c:v>
                </c:pt>
                <c:pt idx="2127">
                  <c:v>4.9850167166962597E-19</c:v>
                </c:pt>
                <c:pt idx="2128">
                  <c:v>4.9807566833699204E-19</c:v>
                </c:pt>
                <c:pt idx="2129">
                  <c:v>4.9765160551291002E-19</c:v>
                </c:pt>
                <c:pt idx="2130">
                  <c:v>4.9722947590844101E-19</c:v>
                </c:pt>
                <c:pt idx="2131">
                  <c:v>4.9680927229272696E-19</c:v>
                </c:pt>
                <c:pt idx="2132">
                  <c:v>4.9639098749242804E-19</c:v>
                </c:pt>
                <c:pt idx="2133">
                  <c:v>4.9597461439120004E-19</c:v>
                </c:pt>
                <c:pt idx="2134">
                  <c:v>4.9556014592915803E-19</c:v>
                </c:pt>
                <c:pt idx="2135">
                  <c:v>4.9514757510238697E-19</c:v>
                </c:pt>
                <c:pt idx="2136">
                  <c:v>4.9473689496240703E-19</c:v>
                </c:pt>
                <c:pt idx="2137">
                  <c:v>4.9432809861566301E-19</c:v>
                </c:pt>
                <c:pt idx="2138">
                  <c:v>4.9392117922305903E-19</c:v>
                </c:pt>
                <c:pt idx="2139">
                  <c:v>4.9351612999943501E-19</c:v>
                </c:pt>
                <c:pt idx="2140">
                  <c:v>4.9311294421310398E-19</c:v>
                </c:pt>
                <c:pt idx="2141">
                  <c:v>4.9271161518536403E-19</c:v>
                </c:pt>
                <c:pt idx="2142">
                  <c:v>4.9231213629001697E-19</c:v>
                </c:pt>
                <c:pt idx="2143">
                  <c:v>4.9191450095291798E-19</c:v>
                </c:pt>
                <c:pt idx="2144">
                  <c:v>4.9151870265152196E-19</c:v>
                </c:pt>
                <c:pt idx="2145">
                  <c:v>4.9112473491438496E-19</c:v>
                </c:pt>
                <c:pt idx="2146">
                  <c:v>4.9073259132077703E-19</c:v>
                </c:pt>
                <c:pt idx="2147">
                  <c:v>4.9034226550019001E-19</c:v>
                </c:pt>
                <c:pt idx="2148">
                  <c:v>4.8995375113191904E-19</c:v>
                </c:pt>
                <c:pt idx="2149">
                  <c:v>4.89567041944635E-19</c:v>
                </c:pt>
                <c:pt idx="2150">
                  <c:v>4.8918213171595001E-19</c:v>
                </c:pt>
                <c:pt idx="2151">
                  <c:v>4.8879901427198999E-19</c:v>
                </c:pt>
                <c:pt idx="2152">
                  <c:v>4.8841768348699598E-19</c:v>
                </c:pt>
                <c:pt idx="2153">
                  <c:v>4.8803813328288803E-19</c:v>
                </c:pt>
                <c:pt idx="2154">
                  <c:v>4.87660357628905E-19</c:v>
                </c:pt>
                <c:pt idx="2155">
                  <c:v>4.8728435054113702E-19</c:v>
                </c:pt>
                <c:pt idx="2156">
                  <c:v>4.8691010608218205E-19</c:v>
                </c:pt>
                <c:pt idx="2157">
                  <c:v>4.8653761836073997E-19</c:v>
                </c:pt>
                <c:pt idx="2158">
                  <c:v>4.86166881531221E-19</c:v>
                </c:pt>
                <c:pt idx="2159">
                  <c:v>4.8579788979337396E-19</c:v>
                </c:pt>
                <c:pt idx="2160">
                  <c:v>4.8543063739188596E-19</c:v>
                </c:pt>
                <c:pt idx="2161">
                  <c:v>4.85065118616045E-19</c:v>
                </c:pt>
                <c:pt idx="2162">
                  <c:v>4.8470132779934697E-19</c:v>
                </c:pt>
                <c:pt idx="2163">
                  <c:v>4.8433925931914195E-19</c:v>
                </c:pt>
                <c:pt idx="2164">
                  <c:v>4.8397890759627302E-19</c:v>
                </c:pt>
                <c:pt idx="2165">
                  <c:v>4.8362026709471799E-19</c:v>
                </c:pt>
                <c:pt idx="2166">
                  <c:v>4.83263332321238E-19</c:v>
                </c:pt>
                <c:pt idx="2167">
                  <c:v>4.8290809782506197E-19</c:v>
                </c:pt>
                <c:pt idx="2168">
                  <c:v>4.8255455819748702E-19</c:v>
                </c:pt>
                <c:pt idx="2169">
                  <c:v>4.8220270807159803E-19</c:v>
                </c:pt>
                <c:pt idx="2170">
                  <c:v>4.81852542121897E-19</c:v>
                </c:pt>
                <c:pt idx="2171">
                  <c:v>4.8150405506398096E-19</c:v>
                </c:pt>
                <c:pt idx="2172">
                  <c:v>4.8115724165423696E-19</c:v>
                </c:pt>
                <c:pt idx="2173">
                  <c:v>4.8081209668948399E-19</c:v>
                </c:pt>
                <c:pt idx="2174">
                  <c:v>4.8046861500669597E-19</c:v>
                </c:pt>
                <c:pt idx="2175">
                  <c:v>4.8012679148264897E-19</c:v>
                </c:pt>
                <c:pt idx="2176">
                  <c:v>4.7978662103363002E-19</c:v>
                </c:pt>
                <c:pt idx="2177">
                  <c:v>4.7944809861514796E-19</c:v>
                </c:pt>
                <c:pt idx="2178">
                  <c:v>4.7911121922157905E-19</c:v>
                </c:pt>
                <c:pt idx="2179">
                  <c:v>4.7877597788592703E-19</c:v>
                </c:pt>
                <c:pt idx="2180">
                  <c:v>4.7844236967947698E-19</c:v>
                </c:pt>
                <c:pt idx="2181">
                  <c:v>4.7811038971153801E-19</c:v>
                </c:pt>
                <c:pt idx="2182">
                  <c:v>4.7778003312914202E-19</c:v>
                </c:pt>
                <c:pt idx="2183">
                  <c:v>4.7745129511674405E-19</c:v>
                </c:pt>
                <c:pt idx="2184">
                  <c:v>4.7712417089595705E-19</c:v>
                </c:pt>
                <c:pt idx="2185">
                  <c:v>4.7679865572527198E-19</c:v>
                </c:pt>
                <c:pt idx="2186">
                  <c:v>4.7647474489977199E-19</c:v>
                </c:pt>
                <c:pt idx="2187">
                  <c:v>4.76152433750873E-19</c:v>
                </c:pt>
                <c:pt idx="2188">
                  <c:v>4.7583171764602804E-19</c:v>
                </c:pt>
                <c:pt idx="2189">
                  <c:v>4.7551259198850601E-19</c:v>
                </c:pt>
                <c:pt idx="2190">
                  <c:v>4.7519505221707598E-19</c:v>
                </c:pt>
                <c:pt idx="2191">
                  <c:v>4.7487909380578699E-19</c:v>
                </c:pt>
                <c:pt idx="2192">
                  <c:v>4.7456471226368798E-19</c:v>
                </c:pt>
                <c:pt idx="2193">
                  <c:v>4.7425190313458701E-19</c:v>
                </c:pt>
                <c:pt idx="2194">
                  <c:v>4.7394066199678696E-19</c:v>
                </c:pt>
                <c:pt idx="2195">
                  <c:v>4.7363098446285504E-19</c:v>
                </c:pt>
                <c:pt idx="2196">
                  <c:v>4.7332286617934998E-19</c:v>
                </c:pt>
                <c:pt idx="2197">
                  <c:v>4.7301630282661196E-19</c:v>
                </c:pt>
                <c:pt idx="2198">
                  <c:v>4.7271129011849498E-19</c:v>
                </c:pt>
                <c:pt idx="2199">
                  <c:v>4.7240782380214098E-19</c:v>
                </c:pt>
                <c:pt idx="2200">
                  <c:v>4.7210589965775696E-19</c:v>
                </c:pt>
                <c:pt idx="2201">
                  <c:v>4.7180551349835098E-19</c:v>
                </c:pt>
                <c:pt idx="2202">
                  <c:v>4.7150666116952595E-19</c:v>
                </c:pt>
                <c:pt idx="2203">
                  <c:v>4.7120933854927603E-19</c:v>
                </c:pt>
                <c:pt idx="2204">
                  <c:v>4.7091354154769004E-19</c:v>
                </c:pt>
                <c:pt idx="2205">
                  <c:v>4.7061926610681498E-19</c:v>
                </c:pt>
                <c:pt idx="2206">
                  <c:v>4.7032650820037703E-19</c:v>
                </c:pt>
                <c:pt idx="2207">
                  <c:v>4.7003526383359304E-19</c:v>
                </c:pt>
                <c:pt idx="2208">
                  <c:v>4.6974552904293702E-19</c:v>
                </c:pt>
                <c:pt idx="2209">
                  <c:v>4.6945729989596297E-19</c:v>
                </c:pt>
                <c:pt idx="2210">
                  <c:v>4.6917057249104999E-19</c:v>
                </c:pt>
                <c:pt idx="2211">
                  <c:v>4.6888534295722199E-19</c:v>
                </c:pt>
                <c:pt idx="2212">
                  <c:v>4.6860160745395095E-19</c:v>
                </c:pt>
                <c:pt idx="2213">
                  <c:v>4.6831936217092999E-19</c:v>
                </c:pt>
                <c:pt idx="2214">
                  <c:v>4.6803860332789297E-19</c:v>
                </c:pt>
                <c:pt idx="2215">
                  <c:v>4.6775932717440101E-19</c:v>
                </c:pt>
                <c:pt idx="2216">
                  <c:v>4.6748152998965597E-19</c:v>
                </c:pt>
                <c:pt idx="2217">
                  <c:v>4.6720520808231902E-19</c:v>
                </c:pt>
                <c:pt idx="2218">
                  <c:v>4.6693035779029196E-19</c:v>
                </c:pt>
                <c:pt idx="2219">
                  <c:v>4.6665697548054801E-19</c:v>
                </c:pt>
                <c:pt idx="2220">
                  <c:v>4.66385057548935E-19</c:v>
                </c:pt>
                <c:pt idx="2221">
                  <c:v>4.6611460042000704E-19</c:v>
                </c:pt>
                <c:pt idx="2222">
                  <c:v>4.65845600546814E-19</c:v>
                </c:pt>
                <c:pt idx="2223">
                  <c:v>4.6557805441074195E-19</c:v>
                </c:pt>
                <c:pt idx="2224">
                  <c:v>4.6531195852133197E-19</c:v>
                </c:pt>
                <c:pt idx="2225">
                  <c:v>4.6504730941609904E-19</c:v>
                </c:pt>
                <c:pt idx="2226">
                  <c:v>4.6478410366034596E-19</c:v>
                </c:pt>
                <c:pt idx="2227">
                  <c:v>4.64522337847021E-19</c:v>
                </c:pt>
                <c:pt idx="2228">
                  <c:v>4.6426200859650798E-19</c:v>
                </c:pt>
                <c:pt idx="2229">
                  <c:v>4.6400311255650405E-19</c:v>
                </c:pt>
                <c:pt idx="2230">
                  <c:v>4.63745646401789E-19</c:v>
                </c:pt>
                <c:pt idx="2231">
                  <c:v>4.6348960683413297E-19</c:v>
                </c:pt>
                <c:pt idx="2232">
                  <c:v>4.6323499058207799E-19</c:v>
                </c:pt>
                <c:pt idx="2233">
                  <c:v>4.6298179440079397E-19</c:v>
                </c:pt>
                <c:pt idx="2234">
                  <c:v>4.6273001507192401E-19</c:v>
                </c:pt>
                <c:pt idx="2235">
                  <c:v>4.62479649403427E-19</c:v>
                </c:pt>
                <c:pt idx="2236">
                  <c:v>4.6223069422940605E-19</c:v>
                </c:pt>
                <c:pt idx="2237">
                  <c:v>4.61983146409975E-19</c:v>
                </c:pt>
                <c:pt idx="2238">
                  <c:v>4.6173700283108096E-19</c:v>
                </c:pt>
                <c:pt idx="2239">
                  <c:v>4.6149226040438204E-19</c:v>
                </c:pt>
                <c:pt idx="2240">
                  <c:v>4.6124891606707502E-19</c:v>
                </c:pt>
                <c:pt idx="2241">
                  <c:v>4.6100696678174496E-19</c:v>
                </c:pt>
                <c:pt idx="2242">
                  <c:v>4.6076640953625304E-19</c:v>
                </c:pt>
                <c:pt idx="2243">
                  <c:v>4.6052724134354498E-19</c:v>
                </c:pt>
                <c:pt idx="2244">
                  <c:v>4.6028945924154198E-19</c:v>
                </c:pt>
                <c:pt idx="2245">
                  <c:v>4.60053060292992E-19</c:v>
                </c:pt>
                <c:pt idx="2246">
                  <c:v>4.5981804158531196E-19</c:v>
                </c:pt>
                <c:pt idx="2247">
                  <c:v>4.5958440023047996E-19</c:v>
                </c:pt>
                <c:pt idx="2248">
                  <c:v>4.5935213336487401E-19</c:v>
                </c:pt>
                <c:pt idx="2249">
                  <c:v>4.5912123814914104E-19</c:v>
                </c:pt>
                <c:pt idx="2250">
                  <c:v>4.5889171176807097E-19</c:v>
                </c:pt>
                <c:pt idx="2251">
                  <c:v>4.5866355143046302E-19</c:v>
                </c:pt>
                <c:pt idx="2252">
                  <c:v>4.5843675436899699E-19</c:v>
                </c:pt>
                <c:pt idx="2253">
                  <c:v>4.5821131784009198E-19</c:v>
                </c:pt>
                <c:pt idx="2254">
                  <c:v>4.5798723912378004E-19</c:v>
                </c:pt>
                <c:pt idx="2255">
                  <c:v>4.5776451552359998E-19</c:v>
                </c:pt>
                <c:pt idx="2256">
                  <c:v>4.5754314436645299E-19</c:v>
                </c:pt>
                <c:pt idx="2257">
                  <c:v>4.5732312300248203E-19</c:v>
                </c:pt>
                <c:pt idx="2258">
                  <c:v>4.57104448804951E-19</c:v>
                </c:pt>
                <c:pt idx="2259">
                  <c:v>4.5688711917012703E-19</c:v>
                </c:pt>
                <c:pt idx="2260">
                  <c:v>4.5667113151716E-19</c:v>
                </c:pt>
                <c:pt idx="2261">
                  <c:v>4.5645648328795899E-19</c:v>
                </c:pt>
                <c:pt idx="2262">
                  <c:v>4.5624317194708401E-19</c:v>
                </c:pt>
                <c:pt idx="2263">
                  <c:v>4.5603119498161798E-19</c:v>
                </c:pt>
                <c:pt idx="2264">
                  <c:v>4.5582054990107204E-19</c:v>
                </c:pt>
                <c:pt idx="2265">
                  <c:v>4.55611234237249E-19</c:v>
                </c:pt>
                <c:pt idx="2266">
                  <c:v>4.5540324554415004E-19</c:v>
                </c:pt>
                <c:pt idx="2267">
                  <c:v>4.5519658139786001E-19</c:v>
                </c:pt>
                <c:pt idx="2268">
                  <c:v>4.5499123939642996E-19</c:v>
                </c:pt>
                <c:pt idx="2269">
                  <c:v>4.5478721715977198E-19</c:v>
                </c:pt>
                <c:pt idx="2270">
                  <c:v>4.5458451232957204E-19</c:v>
                </c:pt>
                <c:pt idx="2271">
                  <c:v>4.5438312256915403E-19</c:v>
                </c:pt>
                <c:pt idx="2272">
                  <c:v>4.5418304556339205E-19</c:v>
                </c:pt>
                <c:pt idx="2273">
                  <c:v>4.5398427901861397E-19</c:v>
                </c:pt>
                <c:pt idx="2274">
                  <c:v>4.5378682066246996E-19</c:v>
                </c:pt>
                <c:pt idx="2275">
                  <c:v>4.5359066824387599E-19</c:v>
                </c:pt>
                <c:pt idx="2276">
                  <c:v>4.5339581953287904E-19</c:v>
                </c:pt>
                <c:pt idx="2277">
                  <c:v>4.5320227232056604E-19</c:v>
                </c:pt>
                <c:pt idx="2278">
                  <c:v>4.53010024418983E-19</c:v>
                </c:pt>
                <c:pt idx="2279">
                  <c:v>4.5281907366100799E-19</c:v>
                </c:pt>
                <c:pt idx="2280">
                  <c:v>4.5262941790029704E-19</c:v>
                </c:pt>
                <c:pt idx="2281">
                  <c:v>4.5244105501115303E-19</c:v>
                </c:pt>
                <c:pt idx="2282">
                  <c:v>4.5225398288844497E-19</c:v>
                </c:pt>
                <c:pt idx="2283">
                  <c:v>4.5206819944753396E-19</c:v>
                </c:pt>
                <c:pt idx="2284">
                  <c:v>4.5188370262415197E-19</c:v>
                </c:pt>
                <c:pt idx="2285">
                  <c:v>4.5170049037432503E-19</c:v>
                </c:pt>
                <c:pt idx="2286">
                  <c:v>4.5151856067430504E-19</c:v>
                </c:pt>
                <c:pt idx="2287">
                  <c:v>4.5133791152045298E-19</c:v>
                </c:pt>
                <c:pt idx="2288">
                  <c:v>4.5115854092915799E-19</c:v>
                </c:pt>
                <c:pt idx="2289">
                  <c:v>4.5098044693677002E-19</c:v>
                </c:pt>
                <c:pt idx="2290">
                  <c:v>4.5080362759948504E-19</c:v>
                </c:pt>
                <c:pt idx="2291">
                  <c:v>4.5062808099329202E-19</c:v>
                </c:pt>
                <c:pt idx="2292">
                  <c:v>4.5045380521388601E-19</c:v>
                </c:pt>
                <c:pt idx="2293">
                  <c:v>4.5028079837655401E-19</c:v>
                </c:pt>
                <c:pt idx="2294">
                  <c:v>4.5010905861613599E-19</c:v>
                </c:pt>
                <c:pt idx="2295">
                  <c:v>4.4993858408691401E-19</c:v>
                </c:pt>
                <c:pt idx="2296">
                  <c:v>4.4976937296257097E-19</c:v>
                </c:pt>
                <c:pt idx="2297">
                  <c:v>4.4960142343605901E-19</c:v>
                </c:pt>
                <c:pt idx="2298">
                  <c:v>4.4943473371958E-19</c:v>
                </c:pt>
                <c:pt idx="2299">
                  <c:v>4.4926930204446399E-19</c:v>
                </c:pt>
                <c:pt idx="2300">
                  <c:v>4.4910512666111995E-19</c:v>
                </c:pt>
                <c:pt idx="2301">
                  <c:v>4.4894220583895702E-19</c:v>
                </c:pt>
                <c:pt idx="2302">
                  <c:v>4.4878053786630602E-19</c:v>
                </c:pt>
                <c:pt idx="2303">
                  <c:v>4.48620121050353E-19</c:v>
                </c:pt>
                <c:pt idx="2304">
                  <c:v>4.48460953717066E-19</c:v>
                </c:pt>
                <c:pt idx="2305">
                  <c:v>4.4830303421112198E-19</c:v>
                </c:pt>
                <c:pt idx="2306">
                  <c:v>4.4814636089584498E-19</c:v>
                </c:pt>
                <c:pt idx="2307">
                  <c:v>4.4799093215312499E-19</c:v>
                </c:pt>
                <c:pt idx="2308">
                  <c:v>4.4783674638336299E-19</c:v>
                </c:pt>
                <c:pt idx="2309">
                  <c:v>4.4768380200540305E-19</c:v>
                </c:pt>
                <c:pt idx="2310">
                  <c:v>4.4753209745644997E-19</c:v>
                </c:pt>
                <c:pt idx="2311">
                  <c:v>4.4738163119202697E-19</c:v>
                </c:pt>
                <c:pt idx="2312">
                  <c:v>4.4723240168589803E-19</c:v>
                </c:pt>
                <c:pt idx="2313">
                  <c:v>4.4708440743000897E-19</c:v>
                </c:pt>
                <c:pt idx="2314">
                  <c:v>4.4693764693441896E-19</c:v>
                </c:pt>
                <c:pt idx="2315">
                  <c:v>4.46792118727248E-19</c:v>
                </c:pt>
                <c:pt idx="2316">
                  <c:v>4.4664782135460203E-19</c:v>
                </c:pt>
                <c:pt idx="2317">
                  <c:v>4.4650475338053099E-19</c:v>
                </c:pt>
                <c:pt idx="2318">
                  <c:v>4.4636291338695899E-19</c:v>
                </c:pt>
                <c:pt idx="2319">
                  <c:v>4.4622229997362402E-19</c:v>
                </c:pt>
                <c:pt idx="2320">
                  <c:v>4.4608291175801798E-19</c:v>
                </c:pt>
                <c:pt idx="2321">
                  <c:v>4.45944747375352E-19</c:v>
                </c:pt>
                <c:pt idx="2322">
                  <c:v>4.4580780547846099E-19</c:v>
                </c:pt>
                <c:pt idx="2323">
                  <c:v>4.4567208473778104E-19</c:v>
                </c:pt>
                <c:pt idx="2324">
                  <c:v>4.4553758384129001E-19</c:v>
                </c:pt>
                <c:pt idx="2325">
                  <c:v>4.4540430149443797E-19</c:v>
                </c:pt>
                <c:pt idx="2326">
                  <c:v>4.4527223642010399E-19</c:v>
                </c:pt>
                <c:pt idx="2327">
                  <c:v>4.4514138735854499E-19</c:v>
                </c:pt>
                <c:pt idx="2328">
                  <c:v>4.4501175306735696E-19</c:v>
                </c:pt>
                <c:pt idx="2329">
                  <c:v>4.4488333232137796E-19</c:v>
                </c:pt>
                <c:pt idx="2330">
                  <c:v>4.4475612391269697E-19</c:v>
                </c:pt>
                <c:pt idx="2331">
                  <c:v>4.4463012665056804E-19</c:v>
                </c:pt>
                <c:pt idx="2332">
                  <c:v>4.4450533936137002E-19</c:v>
                </c:pt>
                <c:pt idx="2333">
                  <c:v>4.4438176088856298E-19</c:v>
                </c:pt>
                <c:pt idx="2334">
                  <c:v>4.4425939009262898E-19</c:v>
                </c:pt>
                <c:pt idx="2335">
                  <c:v>4.4413822585104197E-19</c:v>
                </c:pt>
                <c:pt idx="2336">
                  <c:v>4.4401826705820896E-19</c:v>
                </c:pt>
                <c:pt idx="2337">
                  <c:v>4.4389951262542995E-19</c:v>
                </c:pt>
                <c:pt idx="2338">
                  <c:v>4.4378196148085696E-19</c:v>
                </c:pt>
                <c:pt idx="2339">
                  <c:v>4.4366561256944997E-19</c:v>
                </c:pt>
                <c:pt idx="2340">
                  <c:v>4.4355046485291403E-19</c:v>
                </c:pt>
                <c:pt idx="2341">
                  <c:v>4.4343651730968998E-19</c:v>
                </c:pt>
                <c:pt idx="2342">
                  <c:v>4.4332376893488804E-19</c:v>
                </c:pt>
                <c:pt idx="2343">
                  <c:v>4.4321221874026003E-19</c:v>
                </c:pt>
                <c:pt idx="2344">
                  <c:v>4.4310186575414904E-19</c:v>
                </c:pt>
                <c:pt idx="2345">
                  <c:v>4.42992709021456E-19</c:v>
                </c:pt>
                <c:pt idx="2346">
                  <c:v>4.4288474760360004E-19</c:v>
                </c:pt>
                <c:pt idx="2347">
                  <c:v>4.4277798057847699E-19</c:v>
                </c:pt>
                <c:pt idx="2348">
                  <c:v>4.42672407040429E-19</c:v>
                </c:pt>
                <c:pt idx="2349">
                  <c:v>4.4256802610019999E-19</c:v>
                </c:pt>
                <c:pt idx="2350">
                  <c:v>4.4246483688489601E-19</c:v>
                </c:pt>
                <c:pt idx="2351">
                  <c:v>4.4236283853796898E-19</c:v>
                </c:pt>
                <c:pt idx="2352">
                  <c:v>4.4226203021915201E-19</c:v>
                </c:pt>
                <c:pt idx="2353">
                  <c:v>4.4216241110445699E-19</c:v>
                </c:pt>
                <c:pt idx="2354">
                  <c:v>4.4206398038611104E-19</c:v>
                </c:pt>
                <c:pt idx="2355">
                  <c:v>4.4196673727254502E-19</c:v>
                </c:pt>
                <c:pt idx="2356">
                  <c:v>4.4187068098834804E-19</c:v>
                </c:pt>
                <c:pt idx="2357">
                  <c:v>4.4177581077424504E-19</c:v>
                </c:pt>
                <c:pt idx="2358">
                  <c:v>4.4168212588706098E-19</c:v>
                </c:pt>
                <c:pt idx="2359">
                  <c:v>4.4158962559968796E-19</c:v>
                </c:pt>
                <c:pt idx="2360">
                  <c:v>4.41498309201048E-19</c:v>
                </c:pt>
                <c:pt idx="2361">
                  <c:v>4.4140817599609002E-19</c:v>
                </c:pt>
                <c:pt idx="2362">
                  <c:v>4.4131922530573603E-19</c:v>
                </c:pt>
                <c:pt idx="2363">
                  <c:v>4.4123145646685803E-19</c:v>
                </c:pt>
                <c:pt idx="2364">
                  <c:v>4.4114486883225602E-19</c:v>
                </c:pt>
                <c:pt idx="2365">
                  <c:v>4.41059461770622E-19</c:v>
                </c:pt>
                <c:pt idx="2366">
                  <c:v>4.4097523466653604E-19</c:v>
                </c:pt>
                <c:pt idx="2367">
                  <c:v>4.4089218692040203E-19</c:v>
                </c:pt>
                <c:pt idx="2368">
                  <c:v>4.4081031794845703E-19</c:v>
                </c:pt>
                <c:pt idx="2369">
                  <c:v>4.4072962718273101E-19</c:v>
                </c:pt>
                <c:pt idx="2370">
                  <c:v>4.4065011407102903E-19</c:v>
                </c:pt>
                <c:pt idx="2371">
                  <c:v>4.40571778076889E-19</c:v>
                </c:pt>
                <c:pt idx="2372">
                  <c:v>4.40494618679598E-19</c:v>
                </c:pt>
                <c:pt idx="2373">
                  <c:v>4.4041863537413098E-19</c:v>
                </c:pt>
                <c:pt idx="2374">
                  <c:v>4.4034382767113803E-19</c:v>
                </c:pt>
                <c:pt idx="2375">
                  <c:v>4.4027019509694901E-19</c:v>
                </c:pt>
                <c:pt idx="2376">
                  <c:v>4.4019773719351296E-19</c:v>
                </c:pt>
                <c:pt idx="2377">
                  <c:v>4.4012645351840604E-19</c:v>
                </c:pt>
                <c:pt idx="2378">
                  <c:v>4.4005634364480403E-19</c:v>
                </c:pt>
                <c:pt idx="2379">
                  <c:v>4.3998740716146503E-19</c:v>
                </c:pt>
                <c:pt idx="2380">
                  <c:v>4.3991964367270598E-19</c:v>
                </c:pt>
                <c:pt idx="2381">
                  <c:v>4.3985305279839201E-19</c:v>
                </c:pt>
                <c:pt idx="2382">
                  <c:v>4.3978763417391301E-19</c:v>
                </c:pt>
                <c:pt idx="2383">
                  <c:v>4.3972338745016296E-19</c:v>
                </c:pt>
                <c:pt idx="2384">
                  <c:v>4.3966031229355002E-19</c:v>
                </c:pt>
                <c:pt idx="2385">
                  <c:v>4.3959840838593297E-19</c:v>
                </c:pt>
                <c:pt idx="2386">
                  <c:v>4.3953767542465897E-19</c:v>
                </c:pt>
                <c:pt idx="2387">
                  <c:v>4.3947811312250696E-19</c:v>
                </c:pt>
                <c:pt idx="2388">
                  <c:v>4.3941972120770501E-19</c:v>
                </c:pt>
                <c:pt idx="2389">
                  <c:v>4.3936249942389798E-19</c:v>
                </c:pt>
                <c:pt idx="2390">
                  <c:v>4.3930644753013104E-19</c:v>
                </c:pt>
                <c:pt idx="2391">
                  <c:v>4.39251565300857E-19</c:v>
                </c:pt>
                <c:pt idx="2392">
                  <c:v>4.3919785252591404E-19</c:v>
                </c:pt>
                <c:pt idx="2393">
                  <c:v>4.3914530901050197E-19</c:v>
                </c:pt>
                <c:pt idx="2394">
                  <c:v>4.3909393457519796E-19</c:v>
                </c:pt>
                <c:pt idx="2395">
                  <c:v>4.3904372905592704E-19</c:v>
                </c:pt>
                <c:pt idx="2396">
                  <c:v>4.3899469230394801E-19</c:v>
                </c:pt>
                <c:pt idx="2397">
                  <c:v>4.38946824185867E-19</c:v>
                </c:pt>
                <c:pt idx="2398">
                  <c:v>4.3890012458360698E-19</c:v>
                </c:pt>
                <c:pt idx="2399">
                  <c:v>4.3885459339441295E-19</c:v>
                </c:pt>
                <c:pt idx="2400">
                  <c:v>4.3881023053083797E-19</c:v>
                </c:pt>
                <c:pt idx="2401">
                  <c:v>4.3876703592074103E-19</c:v>
                </c:pt>
                <c:pt idx="2402">
                  <c:v>4.3872500950726703E-19</c:v>
                </c:pt>
                <c:pt idx="2403">
                  <c:v>4.38684151248868E-19</c:v>
                </c:pt>
                <c:pt idx="2404">
                  <c:v>4.3864446111926096E-19</c:v>
                </c:pt>
                <c:pt idx="2405">
                  <c:v>4.3860593910746502E-19</c:v>
                </c:pt>
                <c:pt idx="2406">
                  <c:v>4.3856858521775796E-19</c:v>
                </c:pt>
                <c:pt idx="2407">
                  <c:v>4.3853239946969703E-19</c:v>
                </c:pt>
                <c:pt idx="2408">
                  <c:v>4.3849738189809996E-19</c:v>
                </c:pt>
                <c:pt idx="2409">
                  <c:v>4.3846353255307E-19</c:v>
                </c:pt>
                <c:pt idx="2410">
                  <c:v>4.3843085149994299E-19</c:v>
                </c:pt>
                <c:pt idx="2411">
                  <c:v>4.3839933881933998E-19</c:v>
                </c:pt>
                <c:pt idx="2412">
                  <c:v>4.38368994607141E-19</c:v>
                </c:pt>
                <c:pt idx="2413">
                  <c:v>4.3833981897447499E-19</c:v>
                </c:pt>
                <c:pt idx="2414">
                  <c:v>4.38311812047739E-19</c:v>
                </c:pt>
                <c:pt idx="2415">
                  <c:v>4.3828497396857603E-19</c:v>
                </c:pt>
                <c:pt idx="2416">
                  <c:v>4.3825930489391104E-19</c:v>
                </c:pt>
                <c:pt idx="2417">
                  <c:v>4.3823480499590696E-19</c:v>
                </c:pt>
                <c:pt idx="2418">
                  <c:v>4.3821147446201099E-19</c:v>
                </c:pt>
                <c:pt idx="2419">
                  <c:v>4.3818931349492003E-19</c:v>
                </c:pt>
                <c:pt idx="2420">
                  <c:v>4.3816832231260601E-19</c:v>
                </c:pt>
                <c:pt idx="2421">
                  <c:v>4.38148501148311E-19</c:v>
                </c:pt>
                <c:pt idx="2422">
                  <c:v>4.3812985025055997E-19</c:v>
                </c:pt>
                <c:pt idx="2423">
                  <c:v>4.3811236988313899E-19</c:v>
                </c:pt>
                <c:pt idx="2424">
                  <c:v>4.3809606032514303E-19</c:v>
                </c:pt>
                <c:pt idx="2425">
                  <c:v>4.3808092187093499E-19</c:v>
                </c:pt>
                <c:pt idx="2426">
                  <c:v>4.3806695483019101E-19</c:v>
                </c:pt>
                <c:pt idx="2427">
                  <c:v>4.3805415952787103E-19</c:v>
                </c:pt>
                <c:pt idx="2428">
                  <c:v>4.3804253630426397E-19</c:v>
                </c:pt>
                <c:pt idx="2429">
                  <c:v>4.3803208551495696E-19</c:v>
                </c:pt>
                <c:pt idx="2430">
                  <c:v>4.3802280753087198E-19</c:v>
                </c:pt>
                <c:pt idx="2431">
                  <c:v>4.3801470273826804E-19</c:v>
                </c:pt>
                <c:pt idx="2432">
                  <c:v>4.3800777153872504E-19</c:v>
                </c:pt>
                <c:pt idx="2433">
                  <c:v>4.3800201434919804E-19</c:v>
                </c:pt>
                <c:pt idx="2434">
                  <c:v>4.3799743160198303E-19</c:v>
                </c:pt>
                <c:pt idx="2435">
                  <c:v>4.3799402374476298E-19</c:v>
                </c:pt>
                <c:pt idx="2436">
                  <c:v>4.3799179124058403E-19</c:v>
                </c:pt>
                <c:pt idx="2437">
                  <c:v>4.3799073456790497E-19</c:v>
                </c:pt>
                <c:pt idx="2438">
                  <c:v>4.3799085422057496E-19</c:v>
                </c:pt>
                <c:pt idx="2439">
                  <c:v>4.3799215070787199E-19</c:v>
                </c:pt>
                <c:pt idx="2440">
                  <c:v>4.3799462455449401E-19</c:v>
                </c:pt>
                <c:pt idx="2441">
                  <c:v>4.3799827630058703E-19</c:v>
                </c:pt>
                <c:pt idx="2442">
                  <c:v>4.3800310650175596E-19</c:v>
                </c:pt>
                <c:pt idx="2443">
                  <c:v>4.3800911572907801E-19</c:v>
                </c:pt>
                <c:pt idx="2444">
                  <c:v>4.3801630456910998E-19</c:v>
                </c:pt>
                <c:pt idx="2445">
                  <c:v>4.3802467362392097E-19</c:v>
                </c:pt>
                <c:pt idx="2446">
                  <c:v>4.3803422351109498E-19</c:v>
                </c:pt>
                <c:pt idx="2447">
                  <c:v>4.3804495486373999E-19</c:v>
                </c:pt>
                <c:pt idx="2448">
                  <c:v>4.3805686833053596E-19</c:v>
                </c:pt>
                <c:pt idx="2449">
                  <c:v>4.3806996457570899E-19</c:v>
                </c:pt>
                <c:pt idx="2450">
                  <c:v>4.3808424427909201E-19</c:v>
                </c:pt>
                <c:pt idx="2451">
                  <c:v>4.3809970813611398E-19</c:v>
                </c:pt>
                <c:pt idx="2452">
                  <c:v>4.3811635685782004E-19</c:v>
                </c:pt>
                <c:pt idx="2453">
                  <c:v>4.3813419117091104E-19</c:v>
                </c:pt>
                <c:pt idx="2454">
                  <c:v>4.3815321181775496E-19</c:v>
                </c:pt>
                <c:pt idx="2455">
                  <c:v>4.3817341955638205E-19</c:v>
                </c:pt>
                <c:pt idx="2456">
                  <c:v>4.38194815160554E-19</c:v>
                </c:pt>
                <c:pt idx="2457">
                  <c:v>4.3821739941973696E-19</c:v>
                </c:pt>
                <c:pt idx="2458">
                  <c:v>4.3824117313916299E-19</c:v>
                </c:pt>
                <c:pt idx="2459">
                  <c:v>4.3826613713982504E-19</c:v>
                </c:pt>
                <c:pt idx="2460">
                  <c:v>4.3829229225850903E-19</c:v>
                </c:pt>
                <c:pt idx="2461">
                  <c:v>4.3831963934781703E-19</c:v>
                </c:pt>
                <c:pt idx="2462">
                  <c:v>4.3834817927620102E-19</c:v>
                </c:pt>
                <c:pt idx="2463">
                  <c:v>4.38377912927984E-19</c:v>
                </c:pt>
                <c:pt idx="2464">
                  <c:v>4.38408841203351E-19</c:v>
                </c:pt>
                <c:pt idx="2465">
                  <c:v>4.3844096501844197E-19</c:v>
                </c:pt>
                <c:pt idx="2466">
                  <c:v>4.3847428530530704E-19</c:v>
                </c:pt>
                <c:pt idx="2467">
                  <c:v>4.3850880301198803E-19</c:v>
                </c:pt>
                <c:pt idx="2468">
                  <c:v>4.38544519102508E-19</c:v>
                </c:pt>
                <c:pt idx="2469">
                  <c:v>4.3858143455692996E-19</c:v>
                </c:pt>
                <c:pt idx="2470">
                  <c:v>4.3861955037134698E-19</c:v>
                </c:pt>
                <c:pt idx="2471">
                  <c:v>4.38658867557951E-19</c:v>
                </c:pt>
                <c:pt idx="2472">
                  <c:v>4.38699387145046E-19</c:v>
                </c:pt>
                <c:pt idx="2473">
                  <c:v>4.3874111017705801E-19</c:v>
                </c:pt>
                <c:pt idx="2474">
                  <c:v>4.38784037714598E-19</c:v>
                </c:pt>
                <c:pt idx="2475">
                  <c:v>4.38828170834474E-19</c:v>
                </c:pt>
                <c:pt idx="2476">
                  <c:v>4.3887351062972502E-19</c:v>
                </c:pt>
                <c:pt idx="2477">
                  <c:v>4.3892005820965503E-19</c:v>
                </c:pt>
                <c:pt idx="2478">
                  <c:v>4.38967814699863E-19</c:v>
                </c:pt>
                <c:pt idx="2479">
                  <c:v>4.3901678124227998E-19</c:v>
                </c:pt>
                <c:pt idx="2480">
                  <c:v>4.3906695899519404E-19</c:v>
                </c:pt>
                <c:pt idx="2481">
                  <c:v>4.3911834913329995E-19</c:v>
                </c:pt>
                <c:pt idx="2482">
                  <c:v>4.3917095284771201E-19</c:v>
                </c:pt>
                <c:pt idx="2483">
                  <c:v>4.3922477134601401E-19</c:v>
                </c:pt>
                <c:pt idx="2484">
                  <c:v>4.3927980585230698E-19</c:v>
                </c:pt>
                <c:pt idx="2485">
                  <c:v>4.3933605760719699E-19</c:v>
                </c:pt>
                <c:pt idx="2486">
                  <c:v>4.39393527867898E-19</c:v>
                </c:pt>
                <c:pt idx="2487">
                  <c:v>4.3945221790821302E-19</c:v>
                </c:pt>
                <c:pt idx="2488">
                  <c:v>4.39512129018607E-19</c:v>
                </c:pt>
                <c:pt idx="2489">
                  <c:v>4.3957326250622602E-19</c:v>
                </c:pt>
                <c:pt idx="2490">
                  <c:v>4.3963561969494902E-19</c:v>
                </c:pt>
                <c:pt idx="2491">
                  <c:v>4.39699201925409E-19</c:v>
                </c:pt>
                <c:pt idx="2492">
                  <c:v>4.3976401055505898E-19</c:v>
                </c:pt>
                <c:pt idx="2493">
                  <c:v>4.3983004695818698E-19</c:v>
                </c:pt>
                <c:pt idx="2494">
                  <c:v>4.3989731252597697E-19</c:v>
                </c:pt>
                <c:pt idx="2495">
                  <c:v>4.3996580866653698E-19</c:v>
                </c:pt>
                <c:pt idx="2496">
                  <c:v>4.4003553680493904E-19</c:v>
                </c:pt>
                <c:pt idx="2497">
                  <c:v>4.4010649838328502E-19</c:v>
                </c:pt>
                <c:pt idx="2498">
                  <c:v>4.4017869486072502E-19</c:v>
                </c:pt>
                <c:pt idx="2499">
                  <c:v>4.4025212771350698E-19</c:v>
                </c:pt>
                <c:pt idx="2500">
                  <c:v>4.4032679843502499E-19</c:v>
                </c:pt>
                <c:pt idx="2501">
                  <c:v>4.4040270853586304E-19</c:v>
                </c:pt>
                <c:pt idx="2502">
                  <c:v>4.4047985954385097E-19</c:v>
                </c:pt>
                <c:pt idx="2503">
                  <c:v>4.40558253004086E-19</c:v>
                </c:pt>
                <c:pt idx="2504">
                  <c:v>4.4063789047900498E-19</c:v>
                </c:pt>
                <c:pt idx="2505">
                  <c:v>4.4071877354840503E-19</c:v>
                </c:pt>
                <c:pt idx="2506">
                  <c:v>4.4080090380953398E-19</c:v>
                </c:pt>
                <c:pt idx="2507">
                  <c:v>4.4088428287707898E-19</c:v>
                </c:pt>
                <c:pt idx="2508">
                  <c:v>4.4096891238327001E-19</c:v>
                </c:pt>
                <c:pt idx="2509">
                  <c:v>4.4105479397789802E-19</c:v>
                </c:pt>
                <c:pt idx="2510">
                  <c:v>4.4114192932837896E-19</c:v>
                </c:pt>
                <c:pt idx="2511">
                  <c:v>4.4123032011980503E-19</c:v>
                </c:pt>
                <c:pt idx="2512">
                  <c:v>4.4131996805497805E-19</c:v>
                </c:pt>
                <c:pt idx="2513">
                  <c:v>4.4141087485447905E-19</c:v>
                </c:pt>
                <c:pt idx="2514">
                  <c:v>4.4150304225672597E-19</c:v>
                </c:pt>
                <c:pt idx="2515">
                  <c:v>4.4159647201800398E-19</c:v>
                </c:pt>
                <c:pt idx="2516">
                  <c:v>4.4169116591254004E-19</c:v>
                </c:pt>
                <c:pt idx="2517">
                  <c:v>4.4178712573254398E-19</c:v>
                </c:pt>
                <c:pt idx="2518">
                  <c:v>4.4188435328827496E-19</c:v>
                </c:pt>
                <c:pt idx="2519">
                  <c:v>4.4198285040808704E-19</c:v>
                </c:pt>
                <c:pt idx="2520">
                  <c:v>4.4208261893849599E-19</c:v>
                </c:pt>
                <c:pt idx="2521">
                  <c:v>4.4218366074421403E-19</c:v>
                </c:pt>
                <c:pt idx="2522">
                  <c:v>4.4228597770824195E-19</c:v>
                </c:pt>
                <c:pt idx="2523">
                  <c:v>4.4238957173188399E-19</c:v>
                </c:pt>
                <c:pt idx="2524">
                  <c:v>4.4249444473486395E-19</c:v>
                </c:pt>
                <c:pt idx="2525">
                  <c:v>4.4260059865531498E-19</c:v>
                </c:pt>
                <c:pt idx="2526">
                  <c:v>4.4270803544989704E-19</c:v>
                </c:pt>
                <c:pt idx="2527">
                  <c:v>4.42816757093836E-19</c:v>
                </c:pt>
                <c:pt idx="2528">
                  <c:v>4.42926765580975E-19</c:v>
                </c:pt>
                <c:pt idx="2529">
                  <c:v>4.4303806292384198E-19</c:v>
                </c:pt>
                <c:pt idx="2530">
                  <c:v>4.4315065115373596E-19</c:v>
                </c:pt>
                <c:pt idx="2531">
                  <c:v>4.4326453232075004E-19</c:v>
                </c:pt>
                <c:pt idx="2532">
                  <c:v>4.4337970849386599E-19</c:v>
                </c:pt>
                <c:pt idx="2533">
                  <c:v>4.43496181761004E-19</c:v>
                </c:pt>
                <c:pt idx="2534">
                  <c:v>4.4361395422909601E-19</c:v>
                </c:pt>
                <c:pt idx="2535">
                  <c:v>4.43733028024131E-19</c:v>
                </c:pt>
                <c:pt idx="2536">
                  <c:v>4.4385340529126098E-19</c:v>
                </c:pt>
                <c:pt idx="2537">
                  <c:v>4.4397508819483196E-19</c:v>
                </c:pt>
                <c:pt idx="2538">
                  <c:v>4.4409807891846601E-19</c:v>
                </c:pt>
                <c:pt idx="2539">
                  <c:v>4.4422237966511402E-19</c:v>
                </c:pt>
                <c:pt idx="2540">
                  <c:v>4.4434799265717097E-19</c:v>
                </c:pt>
                <c:pt idx="2541">
                  <c:v>4.4447492013648298E-19</c:v>
                </c:pt>
                <c:pt idx="2542">
                  <c:v>4.4460316436445696E-19</c:v>
                </c:pt>
                <c:pt idx="2543">
                  <c:v>4.4473272762213101E-19</c:v>
                </c:pt>
                <c:pt idx="2544">
                  <c:v>4.44863612210222E-19</c:v>
                </c:pt>
                <c:pt idx="2545">
                  <c:v>4.4499582044923402E-19</c:v>
                </c:pt>
                <c:pt idx="2546">
                  <c:v>4.4512935467948904E-19</c:v>
                </c:pt>
                <c:pt idx="2547">
                  <c:v>4.45264217261243E-19</c:v>
                </c:pt>
                <c:pt idx="2548">
                  <c:v>4.4540041057472403E-19</c:v>
                </c:pt>
                <c:pt idx="2549">
                  <c:v>4.4553793702023797E-19</c:v>
                </c:pt>
                <c:pt idx="2550">
                  <c:v>4.4567679901822299E-19</c:v>
                </c:pt>
                <c:pt idx="2551">
                  <c:v>4.4581699900933703E-19</c:v>
                </c:pt>
                <c:pt idx="2552">
                  <c:v>4.4595853945452401E-19</c:v>
                </c:pt>
                <c:pt idx="2553">
                  <c:v>4.4610142283511896E-19</c:v>
                </c:pt>
                <c:pt idx="2554">
                  <c:v>4.4624565165288099E-19</c:v>
                </c:pt>
                <c:pt idx="2555">
                  <c:v>4.4639122843012997E-19</c:v>
                </c:pt>
                <c:pt idx="2556">
                  <c:v>4.4653815570977001E-19</c:v>
                </c:pt>
                <c:pt idx="2557">
                  <c:v>4.4668643605541597E-19</c:v>
                </c:pt>
                <c:pt idx="2558">
                  <c:v>4.4683607205144697E-19</c:v>
                </c:pt>
                <c:pt idx="2559">
                  <c:v>4.4698706630310302E-19</c:v>
                </c:pt>
                <c:pt idx="2560">
                  <c:v>4.47139421436566E-19</c:v>
                </c:pt>
                <c:pt idx="2561">
                  <c:v>4.4729314009903E-19</c:v>
                </c:pt>
                <c:pt idx="2562">
                  <c:v>4.4744822495881703E-19</c:v>
                </c:pt>
                <c:pt idx="2563">
                  <c:v>4.4760467870542797E-19</c:v>
                </c:pt>
                <c:pt idx="2564">
                  <c:v>4.4776250404965304E-19</c:v>
                </c:pt>
                <c:pt idx="2565">
                  <c:v>4.4792170372364399E-19</c:v>
                </c:pt>
                <c:pt idx="2566">
                  <c:v>4.4808228048101496E-19</c:v>
                </c:pt>
                <c:pt idx="2567">
                  <c:v>4.4824423709692199E-19</c:v>
                </c:pt>
                <c:pt idx="2568">
                  <c:v>4.4840757636816097E-19</c:v>
                </c:pt>
                <c:pt idx="2569">
                  <c:v>4.4857230111323695E-19</c:v>
                </c:pt>
                <c:pt idx="2570">
                  <c:v>4.4873841417249102E-19</c:v>
                </c:pt>
                <c:pt idx="2571">
                  <c:v>4.4890591840815397E-19</c:v>
                </c:pt>
                <c:pt idx="2572">
                  <c:v>4.4907481670447402E-19</c:v>
                </c:pt>
                <c:pt idx="2573">
                  <c:v>4.4924511196778097E-19</c:v>
                </c:pt>
                <c:pt idx="2574">
                  <c:v>4.4941680712659505E-19</c:v>
                </c:pt>
                <c:pt idx="2575">
                  <c:v>4.4958990513172801E-19</c:v>
                </c:pt>
                <c:pt idx="2576">
                  <c:v>4.4976440895635403E-19</c:v>
                </c:pt>
                <c:pt idx="2577">
                  <c:v>4.4994032159615198E-19</c:v>
                </c:pt>
                <c:pt idx="2578">
                  <c:v>4.5011764606934405E-19</c:v>
                </c:pt>
                <c:pt idx="2579">
                  <c:v>4.5029638541684505E-19</c:v>
                </c:pt>
                <c:pt idx="2580">
                  <c:v>4.5047654270233497E-19</c:v>
                </c:pt>
                <c:pt idx="2581">
                  <c:v>4.5065812101237001E-19</c:v>
                </c:pt>
                <c:pt idx="2582">
                  <c:v>4.5084112345647596E-19</c:v>
                </c:pt>
                <c:pt idx="2583">
                  <c:v>4.5102555316725798E-19</c:v>
                </c:pt>
                <c:pt idx="2584">
                  <c:v>4.5121141330049203E-19</c:v>
                </c:pt>
                <c:pt idx="2585">
                  <c:v>4.5139870703524604E-19</c:v>
                </c:pt>
                <c:pt idx="2586">
                  <c:v>4.5158743757397202E-19</c:v>
                </c:pt>
                <c:pt idx="2587">
                  <c:v>4.5177760814260696E-19</c:v>
                </c:pt>
                <c:pt idx="2588">
                  <c:v>4.5196922199069995E-19</c:v>
                </c:pt>
                <c:pt idx="2589">
                  <c:v>4.5216228239149498E-19</c:v>
                </c:pt>
                <c:pt idx="2590">
                  <c:v>4.5235679264205498E-19</c:v>
                </c:pt>
                <c:pt idx="2591">
                  <c:v>4.52552756063361E-19</c:v>
                </c:pt>
                <c:pt idx="2592">
                  <c:v>4.5275017600044098E-19</c:v>
                </c:pt>
                <c:pt idx="2593">
                  <c:v>4.5294905582245204E-19</c:v>
                </c:pt>
                <c:pt idx="2594">
                  <c:v>4.5314939892281996E-19</c:v>
                </c:pt>
                <c:pt idx="2595">
                  <c:v>4.5335120871932603E-19</c:v>
                </c:pt>
                <c:pt idx="2596">
                  <c:v>4.5355448865424704E-19</c:v>
                </c:pt>
                <c:pt idx="2597">
                  <c:v>4.5375924219445304E-19</c:v>
                </c:pt>
                <c:pt idx="2598">
                  <c:v>4.5396547283152502E-19</c:v>
                </c:pt>
                <c:pt idx="2599">
                  <c:v>4.5417318408188501E-19</c:v>
                </c:pt>
                <c:pt idx="2600">
                  <c:v>4.5438237948689099E-19</c:v>
                </c:pt>
                <c:pt idx="2601">
                  <c:v>4.5459306261296801E-19</c:v>
                </c:pt>
                <c:pt idx="2602">
                  <c:v>4.5480523705173996E-19</c:v>
                </c:pt>
                <c:pt idx="2603">
                  <c:v>4.5501890642011802E-19</c:v>
                </c:pt>
                <c:pt idx="2604">
                  <c:v>4.5523407436046297E-19</c:v>
                </c:pt>
                <c:pt idx="2605">
                  <c:v>4.5545074454066805E-19</c:v>
                </c:pt>
                <c:pt idx="2606">
                  <c:v>4.5566892065431598E-19</c:v>
                </c:pt>
                <c:pt idx="2607">
                  <c:v>4.5588860642077597E-19</c:v>
                </c:pt>
                <c:pt idx="2608">
                  <c:v>4.5610980558535101E-19</c:v>
                </c:pt>
                <c:pt idx="2609">
                  <c:v>4.5633252191939201E-19</c:v>
                </c:pt>
                <c:pt idx="2610">
                  <c:v>4.5655675922043098E-19</c:v>
                </c:pt>
                <c:pt idx="2611">
                  <c:v>4.5678252131230997E-19</c:v>
                </c:pt>
                <c:pt idx="2612">
                  <c:v>4.57009812045304E-19</c:v>
                </c:pt>
                <c:pt idx="2613">
                  <c:v>4.5723863529625999E-19</c:v>
                </c:pt>
                <c:pt idx="2614">
                  <c:v>4.5746899496872496E-19</c:v>
                </c:pt>
                <c:pt idx="2615">
                  <c:v>4.5770089499308399E-19</c:v>
                </c:pt>
                <c:pt idx="2616">
                  <c:v>4.5793433932668398E-19</c:v>
                </c:pt>
                <c:pt idx="2617">
                  <c:v>4.5816933195397904E-19</c:v>
                </c:pt>
                <c:pt idx="2618">
                  <c:v>4.5840587688666401E-19</c:v>
                </c:pt>
                <c:pt idx="2619">
                  <c:v>4.5864397816380995E-19</c:v>
                </c:pt>
                <c:pt idx="2620">
                  <c:v>4.5888363985200398E-19</c:v>
                </c:pt>
                <c:pt idx="2621">
                  <c:v>4.5912486604548504E-19</c:v>
                </c:pt>
                <c:pt idx="2622">
                  <c:v>4.5936766086629296E-19</c:v>
                </c:pt>
                <c:pt idx="2623">
                  <c:v>4.5961202846440801E-19</c:v>
                </c:pt>
                <c:pt idx="2624">
                  <c:v>4.5985797301788398E-19</c:v>
                </c:pt>
                <c:pt idx="2625">
                  <c:v>4.6010549873300799E-19</c:v>
                </c:pt>
                <c:pt idx="2626">
                  <c:v>4.6035460984443604E-19</c:v>
                </c:pt>
                <c:pt idx="2627">
                  <c:v>4.6060531061534205E-19</c:v>
                </c:pt>
                <c:pt idx="2628">
                  <c:v>4.6085760533756198E-19</c:v>
                </c:pt>
                <c:pt idx="2629">
                  <c:v>4.6111149833175203E-19</c:v>
                </c:pt>
                <c:pt idx="2630">
                  <c:v>4.6136699394753301E-19</c:v>
                </c:pt>
                <c:pt idx="2631">
                  <c:v>4.6162409656364002E-19</c:v>
                </c:pt>
                <c:pt idx="2632">
                  <c:v>4.6188281058807796E-19</c:v>
                </c:pt>
                <c:pt idx="2633">
                  <c:v>4.6214314045826896E-19</c:v>
                </c:pt>
                <c:pt idx="2634">
                  <c:v>4.6240509064123101E-19</c:v>
                </c:pt>
                <c:pt idx="2635">
                  <c:v>4.6266866563369199E-19</c:v>
                </c:pt>
                <c:pt idx="2636">
                  <c:v>4.6293386996229101E-19</c:v>
                </c:pt>
                <c:pt idx="2637">
                  <c:v>4.6320070818370897E-19</c:v>
                </c:pt>
                <c:pt idx="2638">
                  <c:v>4.6346918488484396E-19</c:v>
                </c:pt>
                <c:pt idx="2639">
                  <c:v>4.6373930468295798E-19</c:v>
                </c:pt>
                <c:pt idx="2640">
                  <c:v>4.6401107222585598E-19</c:v>
                </c:pt>
                <c:pt idx="2641">
                  <c:v>4.6428449219204299E-19</c:v>
                </c:pt>
                <c:pt idx="2642">
                  <c:v>4.6455956929087898E-19</c:v>
                </c:pt>
                <c:pt idx="2643">
                  <c:v>4.6483630826276405E-19</c:v>
                </c:pt>
                <c:pt idx="2644">
                  <c:v>4.6511471387930297E-19</c:v>
                </c:pt>
                <c:pt idx="2645">
                  <c:v>4.65394790943451E-19</c:v>
                </c:pt>
                <c:pt idx="2646">
                  <c:v>4.6567654428972305E-19</c:v>
                </c:pt>
                <c:pt idx="2647">
                  <c:v>4.6595997878433903E-19</c:v>
                </c:pt>
                <c:pt idx="2648">
                  <c:v>4.6624509932539401E-19</c:v>
                </c:pt>
                <c:pt idx="2649">
                  <c:v>4.6653191084305899E-19</c:v>
                </c:pt>
                <c:pt idx="2650">
                  <c:v>4.6682041829972803E-19</c:v>
                </c:pt>
                <c:pt idx="2651">
                  <c:v>4.6711062669022204E-19</c:v>
                </c:pt>
                <c:pt idx="2652">
                  <c:v>4.67402541041943E-19</c:v>
                </c:pt>
                <c:pt idx="2653">
                  <c:v>4.6769616641507897E-19</c:v>
                </c:pt>
                <c:pt idx="2654">
                  <c:v>4.6799150790275303E-19</c:v>
                </c:pt>
                <c:pt idx="2655">
                  <c:v>4.6828857063125402E-19</c:v>
                </c:pt>
                <c:pt idx="2656">
                  <c:v>4.6858735976018102E-19</c:v>
                </c:pt>
                <c:pt idx="2657">
                  <c:v>4.6888788048264204E-19</c:v>
                </c:pt>
                <c:pt idx="2658">
                  <c:v>4.69190138025441E-19</c:v>
                </c:pt>
                <c:pt idx="2659">
                  <c:v>4.6949413764928299E-19</c:v>
                </c:pt>
                <c:pt idx="2660">
                  <c:v>4.6979988464893797E-19</c:v>
                </c:pt>
                <c:pt idx="2661">
                  <c:v>4.7010738435345102E-19</c:v>
                </c:pt>
                <c:pt idx="2662">
                  <c:v>4.7041664212634001E-19</c:v>
                </c:pt>
                <c:pt idx="2663">
                  <c:v>4.7072766336576799E-19</c:v>
                </c:pt>
                <c:pt idx="2664">
                  <c:v>4.7104045350476204E-19</c:v>
                </c:pt>
                <c:pt idx="2665">
                  <c:v>4.7135501801141997E-19</c:v>
                </c:pt>
                <c:pt idx="2666">
                  <c:v>4.7167136238907002E-19</c:v>
                </c:pt>
                <c:pt idx="2667">
                  <c:v>4.7198949217651703E-19</c:v>
                </c:pt>
                <c:pt idx="2668">
                  <c:v>4.7230941294822196E-19</c:v>
                </c:pt>
                <c:pt idx="2669">
                  <c:v>4.7263113031450201E-19</c:v>
                </c:pt>
                <c:pt idx="2670">
                  <c:v>4.7295464992176903E-19</c:v>
                </c:pt>
                <c:pt idx="2671">
                  <c:v>4.73279977452696E-19</c:v>
                </c:pt>
                <c:pt idx="2672">
                  <c:v>4.7360711862646198E-19</c:v>
                </c:pt>
                <c:pt idx="2673">
                  <c:v>4.7393607919894204E-19</c:v>
                </c:pt>
                <c:pt idx="2674">
                  <c:v>4.7426686496292196E-19</c:v>
                </c:pt>
                <c:pt idx="2675">
                  <c:v>4.7459948174833498E-19</c:v>
                </c:pt>
                <c:pt idx="2676">
                  <c:v>4.7493393542244599E-19</c:v>
                </c:pt>
                <c:pt idx="2677">
                  <c:v>4.7527023189009503E-19</c:v>
                </c:pt>
                <c:pt idx="2678">
                  <c:v>4.7560837709391201E-19</c:v>
                </c:pt>
                <c:pt idx="2679">
                  <c:v>4.7594837701453205E-19</c:v>
                </c:pt>
                <c:pt idx="2680">
                  <c:v>4.7629023767081305E-19</c:v>
                </c:pt>
                <c:pt idx="2681">
                  <c:v>4.7663396512009396E-19</c:v>
                </c:pt>
                <c:pt idx="2682">
                  <c:v>4.7697956545837699E-19</c:v>
                </c:pt>
                <c:pt idx="2683">
                  <c:v>4.7732704482059398E-19</c:v>
                </c:pt>
                <c:pt idx="2684">
                  <c:v>4.7767640938081702E-19</c:v>
                </c:pt>
                <c:pt idx="2685">
                  <c:v>4.7802766535249603E-19</c:v>
                </c:pt>
                <c:pt idx="2686">
                  <c:v>4.7838081898870298E-19</c:v>
                </c:pt>
                <c:pt idx="2687">
                  <c:v>4.7873587658234704E-19</c:v>
                </c:pt>
                <c:pt idx="2688">
                  <c:v>4.7909284446642899E-19</c:v>
                </c:pt>
                <c:pt idx="2689">
                  <c:v>4.7945172901428799E-19</c:v>
                </c:pt>
                <c:pt idx="2690">
                  <c:v>4.79812536639829E-19</c:v>
                </c:pt>
                <c:pt idx="2691">
                  <c:v>4.8017527379776703E-19</c:v>
                </c:pt>
                <c:pt idx="2692">
                  <c:v>4.8053994698389103E-19</c:v>
                </c:pt>
                <c:pt idx="2693">
                  <c:v>4.8090656273528802E-19</c:v>
                </c:pt>
                <c:pt idx="2694">
                  <c:v>4.8127512763061202E-19</c:v>
                </c:pt>
                <c:pt idx="2695">
                  <c:v>4.8164564829033098E-19</c:v>
                </c:pt>
                <c:pt idx="2696">
                  <c:v>4.8201813137697199E-19</c:v>
                </c:pt>
                <c:pt idx="2697">
                  <c:v>4.8239258359539304E-19</c:v>
                </c:pt>
                <c:pt idx="2698">
                  <c:v>4.8276901169303604E-19</c:v>
                </c:pt>
                <c:pt idx="2699">
                  <c:v>4.8314742246017397E-19</c:v>
                </c:pt>
                <c:pt idx="2700">
                  <c:v>4.8352782273018498E-19</c:v>
                </c:pt>
                <c:pt idx="2701">
                  <c:v>4.8391021937982796E-19</c:v>
                </c:pt>
                <c:pt idx="2702">
                  <c:v>4.8429461932949103E-19</c:v>
                </c:pt>
                <c:pt idx="2703">
                  <c:v>4.8468102954345801E-19</c:v>
                </c:pt>
                <c:pt idx="2704">
                  <c:v>4.8506945703019797E-19</c:v>
                </c:pt>
                <c:pt idx="2705">
                  <c:v>4.8545990884263702E-19</c:v>
                </c:pt>
                <c:pt idx="2706">
                  <c:v>4.8585239207839698E-19</c:v>
                </c:pt>
                <c:pt idx="2707">
                  <c:v>4.8624691388013898E-19</c:v>
                </c:pt>
                <c:pt idx="2708">
                  <c:v>4.8664348143577101E-19</c:v>
                </c:pt>
                <c:pt idx="2709">
                  <c:v>4.8704210197878798E-19</c:v>
                </c:pt>
                <c:pt idx="2710">
                  <c:v>4.8744278278852303E-19</c:v>
                </c:pt>
                <c:pt idx="2711">
                  <c:v>4.8784553119045004E-19</c:v>
                </c:pt>
                <c:pt idx="2712">
                  <c:v>4.8825035455645701E-19</c:v>
                </c:pt>
                <c:pt idx="2713">
                  <c:v>4.88657260305156E-19</c:v>
                </c:pt>
                <c:pt idx="2714">
                  <c:v>4.89066255902168E-19</c:v>
                </c:pt>
                <c:pt idx="2715">
                  <c:v>4.8947734886041198E-19</c:v>
                </c:pt>
                <c:pt idx="2716">
                  <c:v>4.8989054674041896E-19</c:v>
                </c:pt>
                <c:pt idx="2717">
                  <c:v>4.9030585715061303E-19</c:v>
                </c:pt>
                <c:pt idx="2718">
                  <c:v>4.9072328774764203E-19</c:v>
                </c:pt>
                <c:pt idx="2719">
                  <c:v>4.9114284623665199E-19</c:v>
                </c:pt>
                <c:pt idx="2720">
                  <c:v>4.9156454037161904E-19</c:v>
                </c:pt>
                <c:pt idx="2721">
                  <c:v>4.9198837795565098E-19</c:v>
                </c:pt>
                <c:pt idx="2722">
                  <c:v>4.92414366841299E-19</c:v>
                </c:pt>
                <c:pt idx="2723">
                  <c:v>4.9284251493086997E-19</c:v>
                </c:pt>
                <c:pt idx="2724">
                  <c:v>4.9327283017677301E-19</c:v>
                </c:pt>
                <c:pt idx="2725">
                  <c:v>4.9370532058178996E-19</c:v>
                </c:pt>
                <c:pt idx="2726">
                  <c:v>4.9413999419944197E-19</c:v>
                </c:pt>
                <c:pt idx="2727">
                  <c:v>4.9457685913430503E-19</c:v>
                </c:pt>
                <c:pt idx="2728">
                  <c:v>4.95015923542325E-19</c:v>
                </c:pt>
                <c:pt idx="2729">
                  <c:v>4.95457195631157E-19</c:v>
                </c:pt>
                <c:pt idx="2730">
                  <c:v>4.9590068366052003E-19</c:v>
                </c:pt>
                <c:pt idx="2731">
                  <c:v>4.9634639594248903E-19</c:v>
                </c:pt>
                <c:pt idx="2732">
                  <c:v>4.9679434084188001E-19</c:v>
                </c:pt>
                <c:pt idx="2733">
                  <c:v>4.9724452677657098E-19</c:v>
                </c:pt>
                <c:pt idx="2734">
                  <c:v>4.9769696221785003E-19</c:v>
                </c:pt>
                <c:pt idx="2735">
                  <c:v>4.9815165569075004E-19</c:v>
                </c:pt>
                <c:pt idx="2736">
                  <c:v>4.9860861577442397E-19</c:v>
                </c:pt>
                <c:pt idx="2737">
                  <c:v>4.9906785110249598E-19</c:v>
                </c:pt>
                <c:pt idx="2738">
                  <c:v>4.9952937036339504E-19</c:v>
                </c:pt>
                <c:pt idx="2739">
                  <c:v>4.9999318230073602E-19</c:v>
                </c:pt>
                <c:pt idx="2740">
                  <c:v>5.0045929571367105E-19</c:v>
                </c:pt>
                <c:pt idx="2741">
                  <c:v>5.0092771945726904E-19</c:v>
                </c:pt>
                <c:pt idx="2742">
                  <c:v>5.0139846244286101E-19</c:v>
                </c:pt>
                <c:pt idx="2743">
                  <c:v>5.0187153363843998E-19</c:v>
                </c:pt>
                <c:pt idx="2744">
                  <c:v>5.0234694206901498E-19</c:v>
                </c:pt>
                <c:pt idx="2745">
                  <c:v>5.0282469681699004E-19</c:v>
                </c:pt>
                <c:pt idx="2746">
                  <c:v>5.0330480702256001E-19</c:v>
                </c:pt>
                <c:pt idx="2747">
                  <c:v>5.0378728188407696E-19</c:v>
                </c:pt>
                <c:pt idx="2748">
                  <c:v>5.0427213065845403E-19</c:v>
                </c:pt>
                <c:pt idx="2749">
                  <c:v>5.0475936266152702E-19</c:v>
                </c:pt>
                <c:pt idx="2750">
                  <c:v>5.0524898726849197E-19</c:v>
                </c:pt>
                <c:pt idx="2751">
                  <c:v>5.0574101391426804E-19</c:v>
                </c:pt>
                <c:pt idx="2752">
                  <c:v>5.0623545209390102E-19</c:v>
                </c:pt>
                <c:pt idx="2753">
                  <c:v>5.0673231136298603E-19</c:v>
                </c:pt>
                <c:pt idx="2754">
                  <c:v>5.0723160133804604E-19</c:v>
                </c:pt>
                <c:pt idx="2755">
                  <c:v>5.0773333169697001E-19</c:v>
                </c:pt>
                <c:pt idx="2756">
                  <c:v>5.0823751217941101E-19</c:v>
                </c:pt>
                <c:pt idx="2757">
                  <c:v>5.0874415258719903E-19</c:v>
                </c:pt>
                <c:pt idx="2758">
                  <c:v>5.0925326278477995E-19</c:v>
                </c:pt>
                <c:pt idx="2759">
                  <c:v>5.0976485269960901E-19</c:v>
                </c:pt>
                <c:pt idx="2760">
                  <c:v>5.10278932322624E-19</c:v>
                </c:pt>
                <c:pt idx="2761">
                  <c:v>5.1079551170863196E-19</c:v>
                </c:pt>
                <c:pt idx="2762">
                  <c:v>5.1131460097676195E-19</c:v>
                </c:pt>
                <c:pt idx="2763">
                  <c:v>5.1183621031090204E-19</c:v>
                </c:pt>
                <c:pt idx="2764">
                  <c:v>5.1236034996014803E-19</c:v>
                </c:pt>
                <c:pt idx="2765">
                  <c:v>5.1288703023924299E-19</c:v>
                </c:pt>
                <c:pt idx="2766">
                  <c:v>5.1341626152902E-19</c:v>
                </c:pt>
                <c:pt idx="2767">
                  <c:v>5.1394805427685696E-19</c:v>
                </c:pt>
                <c:pt idx="2768">
                  <c:v>5.1448241899715696E-19</c:v>
                </c:pt>
                <c:pt idx="2769">
                  <c:v>5.1501936627177103E-19</c:v>
                </c:pt>
                <c:pt idx="2770">
                  <c:v>5.1555890675049301E-19</c:v>
                </c:pt>
                <c:pt idx="2771">
                  <c:v>5.16101051151506E-19</c:v>
                </c:pt>
                <c:pt idx="2772">
                  <c:v>5.1664581026187603E-19</c:v>
                </c:pt>
                <c:pt idx="2773">
                  <c:v>5.1719319493801799E-19</c:v>
                </c:pt>
                <c:pt idx="2774">
                  <c:v>5.1774321610616001E-19</c:v>
                </c:pt>
                <c:pt idx="2775">
                  <c:v>5.1829588476286298E-19</c:v>
                </c:pt>
                <c:pt idx="2776">
                  <c:v>5.1885121197547196E-19</c:v>
                </c:pt>
                <c:pt idx="2777">
                  <c:v>5.19409208882649E-19</c:v>
                </c:pt>
                <c:pt idx="2778">
                  <c:v>5.1996988669481602E-19</c:v>
                </c:pt>
                <c:pt idx="2779">
                  <c:v>5.2053325669471399E-19</c:v>
                </c:pt>
                <c:pt idx="2780">
                  <c:v>5.2109933023786304E-19</c:v>
                </c:pt>
                <c:pt idx="2781">
                  <c:v>5.2166811875310905E-19</c:v>
                </c:pt>
                <c:pt idx="2782">
                  <c:v>5.2223963374309103E-19</c:v>
                </c:pt>
                <c:pt idx="2783">
                  <c:v>5.2281388678481096E-19</c:v>
                </c:pt>
                <c:pt idx="2784">
                  <c:v>5.2339088953012297E-19</c:v>
                </c:pt>
                <c:pt idx="2785">
                  <c:v>5.2397065370626398E-19</c:v>
                </c:pt>
                <c:pt idx="2786">
                  <c:v>5.2455319111638897E-19</c:v>
                </c:pt>
                <c:pt idx="2787">
                  <c:v>5.2513851364011898E-19</c:v>
                </c:pt>
                <c:pt idx="2788">
                  <c:v>5.2572663323406101E-19</c:v>
                </c:pt>
                <c:pt idx="2789">
                  <c:v>5.26317561932371E-19</c:v>
                </c:pt>
                <c:pt idx="2790">
                  <c:v>5.2691131184727502E-19</c:v>
                </c:pt>
                <c:pt idx="2791">
                  <c:v>5.2750789516967102E-19</c:v>
                </c:pt>
                <c:pt idx="2792">
                  <c:v>5.2810732416963699E-19</c:v>
                </c:pt>
                <c:pt idx="2793">
                  <c:v>5.2870961119703799E-19</c:v>
                </c:pt>
                <c:pt idx="2794">
                  <c:v>5.2931476868205796E-19</c:v>
                </c:pt>
                <c:pt idx="2795">
                  <c:v>5.2992280913580503E-19</c:v>
                </c:pt>
                <c:pt idx="2796">
                  <c:v>5.3053374515086304E-19</c:v>
                </c:pt>
                <c:pt idx="2797">
                  <c:v>5.3114758940189097E-19</c:v>
                </c:pt>
                <c:pt idx="2798">
                  <c:v>5.3176435464621498E-19</c:v>
                </c:pt>
                <c:pt idx="2799">
                  <c:v>5.32384053724413E-19</c:v>
                </c:pt>
                <c:pt idx="2800">
                  <c:v>5.3300669956090496E-19</c:v>
                </c:pt>
                <c:pt idx="2801">
                  <c:v>5.3363230516457996E-19</c:v>
                </c:pt>
                <c:pt idx="2802">
                  <c:v>5.3426088362938204E-19</c:v>
                </c:pt>
                <c:pt idx="2803">
                  <c:v>5.3489244813494305E-19</c:v>
                </c:pt>
                <c:pt idx="2804">
                  <c:v>5.35527011947194E-19</c:v>
                </c:pt>
                <c:pt idx="2805">
                  <c:v>5.3616458841897005E-19</c:v>
                </c:pt>
                <c:pt idx="2806">
                  <c:v>5.3680519099068599E-19</c:v>
                </c:pt>
                <c:pt idx="2807">
                  <c:v>5.3744883319093598E-19</c:v>
                </c:pt>
                <c:pt idx="2808">
                  <c:v>5.3809552863714098E-19</c:v>
                </c:pt>
                <c:pt idx="2809">
                  <c:v>5.3874529103620401E-19</c:v>
                </c:pt>
                <c:pt idx="2810">
                  <c:v>5.3939813418515698E-19</c:v>
                </c:pt>
                <c:pt idx="2811">
                  <c:v>5.4005407197181698E-19</c:v>
                </c:pt>
                <c:pt idx="2812">
                  <c:v>5.4071311837546196E-19</c:v>
                </c:pt>
                <c:pt idx="2813">
                  <c:v>5.4137528746747805E-19</c:v>
                </c:pt>
                <c:pt idx="2814">
                  <c:v>5.4204059341205597E-19</c:v>
                </c:pt>
                <c:pt idx="2815">
                  <c:v>5.4270905046687003E-19</c:v>
                </c:pt>
                <c:pt idx="2816">
                  <c:v>5.4338067298374603E-19</c:v>
                </c:pt>
                <c:pt idx="2817">
                  <c:v>5.4405547540937597E-19</c:v>
                </c:pt>
                <c:pt idx="2818">
                  <c:v>5.4473347228601504E-19</c:v>
                </c:pt>
                <c:pt idx="2819">
                  <c:v>5.4541467825216903E-19</c:v>
                </c:pt>
                <c:pt idx="2820">
                  <c:v>5.4609910804332504E-19</c:v>
                </c:pt>
                <c:pt idx="2821">
                  <c:v>5.4678677649266396E-19</c:v>
                </c:pt>
                <c:pt idx="2822">
                  <c:v>5.4747769853177399E-19</c:v>
                </c:pt>
                <c:pt idx="2823">
                  <c:v>5.4817188919140301E-19</c:v>
                </c:pt>
                <c:pt idx="2824">
                  <c:v>5.4886936360217195E-19</c:v>
                </c:pt>
                <c:pt idx="2825">
                  <c:v>5.4957013699534602E-19</c:v>
                </c:pt>
                <c:pt idx="2826">
                  <c:v>5.5027422470353199E-19</c:v>
                </c:pt>
                <c:pt idx="2827">
                  <c:v>5.5098164216151204E-19</c:v>
                </c:pt>
                <c:pt idx="2828">
                  <c:v>5.5169240490694603E-19</c:v>
                </c:pt>
                <c:pt idx="2829">
                  <c:v>5.5240652858114198E-19</c:v>
                </c:pt>
                <c:pt idx="2830">
                  <c:v>5.5312402892987797E-19</c:v>
                </c:pt>
                <c:pt idx="2831">
                  <c:v>5.5384492180415196E-19</c:v>
                </c:pt>
                <c:pt idx="2832">
                  <c:v>5.5456922316097697E-19</c:v>
                </c:pt>
                <c:pt idx="2833">
                  <c:v>5.5529694906417701E-19</c:v>
                </c:pt>
                <c:pt idx="2834">
                  <c:v>5.5602811568520103E-19</c:v>
                </c:pt>
                <c:pt idx="2835">
                  <c:v>5.5676273930392799E-19</c:v>
                </c:pt>
                <c:pt idx="2836">
                  <c:v>5.5750083630947997E-19</c:v>
                </c:pt>
                <c:pt idx="2837">
                  <c:v>5.5824242320106402E-19</c:v>
                </c:pt>
                <c:pt idx="2838">
                  <c:v>5.5898751658880595E-19</c:v>
                </c:pt>
                <c:pt idx="2839">
                  <c:v>5.5973613319455302E-19</c:v>
                </c:pt>
                <c:pt idx="2840">
                  <c:v>5.6048828985278096E-19</c:v>
                </c:pt>
                <c:pt idx="2841">
                  <c:v>5.6124400351140097E-19</c:v>
                </c:pt>
                <c:pt idx="2842">
                  <c:v>5.6200329123266802E-19</c:v>
                </c:pt>
                <c:pt idx="2843">
                  <c:v>5.6276617019400301E-19</c:v>
                </c:pt>
                <c:pt idx="2844">
                  <c:v>5.6353265768890696E-19</c:v>
                </c:pt>
                <c:pt idx="2845">
                  <c:v>5.6430277112784396E-19</c:v>
                </c:pt>
                <c:pt idx="2846">
                  <c:v>5.65076528039119E-19</c:v>
                </c:pt>
                <c:pt idx="2847">
                  <c:v>5.6585394606980398E-19</c:v>
                </c:pt>
                <c:pt idx="2848">
                  <c:v>5.6663504298663396E-19</c:v>
                </c:pt>
                <c:pt idx="2849">
                  <c:v>5.6741983667693104E-19</c:v>
                </c:pt>
                <c:pt idx="2850">
                  <c:v>5.6820834514953603E-19</c:v>
                </c:pt>
                <c:pt idx="2851">
                  <c:v>5.6900058653572803E-19</c:v>
                </c:pt>
                <c:pt idx="2852">
                  <c:v>5.69796579090203E-19</c:v>
                </c:pt>
                <c:pt idx="2853">
                  <c:v>5.7059634119197501E-19</c:v>
                </c:pt>
                <c:pt idx="2854">
                  <c:v>5.7139989134540496E-19</c:v>
                </c:pt>
                <c:pt idx="2855">
                  <c:v>5.7220724818110405E-19</c:v>
                </c:pt>
                <c:pt idx="2856">
                  <c:v>5.73018430456973E-19</c:v>
                </c:pt>
                <c:pt idx="2857">
                  <c:v>5.7383345705912998E-19</c:v>
                </c:pt>
                <c:pt idx="2858">
                  <c:v>5.7465234700295704E-19</c:v>
                </c:pt>
                <c:pt idx="2859">
                  <c:v>5.7547511943410401E-19</c:v>
                </c:pt>
                <c:pt idx="2860">
                  <c:v>5.7630179362945197E-19</c:v>
                </c:pt>
                <c:pt idx="2861">
                  <c:v>5.7713238899820896E-19</c:v>
                </c:pt>
                <c:pt idx="2862">
                  <c:v>5.7796692508288397E-19</c:v>
                </c:pt>
                <c:pt idx="2863">
                  <c:v>5.7880542156037198E-19</c:v>
                </c:pt>
                <c:pt idx="2864">
                  <c:v>5.7964789824299897E-19</c:v>
                </c:pt>
                <c:pt idx="2865">
                  <c:v>5.8049437507954097E-19</c:v>
                </c:pt>
                <c:pt idx="2866">
                  <c:v>5.8134487215638003E-19</c:v>
                </c:pt>
                <c:pt idx="2867">
                  <c:v>5.8219940969850499E-19</c:v>
                </c:pt>
                <c:pt idx="2868">
                  <c:v>5.8305800807065103E-19</c:v>
                </c:pt>
                <c:pt idx="2869">
                  <c:v>5.8392068777839302E-19</c:v>
                </c:pt>
                <c:pt idx="2870">
                  <c:v>5.8478746946923398E-19</c:v>
                </c:pt>
                <c:pt idx="2871">
                  <c:v>5.8565837393377398E-19</c:v>
                </c:pt>
                <c:pt idx="2872">
                  <c:v>5.86533422106794E-19</c:v>
                </c:pt>
                <c:pt idx="2873">
                  <c:v>5.8741263506843497E-19</c:v>
                </c:pt>
                <c:pt idx="2874">
                  <c:v>5.8829603404533501E-19</c:v>
                </c:pt>
                <c:pt idx="2875">
                  <c:v>5.8918364041179101E-19</c:v>
                </c:pt>
                <c:pt idx="2876">
                  <c:v>5.9007547569095304E-19</c:v>
                </c:pt>
                <c:pt idx="2877">
                  <c:v>5.9097156155599599E-19</c:v>
                </c:pt>
                <c:pt idx="2878">
                  <c:v>5.9187191983130802E-19</c:v>
                </c:pt>
                <c:pt idx="2879">
                  <c:v>5.9277657249372397E-19</c:v>
                </c:pt>
                <c:pt idx="2880">
                  <c:v>5.9368554167372398E-19</c:v>
                </c:pt>
                <c:pt idx="2881">
                  <c:v>5.94598849656673E-19</c:v>
                </c:pt>
                <c:pt idx="2882">
                  <c:v>5.9551651888406903E-19</c:v>
                </c:pt>
                <c:pt idx="2883">
                  <c:v>5.9643857195478203E-19</c:v>
                </c:pt>
                <c:pt idx="2884">
                  <c:v>5.9736503162633699E-19</c:v>
                </c:pt>
                <c:pt idx="2885">
                  <c:v>5.9829592081617203E-19</c:v>
                </c:pt>
                <c:pt idx="2886">
                  <c:v>5.9923126260294102E-19</c:v>
                </c:pt>
                <c:pt idx="2887">
                  <c:v>6.0017108022782303E-19</c:v>
                </c:pt>
                <c:pt idx="2888">
                  <c:v>6.0111539709583095E-19</c:v>
                </c:pt>
                <c:pt idx="2889">
                  <c:v>6.0206423677710203E-19</c:v>
                </c:pt>
                <c:pt idx="2890">
                  <c:v>6.0301762300829998E-19</c:v>
                </c:pt>
                <c:pt idx="2891">
                  <c:v>6.0397557969392198E-19</c:v>
                </c:pt>
                <c:pt idx="2892">
                  <c:v>6.0493813090768102E-19</c:v>
                </c:pt>
                <c:pt idx="2893">
                  <c:v>6.0590530089385398E-19</c:v>
                </c:pt>
                <c:pt idx="2894">
                  <c:v>6.0687711406872104E-19</c:v>
                </c:pt>
                <c:pt idx="2895">
                  <c:v>6.0785359502193299E-19</c:v>
                </c:pt>
                <c:pt idx="2896">
                  <c:v>6.0883476851793204E-19</c:v>
                </c:pt>
                <c:pt idx="2897">
                  <c:v>6.0982065949737702E-19</c:v>
                </c:pt>
                <c:pt idx="2898">
                  <c:v>6.1081129307861903E-19</c:v>
                </c:pt>
                <c:pt idx="2899">
                  <c:v>6.1180669455911295E-19</c:v>
                </c:pt>
                <c:pt idx="2900">
                  <c:v>6.1280688941691601E-19</c:v>
                </c:pt>
                <c:pt idx="2901">
                  <c:v>6.1381190331216198E-19</c:v>
                </c:pt>
                <c:pt idx="2902">
                  <c:v>6.1482176208856804E-19</c:v>
                </c:pt>
                <c:pt idx="2903">
                  <c:v>6.1583649177494497E-19</c:v>
                </c:pt>
                <c:pt idx="2904">
                  <c:v>6.1685611858672504E-19</c:v>
                </c:pt>
                <c:pt idx="2905">
                  <c:v>6.1788066892748495E-19</c:v>
                </c:pt>
                <c:pt idx="2906">
                  <c:v>6.1891016939054898E-19</c:v>
                </c:pt>
                <c:pt idx="2907">
                  <c:v>6.1994464676050201E-19</c:v>
                </c:pt>
                <c:pt idx="2908">
                  <c:v>6.2098412801482903E-19</c:v>
                </c:pt>
                <c:pt idx="2909">
                  <c:v>6.2202864032546998E-19</c:v>
                </c:pt>
                <c:pt idx="2910">
                  <c:v>6.2307821106048797E-19</c:v>
                </c:pt>
                <c:pt idx="2911">
                  <c:v>6.2413286778565098E-19</c:v>
                </c:pt>
                <c:pt idx="2912">
                  <c:v>6.2519263826612698E-19</c:v>
                </c:pt>
                <c:pt idx="2913">
                  <c:v>6.2625755046810397E-19</c:v>
                </c:pt>
                <c:pt idx="2914">
                  <c:v>6.2732763256050697E-19</c:v>
                </c:pt>
                <c:pt idx="2915">
                  <c:v>6.2840291291667597E-19</c:v>
                </c:pt>
                <c:pt idx="2916">
                  <c:v>6.2948342011608004E-19</c:v>
                </c:pt>
                <c:pt idx="2917">
                  <c:v>6.3056918294606398E-19</c:v>
                </c:pt>
                <c:pt idx="2918">
                  <c:v>6.3166023040355595E-19</c:v>
                </c:pt>
                <c:pt idx="2919">
                  <c:v>6.3275659169686996E-19</c:v>
                </c:pt>
                <c:pt idx="2920">
                  <c:v>6.33858296247485E-19</c:v>
                </c:pt>
                <c:pt idx="2921">
                  <c:v>6.3496537369179499E-19</c:v>
                </c:pt>
                <c:pt idx="2922">
                  <c:v>6.3607785388300298E-19</c:v>
                </c:pt>
                <c:pt idx="2923">
                  <c:v>6.3719576689287997E-19</c:v>
                </c:pt>
                <c:pt idx="2924">
                  <c:v>6.3831914301364899E-19</c:v>
                </c:pt>
                <c:pt idx="2925">
                  <c:v>6.3944801275984797E-19</c:v>
                </c:pt>
                <c:pt idx="2926">
                  <c:v>6.4058240687023096E-19</c:v>
                </c:pt>
                <c:pt idx="2927">
                  <c:v>6.4172235630966396E-19</c:v>
                </c:pt>
                <c:pt idx="2928">
                  <c:v>6.4286789227102498E-19</c:v>
                </c:pt>
                <c:pt idx="2929">
                  <c:v>6.4401904617717696E-19</c:v>
                </c:pt>
                <c:pt idx="2930">
                  <c:v>6.4517584968293797E-19</c:v>
                </c:pt>
                <c:pt idx="2931">
                  <c:v>6.4633833467703397E-19</c:v>
                </c:pt>
                <c:pt idx="2932">
                  <c:v>6.4750653328409995E-19</c:v>
                </c:pt>
                <c:pt idx="2933">
                  <c:v>6.4868047786673501E-19</c:v>
                </c:pt>
                <c:pt idx="2934">
                  <c:v>6.4986020102749599E-19</c:v>
                </c:pt>
                <c:pt idx="2935">
                  <c:v>6.5104573561100496E-19</c:v>
                </c:pt>
                <c:pt idx="2936">
                  <c:v>6.5223711470598501E-19</c:v>
                </c:pt>
                <c:pt idx="2937">
                  <c:v>6.5343437164738901E-19</c:v>
                </c:pt>
                <c:pt idx="2938">
                  <c:v>6.54637540018531E-19</c:v>
                </c:pt>
                <c:pt idx="2939">
                  <c:v>6.5584665365319798E-19</c:v>
                </c:pt>
                <c:pt idx="2940">
                  <c:v>6.5706174663781998E-19</c:v>
                </c:pt>
                <c:pt idx="2941">
                  <c:v>6.5828285331369697E-19</c:v>
                </c:pt>
                <c:pt idx="2942">
                  <c:v>6.5951000827914996E-19</c:v>
                </c:pt>
                <c:pt idx="2943">
                  <c:v>6.6074324639179004E-19</c:v>
                </c:pt>
                <c:pt idx="2944">
                  <c:v>6.6198260277074E-19</c:v>
                </c:pt>
                <c:pt idx="2945">
                  <c:v>6.6322811279894896E-19</c:v>
                </c:pt>
                <c:pt idx="2946">
                  <c:v>6.6447981212543902E-19</c:v>
                </c:pt>
                <c:pt idx="2947">
                  <c:v>6.6573773666766196E-19</c:v>
                </c:pt>
                <c:pt idx="2948">
                  <c:v>6.6700192261385596E-19</c:v>
                </c:pt>
                <c:pt idx="2949">
                  <c:v>6.6827240642533E-19</c:v>
                </c:pt>
                <c:pt idx="2950">
                  <c:v>6.6954922483896799E-19</c:v>
                </c:pt>
                <c:pt idx="2951">
                  <c:v>6.7083241486955103E-19</c:v>
                </c:pt>
                <c:pt idx="2952">
                  <c:v>6.7212201381225102E-19</c:v>
                </c:pt>
                <c:pt idx="2953">
                  <c:v>6.7341805924506395E-19</c:v>
                </c:pt>
                <c:pt idx="2954">
                  <c:v>6.7472058903130598E-19</c:v>
                </c:pt>
                <c:pt idx="2955">
                  <c:v>6.76029641322128E-19</c:v>
                </c:pt>
                <c:pt idx="2956">
                  <c:v>6.7734525455906802E-19</c:v>
                </c:pt>
                <c:pt idx="2957">
                  <c:v>6.7866746747657699E-19</c:v>
                </c:pt>
                <c:pt idx="2958">
                  <c:v>6.7999631910464203E-19</c:v>
                </c:pt>
                <c:pt idx="2959">
                  <c:v>6.8133184877140097E-19</c:v>
                </c:pt>
                <c:pt idx="2960">
                  <c:v>6.8267409610575997E-19</c:v>
                </c:pt>
                <c:pt idx="2961">
                  <c:v>6.8402310104008802E-19</c:v>
                </c:pt>
                <c:pt idx="2962">
                  <c:v>6.8537890381290896E-19</c:v>
                </c:pt>
                <c:pt idx="2963">
                  <c:v>6.8674154497159996E-19</c:v>
                </c:pt>
                <c:pt idx="2964">
                  <c:v>6.8811106537519502E-19</c:v>
                </c:pt>
                <c:pt idx="2965">
                  <c:v>6.8948750619709897E-19</c:v>
                </c:pt>
                <c:pt idx="2966">
                  <c:v>6.9087090892794898E-19</c:v>
                </c:pt>
                <c:pt idx="2967">
                  <c:v>6.92261315378424E-19</c:v>
                </c:pt>
                <c:pt idx="2968">
                  <c:v>6.9365876768212299E-19</c:v>
                </c:pt>
                <c:pt idx="2969">
                  <c:v>6.95063308298456E-19</c:v>
                </c:pt>
                <c:pt idx="2970">
                  <c:v>6.9647498001555604E-19</c:v>
                </c:pt>
                <c:pt idx="2971">
                  <c:v>6.9789382595325304E-19</c:v>
                </c:pt>
                <c:pt idx="2972">
                  <c:v>6.9931988956603999E-19</c:v>
                </c:pt>
                <c:pt idx="2973">
                  <c:v>7.0075321464611497E-19</c:v>
                </c:pt>
                <c:pt idx="2974">
                  <c:v>7.0219384532640301E-19</c:v>
                </c:pt>
                <c:pt idx="2975">
                  <c:v>7.0364182608364096E-19</c:v>
                </c:pt>
                <c:pt idx="2976">
                  <c:v>7.05097201741479E-19</c:v>
                </c:pt>
                <c:pt idx="2977">
                  <c:v>7.0656001747366804E-19</c:v>
                </c:pt>
                <c:pt idx="2978">
                  <c:v>7.0803031880715204E-19</c:v>
                </c:pt>
                <c:pt idx="2979">
                  <c:v>7.0950815162534596E-19</c:v>
                </c:pt>
                <c:pt idx="2980">
                  <c:v>7.1099356217135698E-19</c:v>
                </c:pt>
                <c:pt idx="2981">
                  <c:v>7.1248659705123499E-19</c:v>
                </c:pt>
                <c:pt idx="2982">
                  <c:v>7.1398730323731596E-19</c:v>
                </c:pt>
                <c:pt idx="2983">
                  <c:v>7.1549572807153E-19</c:v>
                </c:pt>
                <c:pt idx="2984">
                  <c:v>7.1701191926881104E-19</c:v>
                </c:pt>
                <c:pt idx="2985">
                  <c:v>7.1853592492047296E-19</c:v>
                </c:pt>
                <c:pt idx="2986">
                  <c:v>7.2006779349770497E-19</c:v>
                </c:pt>
                <c:pt idx="2987">
                  <c:v>7.2160757385501596E-19</c:v>
                </c:pt>
                <c:pt idx="2988">
                  <c:v>7.2315531523375605E-19</c:v>
                </c:pt>
                <c:pt idx="2989">
                  <c:v>7.2471106726569899E-19</c:v>
                </c:pt>
                <c:pt idx="2990">
                  <c:v>7.2627487997661297E-19</c:v>
                </c:pt>
                <c:pt idx="2991">
                  <c:v>7.2784680378991101E-19</c:v>
                </c:pt>
                <c:pt idx="2992">
                  <c:v>7.2942688953031397E-19</c:v>
                </c:pt>
                <c:pt idx="2993">
                  <c:v>7.3101518842753903E-19</c:v>
                </c:pt>
                <c:pt idx="2994">
                  <c:v>7.3261175212009796E-19</c:v>
                </c:pt>
                <c:pt idx="2995">
                  <c:v>7.3421663265902105E-19</c:v>
                </c:pt>
                <c:pt idx="2996">
                  <c:v>7.3582988251173203E-19</c:v>
                </c:pt>
                <c:pt idx="2997">
                  <c:v>7.3745155456588698E-19</c:v>
                </c:pt>
                <c:pt idx="2998">
                  <c:v>7.3908170213330996E-19</c:v>
                </c:pt>
                <c:pt idx="2999">
                  <c:v>7.4072037895393399E-19</c:v>
                </c:pt>
                <c:pt idx="3000">
                  <c:v>7.4236763919975495E-19</c:v>
                </c:pt>
                <c:pt idx="3001">
                  <c:v>7.4402353747892897E-19</c:v>
                </c:pt>
                <c:pt idx="3002">
                  <c:v>7.4568812883980196E-19</c:v>
                </c:pt>
                <c:pt idx="3003">
                  <c:v>7.4736146877504503E-19</c:v>
                </c:pt>
                <c:pt idx="3004">
                  <c:v>7.4904361322581901E-19</c:v>
                </c:pt>
                <c:pt idx="3005">
                  <c:v>7.5073461858600196E-19</c:v>
                </c:pt>
                <c:pt idx="3006">
                  <c:v>7.52434541706382E-19</c:v>
                </c:pt>
                <c:pt idx="3007">
                  <c:v>7.5414343989903798E-19</c:v>
                </c:pt>
                <c:pt idx="3008">
                  <c:v>7.5586137094161796E-19</c:v>
                </c:pt>
                <c:pt idx="3009">
                  <c:v>7.5758839308175603E-19</c:v>
                </c:pt>
                <c:pt idx="3010">
                  <c:v>7.5932456504150802E-19</c:v>
                </c:pt>
                <c:pt idx="3011">
                  <c:v>7.6106994602185201E-19</c:v>
                </c:pt>
                <c:pt idx="3012">
                  <c:v>7.6282459570718998E-19</c:v>
                </c:pt>
                <c:pt idx="3013">
                  <c:v>7.6458857426996201E-19</c:v>
                </c:pt>
                <c:pt idx="3014">
                  <c:v>7.6636194237523398E-19</c:v>
                </c:pt>
                <c:pt idx="3015">
                  <c:v>7.6814476118544597E-19</c:v>
                </c:pt>
                <c:pt idx="3016">
                  <c:v>7.6993709236508302E-19</c:v>
                </c:pt>
                <c:pt idx="3017">
                  <c:v>7.7173899808547304E-19</c:v>
                </c:pt>
                <c:pt idx="3018">
                  <c:v>7.7355054102966503E-19</c:v>
                </c:pt>
                <c:pt idx="3019">
                  <c:v>7.7537178439723895E-19</c:v>
                </c:pt>
                <c:pt idx="3020">
                  <c:v>7.7720279190931103E-19</c:v>
                </c:pt>
                <c:pt idx="3021">
                  <c:v>7.7904362781349797E-19</c:v>
                </c:pt>
                <c:pt idx="3022">
                  <c:v>7.8089435688896904E-19</c:v>
                </c:pt>
                <c:pt idx="3023">
                  <c:v>7.8275504445154E-19</c:v>
                </c:pt>
                <c:pt idx="3024">
                  <c:v>7.8462575635885503E-19</c:v>
                </c:pt>
                <c:pt idx="3025">
                  <c:v>7.8650655901555996E-19</c:v>
                </c:pt>
                <c:pt idx="3026">
                  <c:v>7.8839751937863203E-19</c:v>
                </c:pt>
                <c:pt idx="3027">
                  <c:v>7.9029870496263302E-19</c:v>
                </c:pt>
                <c:pt idx="3028">
                  <c:v>7.9221018384517097E-19</c:v>
                </c:pt>
                <c:pt idx="3029">
                  <c:v>7.9413202467229499E-19</c:v>
                </c:pt>
                <c:pt idx="3030">
                  <c:v>7.9606429666401199E-19</c:v>
                </c:pt>
                <c:pt idx="3031">
                  <c:v>7.9800706961985402E-19</c:v>
                </c:pt>
                <c:pt idx="3032">
                  <c:v>7.99960413924517E-19</c:v>
                </c:pt>
                <c:pt idx="3033">
                  <c:v>8.0192440055353296E-19</c:v>
                </c:pt>
                <c:pt idx="3034">
                  <c:v>8.03899101079005E-19</c:v>
                </c:pt>
                <c:pt idx="3035">
                  <c:v>8.0588458767546803E-19</c:v>
                </c:pt>
                <c:pt idx="3036">
                  <c:v>8.0788093312572701E-19</c:v>
                </c:pt>
                <c:pt idx="3037">
                  <c:v>8.0988821082680504E-19</c:v>
                </c:pt>
                <c:pt idx="3038">
                  <c:v>8.1190649479595201E-19</c:v>
                </c:pt>
                <c:pt idx="3039">
                  <c:v>8.1393585967675399E-19</c:v>
                </c:pt>
                <c:pt idx="3040">
                  <c:v>8.1597638074520099E-19</c:v>
                </c:pt>
                <c:pt idx="3041">
                  <c:v>8.1802813391597398E-19</c:v>
                </c:pt>
                <c:pt idx="3042">
                  <c:v>8.2009119574867604E-19</c:v>
                </c:pt>
                <c:pt idx="3043">
                  <c:v>8.2216564345418896E-19</c:v>
                </c:pt>
                <c:pt idx="3044">
                  <c:v>8.2425155490110096E-19</c:v>
                </c:pt>
                <c:pt idx="3045">
                  <c:v>8.2634900862221295E-19</c:v>
                </c:pt>
                <c:pt idx="3046">
                  <c:v>8.2845808382103203E-19</c:v>
                </c:pt>
                <c:pt idx="3047">
                  <c:v>8.3057886037850399E-19</c:v>
                </c:pt>
                <c:pt idx="3048">
                  <c:v>8.3271141885963397E-19</c:v>
                </c:pt>
                <c:pt idx="3049">
                  <c:v>8.3485584052033799E-19</c:v>
                </c:pt>
                <c:pt idx="3050">
                  <c:v>8.3701220731426201E-19</c:v>
                </c:pt>
                <c:pt idx="3051">
                  <c:v>8.3918060189973002E-19</c:v>
                </c:pt>
                <c:pt idx="3052">
                  <c:v>8.4136110764676503E-19</c:v>
                </c:pt>
                <c:pt idx="3053">
                  <c:v>8.4355380864416595E-19</c:v>
                </c:pt>
                <c:pt idx="3054">
                  <c:v>8.45758789706714E-19</c:v>
                </c:pt>
                <c:pt idx="3055">
                  <c:v>8.4797613638237302E-19</c:v>
                </c:pt>
                <c:pt idx="3056">
                  <c:v>8.5020593495969003E-19</c:v>
                </c:pt>
                <c:pt idx="3057">
                  <c:v>8.5244827247514304E-19</c:v>
                </c:pt>
                <c:pt idx="3058">
                  <c:v>8.5470323672070198E-19</c:v>
                </c:pt>
                <c:pt idx="3059">
                  <c:v>8.5697091625137004E-19</c:v>
                </c:pt>
                <c:pt idx="3060">
                  <c:v>8.5925140039290096E-19</c:v>
                </c:pt>
                <c:pt idx="3061">
                  <c:v>8.6154477924950098E-19</c:v>
                </c:pt>
                <c:pt idx="3062">
                  <c:v>8.6385114371171698E-19</c:v>
                </c:pt>
                <c:pt idx="3063">
                  <c:v>8.6617058546438102E-19</c:v>
                </c:pt>
                <c:pt idx="3064">
                  <c:v>8.6850319699457398E-19</c:v>
                </c:pt>
                <c:pt idx="3065">
                  <c:v>8.7084907159980102E-19</c:v>
                </c:pt>
                <c:pt idx="3066">
                  <c:v>8.7320830339619405E-19</c:v>
                </c:pt>
                <c:pt idx="3067">
                  <c:v>8.7558098732678009E-19</c:v>
                </c:pt>
                <c:pt idx="3068">
                  <c:v>8.7796721916990496E-19</c:v>
                </c:pt>
                <c:pt idx="3069">
                  <c:v>8.8036709554772193E-19</c:v>
                </c:pt>
                <c:pt idx="3070">
                  <c:v>8.8278071393476199E-19</c:v>
                </c:pt>
                <c:pt idx="3071">
                  <c:v>8.8520817266664691E-19</c:v>
                </c:pt>
                <c:pt idx="3072">
                  <c:v>8.8764957094887399E-19</c:v>
                </c:pt>
                <c:pt idx="3073">
                  <c:v>8.9010500886566495E-19</c:v>
                </c:pt>
                <c:pt idx="3074">
                  <c:v>8.9257458738902298E-19</c:v>
                </c:pt>
                <c:pt idx="3075">
                  <c:v>8.9505840838775498E-19</c:v>
                </c:pt>
                <c:pt idx="3076">
                  <c:v>8.9755657463671291E-19</c:v>
                </c:pt>
                <c:pt idx="3077">
                  <c:v>9.0006918982607391E-19</c:v>
                </c:pt>
                <c:pt idx="3078">
                  <c:v>9.0259635857075307E-19</c:v>
                </c:pt>
                <c:pt idx="3079">
                  <c:v>9.0513818641994508E-19</c:v>
                </c:pt>
                <c:pt idx="3080">
                  <c:v>9.0769477986671207E-19</c:v>
                </c:pt>
                <c:pt idx="3081">
                  <c:v>9.1026624635775601E-19</c:v>
                </c:pt>
                <c:pt idx="3082">
                  <c:v>9.1285269430324705E-19</c:v>
                </c:pt>
                <c:pt idx="3083">
                  <c:v>9.1545423308679297E-19</c:v>
                </c:pt>
                <c:pt idx="3084">
                  <c:v>9.18070973075547E-19</c:v>
                </c:pt>
                <c:pt idx="3085">
                  <c:v>9.20703025630349E-19</c:v>
                </c:pt>
                <c:pt idx="3086">
                  <c:v>9.2335050311609103E-19</c:v>
                </c:pt>
                <c:pt idx="3087">
                  <c:v>9.2601351891214006E-19</c:v>
                </c:pt>
                <c:pt idx="3088">
                  <c:v>9.2869218742288093E-19</c:v>
                </c:pt>
                <c:pt idx="3089">
                  <c:v>9.3138662408840198E-19</c:v>
                </c:pt>
                <c:pt idx="3090">
                  <c:v>9.3409694539529391E-19</c:v>
                </c:pt>
                <c:pt idx="3091">
                  <c:v>9.3682326888761298E-19</c:v>
                </c:pt>
                <c:pt idx="3092">
                  <c:v>9.3956571317787899E-19</c:v>
                </c:pt>
                <c:pt idx="3093">
                  <c:v>9.4232439795831602E-19</c:v>
                </c:pt>
                <c:pt idx="3094">
                  <c:v>9.4509944401213293E-19</c:v>
                </c:pt>
                <c:pt idx="3095">
                  <c:v>9.4789097322499308E-19</c:v>
                </c:pt>
                <c:pt idx="3096">
                  <c:v>9.5069910859658707E-19</c:v>
                </c:pt>
                <c:pt idx="3097">
                  <c:v>9.5352397425236796E-19</c:v>
                </c:pt>
                <c:pt idx="3098">
                  <c:v>9.5636569545537302E-19</c:v>
                </c:pt>
                <c:pt idx="3099">
                  <c:v>9.5922439861827702E-19</c:v>
                </c:pt>
                <c:pt idx="3100">
                  <c:v>9.6210021131546197E-19</c:v>
                </c:pt>
                <c:pt idx="3101">
                  <c:v>9.64993262295341E-19</c:v>
                </c:pt>
                <c:pt idx="3102">
                  <c:v>9.6790368149279098E-19</c:v>
                </c:pt>
                <c:pt idx="3103">
                  <c:v>9.7083160004167802E-19</c:v>
                </c:pt>
                <c:pt idx="3104">
                  <c:v>9.7377715028763001E-19</c:v>
                </c:pt>
                <c:pt idx="3105">
                  <c:v>9.7674046580084698E-19</c:v>
                </c:pt>
                <c:pt idx="3106">
                  <c:v>9.7972168138921898E-19</c:v>
                </c:pt>
                <c:pt idx="3107">
                  <c:v>9.8272093311135692E-19</c:v>
                </c:pt>
                <c:pt idx="3108">
                  <c:v>9.85738358290071E-19</c:v>
                </c:pt>
                <c:pt idx="3109">
                  <c:v>9.8877409552576997E-19</c:v>
                </c:pt>
                <c:pt idx="3110">
                  <c:v>9.9182828471015896E-19</c:v>
                </c:pt>
                <c:pt idx="3111">
                  <c:v>9.9490106704000695E-19</c:v>
                </c:pt>
                <c:pt idx="3112">
                  <c:v>9.9799258503116599E-19</c:v>
                </c:pt>
                <c:pt idx="3113">
                  <c:v>1.0011029825327001E-18</c:v>
                </c:pt>
                <c:pt idx="3114">
                  <c:v>1.0042324047411899E-18</c:v>
                </c:pt>
                <c:pt idx="3115">
                  <c:v>1.00738099821519E-18</c:v>
                </c:pt>
                <c:pt idx="3116">
                  <c:v>1.0105489108899801E-18</c:v>
                </c:pt>
                <c:pt idx="3117">
                  <c:v>1.01373629209227E-18</c:v>
                </c:pt>
                <c:pt idx="3118">
                  <c:v>1.0169432925552801E-18</c:v>
                </c:pt>
                <c:pt idx="3119">
                  <c:v>1.0201700644339101E-18</c:v>
                </c:pt>
                <c:pt idx="3120">
                  <c:v>1.0234167613201299E-18</c:v>
                </c:pt>
                <c:pt idx="3121">
                  <c:v>1.02668353825849E-18</c:v>
                </c:pt>
                <c:pt idx="3122">
                  <c:v>1.0299705517618999E-18</c:v>
                </c:pt>
                <c:pt idx="3123">
                  <c:v>1.03327795982752E-18</c:v>
                </c:pt>
                <c:pt idx="3124">
                  <c:v>1.03660592195293E-18</c:v>
                </c:pt>
                <c:pt idx="3125">
                  <c:v>1.0399545991524199E-18</c:v>
                </c:pt>
                <c:pt idx="3126">
                  <c:v>1.0433241539734399E-18</c:v>
                </c:pt>
                <c:pt idx="3127">
                  <c:v>1.0467147505134201E-18</c:v>
                </c:pt>
                <c:pt idx="3128">
                  <c:v>1.05012655443661E-18</c:v>
                </c:pt>
                <c:pt idx="3129">
                  <c:v>1.0535597329912099E-18</c:v>
                </c:pt>
                <c:pt idx="3130">
                  <c:v>1.0570144550266699E-18</c:v>
                </c:pt>
                <c:pt idx="3131">
                  <c:v>1.0604908910112899E-18</c:v>
                </c:pt>
                <c:pt idx="3132">
                  <c:v>1.0639892130498699E-18</c:v>
                </c:pt>
                <c:pt idx="3133">
                  <c:v>1.06750959490173E-18</c:v>
                </c:pt>
                <c:pt idx="3134">
                  <c:v>1.07105221199885E-18</c:v>
                </c:pt>
                <c:pt idx="3135">
                  <c:v>1.07461724146433E-18</c:v>
                </c:pt>
                <c:pt idx="3136">
                  <c:v>1.07820486213091E-18</c:v>
                </c:pt>
                <c:pt idx="3137">
                  <c:v>1.0818152545598901E-18</c:v>
                </c:pt>
                <c:pt idx="3138">
                  <c:v>1.08544860106018E-18</c:v>
                </c:pt>
                <c:pt idx="3139">
                  <c:v>1.0891050857076101E-18</c:v>
                </c:pt>
                <c:pt idx="3140">
                  <c:v>1.09278489436447E-18</c:v>
                </c:pt>
                <c:pt idx="3141">
                  <c:v>1.09648821469928E-18</c:v>
                </c:pt>
                <c:pt idx="3142">
                  <c:v>1.1002152362068401E-18</c:v>
                </c:pt>
                <c:pt idx="3143">
                  <c:v>1.1039661502284401E-18</c:v>
                </c:pt>
                <c:pt idx="3144">
                  <c:v>1.1077411499724401E-18</c:v>
                </c:pt>
                <c:pt idx="3145">
                  <c:v>1.1115404305349799E-18</c:v>
                </c:pt>
                <c:pt idx="3146">
                  <c:v>1.11536418892104E-18</c:v>
                </c:pt>
                <c:pt idx="3147">
                  <c:v>1.1192126240656599E-18</c:v>
                </c:pt>
                <c:pt idx="3148">
                  <c:v>1.12308593685553E-18</c:v>
                </c:pt>
                <c:pt idx="3149">
                  <c:v>1.12698433015077E-18</c:v>
                </c:pt>
                <c:pt idx="3150">
                  <c:v>1.1309080088069799E-18</c:v>
                </c:pt>
                <c:pt idx="3151">
                  <c:v>1.13485717969759E-18</c:v>
                </c:pt>
                <c:pt idx="3152">
                  <c:v>1.1388320517364899E-18</c:v>
                </c:pt>
                <c:pt idx="3153">
                  <c:v>1.1428328359008799E-18</c:v>
                </c:pt>
                <c:pt idx="3154">
                  <c:v>1.14685974525448E-18</c:v>
                </c:pt>
                <c:pt idx="3155">
                  <c:v>1.1509129949709699E-18</c:v>
                </c:pt>
                <c:pt idx="3156">
                  <c:v>1.1549928023577301E-18</c:v>
                </c:pt>
                <c:pt idx="3157">
                  <c:v>1.1590993868798901E-18</c:v>
                </c:pt>
                <c:pt idx="3158">
                  <c:v>1.16323297018464E-18</c:v>
                </c:pt>
                <c:pt idx="3159">
                  <c:v>1.16739377612594E-18</c:v>
                </c:pt>
                <c:pt idx="3160">
                  <c:v>1.1715820307893501E-18</c:v>
                </c:pt>
                <c:pt idx="3161">
                  <c:v>1.17579796251737E-18</c:v>
                </c:pt>
                <c:pt idx="3162">
                  <c:v>1.1800418019349299E-18</c:v>
                </c:pt>
                <c:pt idx="3163">
                  <c:v>1.1843137819753401E-18</c:v>
                </c:pt>
                <c:pt idx="3164">
                  <c:v>1.18861413790642E-18</c:v>
                </c:pt>
                <c:pt idx="3165">
                  <c:v>1.19294310735708E-18</c:v>
                </c:pt>
                <c:pt idx="3166">
                  <c:v>1.1973009303441E-18</c:v>
                </c:pt>
                <c:pt idx="3167">
                  <c:v>1.2016878492994E-18</c:v>
                </c:pt>
                <c:pt idx="3168">
                  <c:v>1.2061041090974799E-18</c:v>
                </c:pt>
                <c:pt idx="3169">
                  <c:v>1.2105499570833601E-18</c:v>
                </c:pt>
                <c:pt idx="3170">
                  <c:v>1.2150256431006999E-18</c:v>
                </c:pt>
                <c:pt idx="3171">
                  <c:v>1.2195314195204401E-18</c:v>
                </c:pt>
                <c:pt idx="3172">
                  <c:v>1.22406754126969E-18</c:v>
                </c:pt>
                <c:pt idx="3173">
                  <c:v>1.2286342658610001E-18</c:v>
                </c:pt>
                <c:pt idx="3174">
                  <c:v>1.2332318534219901E-18</c:v>
                </c:pt>
                <c:pt idx="3175">
                  <c:v>1.23786056672539E-18</c:v>
                </c:pt>
                <c:pt idx="3176">
                  <c:v>1.2425206712193699E-18</c:v>
                </c:pt>
                <c:pt idx="3177">
                  <c:v>1.2472124350584E-18</c:v>
                </c:pt>
                <c:pt idx="3178">
                  <c:v>1.2519361291342799E-18</c:v>
                </c:pt>
                <c:pt idx="3179">
                  <c:v>1.2566920271077701E-18</c:v>
                </c:pt>
                <c:pt idx="3180">
                  <c:v>1.26148040544047E-18</c:v>
                </c:pt>
                <c:pt idx="3181">
                  <c:v>1.2663015434271501E-18</c:v>
                </c:pt>
                <c:pt idx="3182">
                  <c:v>1.27115572322854E-18</c:v>
                </c:pt>
                <c:pt idx="3183">
                  <c:v>1.27604322990438E-18</c:v>
                </c:pt>
                <c:pt idx="3184">
                  <c:v>1.2809643514470699E-18</c:v>
                </c:pt>
                <c:pt idx="3185">
                  <c:v>1.28591937881557E-18</c:v>
                </c:pt>
                <c:pt idx="3186">
                  <c:v>1.2909086059698899E-18</c:v>
                </c:pt>
                <c:pt idx="3187">
                  <c:v>1.29593232990582E-18</c:v>
                </c:pt>
                <c:pt idx="3188">
                  <c:v>1.3009908506903201E-18</c:v>
                </c:pt>
                <c:pt idx="3189">
                  <c:v>1.3060844714971501E-18</c:v>
                </c:pt>
                <c:pt idx="3190">
                  <c:v>1.31121349864302E-18</c:v>
                </c:pt>
                <c:pt idx="3191">
                  <c:v>1.31637824162432E-18</c:v>
                </c:pt>
                <c:pt idx="3192">
                  <c:v>1.3215790131540699E-18</c:v>
                </c:pt>
                <c:pt idx="3193">
                  <c:v>1.3268161291995301E-18</c:v>
                </c:pt>
                <c:pt idx="3194">
                  <c:v>1.3320899090202301E-18</c:v>
                </c:pt>
                <c:pt idx="3195">
                  <c:v>1.3374006752063699E-18</c:v>
                </c:pt>
                <c:pt idx="3196">
                  <c:v>1.34274875371793E-18</c:v>
                </c:pt>
                <c:pt idx="3197">
                  <c:v>1.3481344739240001E-18</c:v>
                </c:pt>
                <c:pt idx="3198">
                  <c:v>1.3535581686428599E-18</c:v>
                </c:pt>
                <c:pt idx="3199">
                  <c:v>1.35902017418239E-18</c:v>
                </c:pt>
                <c:pt idx="3200">
                  <c:v>1.3645208303810499E-18</c:v>
                </c:pt>
                <c:pt idx="3201">
                  <c:v>1.37006048064935E-18</c:v>
                </c:pt>
                <c:pt idx="3202">
                  <c:v>1.37563947201192E-18</c:v>
                </c:pt>
                <c:pt idx="3203">
                  <c:v>1.3812581551500199E-18</c:v>
                </c:pt>
                <c:pt idx="3204">
                  <c:v>1.38691688444462E-18</c:v>
                </c:pt>
                <c:pt idx="3205">
                  <c:v>1.39261601802002E-18</c:v>
                </c:pt>
                <c:pt idx="3206">
                  <c:v>1.3983559177880501E-18</c:v>
                </c:pt>
                <c:pt idx="3207">
                  <c:v>1.4041369494927701E-18</c:v>
                </c:pt>
                <c:pt idx="3208">
                  <c:v>1.4099594827557399E-18</c:v>
                </c:pt>
                <c:pt idx="3209">
                  <c:v>1.4158238911220199E-18</c:v>
                </c:pt>
                <c:pt idx="3210">
                  <c:v>1.42173055210639E-18</c:v>
                </c:pt>
                <c:pt idx="3211">
                  <c:v>1.42767984724057E-18</c:v>
                </c:pt>
                <c:pt idx="3212">
                  <c:v>1.43367216212079E-18</c:v>
                </c:pt>
                <c:pt idx="3213">
                  <c:v>1.4397078864559699E-18</c:v>
                </c:pt>
                <c:pt idx="3214">
                  <c:v>1.44578741411658E-18</c:v>
                </c:pt>
                <c:pt idx="3215">
                  <c:v>1.4519111431841301E-18</c:v>
                </c:pt>
                <c:pt idx="3216">
                  <c:v>1.4580794760011801E-18</c:v>
                </c:pt>
                <c:pt idx="3217">
                  <c:v>1.4642928192220201E-18</c:v>
                </c:pt>
                <c:pt idx="3218">
                  <c:v>1.47055158386419E-18</c:v>
                </c:pt>
                <c:pt idx="3219">
                  <c:v>1.4768561853602001E-18</c:v>
                </c:pt>
                <c:pt idx="3220">
                  <c:v>1.48320704361042E-18</c:v>
                </c:pt>
                <c:pt idx="3221">
                  <c:v>1.4896045830362799E-18</c:v>
                </c:pt>
                <c:pt idx="3222">
                  <c:v>1.4960492326342601E-18</c:v>
                </c:pt>
                <c:pt idx="3223">
                  <c:v>1.50254142603054E-18</c:v>
                </c:pt>
                <c:pt idx="3224">
                  <c:v>1.50908160153645E-18</c:v>
                </c:pt>
                <c:pt idx="3225">
                  <c:v>1.51567020220439E-18</c:v>
                </c:pt>
                <c:pt idx="3226">
                  <c:v>1.52230767588472E-18</c:v>
                </c:pt>
                <c:pt idx="3227">
                  <c:v>1.52899447528315E-18</c:v>
                </c:pt>
                <c:pt idx="3228">
                  <c:v>1.5357310580189399E-18</c:v>
                </c:pt>
                <c:pt idx="3229">
                  <c:v>1.5425178866838899E-18</c:v>
                </c:pt>
                <c:pt idx="3230">
                  <c:v>1.54935542890202E-18</c:v>
                </c:pt>
                <c:pt idx="3231">
                  <c:v>1.5562441573899001E-18</c:v>
                </c:pt>
                <c:pt idx="3232">
                  <c:v>1.56318455001796E-18</c:v>
                </c:pt>
                <c:pt idx="3233">
                  <c:v>1.5701770898723501E-18</c:v>
                </c:pt>
                <c:pt idx="3234">
                  <c:v>1.57722226531782E-18</c:v>
                </c:pt>
                <c:pt idx="3235">
                  <c:v>1.58432057006105E-18</c:v>
                </c:pt>
                <c:pt idx="3236">
                  <c:v>1.5914725032151701E-18</c:v>
                </c:pt>
                <c:pt idx="3237">
                  <c:v>1.5986785693647801E-18</c:v>
                </c:pt>
                <c:pt idx="3238">
                  <c:v>1.60593927863196E-18</c:v>
                </c:pt>
                <c:pt idx="3239">
                  <c:v>1.61325514674301E-18</c:v>
                </c:pt>
                <c:pt idx="3240">
                  <c:v>1.62062669509612E-18</c:v>
                </c:pt>
                <c:pt idx="3241">
                  <c:v>1.62805445082986E-18</c:v>
                </c:pt>
                <c:pt idx="3242">
                  <c:v>1.63553894689239E-18</c:v>
                </c:pt>
                <c:pt idx="3243">
                  <c:v>1.64308072211184E-18</c:v>
                </c:pt>
                <c:pt idx="3244">
                  <c:v>1.6506803212672299E-18</c:v>
                </c:pt>
                <c:pt idx="3245">
                  <c:v>1.6583382951605599E-18</c:v>
                </c:pt>
                <c:pt idx="3246">
                  <c:v>1.66605520068958E-18</c:v>
                </c:pt>
                <c:pt idx="3247">
                  <c:v>1.6738316009216501E-18</c:v>
                </c:pt>
                <c:pt idx="3248">
                  <c:v>1.6816680651684E-18</c:v>
                </c:pt>
                <c:pt idx="3249">
                  <c:v>1.68956516906143E-18</c:v>
                </c:pt>
                <c:pt idx="3250">
                  <c:v>1.6975234946288199E-18</c:v>
                </c:pt>
                <c:pt idx="3251">
                  <c:v>1.70554363037265E-18</c:v>
                </c:pt>
                <c:pt idx="3252">
                  <c:v>1.7136261713476599E-18</c:v>
                </c:pt>
                <c:pt idx="3253">
                  <c:v>1.72177171924053E-18</c:v>
                </c:pt>
                <c:pt idx="3254">
                  <c:v>1.72998088245052E-18</c:v>
                </c:pt>
                <c:pt idx="3255">
                  <c:v>1.7382542761707901E-18</c:v>
                </c:pt>
                <c:pt idx="3256">
                  <c:v>1.7465925224710501E-18</c:v>
                </c:pt>
                <c:pt idx="3257">
                  <c:v>1.7549962503809199E-18</c:v>
                </c:pt>
                <c:pt idx="3258">
                  <c:v>1.7634660959745398E-18</c:v>
                </c:pt>
                <c:pt idx="3259">
                  <c:v>1.77200270245621E-18</c:v>
                </c:pt>
                <c:pt idx="3260">
                  <c:v>1.7806067202469201E-18</c:v>
                </c:pt>
                <c:pt idx="3261">
                  <c:v>1.7892788070721599E-18</c:v>
                </c:pt>
                <c:pt idx="3262">
                  <c:v>1.7980196280507399E-18</c:v>
                </c:pt>
                <c:pt idx="3263">
                  <c:v>1.8068298557845799E-18</c:v>
                </c:pt>
                <c:pt idx="3264">
                  <c:v>1.8157101704498299E-18</c:v>
                </c:pt>
                <c:pt idx="3265">
                  <c:v>1.8246612598889901E-18</c:v>
                </c:pt>
                <c:pt idx="3266">
                  <c:v>1.83368381970404E-18</c:v>
                </c:pt>
                <c:pt idx="3267">
                  <c:v>1.8427785533510301E-18</c:v>
                </c:pt>
                <c:pt idx="3268">
                  <c:v>1.8519461722355301E-18</c:v>
                </c:pt>
                <c:pt idx="3269">
                  <c:v>1.8611873958093298E-18</c:v>
                </c:pt>
                <c:pt idx="3270">
                  <c:v>1.8705029516684601E-18</c:v>
                </c:pt>
                <c:pt idx="3271">
                  <c:v>1.87989357565224E-18</c:v>
                </c:pt>
                <c:pt idx="3272">
                  <c:v>1.8893600119435598E-18</c:v>
                </c:pt>
                <c:pt idx="3273">
                  <c:v>1.8989030131705101E-18</c:v>
                </c:pt>
                <c:pt idx="3274">
                  <c:v>1.9085233405091002E-18</c:v>
                </c:pt>
                <c:pt idx="3275">
                  <c:v>1.9182217637872399E-18</c:v>
                </c:pt>
                <c:pt idx="3276">
                  <c:v>1.9279990615901301E-18</c:v>
                </c:pt>
                <c:pt idx="3277">
                  <c:v>1.9378560213666599E-18</c:v>
                </c:pt>
                <c:pt idx="3278">
                  <c:v>1.9477934395373898E-18</c:v>
                </c:pt>
                <c:pt idx="3279">
                  <c:v>1.95781212160365E-18</c:v>
                </c:pt>
                <c:pt idx="3280">
                  <c:v>1.9679128822578999E-18</c:v>
                </c:pt>
                <c:pt idx="3281">
                  <c:v>1.97809654549565E-18</c:v>
                </c:pt>
                <c:pt idx="3282">
                  <c:v>1.98836394472852E-18</c:v>
                </c:pt>
                <c:pt idx="3283">
                  <c:v>1.9987159228986502E-18</c:v>
                </c:pt>
                <c:pt idx="3284">
                  <c:v>2.0091533325945701E-18</c:v>
                </c:pt>
                <c:pt idx="3285">
                  <c:v>2.01967703616851E-18</c:v>
                </c:pt>
                <c:pt idx="3286">
                  <c:v>2.0302879058548801E-18</c:v>
                </c:pt>
                <c:pt idx="3287">
                  <c:v>2.04098682389035E-18</c:v>
                </c:pt>
                <c:pt idx="3288">
                  <c:v>2.0517746826352601E-18</c:v>
                </c:pt>
                <c:pt idx="3289">
                  <c:v>2.0626523846965501E-18</c:v>
                </c:pt>
                <c:pt idx="3290">
                  <c:v>2.0736208430519799E-18</c:v>
                </c:pt>
                <c:pt idx="3291">
                  <c:v>2.0846809811759802E-18</c:v>
                </c:pt>
                <c:pt idx="3292">
                  <c:v>2.0958337331669499E-18</c:v>
                </c:pt>
                <c:pt idx="3293">
                  <c:v>2.1070800438757701E-18</c:v>
                </c:pt>
                <c:pt idx="3294">
                  <c:v>2.1184208690364699E-18</c:v>
                </c:pt>
                <c:pt idx="3295">
                  <c:v>2.1298571753974598E-18</c:v>
                </c:pt>
                <c:pt idx="3296">
                  <c:v>2.1413899408552398E-18</c:v>
                </c:pt>
                <c:pt idx="3297">
                  <c:v>2.1530201545890401E-18</c:v>
                </c:pt>
                <c:pt idx="3298">
                  <c:v>2.1647488171971701E-18</c:v>
                </c:pt>
                <c:pt idx="3299">
                  <c:v>2.1765769408351999E-18</c:v>
                </c:pt>
                <c:pt idx="3300">
                  <c:v>2.1885055493551098E-18</c:v>
                </c:pt>
                <c:pt idx="3301">
                  <c:v>2.2005356784467601E-18</c:v>
                </c:pt>
                <c:pt idx="3302">
                  <c:v>2.2126683757805501E-18</c:v>
                </c:pt>
                <c:pt idx="3303">
                  <c:v>2.22490470115159E-18</c:v>
                </c:pt>
                <c:pt idx="3304">
                  <c:v>2.2372457266259901E-18</c:v>
                </c:pt>
                <c:pt idx="3305">
                  <c:v>2.24969253668824E-18</c:v>
                </c:pt>
                <c:pt idx="3306">
                  <c:v>2.2622462283906099E-18</c:v>
                </c:pt>
                <c:pt idx="3307">
                  <c:v>2.2749079115042699E-18</c:v>
                </c:pt>
                <c:pt idx="3308">
                  <c:v>2.2876787086716601E-18</c:v>
                </c:pt>
                <c:pt idx="3309">
                  <c:v>2.3005597555610398E-18</c:v>
                </c:pt>
                <c:pt idx="3310">
                  <c:v>2.3135522010226401E-18</c:v>
                </c:pt>
                <c:pt idx="3311">
                  <c:v>2.32665720724618E-18</c:v>
                </c:pt>
                <c:pt idx="3312">
                  <c:v>2.3398759499206399E-18</c:v>
                </c:pt>
                <c:pt idx="3313">
                  <c:v>2.3532096183954701E-18</c:v>
                </c:pt>
                <c:pt idx="3314">
                  <c:v>2.3666594158435302E-18</c:v>
                </c:pt>
                <c:pt idx="3315">
                  <c:v>2.3802265594260799E-18</c:v>
                </c:pt>
                <c:pt idx="3316">
                  <c:v>2.3939122804592302E-18</c:v>
                </c:pt>
                <c:pt idx="3317">
                  <c:v>2.4077178245823101E-18</c:v>
                </c:pt>
                <c:pt idx="3318">
                  <c:v>2.4216444519282598E-18</c:v>
                </c:pt>
                <c:pt idx="3319">
                  <c:v>2.43569343729532E-18</c:v>
                </c:pt>
                <c:pt idx="3320">
                  <c:v>2.44986607032115E-18</c:v>
                </c:pt>
                <c:pt idx="3321">
                  <c:v>2.4641636556583701E-18</c:v>
                </c:pt>
                <c:pt idx="3322">
                  <c:v>2.4785875131521101E-18</c:v>
                </c:pt>
                <c:pt idx="3323">
                  <c:v>2.4931389780193501E-18</c:v>
                </c:pt>
                <c:pt idx="3324">
                  <c:v>2.5078194010302199E-18</c:v>
                </c:pt>
                <c:pt idx="3325">
                  <c:v>2.52263014869108E-18</c:v>
                </c:pt>
                <c:pt idx="3326">
                  <c:v>2.53757260342958E-18</c:v>
                </c:pt>
                <c:pt idx="3327">
                  <c:v>2.55264816378155E-18</c:v>
                </c:pt>
                <c:pt idx="3328">
                  <c:v>2.5678582445797001E-18</c:v>
                </c:pt>
                <c:pt idx="3329">
                  <c:v>2.5832042771445998E-18</c:v>
                </c:pt>
                <c:pt idx="3330">
                  <c:v>2.5986877094770501E-18</c:v>
                </c:pt>
                <c:pt idx="3331">
                  <c:v>2.61431000645285E-18</c:v>
                </c:pt>
                <c:pt idx="3332">
                  <c:v>2.6300726500191801E-18</c:v>
                </c:pt>
                <c:pt idx="3333">
                  <c:v>2.6459771393931399E-18</c:v>
                </c:pt>
                <c:pt idx="3334">
                  <c:v>2.6620249912621301E-18</c:v>
                </c:pt>
                <c:pt idx="3335">
                  <c:v>2.67821773998623E-18</c:v>
                </c:pt>
                <c:pt idx="3336">
                  <c:v>2.6945569378023799E-18</c:v>
                </c:pt>
                <c:pt idx="3337">
                  <c:v>2.71104415503094E-18</c:v>
                </c:pt>
                <c:pt idx="3338">
                  <c:v>2.72768098028377E-18</c:v>
                </c:pt>
                <c:pt idx="3339">
                  <c:v>2.7444690206744701E-18</c:v>
                </c:pt>
                <c:pt idx="3340">
                  <c:v>2.7614099020305799E-18</c:v>
                </c:pt>
                <c:pt idx="3341">
                  <c:v>2.77850526910805E-18</c:v>
                </c:pt>
                <c:pt idx="3342">
                  <c:v>2.7957567858070198E-18</c:v>
                </c:pt>
                <c:pt idx="3343">
                  <c:v>2.81316613539035E-18</c:v>
                </c:pt>
                <c:pt idx="3344">
                  <c:v>2.83073502070369E-18</c:v>
                </c:pt>
                <c:pt idx="3345">
                  <c:v>2.8484651643976201E-18</c:v>
                </c:pt>
                <c:pt idx="3346">
                  <c:v>2.8663583091518999E-18</c:v>
                </c:pt>
                <c:pt idx="3347">
                  <c:v>2.8844162179016299E-18</c:v>
                </c:pt>
                <c:pt idx="3348">
                  <c:v>2.9026406740653702E-18</c:v>
                </c:pt>
                <c:pt idx="3349">
                  <c:v>2.9210334817754002E-18</c:v>
                </c:pt>
                <c:pt idx="3350">
                  <c:v>2.9395964661099099E-18</c:v>
                </c:pt>
                <c:pt idx="3351">
                  <c:v>2.9583314733270901E-18</c:v>
                </c:pt>
                <c:pt idx="3352">
                  <c:v>2.97724037110134E-18</c:v>
                </c:pt>
                <c:pt idx="3353">
                  <c:v>2.9963250487615299E-18</c:v>
                </c:pt>
                <c:pt idx="3354">
                  <c:v>3.0155874175309998E-18</c:v>
                </c:pt>
                <c:pt idx="3355">
                  <c:v>3.03502941076973E-18</c:v>
                </c:pt>
                <c:pt idx="3356">
                  <c:v>3.05465298421877E-18</c:v>
                </c:pt>
                <c:pt idx="3357">
                  <c:v>3.0744601162457899E-18</c:v>
                </c:pt>
                <c:pt idx="3358">
                  <c:v>3.0944528080936699E-18</c:v>
                </c:pt>
                <c:pt idx="3359">
                  <c:v>3.1146330841303701E-18</c:v>
                </c:pt>
                <c:pt idx="3360">
                  <c:v>3.13500299210094E-18</c:v>
                </c:pt>
                <c:pt idx="3361">
                  <c:v>3.15556460338148E-18</c:v>
                </c:pt>
                <c:pt idx="3362">
                  <c:v>3.17632001323511E-18</c:v>
                </c:pt>
                <c:pt idx="3363">
                  <c:v>3.1972713410698501E-18</c:v>
                </c:pt>
                <c:pt idx="3364">
                  <c:v>3.2184207306984499E-18</c:v>
                </c:pt>
                <c:pt idx="3365">
                  <c:v>3.2397703505999501E-18</c:v>
                </c:pt>
                <c:pt idx="3366">
                  <c:v>3.2613223941836399E-18</c:v>
                </c:pt>
                <c:pt idx="3367">
                  <c:v>3.28307908005425E-18</c:v>
                </c:pt>
                <c:pt idx="3368">
                  <c:v>3.3050426522797299E-18</c:v>
                </c:pt>
                <c:pt idx="3369">
                  <c:v>3.32721538066037E-18</c:v>
                </c:pt>
                <c:pt idx="3370">
                  <c:v>3.3495995610000802E-18</c:v>
                </c:pt>
                <c:pt idx="3371">
                  <c:v>3.3721975153795499E-18</c:v>
                </c:pt>
                <c:pt idx="3372">
                  <c:v>3.3950115924310301E-18</c:v>
                </c:pt>
                <c:pt idx="3373">
                  <c:v>3.4180441676151602E-18</c:v>
                </c:pt>
                <c:pt idx="3374">
                  <c:v>3.44129764349962E-18</c:v>
                </c:pt>
                <c:pt idx="3375">
                  <c:v>3.4647744500394902E-18</c:v>
                </c:pt>
                <c:pt idx="3376">
                  <c:v>3.4884770448594498E-18</c:v>
                </c:pt>
                <c:pt idx="3377">
                  <c:v>3.5124079135378201E-18</c:v>
                </c:pt>
                <c:pt idx="3378">
                  <c:v>3.53656956989228E-18</c:v>
                </c:pt>
                <c:pt idx="3379">
                  <c:v>3.5609645562674802E-18</c:v>
                </c:pt>
                <c:pt idx="3380">
                  <c:v>3.58559544382431E-18</c:v>
                </c:pt>
                <c:pt idx="3381">
                  <c:v>3.6104648328308404E-18</c:v>
                </c:pt>
                <c:pt idx="3382">
                  <c:v>3.6355753529550998E-18</c:v>
                </c:pt>
                <c:pt idx="3383">
                  <c:v>3.6609296635596203E-18</c:v>
                </c:pt>
                <c:pt idx="3384">
                  <c:v>3.6865304539974601E-18</c:v>
                </c:pt>
                <c:pt idx="3385">
                  <c:v>3.7123804439100898E-18</c:v>
                </c:pt>
                <c:pt idx="3386">
                  <c:v>3.7384823835268897E-18</c:v>
                </c:pt>
                <c:pt idx="3387">
                  <c:v>3.76483905396629E-18</c:v>
                </c:pt>
                <c:pt idx="3388">
                  <c:v>3.7914532675385599E-18</c:v>
                </c:pt>
                <c:pt idx="3389">
                  <c:v>3.8183278680503504E-18</c:v>
                </c:pt>
                <c:pt idx="3390">
                  <c:v>3.8454657311105802E-18</c:v>
                </c:pt>
                <c:pt idx="3391">
                  <c:v>3.8728697644383703E-18</c:v>
                </c:pt>
                <c:pt idx="3392">
                  <c:v>3.9005429081722303E-18</c:v>
                </c:pt>
                <c:pt idx="3393">
                  <c:v>3.9284881351807801E-18</c:v>
                </c:pt>
                <c:pt idx="3394">
                  <c:v>3.9567084513757397E-18</c:v>
                </c:pt>
                <c:pt idx="3395">
                  <c:v>3.9852068960255803E-18</c:v>
                </c:pt>
                <c:pt idx="3396">
                  <c:v>4.0139865420714697E-18</c:v>
                </c:pt>
                <c:pt idx="3397">
                  <c:v>4.0430504964446201E-18</c:v>
                </c:pt>
                <c:pt idx="3398">
                  <c:v>4.0724019003851599E-18</c:v>
                </c:pt>
                <c:pt idx="3399">
                  <c:v>4.1020439297625601E-18</c:v>
                </c:pt>
                <c:pt idx="3400">
                  <c:v>4.1319797953979901E-18</c:v>
                </c:pt>
                <c:pt idx="3401">
                  <c:v>4.1622127433880402E-18</c:v>
                </c:pt>
                <c:pt idx="3402">
                  <c:v>4.1927460554300001E-18</c:v>
                </c:pt>
                <c:pt idx="3403">
                  <c:v>4.22358304914916E-18</c:v>
                </c:pt>
                <c:pt idx="3404">
                  <c:v>4.2547270784274897E-18</c:v>
                </c:pt>
                <c:pt idx="3405">
                  <c:v>4.2861815337341299E-18</c:v>
                </c:pt>
                <c:pt idx="3406">
                  <c:v>4.3179498424576697E-18</c:v>
                </c:pt>
                <c:pt idx="3407">
                  <c:v>4.3500354692401096E-18</c:v>
                </c:pt>
                <c:pt idx="3408">
                  <c:v>4.3824419163125201E-18</c:v>
                </c:pt>
                <c:pt idx="3409">
                  <c:v>4.4151727238332797E-18</c:v>
                </c:pt>
                <c:pt idx="3410">
                  <c:v>4.44823147022672E-18</c:v>
                </c:pt>
                <c:pt idx="3411">
                  <c:v>4.4816217725257998E-18</c:v>
                </c:pt>
                <c:pt idx="3412">
                  <c:v>4.5153472867149299E-18</c:v>
                </c:pt>
                <c:pt idx="3413">
                  <c:v>4.5494117080757899E-18</c:v>
                </c:pt>
                <c:pt idx="3414">
                  <c:v>4.5838187715355298E-18</c:v>
                </c:pt>
                <c:pt idx="3415">
                  <c:v>4.6185722520167101E-18</c:v>
                </c:pt>
                <c:pt idx="3416">
                  <c:v>4.6536759647899002E-18</c:v>
                </c:pt>
                <c:pt idx="3417">
                  <c:v>4.6891337658286497E-18</c:v>
                </c:pt>
                <c:pt idx="3418">
                  <c:v>4.7249495521671297E-18</c:v>
                </c:pt>
                <c:pt idx="3419">
                  <c:v>4.7611272622606297E-18</c:v>
                </c:pt>
                <c:pt idx="3420">
                  <c:v>4.7976708763484904E-18</c:v>
                </c:pt>
                <c:pt idx="3421">
                  <c:v>4.8345844168204704E-18</c:v>
                </c:pt>
                <c:pt idx="3422">
                  <c:v>4.87187194858611E-18</c:v>
                </c:pt>
                <c:pt idx="3423">
                  <c:v>4.9095375794475501E-18</c:v>
                </c:pt>
                <c:pt idx="3424">
                  <c:v>4.9475854604755803E-18</c:v>
                </c:pt>
                <c:pt idx="3425">
                  <c:v>4.9860197863899997E-18</c:v>
                </c:pt>
                <c:pt idx="3426">
                  <c:v>5.0248447959435701E-18</c:v>
                </c:pt>
                <c:pt idx="3427">
                  <c:v>5.0640647723098497E-18</c:v>
                </c:pt>
                <c:pt idx="3428">
                  <c:v>5.1036840434766299E-18</c:v>
                </c:pt>
                <c:pt idx="3429">
                  <c:v>5.14370698264276E-18</c:v>
                </c:pt>
                <c:pt idx="3430">
                  <c:v>5.1841380086212497E-18</c:v>
                </c:pt>
                <c:pt idx="3431">
                  <c:v>5.2249815862467198E-18</c:v>
                </c:pt>
                <c:pt idx="3432">
                  <c:v>5.2662422267895501E-18</c:v>
                </c:pt>
                <c:pt idx="3433">
                  <c:v>5.3079244883752398E-18</c:v>
                </c:pt>
                <c:pt idx="3434">
                  <c:v>5.3500329764109297E-18</c:v>
                </c:pt>
                <c:pt idx="3435">
                  <c:v>5.3925723440186099E-18</c:v>
                </c:pt>
                <c:pt idx="3436">
                  <c:v>5.4355472924756397E-18</c:v>
                </c:pt>
                <c:pt idx="3437">
                  <c:v>5.4789625716632197E-18</c:v>
                </c:pt>
                <c:pt idx="3438">
                  <c:v>5.5228229805232599E-18</c:v>
                </c:pt>
                <c:pt idx="3439">
                  <c:v>5.5671333675240799E-18</c:v>
                </c:pt>
                <c:pt idx="3440">
                  <c:v>5.6118986311359899E-18</c:v>
                </c:pt>
                <c:pt idx="3441">
                  <c:v>5.6571237203162104E-18</c:v>
                </c:pt>
                <c:pt idx="3442">
                  <c:v>5.7028136350056898E-18</c:v>
                </c:pt>
                <c:pt idx="3443">
                  <c:v>5.7489734266364503E-18</c:v>
                </c:pt>
                <c:pt idx="3444">
                  <c:v>5.7956081986521196E-18</c:v>
                </c:pt>
                <c:pt idx="3445">
                  <c:v>5.8427231070406203E-18</c:v>
                </c:pt>
                <c:pt idx="3446">
                  <c:v>5.8903233608814899E-18</c:v>
                </c:pt>
                <c:pt idx="3447">
                  <c:v>5.9384142229076903E-18</c:v>
                </c:pt>
                <c:pt idx="3448">
                  <c:v>5.9870010100833796E-18</c:v>
                </c:pt>
                <c:pt idx="3449">
                  <c:v>6.0360890941985199E-18</c:v>
                </c:pt>
                <c:pt idx="3450">
                  <c:v>6.08568390248085E-18</c:v>
                </c:pt>
                <c:pt idx="3451">
                  <c:v>6.1357909182278302E-18</c:v>
                </c:pt>
                <c:pt idx="3452">
                  <c:v>6.1864156814579899E-18</c:v>
                </c:pt>
                <c:pt idx="3453">
                  <c:v>6.2375637895841499E-18</c:v>
                </c:pt>
                <c:pt idx="3454">
                  <c:v>6.2892408981096004E-18</c:v>
                </c:pt>
                <c:pt idx="3455">
                  <c:v>6.3414527213484202E-18</c:v>
                </c:pt>
                <c:pt idx="3456">
                  <c:v>6.3942050331715804E-18</c:v>
                </c:pt>
                <c:pt idx="3457">
                  <c:v>6.4475036677809597E-18</c:v>
                </c:pt>
                <c:pt idx="3458">
                  <c:v>6.50135452051178E-18</c:v>
                </c:pt>
                <c:pt idx="3459">
                  <c:v>6.5557635486667E-18</c:v>
                </c:pt>
                <c:pt idx="3460">
                  <c:v>6.6107367723824598E-18</c:v>
                </c:pt>
                <c:pt idx="3461">
                  <c:v>6.6662802755313997E-18</c:v>
                </c:pt>
                <c:pt idx="3462">
                  <c:v>6.7224002066596799E-18</c:v>
                </c:pt>
                <c:pt idx="3463">
                  <c:v>6.7791027799656497E-18</c:v>
                </c:pt>
                <c:pt idx="3464">
                  <c:v>6.8363942763189299E-18</c:v>
                </c:pt>
                <c:pt idx="3465">
                  <c:v>6.8942810443242696E-18</c:v>
                </c:pt>
                <c:pt idx="3466">
                  <c:v>6.9527695014314905E-18</c:v>
                </c:pt>
                <c:pt idx="3467">
                  <c:v>7.0118661350959199E-18</c:v>
                </c:pt>
                <c:pt idx="3468">
                  <c:v>7.0715775039907206E-18</c:v>
                </c:pt>
                <c:pt idx="3469">
                  <c:v>7.1319102392752201E-18</c:v>
                </c:pt>
                <c:pt idx="3470">
                  <c:v>7.1928710459218797E-18</c:v>
                </c:pt>
                <c:pt idx="3471">
                  <c:v>7.2544667041063696E-18</c:v>
                </c:pt>
                <c:pt idx="3472">
                  <c:v>7.3167040706627796E-18</c:v>
                </c:pt>
                <c:pt idx="3473">
                  <c:v>7.3795900806101806E-18</c:v>
                </c:pt>
                <c:pt idx="3474">
                  <c:v>7.4431317487518707E-18</c:v>
                </c:pt>
                <c:pt idx="3475">
                  <c:v>7.5073361713544194E-18</c:v>
                </c:pt>
                <c:pt idx="3476">
                  <c:v>7.5722105279084605E-18</c:v>
                </c:pt>
                <c:pt idx="3477">
                  <c:v>7.6377620829784894E-18</c:v>
                </c:pt>
                <c:pt idx="3478">
                  <c:v>7.7039981881448799E-18</c:v>
                </c:pt>
                <c:pt idx="3479">
                  <c:v>7.7709262840444594E-18</c:v>
                </c:pt>
                <c:pt idx="3480">
                  <c:v>7.8385539025147697E-18</c:v>
                </c:pt>
                <c:pt idx="3481">
                  <c:v>7.9068886688492897E-18</c:v>
                </c:pt>
                <c:pt idx="3482">
                  <c:v>7.9759383041677298E-18</c:v>
                </c:pt>
                <c:pt idx="3483">
                  <c:v>8.0457106279104205E-18</c:v>
                </c:pt>
                <c:pt idx="3484">
                  <c:v>8.1162135604621104E-18</c:v>
                </c:pt>
                <c:pt idx="3485">
                  <c:v>8.1874551259141899E-18</c:v>
                </c:pt>
                <c:pt idx="3486">
                  <c:v>8.25944345497133E-18</c:v>
                </c:pt>
                <c:pt idx="3487">
                  <c:v>8.3321867880132697E-18</c:v>
                </c:pt>
                <c:pt idx="3488">
                  <c:v>8.4056934783183698E-18</c:v>
                </c:pt>
                <c:pt idx="3489">
                  <c:v>8.4799719954595795E-18</c:v>
                </c:pt>
                <c:pt idx="3490">
                  <c:v>8.5550309288830907E-18</c:v>
                </c:pt>
                <c:pt idx="3491">
                  <c:v>8.6308789916779399E-18</c:v>
                </c:pt>
                <c:pt idx="3492">
                  <c:v>8.7075250245509193E-18</c:v>
                </c:pt>
                <c:pt idx="3493">
                  <c:v>8.7849780000155297E-18</c:v>
                </c:pt>
                <c:pt idx="3494">
                  <c:v>8.8632470268094896E-18</c:v>
                </c:pt>
                <c:pt idx="3495">
                  <c:v>8.9423413545528195E-18</c:v>
                </c:pt>
                <c:pt idx="3496">
                  <c:v>9.02227037866097E-18</c:v>
                </c:pt>
                <c:pt idx="3497">
                  <c:v>9.1030436455280995E-18</c:v>
                </c:pt>
                <c:pt idx="3498">
                  <c:v>9.18467085799534E-18</c:v>
                </c:pt>
                <c:pt idx="3499">
                  <c:v>9.2671618811222495E-18</c:v>
                </c:pt>
                <c:pt idx="3500">
                  <c:v>9.3505267482765701E-18</c:v>
                </c:pt>
                <c:pt idx="3501">
                  <c:v>9.4347756675653797E-18</c:v>
                </c:pt>
                <c:pt idx="3502">
                  <c:v>9.5199190286231104E-18</c:v>
                </c:pt>
                <c:pt idx="3503">
                  <c:v>9.6059674097805906E-18</c:v>
                </c:pt>
                <c:pt idx="3504">
                  <c:v>9.6929315856378596E-18</c:v>
                </c:pt>
                <c:pt idx="3505">
                  <c:v>9.7808225350624007E-18</c:v>
                </c:pt>
                <c:pt idx="3506">
                  <c:v>9.8696514496428104E-18</c:v>
                </c:pt>
                <c:pt idx="3507">
                  <c:v>9.9594297426198303E-18</c:v>
                </c:pt>
                <c:pt idx="3508">
                  <c:v>1.0050169058330601E-17</c:v>
                </c:pt>
                <c:pt idx="3509">
                  <c:v>1.01418812821911E-17</c:v>
                </c:pt>
                <c:pt idx="3510">
                  <c:v>1.0234578551254499E-17</c:v>
                </c:pt>
                <c:pt idx="3511">
                  <c:v>1.03282732653794E-17</c:v>
                </c:pt>
                <c:pt idx="3512">
                  <c:v>1.04229780990471E-17</c:v>
                </c:pt>
                <c:pt idx="3513">
                  <c:v>1.0518706013866301E-17</c:v>
                </c:pt>
                <c:pt idx="3514">
                  <c:v>1.06154702718149E-17</c:v>
                </c:pt>
                <c:pt idx="3515">
                  <c:v>1.0713284449257E-17</c:v>
                </c:pt>
                <c:pt idx="3516">
                  <c:v>1.0812162451796201E-17</c:v>
                </c:pt>
                <c:pt idx="3517">
                  <c:v>1.0912118530008901E-17</c:v>
                </c:pt>
                <c:pt idx="3518">
                  <c:v>1.10131672961244E-17</c:v>
                </c:pt>
                <c:pt idx="3519">
                  <c:v>1.1115323741709999E-17</c:v>
                </c:pt>
                <c:pt idx="3520">
                  <c:v>1.12186032564285E-17</c:v>
                </c:pt>
                <c:pt idx="3521">
                  <c:v>1.1323021647945E-17</c:v>
                </c:pt>
                <c:pt idx="3522">
                  <c:v>1.1428595163054999E-17</c:v>
                </c:pt>
                <c:pt idx="3523">
                  <c:v>1.15353405101257E-17</c:v>
                </c:pt>
                <c:pt idx="3524">
                  <c:v>1.1643274882937599E-17</c:v>
                </c:pt>
                <c:pt idx="3525">
                  <c:v>1.1752415986026599E-17</c:v>
                </c:pt>
                <c:pt idx="3526">
                  <c:v>1.18627820616364E-17</c:v>
                </c:pt>
                <c:pt idx="3527">
                  <c:v>1.19743919183956E-17</c:v>
                </c:pt>
                <c:pt idx="3528">
                  <c:v>1.20872649618459E-17</c:v>
                </c:pt>
                <c:pt idx="3529">
                  <c:v>1.22014212269635E-17</c:v>
                </c:pt>
                <c:pt idx="3530">
                  <c:v>1.23168814128176E-17</c:v>
                </c:pt>
                <c:pt idx="3531">
                  <c:v>1.24336669195353E-17</c:v>
                </c:pt>
                <c:pt idx="3532">
                  <c:v>1.25517998877475E-17</c:v>
                </c:pt>
                <c:pt idx="3533">
                  <c:v>1.26713032407135E-17</c:v>
                </c:pt>
                <c:pt idx="3534">
                  <c:v>1.27922007293351E-17</c:v>
                </c:pt>
                <c:pt idx="3535">
                  <c:v>1.2914516980297E-17</c:v>
                </c:pt>
                <c:pt idx="3536">
                  <c:v>1.3038277547588199E-17</c:v>
                </c:pt>
                <c:pt idx="3537">
                  <c:v>1.3163508967685799E-17</c:v>
                </c:pt>
                <c:pt idx="3538">
                  <c:v>1.32902388187138E-17</c:v>
                </c:pt>
                <c:pt idx="3539">
                  <c:v>1.34184957839164E-17</c:v>
                </c:pt>
                <c:pt idx="3540">
                  <c:v>1.3548309719823899E-17</c:v>
                </c:pt>
                <c:pt idx="3541">
                  <c:v>1.36797117295298E-17</c:v>
                </c:pt>
                <c:pt idx="3542">
                  <c:v>1.38127342415372E-17</c:v>
                </c:pt>
                <c:pt idx="3543">
                  <c:v>1.39474110946929E-17</c:v>
                </c:pt>
                <c:pt idx="3544">
                  <c:v>1.4083777629772599E-17</c:v>
                </c:pt>
                <c:pt idx="3545">
                  <c:v>1.4221870788356301E-17</c:v>
                </c:pt>
                <c:pt idx="3546">
                  <c:v>1.4361729219696101E-17</c:v>
                </c:pt>
                <c:pt idx="3547">
                  <c:v>1.4503393396373101E-17</c:v>
                </c:pt>
                <c:pt idx="3548">
                  <c:v>1.4646905739620701E-17</c:v>
                </c:pt>
                <c:pt idx="3549">
                  <c:v>1.4792310755316101E-17</c:v>
                </c:pt>
                <c:pt idx="3550">
                  <c:v>1.4939655181748899E-17</c:v>
                </c:pt>
                <c:pt idx="3551">
                  <c:v>1.5088988150431599E-17</c:v>
                </c:pt>
                <c:pt idx="3552">
                  <c:v>1.5240361361372099E-17</c:v>
                </c:pt>
                <c:pt idx="3553">
                  <c:v>1.5393829274416999E-17</c:v>
                </c:pt>
                <c:pt idx="3554">
                  <c:v>1.5549449318500101E-17</c:v>
                </c:pt>
                <c:pt idx="3555">
                  <c:v>1.57072821208707E-17</c:v>
                </c:pt>
                <c:pt idx="3556">
                  <c:v>1.5867391758683301E-17</c:v>
                </c:pt>
                <c:pt idx="3557">
                  <c:v>1.6029846035664599E-17</c:v>
                </c:pt>
                <c:pt idx="3558">
                  <c:v>1.6194716786982502E-17</c:v>
                </c:pt>
                <c:pt idx="3559">
                  <c:v>1.6362080215910799E-17</c:v>
                </c:pt>
                <c:pt idx="3560">
                  <c:v>1.6532017266441201E-17</c:v>
                </c:pt>
                <c:pt idx="3561">
                  <c:v>1.6704614036664701E-17</c:v>
                </c:pt>
                <c:pt idx="3562">
                  <c:v>1.6879962238509799E-17</c:v>
                </c:pt>
                <c:pt idx="3563">
                  <c:v>1.70581597103911E-17</c:v>
                </c:pt>
                <c:pt idx="3564">
                  <c:v>1.7239310990423299E-17</c:v>
                </c:pt>
                <c:pt idx="3565">
                  <c:v>1.7423527959224601E-17</c:v>
                </c:pt>
                <c:pt idx="3566">
                  <c:v>1.7610930562975001E-17</c:v>
                </c:pt>
                <c:pt idx="3567">
                  <c:v>1.7801647629387299E-17</c:v>
                </c:pt>
                <c:pt idx="3568">
                  <c:v>1.79958177917027E-17</c:v>
                </c:pt>
                <c:pt idx="3569">
                  <c:v>1.8193590538823701E-17</c:v>
                </c:pt>
                <c:pt idx="3570">
                  <c:v>1.8395127413429101E-17</c:v>
                </c:pt>
                <c:pt idx="3571">
                  <c:v>1.86006033845595E-17</c:v>
                </c:pt>
                <c:pt idx="3572">
                  <c:v>1.8810208426982599E-17</c:v>
                </c:pt>
                <c:pt idx="3573">
                  <c:v>1.9024149347017101E-17</c:v>
                </c:pt>
                <c:pt idx="3574">
                  <c:v>1.92426519038705E-17</c:v>
                </c:pt>
                <c:pt idx="3575">
                  <c:v>1.9465963287596199E-17</c:v>
                </c:pt>
                <c:pt idx="3576">
                  <c:v>1.9694355030381E-17</c:v>
                </c:pt>
                <c:pt idx="3577">
                  <c:v>1.9928126448309801E-17</c:v>
                </c:pt>
                <c:pt idx="3578">
                  <c:v>2.0167608737746299E-17</c:v>
                </c:pt>
                <c:pt idx="3579">
                  <c:v>2.04131698865702E-17</c:v>
                </c:pt>
                <c:pt idx="3580">
                  <c:v>2.06652206093416E-17</c:v>
                </c:pt>
                <c:pt idx="3581">
                  <c:v>2.0924221582423201E-17</c:v>
                </c:pt>
                <c:pt idx="3582">
                  <c:v>2.1190692348182801E-17</c:v>
                </c:pt>
                <c:pt idx="3583">
                  <c:v>2.1465222388962599E-17</c:v>
                </c:pt>
                <c:pt idx="3584">
                  <c:v>2.1748485060591599E-17</c:v>
                </c:pt>
                <c:pt idx="3585">
                  <c:v>2.20412553523056E-17</c:v>
                </c:pt>
                <c:pt idx="3586">
                  <c:v>2.2344432854805199E-17</c:v>
                </c:pt>
                <c:pt idx="3587">
                  <c:v>2.26590719542425E-17</c:v>
                </c:pt>
                <c:pt idx="3588">
                  <c:v>2.29864222720973E-17</c:v>
                </c:pt>
                <c:pt idx="3589">
                  <c:v>2.3327983999027001E-17</c:v>
                </c:pt>
                <c:pt idx="3590">
                  <c:v>2.3685585511464999E-17</c:v>
                </c:pt>
                <c:pt idx="3591">
                  <c:v>2.40614954667787E-17</c:v>
                </c:pt>
                <c:pt idx="3592">
                  <c:v>2.4458590423339899E-17</c:v>
                </c:pt>
                <c:pt idx="3593">
                  <c:v>2.4880616301508901E-17</c:v>
                </c:pt>
                <c:pt idx="3594">
                  <c:v>2.53326181782095E-17</c:v>
                </c:pt>
                <c:pt idx="3595">
                  <c:v>2.58216957525191E-17</c:v>
                </c:pt>
                <c:pt idx="3596">
                  <c:v>2.63584548293066E-17</c:v>
                </c:pt>
                <c:pt idx="3597">
                  <c:v>2.6960166877202899E-17</c:v>
                </c:pt>
                <c:pt idx="3598">
                  <c:v>2.7659094373235499E-17</c:v>
                </c:pt>
                <c:pt idx="3599">
                  <c:v>2.8533479095535597E-17</c:v>
                </c:pt>
              </c:numCache>
            </c:numRef>
          </c:yVal>
          <c:smooth val="1"/>
          <c:extLst>
            <c:ext xmlns:c16="http://schemas.microsoft.com/office/drawing/2014/chart" uri="{C3380CC4-5D6E-409C-BE32-E72D297353CC}">
              <c16:uniqueId val="{00000002-E917-484D-94CE-83A7B3F866AA}"/>
            </c:ext>
          </c:extLst>
        </c:ser>
        <c:dLbls>
          <c:showLegendKey val="0"/>
          <c:showVal val="0"/>
          <c:showCatName val="0"/>
          <c:showSerName val="0"/>
          <c:showPercent val="0"/>
          <c:showBubbleSize val="0"/>
        </c:dLbls>
        <c:axId val="910047423"/>
        <c:axId val="910044927"/>
      </c:scatterChart>
      <c:valAx>
        <c:axId val="910047423"/>
        <c:scaling>
          <c:orientation val="minMax"/>
          <c:max val="36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Theta [deg]</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0044927"/>
        <c:crossesAt val="1.0000000000000011E-19"/>
        <c:crossBetween val="midCat"/>
        <c:majorUnit val="60"/>
      </c:valAx>
      <c:valAx>
        <c:axId val="910044927"/>
        <c:scaling>
          <c:logBase val="10"/>
          <c:orientation val="minMax"/>
          <c:max val="1.0000000000000006E-1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Flux [W/m^2]</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0047423"/>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Differential population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Identified</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'asteroid population from harris'!$A$2:$A$44</c:f>
              <c:numCache>
                <c:formatCode>General</c:formatCode>
                <c:ptCount val="43"/>
                <c:pt idx="0">
                  <c:v>9.25</c:v>
                </c:pt>
                <c:pt idx="1">
                  <c:v>9.75</c:v>
                </c:pt>
                <c:pt idx="2">
                  <c:v>10.25</c:v>
                </c:pt>
                <c:pt idx="3">
                  <c:v>10.75</c:v>
                </c:pt>
                <c:pt idx="4">
                  <c:v>11.25</c:v>
                </c:pt>
                <c:pt idx="5">
                  <c:v>11.75</c:v>
                </c:pt>
                <c:pt idx="6">
                  <c:v>12.25</c:v>
                </c:pt>
                <c:pt idx="7">
                  <c:v>12.75</c:v>
                </c:pt>
                <c:pt idx="8">
                  <c:v>13.25</c:v>
                </c:pt>
                <c:pt idx="9">
                  <c:v>13.75</c:v>
                </c:pt>
                <c:pt idx="10">
                  <c:v>14.25</c:v>
                </c:pt>
                <c:pt idx="11">
                  <c:v>14.75</c:v>
                </c:pt>
                <c:pt idx="12">
                  <c:v>15.25</c:v>
                </c:pt>
                <c:pt idx="13">
                  <c:v>15.75</c:v>
                </c:pt>
                <c:pt idx="14">
                  <c:v>16.25</c:v>
                </c:pt>
                <c:pt idx="15">
                  <c:v>16.75</c:v>
                </c:pt>
                <c:pt idx="16">
                  <c:v>17.25</c:v>
                </c:pt>
                <c:pt idx="17">
                  <c:v>17.75</c:v>
                </c:pt>
                <c:pt idx="18">
                  <c:v>18.25</c:v>
                </c:pt>
                <c:pt idx="19">
                  <c:v>18.75</c:v>
                </c:pt>
                <c:pt idx="20">
                  <c:v>19.25</c:v>
                </c:pt>
                <c:pt idx="21">
                  <c:v>19.75</c:v>
                </c:pt>
                <c:pt idx="22">
                  <c:v>20.25</c:v>
                </c:pt>
                <c:pt idx="23">
                  <c:v>20.75</c:v>
                </c:pt>
                <c:pt idx="24">
                  <c:v>21.25</c:v>
                </c:pt>
                <c:pt idx="25">
                  <c:v>21.75</c:v>
                </c:pt>
                <c:pt idx="26">
                  <c:v>22.25</c:v>
                </c:pt>
                <c:pt idx="27">
                  <c:v>22.75</c:v>
                </c:pt>
                <c:pt idx="28">
                  <c:v>23.25</c:v>
                </c:pt>
                <c:pt idx="29">
                  <c:v>23.75</c:v>
                </c:pt>
                <c:pt idx="30">
                  <c:v>24.25</c:v>
                </c:pt>
                <c:pt idx="31">
                  <c:v>24.75</c:v>
                </c:pt>
                <c:pt idx="32">
                  <c:v>25.25</c:v>
                </c:pt>
                <c:pt idx="33">
                  <c:v>25.75</c:v>
                </c:pt>
                <c:pt idx="34">
                  <c:v>26.25</c:v>
                </c:pt>
                <c:pt idx="35">
                  <c:v>26.75</c:v>
                </c:pt>
                <c:pt idx="36">
                  <c:v>27.25</c:v>
                </c:pt>
                <c:pt idx="37">
                  <c:v>27.75</c:v>
                </c:pt>
                <c:pt idx="38">
                  <c:v>28.25</c:v>
                </c:pt>
                <c:pt idx="39">
                  <c:v>28.75</c:v>
                </c:pt>
                <c:pt idx="40">
                  <c:v>29.25</c:v>
                </c:pt>
                <c:pt idx="41">
                  <c:v>29.75</c:v>
                </c:pt>
                <c:pt idx="42">
                  <c:v>30.25</c:v>
                </c:pt>
              </c:numCache>
            </c:numRef>
          </c:xVal>
          <c:yVal>
            <c:numRef>
              <c:f>'asteroid population from harris'!$D$2:$D$44</c:f>
              <c:numCache>
                <c:formatCode>General</c:formatCode>
                <c:ptCount val="43"/>
                <c:pt idx="0">
                  <c:v>1</c:v>
                </c:pt>
                <c:pt idx="1">
                  <c:v>0</c:v>
                </c:pt>
                <c:pt idx="2">
                  <c:v>0</c:v>
                </c:pt>
                <c:pt idx="3">
                  <c:v>0</c:v>
                </c:pt>
                <c:pt idx="4">
                  <c:v>1</c:v>
                </c:pt>
                <c:pt idx="5">
                  <c:v>0</c:v>
                </c:pt>
                <c:pt idx="6">
                  <c:v>1</c:v>
                </c:pt>
                <c:pt idx="7">
                  <c:v>2</c:v>
                </c:pt>
                <c:pt idx="8">
                  <c:v>3</c:v>
                </c:pt>
                <c:pt idx="9">
                  <c:v>7</c:v>
                </c:pt>
                <c:pt idx="10">
                  <c:v>11</c:v>
                </c:pt>
                <c:pt idx="11">
                  <c:v>29</c:v>
                </c:pt>
                <c:pt idx="12">
                  <c:v>55</c:v>
                </c:pt>
                <c:pt idx="13">
                  <c:v>84</c:v>
                </c:pt>
                <c:pt idx="14">
                  <c:v>124</c:v>
                </c:pt>
                <c:pt idx="15">
                  <c:v>170</c:v>
                </c:pt>
                <c:pt idx="16">
                  <c:v>257</c:v>
                </c:pt>
                <c:pt idx="17">
                  <c:v>351</c:v>
                </c:pt>
                <c:pt idx="18">
                  <c:v>525</c:v>
                </c:pt>
                <c:pt idx="19">
                  <c:v>580</c:v>
                </c:pt>
                <c:pt idx="20">
                  <c:v>708</c:v>
                </c:pt>
                <c:pt idx="21">
                  <c:v>689</c:v>
                </c:pt>
                <c:pt idx="22">
                  <c:v>708</c:v>
                </c:pt>
                <c:pt idx="23">
                  <c:v>680</c:v>
                </c:pt>
                <c:pt idx="24">
                  <c:v>591</c:v>
                </c:pt>
                <c:pt idx="25">
                  <c:v>537</c:v>
                </c:pt>
                <c:pt idx="26">
                  <c:v>505</c:v>
                </c:pt>
                <c:pt idx="27">
                  <c:v>494</c:v>
                </c:pt>
                <c:pt idx="28">
                  <c:v>499</c:v>
                </c:pt>
                <c:pt idx="29">
                  <c:v>542</c:v>
                </c:pt>
                <c:pt idx="30">
                  <c:v>565</c:v>
                </c:pt>
                <c:pt idx="31">
                  <c:v>525</c:v>
                </c:pt>
                <c:pt idx="32">
                  <c:v>483</c:v>
                </c:pt>
                <c:pt idx="33">
                  <c:v>368</c:v>
                </c:pt>
                <c:pt idx="34">
                  <c:v>350</c:v>
                </c:pt>
                <c:pt idx="35">
                  <c:v>237</c:v>
                </c:pt>
                <c:pt idx="36">
                  <c:v>169</c:v>
                </c:pt>
                <c:pt idx="37">
                  <c:v>112</c:v>
                </c:pt>
                <c:pt idx="38">
                  <c:v>73</c:v>
                </c:pt>
                <c:pt idx="39">
                  <c:v>32</c:v>
                </c:pt>
                <c:pt idx="40">
                  <c:v>32</c:v>
                </c:pt>
                <c:pt idx="41">
                  <c:v>16</c:v>
                </c:pt>
                <c:pt idx="42">
                  <c:v>16</c:v>
                </c:pt>
              </c:numCache>
            </c:numRef>
          </c:yVal>
          <c:smooth val="1"/>
          <c:extLst>
            <c:ext xmlns:c16="http://schemas.microsoft.com/office/drawing/2014/chart" uri="{C3380CC4-5D6E-409C-BE32-E72D297353CC}">
              <c16:uniqueId val="{00000000-B64C-4ECB-9EEC-B0CEE15088E7}"/>
            </c:ext>
          </c:extLst>
        </c:ser>
        <c:ser>
          <c:idx val="1"/>
          <c:order val="1"/>
          <c:tx>
            <c:v>Expected</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'asteroid population from harris'!$A$2:$A$44</c:f>
              <c:numCache>
                <c:formatCode>General</c:formatCode>
                <c:ptCount val="43"/>
                <c:pt idx="0">
                  <c:v>9.25</c:v>
                </c:pt>
                <c:pt idx="1">
                  <c:v>9.75</c:v>
                </c:pt>
                <c:pt idx="2">
                  <c:v>10.25</c:v>
                </c:pt>
                <c:pt idx="3">
                  <c:v>10.75</c:v>
                </c:pt>
                <c:pt idx="4">
                  <c:v>11.25</c:v>
                </c:pt>
                <c:pt idx="5">
                  <c:v>11.75</c:v>
                </c:pt>
                <c:pt idx="6">
                  <c:v>12.25</c:v>
                </c:pt>
                <c:pt idx="7">
                  <c:v>12.75</c:v>
                </c:pt>
                <c:pt idx="8">
                  <c:v>13.25</c:v>
                </c:pt>
                <c:pt idx="9">
                  <c:v>13.75</c:v>
                </c:pt>
                <c:pt idx="10">
                  <c:v>14.25</c:v>
                </c:pt>
                <c:pt idx="11">
                  <c:v>14.75</c:v>
                </c:pt>
                <c:pt idx="12">
                  <c:v>15.25</c:v>
                </c:pt>
                <c:pt idx="13">
                  <c:v>15.75</c:v>
                </c:pt>
                <c:pt idx="14">
                  <c:v>16.25</c:v>
                </c:pt>
                <c:pt idx="15">
                  <c:v>16.75</c:v>
                </c:pt>
                <c:pt idx="16">
                  <c:v>17.25</c:v>
                </c:pt>
                <c:pt idx="17">
                  <c:v>17.75</c:v>
                </c:pt>
                <c:pt idx="18">
                  <c:v>18.25</c:v>
                </c:pt>
                <c:pt idx="19">
                  <c:v>18.75</c:v>
                </c:pt>
                <c:pt idx="20">
                  <c:v>19.25</c:v>
                </c:pt>
                <c:pt idx="21">
                  <c:v>19.75</c:v>
                </c:pt>
                <c:pt idx="22">
                  <c:v>20.25</c:v>
                </c:pt>
                <c:pt idx="23">
                  <c:v>20.75</c:v>
                </c:pt>
                <c:pt idx="24">
                  <c:v>21.25</c:v>
                </c:pt>
                <c:pt idx="25">
                  <c:v>21.75</c:v>
                </c:pt>
                <c:pt idx="26">
                  <c:v>22.25</c:v>
                </c:pt>
                <c:pt idx="27">
                  <c:v>22.75</c:v>
                </c:pt>
                <c:pt idx="28">
                  <c:v>23.25</c:v>
                </c:pt>
                <c:pt idx="29">
                  <c:v>23.75</c:v>
                </c:pt>
                <c:pt idx="30">
                  <c:v>24.25</c:v>
                </c:pt>
                <c:pt idx="31">
                  <c:v>24.75</c:v>
                </c:pt>
                <c:pt idx="32">
                  <c:v>25.25</c:v>
                </c:pt>
                <c:pt idx="33">
                  <c:v>25.75</c:v>
                </c:pt>
                <c:pt idx="34">
                  <c:v>26.25</c:v>
                </c:pt>
                <c:pt idx="35">
                  <c:v>26.75</c:v>
                </c:pt>
                <c:pt idx="36">
                  <c:v>27.25</c:v>
                </c:pt>
                <c:pt idx="37">
                  <c:v>27.75</c:v>
                </c:pt>
                <c:pt idx="38">
                  <c:v>28.25</c:v>
                </c:pt>
                <c:pt idx="39">
                  <c:v>28.75</c:v>
                </c:pt>
                <c:pt idx="40">
                  <c:v>29.25</c:v>
                </c:pt>
                <c:pt idx="41">
                  <c:v>29.75</c:v>
                </c:pt>
                <c:pt idx="42">
                  <c:v>30.25</c:v>
                </c:pt>
              </c:numCache>
            </c:numRef>
          </c:xVal>
          <c:yVal>
            <c:numRef>
              <c:f>'asteroid population from harris'!$G$2:$G$44</c:f>
              <c:numCache>
                <c:formatCode>0.00E+00</c:formatCode>
                <c:ptCount val="43"/>
                <c:pt idx="0">
                  <c:v>1.0101010101010102</c:v>
                </c:pt>
                <c:pt idx="1">
                  <c:v>0</c:v>
                </c:pt>
                <c:pt idx="2">
                  <c:v>0</c:v>
                </c:pt>
                <c:pt idx="3">
                  <c:v>0</c:v>
                </c:pt>
                <c:pt idx="4">
                  <c:v>1.0101010101010102</c:v>
                </c:pt>
                <c:pt idx="5">
                  <c:v>0</c:v>
                </c:pt>
                <c:pt idx="6">
                  <c:v>1.0101010101010102</c:v>
                </c:pt>
                <c:pt idx="7">
                  <c:v>2.0202020202020203</c:v>
                </c:pt>
                <c:pt idx="8">
                  <c:v>3.0303030303030303</c:v>
                </c:pt>
                <c:pt idx="9">
                  <c:v>7.0707070707070709</c:v>
                </c:pt>
                <c:pt idx="10">
                  <c:v>11.190233977619533</c:v>
                </c:pt>
                <c:pt idx="11">
                  <c:v>29.531568228105908</c:v>
                </c:pt>
                <c:pt idx="12">
                  <c:v>56.237218813905933</c:v>
                </c:pt>
                <c:pt idx="13">
                  <c:v>86.687306501547994</c:v>
                </c:pt>
                <c:pt idx="14">
                  <c:v>130.11542497376706</c:v>
                </c:pt>
                <c:pt idx="15">
                  <c:v>183.38727076591152</c:v>
                </c:pt>
                <c:pt idx="16">
                  <c:v>290.06772009029345</c:v>
                </c:pt>
                <c:pt idx="17">
                  <c:v>424.93946731234871</c:v>
                </c:pt>
                <c:pt idx="18">
                  <c:v>709.45945945945948</c:v>
                </c:pt>
                <c:pt idx="19">
                  <c:v>919.17591125198101</c:v>
                </c:pt>
                <c:pt idx="20">
                  <c:v>1390.9626719056973</c:v>
                </c:pt>
                <c:pt idx="21">
                  <c:v>1780.3617571059431</c:v>
                </c:pt>
                <c:pt idx="22">
                  <c:v>2565.2173913043475</c:v>
                </c:pt>
                <c:pt idx="23">
                  <c:v>3675.6756756756758</c:v>
                </c:pt>
                <c:pt idx="24">
                  <c:v>5139.1304347826081</c:v>
                </c:pt>
                <c:pt idx="25">
                  <c:v>8087.3493975903611</c:v>
                </c:pt>
                <c:pt idx="26">
                  <c:v>14145.65826330532</c:v>
                </c:pt>
                <c:pt idx="27">
                  <c:v>27752.808988764045</c:v>
                </c:pt>
                <c:pt idx="28">
                  <c:v>59263.65795724465</c:v>
                </c:pt>
                <c:pt idx="29">
                  <c:v>142257.21784776903</c:v>
                </c:pt>
                <c:pt idx="30">
                  <c:v>362179.48717948719</c:v>
                </c:pt>
                <c:pt idx="31">
                  <c:v>848142.16478190629</c:v>
                </c:pt>
                <c:pt idx="32">
                  <c:v>1955465.5870445345</c:v>
                </c:pt>
                <c:pt idx="33">
                  <c:v>3751274.2099898062</c:v>
                </c:pt>
                <c:pt idx="34">
                  <c:v>8951406.6496163681</c:v>
                </c:pt>
                <c:pt idx="35">
                  <c:v>15192307.692307692</c:v>
                </c:pt>
                <c:pt idx="36">
                  <c:v>27302100.161550887</c:v>
                </c:pt>
                <c:pt idx="37">
                  <c:v>45528455.284552842</c:v>
                </c:pt>
                <c:pt idx="38">
                  <c:v>74413863.404689088</c:v>
                </c:pt>
                <c:pt idx="39">
                  <c:v>81841432.225063935</c:v>
                </c:pt>
                <c:pt idx="40">
                  <c:v>205128205.12820515</c:v>
                </c:pt>
                <c:pt idx="41">
                  <c:v>258481421.64781904</c:v>
                </c:pt>
                <c:pt idx="42">
                  <c:v>650406504.06504071</c:v>
                </c:pt>
              </c:numCache>
            </c:numRef>
          </c:yVal>
          <c:smooth val="1"/>
          <c:extLst>
            <c:ext xmlns:c16="http://schemas.microsoft.com/office/drawing/2014/chart" uri="{C3380CC4-5D6E-409C-BE32-E72D297353CC}">
              <c16:uniqueId val="{00000001-B64C-4ECB-9EEC-B0CEE15088E7}"/>
            </c:ext>
          </c:extLst>
        </c:ser>
        <c:dLbls>
          <c:showLegendKey val="0"/>
          <c:showVal val="0"/>
          <c:showCatName val="0"/>
          <c:showSerName val="0"/>
          <c:showPercent val="0"/>
          <c:showBubbleSize val="0"/>
        </c:dLbls>
        <c:axId val="141526528"/>
        <c:axId val="2139265120"/>
      </c:scatterChart>
      <c:valAx>
        <c:axId val="141526528"/>
        <c:scaling>
          <c:orientation val="maxMin"/>
          <c:min val="7.7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Absolute Magnitude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9265120"/>
        <c:crosses val="autoZero"/>
        <c:crossBetween val="midCat"/>
      </c:valAx>
      <c:valAx>
        <c:axId val="2139265120"/>
        <c:scaling>
          <c:logBase val="10"/>
          <c:orientation val="minMax"/>
          <c:max val="10000000000"/>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 (H)</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526528"/>
        <c:crossesAt val="1.0000000000000002E-3"/>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v>H=15</c:v>
          </c:tx>
          <c:spPr>
            <a:ln w="19050" cap="rnd">
              <a:solidFill>
                <a:schemeClr val="accent1"/>
              </a:solidFill>
              <a:round/>
            </a:ln>
            <a:effectLst/>
          </c:spPr>
          <c:marker>
            <c:symbol val="none"/>
          </c:marker>
          <c:xVal>
            <c:numRef>
              <c:f>Sheet2!$A$2:$A$3601</c:f>
              <c:numCache>
                <c:formatCode>General</c:formatCode>
                <c:ptCount val="3600"/>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pt idx="71">
                  <c:v>7.1</c:v>
                </c:pt>
                <c:pt idx="72">
                  <c:v>7.2</c:v>
                </c:pt>
                <c:pt idx="73">
                  <c:v>7.3</c:v>
                </c:pt>
                <c:pt idx="74">
                  <c:v>7.4</c:v>
                </c:pt>
                <c:pt idx="75">
                  <c:v>7.5</c:v>
                </c:pt>
                <c:pt idx="76">
                  <c:v>7.6</c:v>
                </c:pt>
                <c:pt idx="77">
                  <c:v>7.7</c:v>
                </c:pt>
                <c:pt idx="78">
                  <c:v>7.8</c:v>
                </c:pt>
                <c:pt idx="79">
                  <c:v>7.9</c:v>
                </c:pt>
                <c:pt idx="80">
                  <c:v>8</c:v>
                </c:pt>
                <c:pt idx="81">
                  <c:v>8.1</c:v>
                </c:pt>
                <c:pt idx="82">
                  <c:v>8.1999999999999993</c:v>
                </c:pt>
                <c:pt idx="83">
                  <c:v>8.3000000000000007</c:v>
                </c:pt>
                <c:pt idx="84">
                  <c:v>8.4</c:v>
                </c:pt>
                <c:pt idx="85">
                  <c:v>8.5</c:v>
                </c:pt>
                <c:pt idx="86">
                  <c:v>8.6</c:v>
                </c:pt>
                <c:pt idx="87">
                  <c:v>8.6999999999999993</c:v>
                </c:pt>
                <c:pt idx="88">
                  <c:v>8.8000000000000007</c:v>
                </c:pt>
                <c:pt idx="89">
                  <c:v>8.9</c:v>
                </c:pt>
                <c:pt idx="90">
                  <c:v>9</c:v>
                </c:pt>
                <c:pt idx="91">
                  <c:v>9.1</c:v>
                </c:pt>
                <c:pt idx="92">
                  <c:v>9.1999999999999993</c:v>
                </c:pt>
                <c:pt idx="93">
                  <c:v>9.3000000000000007</c:v>
                </c:pt>
                <c:pt idx="94">
                  <c:v>9.4</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16.600000000000001</c:v>
                </c:pt>
                <c:pt idx="167">
                  <c:v>16.7</c:v>
                </c:pt>
                <c:pt idx="168">
                  <c:v>16.8</c:v>
                </c:pt>
                <c:pt idx="169">
                  <c:v>16.899999999999999</c:v>
                </c:pt>
                <c:pt idx="170">
                  <c:v>17</c:v>
                </c:pt>
                <c:pt idx="171">
                  <c:v>17.100000000000001</c:v>
                </c:pt>
                <c:pt idx="172">
                  <c:v>17.2</c:v>
                </c:pt>
                <c:pt idx="173">
                  <c:v>17.3</c:v>
                </c:pt>
                <c:pt idx="174">
                  <c:v>17.399999999999999</c:v>
                </c:pt>
                <c:pt idx="175">
                  <c:v>17.5</c:v>
                </c:pt>
                <c:pt idx="176">
                  <c:v>17.600000000000001</c:v>
                </c:pt>
                <c:pt idx="177">
                  <c:v>17.7</c:v>
                </c:pt>
                <c:pt idx="178">
                  <c:v>17.8</c:v>
                </c:pt>
                <c:pt idx="179">
                  <c:v>17.899999999999999</c:v>
                </c:pt>
                <c:pt idx="180">
                  <c:v>18</c:v>
                </c:pt>
                <c:pt idx="181">
                  <c:v>18.100000000000001</c:v>
                </c:pt>
                <c:pt idx="182">
                  <c:v>18.2</c:v>
                </c:pt>
                <c:pt idx="183">
                  <c:v>18.3</c:v>
                </c:pt>
                <c:pt idx="184">
                  <c:v>18.399999999999999</c:v>
                </c:pt>
                <c:pt idx="185">
                  <c:v>18.5</c:v>
                </c:pt>
                <c:pt idx="186">
                  <c:v>18.600000000000001</c:v>
                </c:pt>
                <c:pt idx="187">
                  <c:v>18.7</c:v>
                </c:pt>
                <c:pt idx="188">
                  <c:v>18.8</c:v>
                </c:pt>
                <c:pt idx="189">
                  <c:v>18.899999999999999</c:v>
                </c:pt>
                <c:pt idx="190">
                  <c:v>19</c:v>
                </c:pt>
                <c:pt idx="191">
                  <c:v>19.100000000000001</c:v>
                </c:pt>
                <c:pt idx="192">
                  <c:v>19.2</c:v>
                </c:pt>
                <c:pt idx="193">
                  <c:v>19.3</c:v>
                </c:pt>
                <c:pt idx="194">
                  <c:v>19.399999999999999</c:v>
                </c:pt>
                <c:pt idx="195">
                  <c:v>19.5</c:v>
                </c:pt>
                <c:pt idx="196">
                  <c:v>19.600000000000001</c:v>
                </c:pt>
                <c:pt idx="197">
                  <c:v>19.7</c:v>
                </c:pt>
                <c:pt idx="198">
                  <c:v>19.8</c:v>
                </c:pt>
                <c:pt idx="199">
                  <c:v>19.899999999999999</c:v>
                </c:pt>
                <c:pt idx="200">
                  <c:v>20</c:v>
                </c:pt>
                <c:pt idx="201">
                  <c:v>20.100000000000001</c:v>
                </c:pt>
                <c:pt idx="202">
                  <c:v>20.2</c:v>
                </c:pt>
                <c:pt idx="203">
                  <c:v>20.3</c:v>
                </c:pt>
                <c:pt idx="204">
                  <c:v>20.399999999999999</c:v>
                </c:pt>
                <c:pt idx="205">
                  <c:v>20.5</c:v>
                </c:pt>
                <c:pt idx="206">
                  <c:v>20.6</c:v>
                </c:pt>
                <c:pt idx="207">
                  <c:v>20.7</c:v>
                </c:pt>
                <c:pt idx="208">
                  <c:v>20.8</c:v>
                </c:pt>
                <c:pt idx="209">
                  <c:v>20.9</c:v>
                </c:pt>
                <c:pt idx="210">
                  <c:v>21</c:v>
                </c:pt>
                <c:pt idx="211">
                  <c:v>21.1</c:v>
                </c:pt>
                <c:pt idx="212">
                  <c:v>21.2</c:v>
                </c:pt>
                <c:pt idx="213">
                  <c:v>21.3</c:v>
                </c:pt>
                <c:pt idx="214">
                  <c:v>21.4</c:v>
                </c:pt>
                <c:pt idx="215">
                  <c:v>21.5</c:v>
                </c:pt>
                <c:pt idx="216">
                  <c:v>21.6</c:v>
                </c:pt>
                <c:pt idx="217">
                  <c:v>21.7</c:v>
                </c:pt>
                <c:pt idx="218">
                  <c:v>21.8</c:v>
                </c:pt>
                <c:pt idx="219">
                  <c:v>21.9</c:v>
                </c:pt>
                <c:pt idx="220">
                  <c:v>22</c:v>
                </c:pt>
                <c:pt idx="221">
                  <c:v>22.1</c:v>
                </c:pt>
                <c:pt idx="222">
                  <c:v>22.2</c:v>
                </c:pt>
                <c:pt idx="223">
                  <c:v>22.3</c:v>
                </c:pt>
                <c:pt idx="224">
                  <c:v>22.4</c:v>
                </c:pt>
                <c:pt idx="225">
                  <c:v>22.5</c:v>
                </c:pt>
                <c:pt idx="226">
                  <c:v>22.6</c:v>
                </c:pt>
                <c:pt idx="227">
                  <c:v>22.7</c:v>
                </c:pt>
                <c:pt idx="228">
                  <c:v>22.8</c:v>
                </c:pt>
                <c:pt idx="229">
                  <c:v>22.9</c:v>
                </c:pt>
                <c:pt idx="230">
                  <c:v>23</c:v>
                </c:pt>
                <c:pt idx="231">
                  <c:v>23.1</c:v>
                </c:pt>
                <c:pt idx="232">
                  <c:v>23.2</c:v>
                </c:pt>
                <c:pt idx="233">
                  <c:v>23.3</c:v>
                </c:pt>
                <c:pt idx="234">
                  <c:v>23.4</c:v>
                </c:pt>
                <c:pt idx="235">
                  <c:v>23.5</c:v>
                </c:pt>
                <c:pt idx="236">
                  <c:v>23.6</c:v>
                </c:pt>
                <c:pt idx="237">
                  <c:v>23.7</c:v>
                </c:pt>
                <c:pt idx="238">
                  <c:v>23.8</c:v>
                </c:pt>
                <c:pt idx="239">
                  <c:v>23.9</c:v>
                </c:pt>
                <c:pt idx="240">
                  <c:v>24</c:v>
                </c:pt>
                <c:pt idx="241">
                  <c:v>24.1</c:v>
                </c:pt>
                <c:pt idx="242">
                  <c:v>24.2</c:v>
                </c:pt>
                <c:pt idx="243">
                  <c:v>24.3</c:v>
                </c:pt>
                <c:pt idx="244">
                  <c:v>24.4</c:v>
                </c:pt>
                <c:pt idx="245">
                  <c:v>24.5</c:v>
                </c:pt>
                <c:pt idx="246">
                  <c:v>24.6</c:v>
                </c:pt>
                <c:pt idx="247">
                  <c:v>24.7</c:v>
                </c:pt>
                <c:pt idx="248">
                  <c:v>24.8</c:v>
                </c:pt>
                <c:pt idx="249">
                  <c:v>24.9</c:v>
                </c:pt>
                <c:pt idx="250">
                  <c:v>25</c:v>
                </c:pt>
                <c:pt idx="251">
                  <c:v>25.1</c:v>
                </c:pt>
                <c:pt idx="252">
                  <c:v>25.2</c:v>
                </c:pt>
                <c:pt idx="253">
                  <c:v>25.3</c:v>
                </c:pt>
                <c:pt idx="254">
                  <c:v>25.4</c:v>
                </c:pt>
                <c:pt idx="255">
                  <c:v>25.5</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c:v>
                </c:pt>
                <c:pt idx="277">
                  <c:v>27.7</c:v>
                </c:pt>
                <c:pt idx="278">
                  <c:v>27.8</c:v>
                </c:pt>
                <c:pt idx="279">
                  <c:v>27.9</c:v>
                </c:pt>
                <c:pt idx="280">
                  <c:v>28</c:v>
                </c:pt>
                <c:pt idx="281">
                  <c:v>28.1</c:v>
                </c:pt>
                <c:pt idx="282">
                  <c:v>28.2</c:v>
                </c:pt>
                <c:pt idx="283">
                  <c:v>28.3</c:v>
                </c:pt>
                <c:pt idx="284">
                  <c:v>28.4</c:v>
                </c:pt>
                <c:pt idx="285">
                  <c:v>28.5</c:v>
                </c:pt>
                <c:pt idx="286">
                  <c:v>28.6</c:v>
                </c:pt>
                <c:pt idx="287">
                  <c:v>28.7</c:v>
                </c:pt>
                <c:pt idx="288">
                  <c:v>28.8</c:v>
                </c:pt>
                <c:pt idx="289">
                  <c:v>28.9</c:v>
                </c:pt>
                <c:pt idx="290">
                  <c:v>29</c:v>
                </c:pt>
                <c:pt idx="291">
                  <c:v>29.1</c:v>
                </c:pt>
                <c:pt idx="292">
                  <c:v>29.2</c:v>
                </c:pt>
                <c:pt idx="293">
                  <c:v>29.3</c:v>
                </c:pt>
                <c:pt idx="294">
                  <c:v>29.4</c:v>
                </c:pt>
                <c:pt idx="295">
                  <c:v>29.5</c:v>
                </c:pt>
                <c:pt idx="296">
                  <c:v>29.6</c:v>
                </c:pt>
                <c:pt idx="297">
                  <c:v>29.7</c:v>
                </c:pt>
                <c:pt idx="298">
                  <c:v>29.8</c:v>
                </c:pt>
                <c:pt idx="299">
                  <c:v>29.9</c:v>
                </c:pt>
                <c:pt idx="300">
                  <c:v>30</c:v>
                </c:pt>
                <c:pt idx="301">
                  <c:v>30.1</c:v>
                </c:pt>
                <c:pt idx="302">
                  <c:v>30.2</c:v>
                </c:pt>
                <c:pt idx="303">
                  <c:v>30.3</c:v>
                </c:pt>
                <c:pt idx="304">
                  <c:v>30.4</c:v>
                </c:pt>
                <c:pt idx="305">
                  <c:v>30.5</c:v>
                </c:pt>
                <c:pt idx="306">
                  <c:v>30.6</c:v>
                </c:pt>
                <c:pt idx="307">
                  <c:v>30.7</c:v>
                </c:pt>
                <c:pt idx="308">
                  <c:v>30.8</c:v>
                </c:pt>
                <c:pt idx="309">
                  <c:v>30.9</c:v>
                </c:pt>
                <c:pt idx="310">
                  <c:v>31</c:v>
                </c:pt>
                <c:pt idx="311">
                  <c:v>31.1</c:v>
                </c:pt>
                <c:pt idx="312">
                  <c:v>31.2</c:v>
                </c:pt>
                <c:pt idx="313">
                  <c:v>31.3</c:v>
                </c:pt>
                <c:pt idx="314">
                  <c:v>31.4</c:v>
                </c:pt>
                <c:pt idx="315">
                  <c:v>31.5</c:v>
                </c:pt>
                <c:pt idx="316">
                  <c:v>31.6</c:v>
                </c:pt>
                <c:pt idx="317">
                  <c:v>31.7</c:v>
                </c:pt>
                <c:pt idx="318">
                  <c:v>31.8</c:v>
                </c:pt>
                <c:pt idx="319">
                  <c:v>31.9</c:v>
                </c:pt>
                <c:pt idx="320">
                  <c:v>32</c:v>
                </c:pt>
                <c:pt idx="321">
                  <c:v>32.1</c:v>
                </c:pt>
                <c:pt idx="322">
                  <c:v>32.200000000000003</c:v>
                </c:pt>
                <c:pt idx="323">
                  <c:v>32.299999999999997</c:v>
                </c:pt>
                <c:pt idx="324">
                  <c:v>32.4</c:v>
                </c:pt>
                <c:pt idx="325">
                  <c:v>32.5</c:v>
                </c:pt>
                <c:pt idx="326">
                  <c:v>32.6</c:v>
                </c:pt>
                <c:pt idx="327">
                  <c:v>32.700000000000003</c:v>
                </c:pt>
                <c:pt idx="328">
                  <c:v>32.799999999999997</c:v>
                </c:pt>
                <c:pt idx="329">
                  <c:v>32.9</c:v>
                </c:pt>
                <c:pt idx="330">
                  <c:v>33</c:v>
                </c:pt>
                <c:pt idx="331">
                  <c:v>33.1</c:v>
                </c:pt>
                <c:pt idx="332">
                  <c:v>33.200000000000003</c:v>
                </c:pt>
                <c:pt idx="333">
                  <c:v>33.299999999999997</c:v>
                </c:pt>
                <c:pt idx="334">
                  <c:v>33.4</c:v>
                </c:pt>
                <c:pt idx="335">
                  <c:v>33.5</c:v>
                </c:pt>
                <c:pt idx="336">
                  <c:v>33.6</c:v>
                </c:pt>
                <c:pt idx="337">
                  <c:v>33.700000000000003</c:v>
                </c:pt>
                <c:pt idx="338">
                  <c:v>33.799999999999997</c:v>
                </c:pt>
                <c:pt idx="339">
                  <c:v>33.9</c:v>
                </c:pt>
                <c:pt idx="340">
                  <c:v>34</c:v>
                </c:pt>
                <c:pt idx="341">
                  <c:v>34.1</c:v>
                </c:pt>
                <c:pt idx="342">
                  <c:v>34.200000000000003</c:v>
                </c:pt>
                <c:pt idx="343">
                  <c:v>34.299999999999997</c:v>
                </c:pt>
                <c:pt idx="344">
                  <c:v>34.4</c:v>
                </c:pt>
                <c:pt idx="345">
                  <c:v>34.5</c:v>
                </c:pt>
                <c:pt idx="346">
                  <c:v>34.6</c:v>
                </c:pt>
                <c:pt idx="347">
                  <c:v>34.700000000000003</c:v>
                </c:pt>
                <c:pt idx="348">
                  <c:v>34.799999999999997</c:v>
                </c:pt>
                <c:pt idx="349">
                  <c:v>34.9</c:v>
                </c:pt>
                <c:pt idx="350">
                  <c:v>35</c:v>
                </c:pt>
                <c:pt idx="351">
                  <c:v>35.1</c:v>
                </c:pt>
                <c:pt idx="352">
                  <c:v>35.200000000000003</c:v>
                </c:pt>
                <c:pt idx="353">
                  <c:v>35.299999999999997</c:v>
                </c:pt>
                <c:pt idx="354">
                  <c:v>35.4</c:v>
                </c:pt>
                <c:pt idx="355">
                  <c:v>35.5</c:v>
                </c:pt>
                <c:pt idx="356">
                  <c:v>35.6</c:v>
                </c:pt>
                <c:pt idx="357">
                  <c:v>35.700000000000003</c:v>
                </c:pt>
                <c:pt idx="358">
                  <c:v>35.799999999999997</c:v>
                </c:pt>
                <c:pt idx="359">
                  <c:v>35.9</c:v>
                </c:pt>
                <c:pt idx="360">
                  <c:v>36</c:v>
                </c:pt>
                <c:pt idx="361">
                  <c:v>36.1</c:v>
                </c:pt>
                <c:pt idx="362">
                  <c:v>36.200000000000003</c:v>
                </c:pt>
                <c:pt idx="363">
                  <c:v>36.299999999999997</c:v>
                </c:pt>
                <c:pt idx="364">
                  <c:v>36.4</c:v>
                </c:pt>
                <c:pt idx="365">
                  <c:v>36.5</c:v>
                </c:pt>
                <c:pt idx="366">
                  <c:v>36.6</c:v>
                </c:pt>
                <c:pt idx="367">
                  <c:v>36.700000000000003</c:v>
                </c:pt>
                <c:pt idx="368">
                  <c:v>36.799999999999997</c:v>
                </c:pt>
                <c:pt idx="369">
                  <c:v>36.9</c:v>
                </c:pt>
                <c:pt idx="370">
                  <c:v>37</c:v>
                </c:pt>
                <c:pt idx="371">
                  <c:v>37.1</c:v>
                </c:pt>
                <c:pt idx="372">
                  <c:v>37.200000000000003</c:v>
                </c:pt>
                <c:pt idx="373">
                  <c:v>37.299999999999997</c:v>
                </c:pt>
                <c:pt idx="374">
                  <c:v>37.4</c:v>
                </c:pt>
                <c:pt idx="375">
                  <c:v>37.5</c:v>
                </c:pt>
                <c:pt idx="376">
                  <c:v>37.6</c:v>
                </c:pt>
                <c:pt idx="377">
                  <c:v>37.700000000000003</c:v>
                </c:pt>
                <c:pt idx="378">
                  <c:v>37.799999999999997</c:v>
                </c:pt>
                <c:pt idx="379">
                  <c:v>37.9</c:v>
                </c:pt>
                <c:pt idx="380">
                  <c:v>38</c:v>
                </c:pt>
                <c:pt idx="381">
                  <c:v>38.1</c:v>
                </c:pt>
                <c:pt idx="382">
                  <c:v>38.200000000000003</c:v>
                </c:pt>
                <c:pt idx="383">
                  <c:v>38.299999999999997</c:v>
                </c:pt>
                <c:pt idx="384">
                  <c:v>38.4</c:v>
                </c:pt>
                <c:pt idx="385">
                  <c:v>38.5</c:v>
                </c:pt>
                <c:pt idx="386">
                  <c:v>38.6</c:v>
                </c:pt>
                <c:pt idx="387">
                  <c:v>38.700000000000003</c:v>
                </c:pt>
                <c:pt idx="388">
                  <c:v>38.799999999999997</c:v>
                </c:pt>
                <c:pt idx="389">
                  <c:v>38.9</c:v>
                </c:pt>
                <c:pt idx="390">
                  <c:v>39</c:v>
                </c:pt>
                <c:pt idx="391">
                  <c:v>39.1</c:v>
                </c:pt>
                <c:pt idx="392">
                  <c:v>39.200000000000003</c:v>
                </c:pt>
                <c:pt idx="393">
                  <c:v>39.299999999999997</c:v>
                </c:pt>
                <c:pt idx="394">
                  <c:v>39.4</c:v>
                </c:pt>
                <c:pt idx="395">
                  <c:v>39.5</c:v>
                </c:pt>
                <c:pt idx="396">
                  <c:v>39.6</c:v>
                </c:pt>
                <c:pt idx="397">
                  <c:v>39.700000000000003</c:v>
                </c:pt>
                <c:pt idx="398">
                  <c:v>39.799999999999997</c:v>
                </c:pt>
                <c:pt idx="399">
                  <c:v>39.9</c:v>
                </c:pt>
                <c:pt idx="400">
                  <c:v>40</c:v>
                </c:pt>
                <c:pt idx="401">
                  <c:v>40.1</c:v>
                </c:pt>
                <c:pt idx="402">
                  <c:v>40.200000000000003</c:v>
                </c:pt>
                <c:pt idx="403">
                  <c:v>40.299999999999997</c:v>
                </c:pt>
                <c:pt idx="404">
                  <c:v>40.4</c:v>
                </c:pt>
                <c:pt idx="405">
                  <c:v>40.5</c:v>
                </c:pt>
                <c:pt idx="406">
                  <c:v>40.6</c:v>
                </c:pt>
                <c:pt idx="407">
                  <c:v>40.700000000000003</c:v>
                </c:pt>
                <c:pt idx="408">
                  <c:v>40.799999999999997</c:v>
                </c:pt>
                <c:pt idx="409">
                  <c:v>40.9</c:v>
                </c:pt>
                <c:pt idx="410">
                  <c:v>41</c:v>
                </c:pt>
                <c:pt idx="411">
                  <c:v>41.1</c:v>
                </c:pt>
                <c:pt idx="412">
                  <c:v>41.2</c:v>
                </c:pt>
                <c:pt idx="413">
                  <c:v>41.3</c:v>
                </c:pt>
                <c:pt idx="414">
                  <c:v>41.4</c:v>
                </c:pt>
                <c:pt idx="415">
                  <c:v>41.5</c:v>
                </c:pt>
                <c:pt idx="416">
                  <c:v>41.6</c:v>
                </c:pt>
                <c:pt idx="417">
                  <c:v>41.7</c:v>
                </c:pt>
                <c:pt idx="418">
                  <c:v>41.8</c:v>
                </c:pt>
                <c:pt idx="419">
                  <c:v>41.9</c:v>
                </c:pt>
                <c:pt idx="420">
                  <c:v>42</c:v>
                </c:pt>
                <c:pt idx="421">
                  <c:v>42.1</c:v>
                </c:pt>
                <c:pt idx="422">
                  <c:v>42.2</c:v>
                </c:pt>
                <c:pt idx="423">
                  <c:v>42.3</c:v>
                </c:pt>
                <c:pt idx="424">
                  <c:v>42.4</c:v>
                </c:pt>
                <c:pt idx="425">
                  <c:v>42.5</c:v>
                </c:pt>
                <c:pt idx="426">
                  <c:v>42.6</c:v>
                </c:pt>
                <c:pt idx="427">
                  <c:v>42.7</c:v>
                </c:pt>
                <c:pt idx="428">
                  <c:v>42.8</c:v>
                </c:pt>
                <c:pt idx="429">
                  <c:v>42.9</c:v>
                </c:pt>
                <c:pt idx="430">
                  <c:v>43</c:v>
                </c:pt>
                <c:pt idx="431">
                  <c:v>43.1</c:v>
                </c:pt>
                <c:pt idx="432">
                  <c:v>43.2</c:v>
                </c:pt>
                <c:pt idx="433">
                  <c:v>43.3</c:v>
                </c:pt>
                <c:pt idx="434">
                  <c:v>43.4</c:v>
                </c:pt>
                <c:pt idx="435">
                  <c:v>43.5</c:v>
                </c:pt>
                <c:pt idx="436">
                  <c:v>43.6</c:v>
                </c:pt>
                <c:pt idx="437">
                  <c:v>43.7</c:v>
                </c:pt>
                <c:pt idx="438">
                  <c:v>43.8</c:v>
                </c:pt>
                <c:pt idx="439">
                  <c:v>43.9</c:v>
                </c:pt>
                <c:pt idx="440">
                  <c:v>44</c:v>
                </c:pt>
                <c:pt idx="441">
                  <c:v>44.1</c:v>
                </c:pt>
                <c:pt idx="442">
                  <c:v>44.2</c:v>
                </c:pt>
                <c:pt idx="443">
                  <c:v>44.3</c:v>
                </c:pt>
                <c:pt idx="444">
                  <c:v>44.4</c:v>
                </c:pt>
                <c:pt idx="445">
                  <c:v>44.5</c:v>
                </c:pt>
                <c:pt idx="446">
                  <c:v>44.6</c:v>
                </c:pt>
                <c:pt idx="447">
                  <c:v>44.7</c:v>
                </c:pt>
                <c:pt idx="448">
                  <c:v>44.8</c:v>
                </c:pt>
                <c:pt idx="449">
                  <c:v>44.9</c:v>
                </c:pt>
                <c:pt idx="450">
                  <c:v>45</c:v>
                </c:pt>
                <c:pt idx="451">
                  <c:v>45.1</c:v>
                </c:pt>
                <c:pt idx="452">
                  <c:v>45.2</c:v>
                </c:pt>
                <c:pt idx="453">
                  <c:v>45.3</c:v>
                </c:pt>
                <c:pt idx="454">
                  <c:v>45.4</c:v>
                </c:pt>
                <c:pt idx="455">
                  <c:v>45.5</c:v>
                </c:pt>
                <c:pt idx="456">
                  <c:v>45.6</c:v>
                </c:pt>
                <c:pt idx="457">
                  <c:v>45.7</c:v>
                </c:pt>
                <c:pt idx="458">
                  <c:v>45.8</c:v>
                </c:pt>
                <c:pt idx="459">
                  <c:v>45.9</c:v>
                </c:pt>
                <c:pt idx="460">
                  <c:v>46</c:v>
                </c:pt>
                <c:pt idx="461">
                  <c:v>46.1</c:v>
                </c:pt>
                <c:pt idx="462">
                  <c:v>46.2</c:v>
                </c:pt>
                <c:pt idx="463">
                  <c:v>46.3</c:v>
                </c:pt>
                <c:pt idx="464">
                  <c:v>46.4</c:v>
                </c:pt>
                <c:pt idx="465">
                  <c:v>46.5</c:v>
                </c:pt>
                <c:pt idx="466">
                  <c:v>46.6</c:v>
                </c:pt>
                <c:pt idx="467">
                  <c:v>46.7</c:v>
                </c:pt>
                <c:pt idx="468">
                  <c:v>46.8</c:v>
                </c:pt>
                <c:pt idx="469">
                  <c:v>46.9</c:v>
                </c:pt>
                <c:pt idx="470">
                  <c:v>47</c:v>
                </c:pt>
                <c:pt idx="471">
                  <c:v>47.1</c:v>
                </c:pt>
                <c:pt idx="472">
                  <c:v>47.2</c:v>
                </c:pt>
                <c:pt idx="473">
                  <c:v>47.3</c:v>
                </c:pt>
                <c:pt idx="474">
                  <c:v>47.4</c:v>
                </c:pt>
                <c:pt idx="475">
                  <c:v>47.5</c:v>
                </c:pt>
                <c:pt idx="476">
                  <c:v>47.6</c:v>
                </c:pt>
                <c:pt idx="477">
                  <c:v>47.7</c:v>
                </c:pt>
                <c:pt idx="478">
                  <c:v>47.8</c:v>
                </c:pt>
                <c:pt idx="479">
                  <c:v>47.9</c:v>
                </c:pt>
                <c:pt idx="480">
                  <c:v>48</c:v>
                </c:pt>
                <c:pt idx="481">
                  <c:v>48.1</c:v>
                </c:pt>
                <c:pt idx="482">
                  <c:v>48.2</c:v>
                </c:pt>
                <c:pt idx="483">
                  <c:v>48.3</c:v>
                </c:pt>
                <c:pt idx="484">
                  <c:v>48.4</c:v>
                </c:pt>
                <c:pt idx="485">
                  <c:v>48.5</c:v>
                </c:pt>
                <c:pt idx="486">
                  <c:v>48.6</c:v>
                </c:pt>
                <c:pt idx="487">
                  <c:v>48.7</c:v>
                </c:pt>
                <c:pt idx="488">
                  <c:v>48.8</c:v>
                </c:pt>
                <c:pt idx="489">
                  <c:v>48.9</c:v>
                </c:pt>
                <c:pt idx="490">
                  <c:v>49</c:v>
                </c:pt>
                <c:pt idx="491">
                  <c:v>49.1</c:v>
                </c:pt>
                <c:pt idx="492">
                  <c:v>49.2</c:v>
                </c:pt>
                <c:pt idx="493">
                  <c:v>49.3</c:v>
                </c:pt>
                <c:pt idx="494">
                  <c:v>49.4</c:v>
                </c:pt>
                <c:pt idx="495">
                  <c:v>49.5</c:v>
                </c:pt>
                <c:pt idx="496">
                  <c:v>49.6</c:v>
                </c:pt>
                <c:pt idx="497">
                  <c:v>49.7</c:v>
                </c:pt>
                <c:pt idx="498">
                  <c:v>49.8</c:v>
                </c:pt>
                <c:pt idx="499">
                  <c:v>49.9</c:v>
                </c:pt>
                <c:pt idx="500">
                  <c:v>50</c:v>
                </c:pt>
                <c:pt idx="501">
                  <c:v>50.1</c:v>
                </c:pt>
                <c:pt idx="502">
                  <c:v>50.2</c:v>
                </c:pt>
                <c:pt idx="503">
                  <c:v>50.3</c:v>
                </c:pt>
                <c:pt idx="504">
                  <c:v>50.4</c:v>
                </c:pt>
                <c:pt idx="505">
                  <c:v>50.5</c:v>
                </c:pt>
                <c:pt idx="506">
                  <c:v>50.6</c:v>
                </c:pt>
                <c:pt idx="507">
                  <c:v>50.7</c:v>
                </c:pt>
                <c:pt idx="508">
                  <c:v>50.8</c:v>
                </c:pt>
                <c:pt idx="509">
                  <c:v>50.9</c:v>
                </c:pt>
                <c:pt idx="510">
                  <c:v>51</c:v>
                </c:pt>
                <c:pt idx="511">
                  <c:v>51.1</c:v>
                </c:pt>
                <c:pt idx="512">
                  <c:v>51.2</c:v>
                </c:pt>
                <c:pt idx="513">
                  <c:v>51.3</c:v>
                </c:pt>
                <c:pt idx="514">
                  <c:v>51.4</c:v>
                </c:pt>
                <c:pt idx="515">
                  <c:v>51.5</c:v>
                </c:pt>
                <c:pt idx="516">
                  <c:v>51.6</c:v>
                </c:pt>
                <c:pt idx="517">
                  <c:v>51.7</c:v>
                </c:pt>
                <c:pt idx="518">
                  <c:v>51.8</c:v>
                </c:pt>
                <c:pt idx="519">
                  <c:v>51.9</c:v>
                </c:pt>
                <c:pt idx="520">
                  <c:v>52</c:v>
                </c:pt>
                <c:pt idx="521">
                  <c:v>52.1</c:v>
                </c:pt>
                <c:pt idx="522">
                  <c:v>52.2</c:v>
                </c:pt>
                <c:pt idx="523">
                  <c:v>52.3</c:v>
                </c:pt>
                <c:pt idx="524">
                  <c:v>52.4</c:v>
                </c:pt>
                <c:pt idx="525">
                  <c:v>52.5</c:v>
                </c:pt>
                <c:pt idx="526">
                  <c:v>52.6</c:v>
                </c:pt>
                <c:pt idx="527">
                  <c:v>52.7</c:v>
                </c:pt>
                <c:pt idx="528">
                  <c:v>52.8</c:v>
                </c:pt>
                <c:pt idx="529">
                  <c:v>52.9</c:v>
                </c:pt>
                <c:pt idx="530">
                  <c:v>53</c:v>
                </c:pt>
                <c:pt idx="531">
                  <c:v>53.1</c:v>
                </c:pt>
                <c:pt idx="532">
                  <c:v>53.2</c:v>
                </c:pt>
                <c:pt idx="533">
                  <c:v>53.3</c:v>
                </c:pt>
                <c:pt idx="534">
                  <c:v>53.4</c:v>
                </c:pt>
                <c:pt idx="535">
                  <c:v>53.5</c:v>
                </c:pt>
                <c:pt idx="536">
                  <c:v>53.6</c:v>
                </c:pt>
                <c:pt idx="537">
                  <c:v>53.7</c:v>
                </c:pt>
                <c:pt idx="538">
                  <c:v>53.8</c:v>
                </c:pt>
                <c:pt idx="539">
                  <c:v>53.9</c:v>
                </c:pt>
                <c:pt idx="540">
                  <c:v>54</c:v>
                </c:pt>
                <c:pt idx="541">
                  <c:v>54.1</c:v>
                </c:pt>
                <c:pt idx="542">
                  <c:v>54.2</c:v>
                </c:pt>
                <c:pt idx="543">
                  <c:v>54.3</c:v>
                </c:pt>
                <c:pt idx="544">
                  <c:v>54.4</c:v>
                </c:pt>
                <c:pt idx="545">
                  <c:v>54.5</c:v>
                </c:pt>
                <c:pt idx="546">
                  <c:v>54.6</c:v>
                </c:pt>
                <c:pt idx="547">
                  <c:v>54.7</c:v>
                </c:pt>
                <c:pt idx="548">
                  <c:v>54.8</c:v>
                </c:pt>
                <c:pt idx="549">
                  <c:v>54.9</c:v>
                </c:pt>
                <c:pt idx="550">
                  <c:v>55</c:v>
                </c:pt>
                <c:pt idx="551">
                  <c:v>55.1</c:v>
                </c:pt>
                <c:pt idx="552">
                  <c:v>55.2</c:v>
                </c:pt>
                <c:pt idx="553">
                  <c:v>55.3</c:v>
                </c:pt>
                <c:pt idx="554">
                  <c:v>55.4</c:v>
                </c:pt>
                <c:pt idx="555">
                  <c:v>55.5</c:v>
                </c:pt>
                <c:pt idx="556">
                  <c:v>55.6</c:v>
                </c:pt>
                <c:pt idx="557">
                  <c:v>55.7</c:v>
                </c:pt>
                <c:pt idx="558">
                  <c:v>55.8</c:v>
                </c:pt>
                <c:pt idx="559">
                  <c:v>55.9</c:v>
                </c:pt>
                <c:pt idx="560">
                  <c:v>56</c:v>
                </c:pt>
                <c:pt idx="561">
                  <c:v>56.1</c:v>
                </c:pt>
                <c:pt idx="562">
                  <c:v>56.2</c:v>
                </c:pt>
                <c:pt idx="563">
                  <c:v>56.3</c:v>
                </c:pt>
                <c:pt idx="564">
                  <c:v>56.4</c:v>
                </c:pt>
                <c:pt idx="565">
                  <c:v>56.5</c:v>
                </c:pt>
                <c:pt idx="566">
                  <c:v>56.6</c:v>
                </c:pt>
                <c:pt idx="567">
                  <c:v>56.7</c:v>
                </c:pt>
                <c:pt idx="568">
                  <c:v>56.8</c:v>
                </c:pt>
                <c:pt idx="569">
                  <c:v>56.9</c:v>
                </c:pt>
                <c:pt idx="570">
                  <c:v>57</c:v>
                </c:pt>
                <c:pt idx="571">
                  <c:v>57.1</c:v>
                </c:pt>
                <c:pt idx="572">
                  <c:v>57.2</c:v>
                </c:pt>
                <c:pt idx="573">
                  <c:v>57.3</c:v>
                </c:pt>
                <c:pt idx="574">
                  <c:v>57.4</c:v>
                </c:pt>
                <c:pt idx="575">
                  <c:v>57.5</c:v>
                </c:pt>
                <c:pt idx="576">
                  <c:v>57.6</c:v>
                </c:pt>
                <c:pt idx="577">
                  <c:v>57.7</c:v>
                </c:pt>
                <c:pt idx="578">
                  <c:v>57.8</c:v>
                </c:pt>
                <c:pt idx="579">
                  <c:v>57.9</c:v>
                </c:pt>
                <c:pt idx="580">
                  <c:v>58</c:v>
                </c:pt>
                <c:pt idx="581">
                  <c:v>58.1</c:v>
                </c:pt>
                <c:pt idx="582">
                  <c:v>58.2</c:v>
                </c:pt>
                <c:pt idx="583">
                  <c:v>58.3</c:v>
                </c:pt>
                <c:pt idx="584">
                  <c:v>58.4</c:v>
                </c:pt>
                <c:pt idx="585">
                  <c:v>58.5</c:v>
                </c:pt>
                <c:pt idx="586">
                  <c:v>58.6</c:v>
                </c:pt>
                <c:pt idx="587">
                  <c:v>58.7</c:v>
                </c:pt>
                <c:pt idx="588">
                  <c:v>58.8</c:v>
                </c:pt>
                <c:pt idx="589">
                  <c:v>58.9</c:v>
                </c:pt>
                <c:pt idx="590">
                  <c:v>59</c:v>
                </c:pt>
                <c:pt idx="591">
                  <c:v>59.1</c:v>
                </c:pt>
                <c:pt idx="592">
                  <c:v>59.2</c:v>
                </c:pt>
                <c:pt idx="593">
                  <c:v>59.3</c:v>
                </c:pt>
                <c:pt idx="594">
                  <c:v>59.4</c:v>
                </c:pt>
                <c:pt idx="595">
                  <c:v>59.5</c:v>
                </c:pt>
                <c:pt idx="596">
                  <c:v>59.6</c:v>
                </c:pt>
                <c:pt idx="597">
                  <c:v>59.7</c:v>
                </c:pt>
                <c:pt idx="598">
                  <c:v>59.8</c:v>
                </c:pt>
                <c:pt idx="599">
                  <c:v>59.9</c:v>
                </c:pt>
                <c:pt idx="600">
                  <c:v>60</c:v>
                </c:pt>
                <c:pt idx="601">
                  <c:v>60.1</c:v>
                </c:pt>
                <c:pt idx="602">
                  <c:v>60.2</c:v>
                </c:pt>
                <c:pt idx="603">
                  <c:v>60.3</c:v>
                </c:pt>
                <c:pt idx="604">
                  <c:v>60.4</c:v>
                </c:pt>
                <c:pt idx="605">
                  <c:v>60.5</c:v>
                </c:pt>
                <c:pt idx="606">
                  <c:v>60.6</c:v>
                </c:pt>
                <c:pt idx="607">
                  <c:v>60.7</c:v>
                </c:pt>
                <c:pt idx="608">
                  <c:v>60.8</c:v>
                </c:pt>
                <c:pt idx="609">
                  <c:v>60.9</c:v>
                </c:pt>
                <c:pt idx="610">
                  <c:v>61</c:v>
                </c:pt>
                <c:pt idx="611">
                  <c:v>61.1</c:v>
                </c:pt>
                <c:pt idx="612">
                  <c:v>61.2</c:v>
                </c:pt>
                <c:pt idx="613">
                  <c:v>61.3</c:v>
                </c:pt>
                <c:pt idx="614">
                  <c:v>61.4</c:v>
                </c:pt>
                <c:pt idx="615">
                  <c:v>61.5</c:v>
                </c:pt>
                <c:pt idx="616">
                  <c:v>61.6</c:v>
                </c:pt>
                <c:pt idx="617">
                  <c:v>61.7</c:v>
                </c:pt>
                <c:pt idx="618">
                  <c:v>61.8</c:v>
                </c:pt>
                <c:pt idx="619">
                  <c:v>61.9</c:v>
                </c:pt>
                <c:pt idx="620">
                  <c:v>62</c:v>
                </c:pt>
                <c:pt idx="621">
                  <c:v>62.1</c:v>
                </c:pt>
                <c:pt idx="622">
                  <c:v>62.2</c:v>
                </c:pt>
                <c:pt idx="623">
                  <c:v>62.3</c:v>
                </c:pt>
                <c:pt idx="624">
                  <c:v>62.4</c:v>
                </c:pt>
                <c:pt idx="625">
                  <c:v>62.5</c:v>
                </c:pt>
                <c:pt idx="626">
                  <c:v>62.6</c:v>
                </c:pt>
                <c:pt idx="627">
                  <c:v>62.7</c:v>
                </c:pt>
                <c:pt idx="628">
                  <c:v>62.8</c:v>
                </c:pt>
                <c:pt idx="629">
                  <c:v>62.9</c:v>
                </c:pt>
                <c:pt idx="630">
                  <c:v>63</c:v>
                </c:pt>
                <c:pt idx="631">
                  <c:v>63.1</c:v>
                </c:pt>
                <c:pt idx="632">
                  <c:v>63.2</c:v>
                </c:pt>
                <c:pt idx="633">
                  <c:v>63.3</c:v>
                </c:pt>
                <c:pt idx="634">
                  <c:v>63.4</c:v>
                </c:pt>
                <c:pt idx="635">
                  <c:v>63.5</c:v>
                </c:pt>
                <c:pt idx="636">
                  <c:v>63.6</c:v>
                </c:pt>
                <c:pt idx="637">
                  <c:v>63.7</c:v>
                </c:pt>
                <c:pt idx="638">
                  <c:v>63.8</c:v>
                </c:pt>
                <c:pt idx="639">
                  <c:v>63.9</c:v>
                </c:pt>
                <c:pt idx="640">
                  <c:v>64</c:v>
                </c:pt>
                <c:pt idx="641">
                  <c:v>64.099999999999994</c:v>
                </c:pt>
                <c:pt idx="642">
                  <c:v>64.2</c:v>
                </c:pt>
                <c:pt idx="643">
                  <c:v>64.3</c:v>
                </c:pt>
                <c:pt idx="644">
                  <c:v>64.400000000000006</c:v>
                </c:pt>
                <c:pt idx="645">
                  <c:v>64.5</c:v>
                </c:pt>
                <c:pt idx="646">
                  <c:v>64.599999999999994</c:v>
                </c:pt>
                <c:pt idx="647">
                  <c:v>64.7</c:v>
                </c:pt>
                <c:pt idx="648">
                  <c:v>64.8</c:v>
                </c:pt>
                <c:pt idx="649">
                  <c:v>64.900000000000006</c:v>
                </c:pt>
                <c:pt idx="650">
                  <c:v>65</c:v>
                </c:pt>
                <c:pt idx="651">
                  <c:v>65.099999999999994</c:v>
                </c:pt>
                <c:pt idx="652">
                  <c:v>65.2</c:v>
                </c:pt>
                <c:pt idx="653">
                  <c:v>65.3</c:v>
                </c:pt>
                <c:pt idx="654">
                  <c:v>65.400000000000006</c:v>
                </c:pt>
                <c:pt idx="655">
                  <c:v>65.5</c:v>
                </c:pt>
                <c:pt idx="656">
                  <c:v>65.599999999999994</c:v>
                </c:pt>
                <c:pt idx="657">
                  <c:v>65.7</c:v>
                </c:pt>
                <c:pt idx="658">
                  <c:v>65.8</c:v>
                </c:pt>
                <c:pt idx="659">
                  <c:v>65.900000000000006</c:v>
                </c:pt>
                <c:pt idx="660">
                  <c:v>66</c:v>
                </c:pt>
                <c:pt idx="661">
                  <c:v>66.099999999999994</c:v>
                </c:pt>
                <c:pt idx="662">
                  <c:v>66.2</c:v>
                </c:pt>
                <c:pt idx="663">
                  <c:v>66.3</c:v>
                </c:pt>
                <c:pt idx="664">
                  <c:v>66.400000000000006</c:v>
                </c:pt>
                <c:pt idx="665">
                  <c:v>66.5</c:v>
                </c:pt>
                <c:pt idx="666">
                  <c:v>66.599999999999994</c:v>
                </c:pt>
                <c:pt idx="667">
                  <c:v>66.7</c:v>
                </c:pt>
                <c:pt idx="668">
                  <c:v>66.8</c:v>
                </c:pt>
                <c:pt idx="669">
                  <c:v>66.900000000000006</c:v>
                </c:pt>
                <c:pt idx="670">
                  <c:v>67</c:v>
                </c:pt>
                <c:pt idx="671">
                  <c:v>67.099999999999994</c:v>
                </c:pt>
                <c:pt idx="672">
                  <c:v>67.2</c:v>
                </c:pt>
                <c:pt idx="673">
                  <c:v>67.3</c:v>
                </c:pt>
                <c:pt idx="674">
                  <c:v>67.400000000000006</c:v>
                </c:pt>
                <c:pt idx="675">
                  <c:v>67.5</c:v>
                </c:pt>
                <c:pt idx="676">
                  <c:v>67.599999999999994</c:v>
                </c:pt>
                <c:pt idx="677">
                  <c:v>67.7</c:v>
                </c:pt>
                <c:pt idx="678">
                  <c:v>67.8</c:v>
                </c:pt>
                <c:pt idx="679">
                  <c:v>67.900000000000006</c:v>
                </c:pt>
                <c:pt idx="680">
                  <c:v>68</c:v>
                </c:pt>
                <c:pt idx="681">
                  <c:v>68.099999999999994</c:v>
                </c:pt>
                <c:pt idx="682">
                  <c:v>68.2</c:v>
                </c:pt>
                <c:pt idx="683">
                  <c:v>68.3</c:v>
                </c:pt>
                <c:pt idx="684">
                  <c:v>68.400000000000006</c:v>
                </c:pt>
                <c:pt idx="685">
                  <c:v>68.5</c:v>
                </c:pt>
                <c:pt idx="686">
                  <c:v>68.599999999999994</c:v>
                </c:pt>
                <c:pt idx="687">
                  <c:v>68.7</c:v>
                </c:pt>
                <c:pt idx="688">
                  <c:v>68.8</c:v>
                </c:pt>
                <c:pt idx="689">
                  <c:v>68.900000000000006</c:v>
                </c:pt>
                <c:pt idx="690">
                  <c:v>69</c:v>
                </c:pt>
                <c:pt idx="691">
                  <c:v>69.099999999999994</c:v>
                </c:pt>
                <c:pt idx="692">
                  <c:v>69.2</c:v>
                </c:pt>
                <c:pt idx="693">
                  <c:v>69.3</c:v>
                </c:pt>
                <c:pt idx="694">
                  <c:v>69.400000000000006</c:v>
                </c:pt>
                <c:pt idx="695">
                  <c:v>69.5</c:v>
                </c:pt>
                <c:pt idx="696">
                  <c:v>69.599999999999994</c:v>
                </c:pt>
                <c:pt idx="697">
                  <c:v>69.7</c:v>
                </c:pt>
                <c:pt idx="698">
                  <c:v>69.8</c:v>
                </c:pt>
                <c:pt idx="699">
                  <c:v>69.900000000000006</c:v>
                </c:pt>
                <c:pt idx="700">
                  <c:v>70</c:v>
                </c:pt>
                <c:pt idx="701">
                  <c:v>70.099999999999994</c:v>
                </c:pt>
                <c:pt idx="702">
                  <c:v>70.2</c:v>
                </c:pt>
                <c:pt idx="703">
                  <c:v>70.3</c:v>
                </c:pt>
                <c:pt idx="704">
                  <c:v>70.400000000000006</c:v>
                </c:pt>
                <c:pt idx="705">
                  <c:v>70.5</c:v>
                </c:pt>
                <c:pt idx="706">
                  <c:v>70.599999999999994</c:v>
                </c:pt>
                <c:pt idx="707">
                  <c:v>70.7</c:v>
                </c:pt>
                <c:pt idx="708">
                  <c:v>70.8</c:v>
                </c:pt>
                <c:pt idx="709">
                  <c:v>70.900000000000006</c:v>
                </c:pt>
                <c:pt idx="710">
                  <c:v>71</c:v>
                </c:pt>
                <c:pt idx="711">
                  <c:v>71.099999999999994</c:v>
                </c:pt>
                <c:pt idx="712">
                  <c:v>71.2</c:v>
                </c:pt>
                <c:pt idx="713">
                  <c:v>71.3</c:v>
                </c:pt>
                <c:pt idx="714">
                  <c:v>71.400000000000006</c:v>
                </c:pt>
                <c:pt idx="715">
                  <c:v>71.5</c:v>
                </c:pt>
                <c:pt idx="716">
                  <c:v>71.599999999999994</c:v>
                </c:pt>
                <c:pt idx="717">
                  <c:v>71.7</c:v>
                </c:pt>
                <c:pt idx="718">
                  <c:v>71.8</c:v>
                </c:pt>
                <c:pt idx="719">
                  <c:v>71.900000000000006</c:v>
                </c:pt>
                <c:pt idx="720">
                  <c:v>72</c:v>
                </c:pt>
                <c:pt idx="721">
                  <c:v>72.099999999999994</c:v>
                </c:pt>
                <c:pt idx="722">
                  <c:v>72.2</c:v>
                </c:pt>
                <c:pt idx="723">
                  <c:v>72.3</c:v>
                </c:pt>
                <c:pt idx="724">
                  <c:v>72.400000000000006</c:v>
                </c:pt>
                <c:pt idx="725">
                  <c:v>72.5</c:v>
                </c:pt>
                <c:pt idx="726">
                  <c:v>72.599999999999994</c:v>
                </c:pt>
                <c:pt idx="727">
                  <c:v>72.7</c:v>
                </c:pt>
                <c:pt idx="728">
                  <c:v>72.8</c:v>
                </c:pt>
                <c:pt idx="729">
                  <c:v>72.900000000000006</c:v>
                </c:pt>
                <c:pt idx="730">
                  <c:v>73</c:v>
                </c:pt>
                <c:pt idx="731">
                  <c:v>73.099999999999994</c:v>
                </c:pt>
                <c:pt idx="732">
                  <c:v>73.2</c:v>
                </c:pt>
                <c:pt idx="733">
                  <c:v>73.3</c:v>
                </c:pt>
                <c:pt idx="734">
                  <c:v>73.400000000000006</c:v>
                </c:pt>
                <c:pt idx="735">
                  <c:v>73.5</c:v>
                </c:pt>
                <c:pt idx="736">
                  <c:v>73.599999999999994</c:v>
                </c:pt>
                <c:pt idx="737">
                  <c:v>73.7</c:v>
                </c:pt>
                <c:pt idx="738">
                  <c:v>73.8</c:v>
                </c:pt>
                <c:pt idx="739">
                  <c:v>73.900000000000006</c:v>
                </c:pt>
                <c:pt idx="740">
                  <c:v>74</c:v>
                </c:pt>
                <c:pt idx="741">
                  <c:v>74.099999999999994</c:v>
                </c:pt>
                <c:pt idx="742">
                  <c:v>74.2</c:v>
                </c:pt>
                <c:pt idx="743">
                  <c:v>74.3</c:v>
                </c:pt>
                <c:pt idx="744">
                  <c:v>74.400000000000006</c:v>
                </c:pt>
                <c:pt idx="745">
                  <c:v>74.5</c:v>
                </c:pt>
                <c:pt idx="746">
                  <c:v>74.599999999999994</c:v>
                </c:pt>
                <c:pt idx="747">
                  <c:v>74.7</c:v>
                </c:pt>
                <c:pt idx="748">
                  <c:v>74.8</c:v>
                </c:pt>
                <c:pt idx="749">
                  <c:v>74.900000000000006</c:v>
                </c:pt>
                <c:pt idx="750">
                  <c:v>75</c:v>
                </c:pt>
                <c:pt idx="751">
                  <c:v>75.099999999999994</c:v>
                </c:pt>
                <c:pt idx="752">
                  <c:v>75.2</c:v>
                </c:pt>
                <c:pt idx="753">
                  <c:v>75.3</c:v>
                </c:pt>
                <c:pt idx="754">
                  <c:v>75.400000000000006</c:v>
                </c:pt>
                <c:pt idx="755">
                  <c:v>75.5</c:v>
                </c:pt>
                <c:pt idx="756">
                  <c:v>75.599999999999994</c:v>
                </c:pt>
                <c:pt idx="757">
                  <c:v>75.7</c:v>
                </c:pt>
                <c:pt idx="758">
                  <c:v>75.8</c:v>
                </c:pt>
                <c:pt idx="759">
                  <c:v>75.900000000000006</c:v>
                </c:pt>
                <c:pt idx="760">
                  <c:v>76</c:v>
                </c:pt>
                <c:pt idx="761">
                  <c:v>76.099999999999994</c:v>
                </c:pt>
                <c:pt idx="762">
                  <c:v>76.2</c:v>
                </c:pt>
                <c:pt idx="763">
                  <c:v>76.3</c:v>
                </c:pt>
                <c:pt idx="764">
                  <c:v>76.400000000000006</c:v>
                </c:pt>
                <c:pt idx="765">
                  <c:v>76.5</c:v>
                </c:pt>
                <c:pt idx="766">
                  <c:v>76.599999999999994</c:v>
                </c:pt>
                <c:pt idx="767">
                  <c:v>76.7</c:v>
                </c:pt>
                <c:pt idx="768">
                  <c:v>76.8</c:v>
                </c:pt>
                <c:pt idx="769">
                  <c:v>76.900000000000006</c:v>
                </c:pt>
                <c:pt idx="770">
                  <c:v>77</c:v>
                </c:pt>
                <c:pt idx="771">
                  <c:v>77.099999999999994</c:v>
                </c:pt>
                <c:pt idx="772">
                  <c:v>77.2</c:v>
                </c:pt>
                <c:pt idx="773">
                  <c:v>77.3</c:v>
                </c:pt>
                <c:pt idx="774">
                  <c:v>77.400000000000006</c:v>
                </c:pt>
                <c:pt idx="775">
                  <c:v>77.5</c:v>
                </c:pt>
                <c:pt idx="776">
                  <c:v>77.599999999999994</c:v>
                </c:pt>
                <c:pt idx="777">
                  <c:v>77.7</c:v>
                </c:pt>
                <c:pt idx="778">
                  <c:v>77.8</c:v>
                </c:pt>
                <c:pt idx="779">
                  <c:v>77.900000000000006</c:v>
                </c:pt>
                <c:pt idx="780">
                  <c:v>78</c:v>
                </c:pt>
                <c:pt idx="781">
                  <c:v>78.099999999999994</c:v>
                </c:pt>
                <c:pt idx="782">
                  <c:v>78.2</c:v>
                </c:pt>
                <c:pt idx="783">
                  <c:v>78.3</c:v>
                </c:pt>
                <c:pt idx="784">
                  <c:v>78.400000000000006</c:v>
                </c:pt>
                <c:pt idx="785">
                  <c:v>78.5</c:v>
                </c:pt>
                <c:pt idx="786">
                  <c:v>78.599999999999994</c:v>
                </c:pt>
                <c:pt idx="787">
                  <c:v>78.7</c:v>
                </c:pt>
                <c:pt idx="788">
                  <c:v>78.8</c:v>
                </c:pt>
                <c:pt idx="789">
                  <c:v>78.900000000000006</c:v>
                </c:pt>
                <c:pt idx="790">
                  <c:v>79</c:v>
                </c:pt>
                <c:pt idx="791">
                  <c:v>79.099999999999994</c:v>
                </c:pt>
                <c:pt idx="792">
                  <c:v>79.2</c:v>
                </c:pt>
                <c:pt idx="793">
                  <c:v>79.3</c:v>
                </c:pt>
                <c:pt idx="794">
                  <c:v>79.400000000000006</c:v>
                </c:pt>
                <c:pt idx="795">
                  <c:v>79.5</c:v>
                </c:pt>
                <c:pt idx="796">
                  <c:v>79.599999999999994</c:v>
                </c:pt>
                <c:pt idx="797">
                  <c:v>79.7</c:v>
                </c:pt>
                <c:pt idx="798">
                  <c:v>79.8</c:v>
                </c:pt>
                <c:pt idx="799">
                  <c:v>79.900000000000006</c:v>
                </c:pt>
                <c:pt idx="800">
                  <c:v>80</c:v>
                </c:pt>
                <c:pt idx="801">
                  <c:v>80.099999999999994</c:v>
                </c:pt>
                <c:pt idx="802">
                  <c:v>80.2</c:v>
                </c:pt>
                <c:pt idx="803">
                  <c:v>80.3</c:v>
                </c:pt>
                <c:pt idx="804">
                  <c:v>80.400000000000006</c:v>
                </c:pt>
                <c:pt idx="805">
                  <c:v>80.5</c:v>
                </c:pt>
                <c:pt idx="806">
                  <c:v>80.599999999999994</c:v>
                </c:pt>
                <c:pt idx="807">
                  <c:v>80.7</c:v>
                </c:pt>
                <c:pt idx="808">
                  <c:v>80.8</c:v>
                </c:pt>
                <c:pt idx="809">
                  <c:v>80.900000000000006</c:v>
                </c:pt>
                <c:pt idx="810">
                  <c:v>81</c:v>
                </c:pt>
                <c:pt idx="811">
                  <c:v>81.099999999999994</c:v>
                </c:pt>
                <c:pt idx="812">
                  <c:v>81.2</c:v>
                </c:pt>
                <c:pt idx="813">
                  <c:v>81.3</c:v>
                </c:pt>
                <c:pt idx="814">
                  <c:v>81.400000000000006</c:v>
                </c:pt>
                <c:pt idx="815">
                  <c:v>81.5</c:v>
                </c:pt>
                <c:pt idx="816">
                  <c:v>81.599999999999994</c:v>
                </c:pt>
                <c:pt idx="817">
                  <c:v>81.7</c:v>
                </c:pt>
                <c:pt idx="818">
                  <c:v>81.8</c:v>
                </c:pt>
                <c:pt idx="819">
                  <c:v>81.900000000000006</c:v>
                </c:pt>
                <c:pt idx="820">
                  <c:v>82</c:v>
                </c:pt>
                <c:pt idx="821">
                  <c:v>82.1</c:v>
                </c:pt>
                <c:pt idx="822">
                  <c:v>82.2</c:v>
                </c:pt>
                <c:pt idx="823">
                  <c:v>82.3</c:v>
                </c:pt>
                <c:pt idx="824">
                  <c:v>82.4</c:v>
                </c:pt>
                <c:pt idx="825">
                  <c:v>82.5</c:v>
                </c:pt>
                <c:pt idx="826">
                  <c:v>82.6</c:v>
                </c:pt>
                <c:pt idx="827">
                  <c:v>82.7</c:v>
                </c:pt>
                <c:pt idx="828">
                  <c:v>82.8</c:v>
                </c:pt>
                <c:pt idx="829">
                  <c:v>82.9</c:v>
                </c:pt>
                <c:pt idx="830">
                  <c:v>83</c:v>
                </c:pt>
                <c:pt idx="831">
                  <c:v>83.1</c:v>
                </c:pt>
                <c:pt idx="832">
                  <c:v>83.2</c:v>
                </c:pt>
                <c:pt idx="833">
                  <c:v>83.3</c:v>
                </c:pt>
                <c:pt idx="834">
                  <c:v>83.4</c:v>
                </c:pt>
                <c:pt idx="835">
                  <c:v>83.5</c:v>
                </c:pt>
                <c:pt idx="836">
                  <c:v>83.6</c:v>
                </c:pt>
                <c:pt idx="837">
                  <c:v>83.7</c:v>
                </c:pt>
                <c:pt idx="838">
                  <c:v>83.8</c:v>
                </c:pt>
                <c:pt idx="839">
                  <c:v>83.9</c:v>
                </c:pt>
                <c:pt idx="840">
                  <c:v>84</c:v>
                </c:pt>
                <c:pt idx="841">
                  <c:v>84.1</c:v>
                </c:pt>
                <c:pt idx="842">
                  <c:v>84.2</c:v>
                </c:pt>
                <c:pt idx="843">
                  <c:v>84.3</c:v>
                </c:pt>
                <c:pt idx="844">
                  <c:v>84.4</c:v>
                </c:pt>
                <c:pt idx="845">
                  <c:v>84.5</c:v>
                </c:pt>
                <c:pt idx="846">
                  <c:v>84.6</c:v>
                </c:pt>
                <c:pt idx="847">
                  <c:v>84.7</c:v>
                </c:pt>
                <c:pt idx="848">
                  <c:v>84.8</c:v>
                </c:pt>
                <c:pt idx="849">
                  <c:v>84.9</c:v>
                </c:pt>
                <c:pt idx="850">
                  <c:v>85</c:v>
                </c:pt>
                <c:pt idx="851">
                  <c:v>85.1</c:v>
                </c:pt>
                <c:pt idx="852">
                  <c:v>85.2</c:v>
                </c:pt>
                <c:pt idx="853">
                  <c:v>85.3</c:v>
                </c:pt>
                <c:pt idx="854">
                  <c:v>85.4</c:v>
                </c:pt>
                <c:pt idx="855">
                  <c:v>85.5</c:v>
                </c:pt>
                <c:pt idx="856">
                  <c:v>85.6</c:v>
                </c:pt>
                <c:pt idx="857">
                  <c:v>85.7</c:v>
                </c:pt>
                <c:pt idx="858">
                  <c:v>85.8</c:v>
                </c:pt>
                <c:pt idx="859">
                  <c:v>85.9</c:v>
                </c:pt>
                <c:pt idx="860">
                  <c:v>86</c:v>
                </c:pt>
                <c:pt idx="861">
                  <c:v>86.1</c:v>
                </c:pt>
                <c:pt idx="862">
                  <c:v>86.2</c:v>
                </c:pt>
                <c:pt idx="863">
                  <c:v>86.3</c:v>
                </c:pt>
                <c:pt idx="864">
                  <c:v>86.4</c:v>
                </c:pt>
                <c:pt idx="865">
                  <c:v>86.5</c:v>
                </c:pt>
                <c:pt idx="866">
                  <c:v>86.6</c:v>
                </c:pt>
                <c:pt idx="867">
                  <c:v>86.7</c:v>
                </c:pt>
                <c:pt idx="868">
                  <c:v>86.8</c:v>
                </c:pt>
                <c:pt idx="869">
                  <c:v>86.9</c:v>
                </c:pt>
                <c:pt idx="870">
                  <c:v>87</c:v>
                </c:pt>
                <c:pt idx="871">
                  <c:v>87.1</c:v>
                </c:pt>
                <c:pt idx="872">
                  <c:v>87.2</c:v>
                </c:pt>
                <c:pt idx="873">
                  <c:v>87.3</c:v>
                </c:pt>
                <c:pt idx="874">
                  <c:v>87.4</c:v>
                </c:pt>
                <c:pt idx="875">
                  <c:v>87.5</c:v>
                </c:pt>
                <c:pt idx="876">
                  <c:v>87.6</c:v>
                </c:pt>
                <c:pt idx="877">
                  <c:v>87.7</c:v>
                </c:pt>
                <c:pt idx="878">
                  <c:v>87.8</c:v>
                </c:pt>
                <c:pt idx="879">
                  <c:v>87.9</c:v>
                </c:pt>
                <c:pt idx="880">
                  <c:v>88</c:v>
                </c:pt>
                <c:pt idx="881">
                  <c:v>88.1</c:v>
                </c:pt>
                <c:pt idx="882">
                  <c:v>88.2</c:v>
                </c:pt>
                <c:pt idx="883">
                  <c:v>88.3</c:v>
                </c:pt>
                <c:pt idx="884">
                  <c:v>88.4</c:v>
                </c:pt>
                <c:pt idx="885">
                  <c:v>88.5</c:v>
                </c:pt>
                <c:pt idx="886">
                  <c:v>88.6</c:v>
                </c:pt>
                <c:pt idx="887">
                  <c:v>88.7</c:v>
                </c:pt>
                <c:pt idx="888">
                  <c:v>88.8</c:v>
                </c:pt>
                <c:pt idx="889">
                  <c:v>88.9</c:v>
                </c:pt>
                <c:pt idx="890">
                  <c:v>89</c:v>
                </c:pt>
                <c:pt idx="891">
                  <c:v>89.1</c:v>
                </c:pt>
                <c:pt idx="892">
                  <c:v>89.2</c:v>
                </c:pt>
                <c:pt idx="893">
                  <c:v>89.3</c:v>
                </c:pt>
                <c:pt idx="894">
                  <c:v>89.4</c:v>
                </c:pt>
                <c:pt idx="895">
                  <c:v>89.5</c:v>
                </c:pt>
                <c:pt idx="896">
                  <c:v>89.6</c:v>
                </c:pt>
                <c:pt idx="897">
                  <c:v>89.7</c:v>
                </c:pt>
                <c:pt idx="898">
                  <c:v>89.8</c:v>
                </c:pt>
                <c:pt idx="899">
                  <c:v>89.9</c:v>
                </c:pt>
                <c:pt idx="900">
                  <c:v>90</c:v>
                </c:pt>
                <c:pt idx="901">
                  <c:v>90.1</c:v>
                </c:pt>
                <c:pt idx="902">
                  <c:v>90.2</c:v>
                </c:pt>
                <c:pt idx="903">
                  <c:v>90.3</c:v>
                </c:pt>
                <c:pt idx="904">
                  <c:v>90.4</c:v>
                </c:pt>
                <c:pt idx="905">
                  <c:v>90.5</c:v>
                </c:pt>
                <c:pt idx="906">
                  <c:v>90.6</c:v>
                </c:pt>
                <c:pt idx="907">
                  <c:v>90.7</c:v>
                </c:pt>
                <c:pt idx="908">
                  <c:v>90.8</c:v>
                </c:pt>
                <c:pt idx="909">
                  <c:v>90.9</c:v>
                </c:pt>
                <c:pt idx="910">
                  <c:v>91</c:v>
                </c:pt>
                <c:pt idx="911">
                  <c:v>91.1</c:v>
                </c:pt>
                <c:pt idx="912">
                  <c:v>91.2</c:v>
                </c:pt>
                <c:pt idx="913">
                  <c:v>91.3</c:v>
                </c:pt>
                <c:pt idx="914">
                  <c:v>91.4</c:v>
                </c:pt>
                <c:pt idx="915">
                  <c:v>91.5</c:v>
                </c:pt>
                <c:pt idx="916">
                  <c:v>91.6</c:v>
                </c:pt>
                <c:pt idx="917">
                  <c:v>91.7</c:v>
                </c:pt>
                <c:pt idx="918">
                  <c:v>91.8</c:v>
                </c:pt>
                <c:pt idx="919">
                  <c:v>91.9</c:v>
                </c:pt>
                <c:pt idx="920">
                  <c:v>92</c:v>
                </c:pt>
                <c:pt idx="921">
                  <c:v>92.1</c:v>
                </c:pt>
                <c:pt idx="922">
                  <c:v>92.2</c:v>
                </c:pt>
                <c:pt idx="923">
                  <c:v>92.3</c:v>
                </c:pt>
                <c:pt idx="924">
                  <c:v>92.4</c:v>
                </c:pt>
                <c:pt idx="925">
                  <c:v>92.5</c:v>
                </c:pt>
                <c:pt idx="926">
                  <c:v>92.6</c:v>
                </c:pt>
                <c:pt idx="927">
                  <c:v>92.7</c:v>
                </c:pt>
                <c:pt idx="928">
                  <c:v>92.8</c:v>
                </c:pt>
                <c:pt idx="929">
                  <c:v>92.9</c:v>
                </c:pt>
                <c:pt idx="930">
                  <c:v>93</c:v>
                </c:pt>
                <c:pt idx="931">
                  <c:v>93.1</c:v>
                </c:pt>
                <c:pt idx="932">
                  <c:v>93.2</c:v>
                </c:pt>
                <c:pt idx="933">
                  <c:v>93.3</c:v>
                </c:pt>
                <c:pt idx="934">
                  <c:v>93.4</c:v>
                </c:pt>
                <c:pt idx="935">
                  <c:v>93.5</c:v>
                </c:pt>
                <c:pt idx="936">
                  <c:v>93.6</c:v>
                </c:pt>
                <c:pt idx="937">
                  <c:v>93.7</c:v>
                </c:pt>
                <c:pt idx="938">
                  <c:v>93.8</c:v>
                </c:pt>
                <c:pt idx="939">
                  <c:v>93.9</c:v>
                </c:pt>
                <c:pt idx="940">
                  <c:v>94</c:v>
                </c:pt>
                <c:pt idx="941">
                  <c:v>94.1</c:v>
                </c:pt>
                <c:pt idx="942">
                  <c:v>94.2</c:v>
                </c:pt>
                <c:pt idx="943">
                  <c:v>94.3</c:v>
                </c:pt>
                <c:pt idx="944">
                  <c:v>94.4</c:v>
                </c:pt>
                <c:pt idx="945">
                  <c:v>94.5</c:v>
                </c:pt>
                <c:pt idx="946">
                  <c:v>94.6</c:v>
                </c:pt>
                <c:pt idx="947">
                  <c:v>94.7</c:v>
                </c:pt>
                <c:pt idx="948">
                  <c:v>94.8</c:v>
                </c:pt>
                <c:pt idx="949">
                  <c:v>94.9</c:v>
                </c:pt>
                <c:pt idx="950">
                  <c:v>95</c:v>
                </c:pt>
                <c:pt idx="951">
                  <c:v>95.1</c:v>
                </c:pt>
                <c:pt idx="952">
                  <c:v>95.2</c:v>
                </c:pt>
                <c:pt idx="953">
                  <c:v>95.3</c:v>
                </c:pt>
                <c:pt idx="954">
                  <c:v>95.4</c:v>
                </c:pt>
                <c:pt idx="955">
                  <c:v>95.5</c:v>
                </c:pt>
                <c:pt idx="956">
                  <c:v>95.6</c:v>
                </c:pt>
                <c:pt idx="957">
                  <c:v>95.7</c:v>
                </c:pt>
                <c:pt idx="958">
                  <c:v>95.8</c:v>
                </c:pt>
                <c:pt idx="959">
                  <c:v>95.9</c:v>
                </c:pt>
                <c:pt idx="960">
                  <c:v>96</c:v>
                </c:pt>
                <c:pt idx="961">
                  <c:v>96.1</c:v>
                </c:pt>
                <c:pt idx="962">
                  <c:v>96.2</c:v>
                </c:pt>
                <c:pt idx="963">
                  <c:v>96.3</c:v>
                </c:pt>
                <c:pt idx="964">
                  <c:v>96.4</c:v>
                </c:pt>
                <c:pt idx="965">
                  <c:v>96.5</c:v>
                </c:pt>
                <c:pt idx="966">
                  <c:v>96.6</c:v>
                </c:pt>
                <c:pt idx="967">
                  <c:v>96.7</c:v>
                </c:pt>
                <c:pt idx="968">
                  <c:v>96.8</c:v>
                </c:pt>
                <c:pt idx="969">
                  <c:v>96.9</c:v>
                </c:pt>
                <c:pt idx="970">
                  <c:v>97</c:v>
                </c:pt>
                <c:pt idx="971">
                  <c:v>97.1</c:v>
                </c:pt>
                <c:pt idx="972">
                  <c:v>97.2</c:v>
                </c:pt>
                <c:pt idx="973">
                  <c:v>97.3</c:v>
                </c:pt>
                <c:pt idx="974">
                  <c:v>97.4</c:v>
                </c:pt>
                <c:pt idx="975">
                  <c:v>97.5</c:v>
                </c:pt>
                <c:pt idx="976">
                  <c:v>97.6</c:v>
                </c:pt>
                <c:pt idx="977">
                  <c:v>97.7</c:v>
                </c:pt>
                <c:pt idx="978">
                  <c:v>97.8</c:v>
                </c:pt>
                <c:pt idx="979">
                  <c:v>97.9</c:v>
                </c:pt>
                <c:pt idx="980">
                  <c:v>98</c:v>
                </c:pt>
                <c:pt idx="981">
                  <c:v>98.1</c:v>
                </c:pt>
                <c:pt idx="982">
                  <c:v>98.2</c:v>
                </c:pt>
                <c:pt idx="983">
                  <c:v>98.3</c:v>
                </c:pt>
                <c:pt idx="984">
                  <c:v>98.4</c:v>
                </c:pt>
                <c:pt idx="985">
                  <c:v>98.5</c:v>
                </c:pt>
                <c:pt idx="986">
                  <c:v>98.6</c:v>
                </c:pt>
                <c:pt idx="987">
                  <c:v>98.7</c:v>
                </c:pt>
                <c:pt idx="988">
                  <c:v>98.8</c:v>
                </c:pt>
                <c:pt idx="989">
                  <c:v>98.9</c:v>
                </c:pt>
                <c:pt idx="990">
                  <c:v>99</c:v>
                </c:pt>
                <c:pt idx="991">
                  <c:v>99.1</c:v>
                </c:pt>
                <c:pt idx="992">
                  <c:v>99.2</c:v>
                </c:pt>
                <c:pt idx="993">
                  <c:v>99.3</c:v>
                </c:pt>
                <c:pt idx="994">
                  <c:v>99.4</c:v>
                </c:pt>
                <c:pt idx="995">
                  <c:v>99.5</c:v>
                </c:pt>
                <c:pt idx="996">
                  <c:v>99.6</c:v>
                </c:pt>
                <c:pt idx="997">
                  <c:v>99.7</c:v>
                </c:pt>
                <c:pt idx="998">
                  <c:v>99.8</c:v>
                </c:pt>
                <c:pt idx="999">
                  <c:v>99.9</c:v>
                </c:pt>
                <c:pt idx="1000">
                  <c:v>100</c:v>
                </c:pt>
                <c:pt idx="1001">
                  <c:v>100.1</c:v>
                </c:pt>
                <c:pt idx="1002">
                  <c:v>100.2</c:v>
                </c:pt>
                <c:pt idx="1003">
                  <c:v>100.3</c:v>
                </c:pt>
                <c:pt idx="1004">
                  <c:v>100.4</c:v>
                </c:pt>
                <c:pt idx="1005">
                  <c:v>100.5</c:v>
                </c:pt>
                <c:pt idx="1006">
                  <c:v>100.6</c:v>
                </c:pt>
                <c:pt idx="1007">
                  <c:v>100.7</c:v>
                </c:pt>
                <c:pt idx="1008">
                  <c:v>100.8</c:v>
                </c:pt>
                <c:pt idx="1009">
                  <c:v>100.9</c:v>
                </c:pt>
                <c:pt idx="1010">
                  <c:v>101</c:v>
                </c:pt>
                <c:pt idx="1011">
                  <c:v>101.1</c:v>
                </c:pt>
                <c:pt idx="1012">
                  <c:v>101.2</c:v>
                </c:pt>
                <c:pt idx="1013">
                  <c:v>101.3</c:v>
                </c:pt>
                <c:pt idx="1014">
                  <c:v>101.4</c:v>
                </c:pt>
                <c:pt idx="1015">
                  <c:v>101.5</c:v>
                </c:pt>
                <c:pt idx="1016">
                  <c:v>101.6</c:v>
                </c:pt>
                <c:pt idx="1017">
                  <c:v>101.7</c:v>
                </c:pt>
                <c:pt idx="1018">
                  <c:v>101.8</c:v>
                </c:pt>
                <c:pt idx="1019">
                  <c:v>101.9</c:v>
                </c:pt>
                <c:pt idx="1020">
                  <c:v>102</c:v>
                </c:pt>
                <c:pt idx="1021">
                  <c:v>102.1</c:v>
                </c:pt>
                <c:pt idx="1022">
                  <c:v>102.2</c:v>
                </c:pt>
                <c:pt idx="1023">
                  <c:v>102.3</c:v>
                </c:pt>
                <c:pt idx="1024">
                  <c:v>102.4</c:v>
                </c:pt>
                <c:pt idx="1025">
                  <c:v>102.5</c:v>
                </c:pt>
                <c:pt idx="1026">
                  <c:v>102.6</c:v>
                </c:pt>
                <c:pt idx="1027">
                  <c:v>102.7</c:v>
                </c:pt>
                <c:pt idx="1028">
                  <c:v>102.8</c:v>
                </c:pt>
                <c:pt idx="1029">
                  <c:v>102.9</c:v>
                </c:pt>
                <c:pt idx="1030">
                  <c:v>103</c:v>
                </c:pt>
                <c:pt idx="1031">
                  <c:v>103.1</c:v>
                </c:pt>
                <c:pt idx="1032">
                  <c:v>103.2</c:v>
                </c:pt>
                <c:pt idx="1033">
                  <c:v>103.3</c:v>
                </c:pt>
                <c:pt idx="1034">
                  <c:v>103.4</c:v>
                </c:pt>
                <c:pt idx="1035">
                  <c:v>103.5</c:v>
                </c:pt>
                <c:pt idx="1036">
                  <c:v>103.6</c:v>
                </c:pt>
                <c:pt idx="1037">
                  <c:v>103.7</c:v>
                </c:pt>
                <c:pt idx="1038">
                  <c:v>103.8</c:v>
                </c:pt>
                <c:pt idx="1039">
                  <c:v>103.9</c:v>
                </c:pt>
                <c:pt idx="1040">
                  <c:v>104</c:v>
                </c:pt>
                <c:pt idx="1041">
                  <c:v>104.1</c:v>
                </c:pt>
                <c:pt idx="1042">
                  <c:v>104.2</c:v>
                </c:pt>
                <c:pt idx="1043">
                  <c:v>104.3</c:v>
                </c:pt>
                <c:pt idx="1044">
                  <c:v>104.4</c:v>
                </c:pt>
                <c:pt idx="1045">
                  <c:v>104.5</c:v>
                </c:pt>
                <c:pt idx="1046">
                  <c:v>104.6</c:v>
                </c:pt>
                <c:pt idx="1047">
                  <c:v>104.7</c:v>
                </c:pt>
                <c:pt idx="1048">
                  <c:v>104.8</c:v>
                </c:pt>
                <c:pt idx="1049">
                  <c:v>104.9</c:v>
                </c:pt>
                <c:pt idx="1050">
                  <c:v>105</c:v>
                </c:pt>
                <c:pt idx="1051">
                  <c:v>105.1</c:v>
                </c:pt>
                <c:pt idx="1052">
                  <c:v>105.2</c:v>
                </c:pt>
                <c:pt idx="1053">
                  <c:v>105.3</c:v>
                </c:pt>
                <c:pt idx="1054">
                  <c:v>105.4</c:v>
                </c:pt>
                <c:pt idx="1055">
                  <c:v>105.5</c:v>
                </c:pt>
                <c:pt idx="1056">
                  <c:v>105.6</c:v>
                </c:pt>
                <c:pt idx="1057">
                  <c:v>105.7</c:v>
                </c:pt>
                <c:pt idx="1058">
                  <c:v>105.8</c:v>
                </c:pt>
                <c:pt idx="1059">
                  <c:v>105.9</c:v>
                </c:pt>
                <c:pt idx="1060">
                  <c:v>106</c:v>
                </c:pt>
                <c:pt idx="1061">
                  <c:v>106.1</c:v>
                </c:pt>
                <c:pt idx="1062">
                  <c:v>106.2</c:v>
                </c:pt>
                <c:pt idx="1063">
                  <c:v>106.3</c:v>
                </c:pt>
                <c:pt idx="1064">
                  <c:v>106.4</c:v>
                </c:pt>
                <c:pt idx="1065">
                  <c:v>106.5</c:v>
                </c:pt>
                <c:pt idx="1066">
                  <c:v>106.6</c:v>
                </c:pt>
                <c:pt idx="1067">
                  <c:v>106.7</c:v>
                </c:pt>
                <c:pt idx="1068">
                  <c:v>106.8</c:v>
                </c:pt>
                <c:pt idx="1069">
                  <c:v>106.9</c:v>
                </c:pt>
                <c:pt idx="1070">
                  <c:v>107</c:v>
                </c:pt>
                <c:pt idx="1071">
                  <c:v>107.1</c:v>
                </c:pt>
                <c:pt idx="1072">
                  <c:v>107.2</c:v>
                </c:pt>
                <c:pt idx="1073">
                  <c:v>107.3</c:v>
                </c:pt>
                <c:pt idx="1074">
                  <c:v>107.4</c:v>
                </c:pt>
                <c:pt idx="1075">
                  <c:v>107.5</c:v>
                </c:pt>
                <c:pt idx="1076">
                  <c:v>107.6</c:v>
                </c:pt>
                <c:pt idx="1077">
                  <c:v>107.7</c:v>
                </c:pt>
                <c:pt idx="1078">
                  <c:v>107.8</c:v>
                </c:pt>
                <c:pt idx="1079">
                  <c:v>107.9</c:v>
                </c:pt>
                <c:pt idx="1080">
                  <c:v>108</c:v>
                </c:pt>
                <c:pt idx="1081">
                  <c:v>108.1</c:v>
                </c:pt>
                <c:pt idx="1082">
                  <c:v>108.2</c:v>
                </c:pt>
                <c:pt idx="1083">
                  <c:v>108.3</c:v>
                </c:pt>
                <c:pt idx="1084">
                  <c:v>108.4</c:v>
                </c:pt>
                <c:pt idx="1085">
                  <c:v>108.5</c:v>
                </c:pt>
                <c:pt idx="1086">
                  <c:v>108.6</c:v>
                </c:pt>
                <c:pt idx="1087">
                  <c:v>108.7</c:v>
                </c:pt>
                <c:pt idx="1088">
                  <c:v>108.8</c:v>
                </c:pt>
                <c:pt idx="1089">
                  <c:v>108.9</c:v>
                </c:pt>
                <c:pt idx="1090">
                  <c:v>109</c:v>
                </c:pt>
                <c:pt idx="1091">
                  <c:v>109.1</c:v>
                </c:pt>
                <c:pt idx="1092">
                  <c:v>109.2</c:v>
                </c:pt>
                <c:pt idx="1093">
                  <c:v>109.3</c:v>
                </c:pt>
                <c:pt idx="1094">
                  <c:v>109.4</c:v>
                </c:pt>
                <c:pt idx="1095">
                  <c:v>109.5</c:v>
                </c:pt>
                <c:pt idx="1096">
                  <c:v>109.6</c:v>
                </c:pt>
                <c:pt idx="1097">
                  <c:v>109.7</c:v>
                </c:pt>
                <c:pt idx="1098">
                  <c:v>109.8</c:v>
                </c:pt>
                <c:pt idx="1099">
                  <c:v>109.9</c:v>
                </c:pt>
                <c:pt idx="1100">
                  <c:v>110</c:v>
                </c:pt>
                <c:pt idx="1101">
                  <c:v>110.1</c:v>
                </c:pt>
                <c:pt idx="1102">
                  <c:v>110.2</c:v>
                </c:pt>
                <c:pt idx="1103">
                  <c:v>110.3</c:v>
                </c:pt>
                <c:pt idx="1104">
                  <c:v>110.4</c:v>
                </c:pt>
                <c:pt idx="1105">
                  <c:v>110.5</c:v>
                </c:pt>
                <c:pt idx="1106">
                  <c:v>110.6</c:v>
                </c:pt>
                <c:pt idx="1107">
                  <c:v>110.7</c:v>
                </c:pt>
                <c:pt idx="1108">
                  <c:v>110.8</c:v>
                </c:pt>
                <c:pt idx="1109">
                  <c:v>110.9</c:v>
                </c:pt>
                <c:pt idx="1110">
                  <c:v>111</c:v>
                </c:pt>
                <c:pt idx="1111">
                  <c:v>111.1</c:v>
                </c:pt>
                <c:pt idx="1112">
                  <c:v>111.2</c:v>
                </c:pt>
                <c:pt idx="1113">
                  <c:v>111.3</c:v>
                </c:pt>
                <c:pt idx="1114">
                  <c:v>111.4</c:v>
                </c:pt>
                <c:pt idx="1115">
                  <c:v>111.5</c:v>
                </c:pt>
                <c:pt idx="1116">
                  <c:v>111.6</c:v>
                </c:pt>
                <c:pt idx="1117">
                  <c:v>111.7</c:v>
                </c:pt>
                <c:pt idx="1118">
                  <c:v>111.8</c:v>
                </c:pt>
                <c:pt idx="1119">
                  <c:v>111.9</c:v>
                </c:pt>
                <c:pt idx="1120">
                  <c:v>112</c:v>
                </c:pt>
                <c:pt idx="1121">
                  <c:v>112.1</c:v>
                </c:pt>
                <c:pt idx="1122">
                  <c:v>112.2</c:v>
                </c:pt>
                <c:pt idx="1123">
                  <c:v>112.3</c:v>
                </c:pt>
                <c:pt idx="1124">
                  <c:v>112.4</c:v>
                </c:pt>
                <c:pt idx="1125">
                  <c:v>112.5</c:v>
                </c:pt>
                <c:pt idx="1126">
                  <c:v>112.6</c:v>
                </c:pt>
                <c:pt idx="1127">
                  <c:v>112.7</c:v>
                </c:pt>
                <c:pt idx="1128">
                  <c:v>112.8</c:v>
                </c:pt>
                <c:pt idx="1129">
                  <c:v>112.9</c:v>
                </c:pt>
                <c:pt idx="1130">
                  <c:v>113</c:v>
                </c:pt>
                <c:pt idx="1131">
                  <c:v>113.1</c:v>
                </c:pt>
                <c:pt idx="1132">
                  <c:v>113.2</c:v>
                </c:pt>
                <c:pt idx="1133">
                  <c:v>113.3</c:v>
                </c:pt>
                <c:pt idx="1134">
                  <c:v>113.4</c:v>
                </c:pt>
                <c:pt idx="1135">
                  <c:v>113.5</c:v>
                </c:pt>
                <c:pt idx="1136">
                  <c:v>113.6</c:v>
                </c:pt>
                <c:pt idx="1137">
                  <c:v>113.7</c:v>
                </c:pt>
                <c:pt idx="1138">
                  <c:v>113.8</c:v>
                </c:pt>
                <c:pt idx="1139">
                  <c:v>113.9</c:v>
                </c:pt>
                <c:pt idx="1140">
                  <c:v>114</c:v>
                </c:pt>
                <c:pt idx="1141">
                  <c:v>114.1</c:v>
                </c:pt>
                <c:pt idx="1142">
                  <c:v>114.2</c:v>
                </c:pt>
                <c:pt idx="1143">
                  <c:v>114.3</c:v>
                </c:pt>
                <c:pt idx="1144">
                  <c:v>114.4</c:v>
                </c:pt>
                <c:pt idx="1145">
                  <c:v>114.5</c:v>
                </c:pt>
                <c:pt idx="1146">
                  <c:v>114.6</c:v>
                </c:pt>
                <c:pt idx="1147">
                  <c:v>114.7</c:v>
                </c:pt>
                <c:pt idx="1148">
                  <c:v>114.8</c:v>
                </c:pt>
                <c:pt idx="1149">
                  <c:v>114.9</c:v>
                </c:pt>
                <c:pt idx="1150">
                  <c:v>115</c:v>
                </c:pt>
                <c:pt idx="1151">
                  <c:v>115.1</c:v>
                </c:pt>
                <c:pt idx="1152">
                  <c:v>115.2</c:v>
                </c:pt>
                <c:pt idx="1153">
                  <c:v>115.3</c:v>
                </c:pt>
                <c:pt idx="1154">
                  <c:v>115.4</c:v>
                </c:pt>
                <c:pt idx="1155">
                  <c:v>115.5</c:v>
                </c:pt>
                <c:pt idx="1156">
                  <c:v>115.6</c:v>
                </c:pt>
                <c:pt idx="1157">
                  <c:v>115.7</c:v>
                </c:pt>
                <c:pt idx="1158">
                  <c:v>115.8</c:v>
                </c:pt>
                <c:pt idx="1159">
                  <c:v>115.9</c:v>
                </c:pt>
                <c:pt idx="1160">
                  <c:v>116</c:v>
                </c:pt>
                <c:pt idx="1161">
                  <c:v>116.1</c:v>
                </c:pt>
                <c:pt idx="1162">
                  <c:v>116.2</c:v>
                </c:pt>
                <c:pt idx="1163">
                  <c:v>116.3</c:v>
                </c:pt>
                <c:pt idx="1164">
                  <c:v>116.4</c:v>
                </c:pt>
                <c:pt idx="1165">
                  <c:v>116.5</c:v>
                </c:pt>
                <c:pt idx="1166">
                  <c:v>116.6</c:v>
                </c:pt>
                <c:pt idx="1167">
                  <c:v>116.7</c:v>
                </c:pt>
                <c:pt idx="1168">
                  <c:v>116.8</c:v>
                </c:pt>
                <c:pt idx="1169">
                  <c:v>116.9</c:v>
                </c:pt>
                <c:pt idx="1170">
                  <c:v>117</c:v>
                </c:pt>
                <c:pt idx="1171">
                  <c:v>117.1</c:v>
                </c:pt>
                <c:pt idx="1172">
                  <c:v>117.2</c:v>
                </c:pt>
                <c:pt idx="1173">
                  <c:v>117.3</c:v>
                </c:pt>
                <c:pt idx="1174">
                  <c:v>117.4</c:v>
                </c:pt>
                <c:pt idx="1175">
                  <c:v>117.5</c:v>
                </c:pt>
                <c:pt idx="1176">
                  <c:v>117.6</c:v>
                </c:pt>
                <c:pt idx="1177">
                  <c:v>117.7</c:v>
                </c:pt>
                <c:pt idx="1178">
                  <c:v>117.8</c:v>
                </c:pt>
                <c:pt idx="1179">
                  <c:v>117.9</c:v>
                </c:pt>
                <c:pt idx="1180">
                  <c:v>118</c:v>
                </c:pt>
                <c:pt idx="1181">
                  <c:v>118.1</c:v>
                </c:pt>
                <c:pt idx="1182">
                  <c:v>118.2</c:v>
                </c:pt>
                <c:pt idx="1183">
                  <c:v>118.3</c:v>
                </c:pt>
                <c:pt idx="1184">
                  <c:v>118.4</c:v>
                </c:pt>
                <c:pt idx="1185">
                  <c:v>118.5</c:v>
                </c:pt>
                <c:pt idx="1186">
                  <c:v>118.6</c:v>
                </c:pt>
                <c:pt idx="1187">
                  <c:v>118.7</c:v>
                </c:pt>
                <c:pt idx="1188">
                  <c:v>118.8</c:v>
                </c:pt>
                <c:pt idx="1189">
                  <c:v>118.9</c:v>
                </c:pt>
                <c:pt idx="1190">
                  <c:v>119</c:v>
                </c:pt>
                <c:pt idx="1191">
                  <c:v>119.1</c:v>
                </c:pt>
                <c:pt idx="1192">
                  <c:v>119.2</c:v>
                </c:pt>
                <c:pt idx="1193">
                  <c:v>119.3</c:v>
                </c:pt>
                <c:pt idx="1194">
                  <c:v>119.4</c:v>
                </c:pt>
                <c:pt idx="1195">
                  <c:v>119.5</c:v>
                </c:pt>
                <c:pt idx="1196">
                  <c:v>119.6</c:v>
                </c:pt>
                <c:pt idx="1197">
                  <c:v>119.7</c:v>
                </c:pt>
                <c:pt idx="1198">
                  <c:v>119.8</c:v>
                </c:pt>
                <c:pt idx="1199">
                  <c:v>119.9</c:v>
                </c:pt>
                <c:pt idx="1200">
                  <c:v>120</c:v>
                </c:pt>
                <c:pt idx="1201">
                  <c:v>120.1</c:v>
                </c:pt>
                <c:pt idx="1202">
                  <c:v>120.2</c:v>
                </c:pt>
                <c:pt idx="1203">
                  <c:v>120.3</c:v>
                </c:pt>
                <c:pt idx="1204">
                  <c:v>120.4</c:v>
                </c:pt>
                <c:pt idx="1205">
                  <c:v>120.5</c:v>
                </c:pt>
                <c:pt idx="1206">
                  <c:v>120.6</c:v>
                </c:pt>
                <c:pt idx="1207">
                  <c:v>120.7</c:v>
                </c:pt>
                <c:pt idx="1208">
                  <c:v>120.8</c:v>
                </c:pt>
                <c:pt idx="1209">
                  <c:v>120.9</c:v>
                </c:pt>
                <c:pt idx="1210">
                  <c:v>121</c:v>
                </c:pt>
                <c:pt idx="1211">
                  <c:v>121.1</c:v>
                </c:pt>
                <c:pt idx="1212">
                  <c:v>121.2</c:v>
                </c:pt>
                <c:pt idx="1213">
                  <c:v>121.3</c:v>
                </c:pt>
                <c:pt idx="1214">
                  <c:v>121.4</c:v>
                </c:pt>
                <c:pt idx="1215">
                  <c:v>121.5</c:v>
                </c:pt>
                <c:pt idx="1216">
                  <c:v>121.6</c:v>
                </c:pt>
                <c:pt idx="1217">
                  <c:v>121.7</c:v>
                </c:pt>
                <c:pt idx="1218">
                  <c:v>121.8</c:v>
                </c:pt>
                <c:pt idx="1219">
                  <c:v>121.9</c:v>
                </c:pt>
                <c:pt idx="1220">
                  <c:v>122</c:v>
                </c:pt>
                <c:pt idx="1221">
                  <c:v>122.1</c:v>
                </c:pt>
                <c:pt idx="1222">
                  <c:v>122.2</c:v>
                </c:pt>
                <c:pt idx="1223">
                  <c:v>122.3</c:v>
                </c:pt>
                <c:pt idx="1224">
                  <c:v>122.4</c:v>
                </c:pt>
                <c:pt idx="1225">
                  <c:v>122.5</c:v>
                </c:pt>
                <c:pt idx="1226">
                  <c:v>122.6</c:v>
                </c:pt>
                <c:pt idx="1227">
                  <c:v>122.7</c:v>
                </c:pt>
                <c:pt idx="1228">
                  <c:v>122.8</c:v>
                </c:pt>
                <c:pt idx="1229">
                  <c:v>122.9</c:v>
                </c:pt>
                <c:pt idx="1230">
                  <c:v>123</c:v>
                </c:pt>
                <c:pt idx="1231">
                  <c:v>123.1</c:v>
                </c:pt>
                <c:pt idx="1232">
                  <c:v>123.2</c:v>
                </c:pt>
                <c:pt idx="1233">
                  <c:v>123.3</c:v>
                </c:pt>
                <c:pt idx="1234">
                  <c:v>123.4</c:v>
                </c:pt>
                <c:pt idx="1235">
                  <c:v>123.5</c:v>
                </c:pt>
                <c:pt idx="1236">
                  <c:v>123.6</c:v>
                </c:pt>
                <c:pt idx="1237">
                  <c:v>123.7</c:v>
                </c:pt>
                <c:pt idx="1238">
                  <c:v>123.8</c:v>
                </c:pt>
                <c:pt idx="1239">
                  <c:v>123.9</c:v>
                </c:pt>
                <c:pt idx="1240">
                  <c:v>124</c:v>
                </c:pt>
                <c:pt idx="1241">
                  <c:v>124.1</c:v>
                </c:pt>
                <c:pt idx="1242">
                  <c:v>124.2</c:v>
                </c:pt>
                <c:pt idx="1243">
                  <c:v>124.3</c:v>
                </c:pt>
                <c:pt idx="1244">
                  <c:v>124.4</c:v>
                </c:pt>
                <c:pt idx="1245">
                  <c:v>124.5</c:v>
                </c:pt>
                <c:pt idx="1246">
                  <c:v>124.6</c:v>
                </c:pt>
                <c:pt idx="1247">
                  <c:v>124.7</c:v>
                </c:pt>
                <c:pt idx="1248">
                  <c:v>124.8</c:v>
                </c:pt>
                <c:pt idx="1249">
                  <c:v>124.9</c:v>
                </c:pt>
                <c:pt idx="1250">
                  <c:v>125</c:v>
                </c:pt>
                <c:pt idx="1251">
                  <c:v>125.1</c:v>
                </c:pt>
                <c:pt idx="1252">
                  <c:v>125.2</c:v>
                </c:pt>
                <c:pt idx="1253">
                  <c:v>125.3</c:v>
                </c:pt>
                <c:pt idx="1254">
                  <c:v>125.4</c:v>
                </c:pt>
                <c:pt idx="1255">
                  <c:v>125.5</c:v>
                </c:pt>
                <c:pt idx="1256">
                  <c:v>125.6</c:v>
                </c:pt>
                <c:pt idx="1257">
                  <c:v>125.7</c:v>
                </c:pt>
                <c:pt idx="1258">
                  <c:v>125.8</c:v>
                </c:pt>
                <c:pt idx="1259">
                  <c:v>125.9</c:v>
                </c:pt>
                <c:pt idx="1260">
                  <c:v>126</c:v>
                </c:pt>
                <c:pt idx="1261">
                  <c:v>126.1</c:v>
                </c:pt>
                <c:pt idx="1262">
                  <c:v>126.2</c:v>
                </c:pt>
                <c:pt idx="1263">
                  <c:v>126.3</c:v>
                </c:pt>
                <c:pt idx="1264">
                  <c:v>126.4</c:v>
                </c:pt>
                <c:pt idx="1265">
                  <c:v>126.5</c:v>
                </c:pt>
                <c:pt idx="1266">
                  <c:v>126.6</c:v>
                </c:pt>
                <c:pt idx="1267">
                  <c:v>126.7</c:v>
                </c:pt>
                <c:pt idx="1268">
                  <c:v>126.8</c:v>
                </c:pt>
                <c:pt idx="1269">
                  <c:v>126.9</c:v>
                </c:pt>
                <c:pt idx="1270">
                  <c:v>127</c:v>
                </c:pt>
                <c:pt idx="1271">
                  <c:v>127.1</c:v>
                </c:pt>
                <c:pt idx="1272">
                  <c:v>127.2</c:v>
                </c:pt>
                <c:pt idx="1273">
                  <c:v>127.3</c:v>
                </c:pt>
                <c:pt idx="1274">
                  <c:v>127.4</c:v>
                </c:pt>
                <c:pt idx="1275">
                  <c:v>127.5</c:v>
                </c:pt>
                <c:pt idx="1276">
                  <c:v>127.6</c:v>
                </c:pt>
                <c:pt idx="1277">
                  <c:v>127.7</c:v>
                </c:pt>
                <c:pt idx="1278">
                  <c:v>127.8</c:v>
                </c:pt>
                <c:pt idx="1279">
                  <c:v>127.9</c:v>
                </c:pt>
                <c:pt idx="1280">
                  <c:v>128</c:v>
                </c:pt>
                <c:pt idx="1281">
                  <c:v>128.1</c:v>
                </c:pt>
                <c:pt idx="1282">
                  <c:v>128.19999999999999</c:v>
                </c:pt>
                <c:pt idx="1283">
                  <c:v>128.30000000000001</c:v>
                </c:pt>
                <c:pt idx="1284">
                  <c:v>128.4</c:v>
                </c:pt>
                <c:pt idx="1285">
                  <c:v>128.5</c:v>
                </c:pt>
                <c:pt idx="1286">
                  <c:v>128.6</c:v>
                </c:pt>
                <c:pt idx="1287">
                  <c:v>128.69999999999999</c:v>
                </c:pt>
                <c:pt idx="1288">
                  <c:v>128.80000000000001</c:v>
                </c:pt>
                <c:pt idx="1289">
                  <c:v>128.9</c:v>
                </c:pt>
                <c:pt idx="1290">
                  <c:v>129</c:v>
                </c:pt>
                <c:pt idx="1291">
                  <c:v>129.1</c:v>
                </c:pt>
                <c:pt idx="1292">
                  <c:v>129.19999999999999</c:v>
                </c:pt>
                <c:pt idx="1293">
                  <c:v>129.30000000000001</c:v>
                </c:pt>
                <c:pt idx="1294">
                  <c:v>129.4</c:v>
                </c:pt>
                <c:pt idx="1295">
                  <c:v>129.5</c:v>
                </c:pt>
                <c:pt idx="1296">
                  <c:v>129.6</c:v>
                </c:pt>
                <c:pt idx="1297">
                  <c:v>129.69999999999999</c:v>
                </c:pt>
                <c:pt idx="1298">
                  <c:v>129.80000000000001</c:v>
                </c:pt>
                <c:pt idx="1299">
                  <c:v>129.9</c:v>
                </c:pt>
                <c:pt idx="1300">
                  <c:v>130</c:v>
                </c:pt>
                <c:pt idx="1301">
                  <c:v>130.1</c:v>
                </c:pt>
                <c:pt idx="1302">
                  <c:v>130.19999999999999</c:v>
                </c:pt>
                <c:pt idx="1303">
                  <c:v>130.30000000000001</c:v>
                </c:pt>
                <c:pt idx="1304">
                  <c:v>130.4</c:v>
                </c:pt>
                <c:pt idx="1305">
                  <c:v>130.5</c:v>
                </c:pt>
                <c:pt idx="1306">
                  <c:v>130.6</c:v>
                </c:pt>
                <c:pt idx="1307">
                  <c:v>130.69999999999999</c:v>
                </c:pt>
                <c:pt idx="1308">
                  <c:v>130.80000000000001</c:v>
                </c:pt>
                <c:pt idx="1309">
                  <c:v>130.9</c:v>
                </c:pt>
                <c:pt idx="1310">
                  <c:v>131</c:v>
                </c:pt>
                <c:pt idx="1311">
                  <c:v>131.1</c:v>
                </c:pt>
                <c:pt idx="1312">
                  <c:v>131.19999999999999</c:v>
                </c:pt>
                <c:pt idx="1313">
                  <c:v>131.30000000000001</c:v>
                </c:pt>
                <c:pt idx="1314">
                  <c:v>131.4</c:v>
                </c:pt>
                <c:pt idx="1315">
                  <c:v>131.5</c:v>
                </c:pt>
                <c:pt idx="1316">
                  <c:v>131.6</c:v>
                </c:pt>
                <c:pt idx="1317">
                  <c:v>131.69999999999999</c:v>
                </c:pt>
                <c:pt idx="1318">
                  <c:v>131.80000000000001</c:v>
                </c:pt>
                <c:pt idx="1319">
                  <c:v>131.9</c:v>
                </c:pt>
                <c:pt idx="1320">
                  <c:v>132</c:v>
                </c:pt>
                <c:pt idx="1321">
                  <c:v>132.1</c:v>
                </c:pt>
                <c:pt idx="1322">
                  <c:v>132.19999999999999</c:v>
                </c:pt>
                <c:pt idx="1323">
                  <c:v>132.30000000000001</c:v>
                </c:pt>
                <c:pt idx="1324">
                  <c:v>132.4</c:v>
                </c:pt>
                <c:pt idx="1325">
                  <c:v>132.5</c:v>
                </c:pt>
                <c:pt idx="1326">
                  <c:v>132.6</c:v>
                </c:pt>
                <c:pt idx="1327">
                  <c:v>132.69999999999999</c:v>
                </c:pt>
                <c:pt idx="1328">
                  <c:v>132.80000000000001</c:v>
                </c:pt>
                <c:pt idx="1329">
                  <c:v>132.9</c:v>
                </c:pt>
                <c:pt idx="1330">
                  <c:v>133</c:v>
                </c:pt>
                <c:pt idx="1331">
                  <c:v>133.1</c:v>
                </c:pt>
                <c:pt idx="1332">
                  <c:v>133.19999999999999</c:v>
                </c:pt>
                <c:pt idx="1333">
                  <c:v>133.30000000000001</c:v>
                </c:pt>
                <c:pt idx="1334">
                  <c:v>133.4</c:v>
                </c:pt>
                <c:pt idx="1335">
                  <c:v>133.5</c:v>
                </c:pt>
                <c:pt idx="1336">
                  <c:v>133.6</c:v>
                </c:pt>
                <c:pt idx="1337">
                  <c:v>133.69999999999999</c:v>
                </c:pt>
                <c:pt idx="1338">
                  <c:v>133.80000000000001</c:v>
                </c:pt>
                <c:pt idx="1339">
                  <c:v>133.9</c:v>
                </c:pt>
                <c:pt idx="1340">
                  <c:v>134</c:v>
                </c:pt>
                <c:pt idx="1341">
                  <c:v>134.1</c:v>
                </c:pt>
                <c:pt idx="1342">
                  <c:v>134.19999999999999</c:v>
                </c:pt>
                <c:pt idx="1343">
                  <c:v>134.30000000000001</c:v>
                </c:pt>
                <c:pt idx="1344">
                  <c:v>134.4</c:v>
                </c:pt>
                <c:pt idx="1345">
                  <c:v>134.5</c:v>
                </c:pt>
                <c:pt idx="1346">
                  <c:v>134.6</c:v>
                </c:pt>
                <c:pt idx="1347">
                  <c:v>134.69999999999999</c:v>
                </c:pt>
                <c:pt idx="1348">
                  <c:v>134.80000000000001</c:v>
                </c:pt>
                <c:pt idx="1349">
                  <c:v>134.9</c:v>
                </c:pt>
                <c:pt idx="1350">
                  <c:v>135</c:v>
                </c:pt>
                <c:pt idx="1351">
                  <c:v>135.1</c:v>
                </c:pt>
                <c:pt idx="1352">
                  <c:v>135.19999999999999</c:v>
                </c:pt>
                <c:pt idx="1353">
                  <c:v>135.30000000000001</c:v>
                </c:pt>
                <c:pt idx="1354">
                  <c:v>135.4</c:v>
                </c:pt>
                <c:pt idx="1355">
                  <c:v>135.5</c:v>
                </c:pt>
                <c:pt idx="1356">
                  <c:v>135.6</c:v>
                </c:pt>
                <c:pt idx="1357">
                  <c:v>135.69999999999999</c:v>
                </c:pt>
                <c:pt idx="1358">
                  <c:v>135.80000000000001</c:v>
                </c:pt>
                <c:pt idx="1359">
                  <c:v>135.9</c:v>
                </c:pt>
                <c:pt idx="1360">
                  <c:v>136</c:v>
                </c:pt>
                <c:pt idx="1361">
                  <c:v>136.1</c:v>
                </c:pt>
                <c:pt idx="1362">
                  <c:v>136.19999999999999</c:v>
                </c:pt>
                <c:pt idx="1363">
                  <c:v>136.30000000000001</c:v>
                </c:pt>
                <c:pt idx="1364">
                  <c:v>136.4</c:v>
                </c:pt>
                <c:pt idx="1365">
                  <c:v>136.5</c:v>
                </c:pt>
                <c:pt idx="1366">
                  <c:v>136.6</c:v>
                </c:pt>
                <c:pt idx="1367">
                  <c:v>136.69999999999999</c:v>
                </c:pt>
                <c:pt idx="1368">
                  <c:v>136.80000000000001</c:v>
                </c:pt>
                <c:pt idx="1369">
                  <c:v>136.9</c:v>
                </c:pt>
                <c:pt idx="1370">
                  <c:v>137</c:v>
                </c:pt>
                <c:pt idx="1371">
                  <c:v>137.1</c:v>
                </c:pt>
                <c:pt idx="1372">
                  <c:v>137.19999999999999</c:v>
                </c:pt>
                <c:pt idx="1373">
                  <c:v>137.30000000000001</c:v>
                </c:pt>
                <c:pt idx="1374">
                  <c:v>137.4</c:v>
                </c:pt>
                <c:pt idx="1375">
                  <c:v>137.5</c:v>
                </c:pt>
                <c:pt idx="1376">
                  <c:v>137.6</c:v>
                </c:pt>
                <c:pt idx="1377">
                  <c:v>137.69999999999999</c:v>
                </c:pt>
                <c:pt idx="1378">
                  <c:v>137.80000000000001</c:v>
                </c:pt>
                <c:pt idx="1379">
                  <c:v>137.9</c:v>
                </c:pt>
                <c:pt idx="1380">
                  <c:v>138</c:v>
                </c:pt>
                <c:pt idx="1381">
                  <c:v>138.1</c:v>
                </c:pt>
                <c:pt idx="1382">
                  <c:v>138.19999999999999</c:v>
                </c:pt>
                <c:pt idx="1383">
                  <c:v>138.30000000000001</c:v>
                </c:pt>
                <c:pt idx="1384">
                  <c:v>138.4</c:v>
                </c:pt>
                <c:pt idx="1385">
                  <c:v>138.5</c:v>
                </c:pt>
                <c:pt idx="1386">
                  <c:v>138.6</c:v>
                </c:pt>
                <c:pt idx="1387">
                  <c:v>138.69999999999999</c:v>
                </c:pt>
                <c:pt idx="1388">
                  <c:v>138.80000000000001</c:v>
                </c:pt>
                <c:pt idx="1389">
                  <c:v>138.9</c:v>
                </c:pt>
                <c:pt idx="1390">
                  <c:v>139</c:v>
                </c:pt>
                <c:pt idx="1391">
                  <c:v>139.1</c:v>
                </c:pt>
                <c:pt idx="1392">
                  <c:v>139.19999999999999</c:v>
                </c:pt>
                <c:pt idx="1393">
                  <c:v>139.30000000000001</c:v>
                </c:pt>
                <c:pt idx="1394">
                  <c:v>139.4</c:v>
                </c:pt>
                <c:pt idx="1395">
                  <c:v>139.5</c:v>
                </c:pt>
                <c:pt idx="1396">
                  <c:v>139.6</c:v>
                </c:pt>
                <c:pt idx="1397">
                  <c:v>139.69999999999999</c:v>
                </c:pt>
                <c:pt idx="1398">
                  <c:v>139.80000000000001</c:v>
                </c:pt>
                <c:pt idx="1399">
                  <c:v>139.9</c:v>
                </c:pt>
                <c:pt idx="1400">
                  <c:v>140</c:v>
                </c:pt>
                <c:pt idx="1401">
                  <c:v>140.1</c:v>
                </c:pt>
                <c:pt idx="1402">
                  <c:v>140.19999999999999</c:v>
                </c:pt>
                <c:pt idx="1403">
                  <c:v>140.30000000000001</c:v>
                </c:pt>
                <c:pt idx="1404">
                  <c:v>140.4</c:v>
                </c:pt>
                <c:pt idx="1405">
                  <c:v>140.5</c:v>
                </c:pt>
                <c:pt idx="1406">
                  <c:v>140.6</c:v>
                </c:pt>
                <c:pt idx="1407">
                  <c:v>140.69999999999999</c:v>
                </c:pt>
                <c:pt idx="1408">
                  <c:v>140.80000000000001</c:v>
                </c:pt>
                <c:pt idx="1409">
                  <c:v>140.9</c:v>
                </c:pt>
                <c:pt idx="1410">
                  <c:v>141</c:v>
                </c:pt>
                <c:pt idx="1411">
                  <c:v>141.1</c:v>
                </c:pt>
                <c:pt idx="1412">
                  <c:v>141.19999999999999</c:v>
                </c:pt>
                <c:pt idx="1413">
                  <c:v>141.30000000000001</c:v>
                </c:pt>
                <c:pt idx="1414">
                  <c:v>141.4</c:v>
                </c:pt>
                <c:pt idx="1415">
                  <c:v>141.5</c:v>
                </c:pt>
                <c:pt idx="1416">
                  <c:v>141.6</c:v>
                </c:pt>
                <c:pt idx="1417">
                  <c:v>141.69999999999999</c:v>
                </c:pt>
                <c:pt idx="1418">
                  <c:v>141.80000000000001</c:v>
                </c:pt>
                <c:pt idx="1419">
                  <c:v>141.9</c:v>
                </c:pt>
                <c:pt idx="1420">
                  <c:v>142</c:v>
                </c:pt>
                <c:pt idx="1421">
                  <c:v>142.1</c:v>
                </c:pt>
                <c:pt idx="1422">
                  <c:v>142.19999999999999</c:v>
                </c:pt>
                <c:pt idx="1423">
                  <c:v>142.30000000000001</c:v>
                </c:pt>
                <c:pt idx="1424">
                  <c:v>142.4</c:v>
                </c:pt>
                <c:pt idx="1425">
                  <c:v>142.5</c:v>
                </c:pt>
                <c:pt idx="1426">
                  <c:v>142.6</c:v>
                </c:pt>
                <c:pt idx="1427">
                  <c:v>142.69999999999999</c:v>
                </c:pt>
                <c:pt idx="1428">
                  <c:v>142.80000000000001</c:v>
                </c:pt>
                <c:pt idx="1429">
                  <c:v>142.9</c:v>
                </c:pt>
                <c:pt idx="1430">
                  <c:v>143</c:v>
                </c:pt>
                <c:pt idx="1431">
                  <c:v>143.1</c:v>
                </c:pt>
                <c:pt idx="1432">
                  <c:v>143.19999999999999</c:v>
                </c:pt>
                <c:pt idx="1433">
                  <c:v>143.30000000000001</c:v>
                </c:pt>
                <c:pt idx="1434">
                  <c:v>143.4</c:v>
                </c:pt>
                <c:pt idx="1435">
                  <c:v>143.5</c:v>
                </c:pt>
                <c:pt idx="1436">
                  <c:v>143.6</c:v>
                </c:pt>
                <c:pt idx="1437">
                  <c:v>143.69999999999999</c:v>
                </c:pt>
                <c:pt idx="1438">
                  <c:v>143.80000000000001</c:v>
                </c:pt>
                <c:pt idx="1439">
                  <c:v>143.9</c:v>
                </c:pt>
                <c:pt idx="1440">
                  <c:v>144</c:v>
                </c:pt>
                <c:pt idx="1441">
                  <c:v>144.1</c:v>
                </c:pt>
                <c:pt idx="1442">
                  <c:v>144.19999999999999</c:v>
                </c:pt>
                <c:pt idx="1443">
                  <c:v>144.30000000000001</c:v>
                </c:pt>
                <c:pt idx="1444">
                  <c:v>144.4</c:v>
                </c:pt>
                <c:pt idx="1445">
                  <c:v>144.5</c:v>
                </c:pt>
                <c:pt idx="1446">
                  <c:v>144.6</c:v>
                </c:pt>
                <c:pt idx="1447">
                  <c:v>144.69999999999999</c:v>
                </c:pt>
                <c:pt idx="1448">
                  <c:v>144.80000000000001</c:v>
                </c:pt>
                <c:pt idx="1449">
                  <c:v>144.9</c:v>
                </c:pt>
                <c:pt idx="1450">
                  <c:v>145</c:v>
                </c:pt>
                <c:pt idx="1451">
                  <c:v>145.1</c:v>
                </c:pt>
                <c:pt idx="1452">
                  <c:v>145.19999999999999</c:v>
                </c:pt>
                <c:pt idx="1453">
                  <c:v>145.30000000000001</c:v>
                </c:pt>
                <c:pt idx="1454">
                  <c:v>145.4</c:v>
                </c:pt>
                <c:pt idx="1455">
                  <c:v>145.5</c:v>
                </c:pt>
                <c:pt idx="1456">
                  <c:v>145.6</c:v>
                </c:pt>
                <c:pt idx="1457">
                  <c:v>145.69999999999999</c:v>
                </c:pt>
                <c:pt idx="1458">
                  <c:v>145.80000000000001</c:v>
                </c:pt>
                <c:pt idx="1459">
                  <c:v>145.9</c:v>
                </c:pt>
                <c:pt idx="1460">
                  <c:v>146</c:v>
                </c:pt>
                <c:pt idx="1461">
                  <c:v>146.1</c:v>
                </c:pt>
                <c:pt idx="1462">
                  <c:v>146.19999999999999</c:v>
                </c:pt>
                <c:pt idx="1463">
                  <c:v>146.30000000000001</c:v>
                </c:pt>
                <c:pt idx="1464">
                  <c:v>146.4</c:v>
                </c:pt>
                <c:pt idx="1465">
                  <c:v>146.5</c:v>
                </c:pt>
                <c:pt idx="1466">
                  <c:v>146.6</c:v>
                </c:pt>
                <c:pt idx="1467">
                  <c:v>146.69999999999999</c:v>
                </c:pt>
                <c:pt idx="1468">
                  <c:v>146.80000000000001</c:v>
                </c:pt>
                <c:pt idx="1469">
                  <c:v>146.9</c:v>
                </c:pt>
                <c:pt idx="1470">
                  <c:v>147</c:v>
                </c:pt>
                <c:pt idx="1471">
                  <c:v>147.1</c:v>
                </c:pt>
                <c:pt idx="1472">
                  <c:v>147.19999999999999</c:v>
                </c:pt>
                <c:pt idx="1473">
                  <c:v>147.30000000000001</c:v>
                </c:pt>
                <c:pt idx="1474">
                  <c:v>147.4</c:v>
                </c:pt>
                <c:pt idx="1475">
                  <c:v>147.5</c:v>
                </c:pt>
                <c:pt idx="1476">
                  <c:v>147.6</c:v>
                </c:pt>
                <c:pt idx="1477">
                  <c:v>147.69999999999999</c:v>
                </c:pt>
                <c:pt idx="1478">
                  <c:v>147.80000000000001</c:v>
                </c:pt>
                <c:pt idx="1479">
                  <c:v>147.9</c:v>
                </c:pt>
                <c:pt idx="1480">
                  <c:v>148</c:v>
                </c:pt>
                <c:pt idx="1481">
                  <c:v>148.1</c:v>
                </c:pt>
                <c:pt idx="1482">
                  <c:v>148.19999999999999</c:v>
                </c:pt>
                <c:pt idx="1483">
                  <c:v>148.30000000000001</c:v>
                </c:pt>
                <c:pt idx="1484">
                  <c:v>148.4</c:v>
                </c:pt>
                <c:pt idx="1485">
                  <c:v>148.5</c:v>
                </c:pt>
                <c:pt idx="1486">
                  <c:v>148.6</c:v>
                </c:pt>
                <c:pt idx="1487">
                  <c:v>148.69999999999999</c:v>
                </c:pt>
                <c:pt idx="1488">
                  <c:v>148.80000000000001</c:v>
                </c:pt>
                <c:pt idx="1489">
                  <c:v>148.9</c:v>
                </c:pt>
                <c:pt idx="1490">
                  <c:v>149</c:v>
                </c:pt>
                <c:pt idx="1491">
                  <c:v>149.1</c:v>
                </c:pt>
                <c:pt idx="1492">
                  <c:v>149.19999999999999</c:v>
                </c:pt>
                <c:pt idx="1493">
                  <c:v>149.30000000000001</c:v>
                </c:pt>
                <c:pt idx="1494">
                  <c:v>149.4</c:v>
                </c:pt>
                <c:pt idx="1495">
                  <c:v>149.5</c:v>
                </c:pt>
                <c:pt idx="1496">
                  <c:v>149.6</c:v>
                </c:pt>
                <c:pt idx="1497">
                  <c:v>149.69999999999999</c:v>
                </c:pt>
                <c:pt idx="1498">
                  <c:v>149.80000000000001</c:v>
                </c:pt>
                <c:pt idx="1499">
                  <c:v>149.9</c:v>
                </c:pt>
                <c:pt idx="1500">
                  <c:v>150</c:v>
                </c:pt>
                <c:pt idx="1501">
                  <c:v>150.1</c:v>
                </c:pt>
                <c:pt idx="1502">
                  <c:v>150.19999999999999</c:v>
                </c:pt>
                <c:pt idx="1503">
                  <c:v>150.30000000000001</c:v>
                </c:pt>
                <c:pt idx="1504">
                  <c:v>150.4</c:v>
                </c:pt>
                <c:pt idx="1505">
                  <c:v>150.5</c:v>
                </c:pt>
                <c:pt idx="1506">
                  <c:v>150.6</c:v>
                </c:pt>
                <c:pt idx="1507">
                  <c:v>150.69999999999999</c:v>
                </c:pt>
                <c:pt idx="1508">
                  <c:v>150.80000000000001</c:v>
                </c:pt>
                <c:pt idx="1509">
                  <c:v>150.9</c:v>
                </c:pt>
                <c:pt idx="1510">
                  <c:v>151</c:v>
                </c:pt>
                <c:pt idx="1511">
                  <c:v>151.1</c:v>
                </c:pt>
                <c:pt idx="1512">
                  <c:v>151.19999999999999</c:v>
                </c:pt>
                <c:pt idx="1513">
                  <c:v>151.30000000000001</c:v>
                </c:pt>
                <c:pt idx="1514">
                  <c:v>151.4</c:v>
                </c:pt>
                <c:pt idx="1515">
                  <c:v>151.5</c:v>
                </c:pt>
                <c:pt idx="1516">
                  <c:v>151.6</c:v>
                </c:pt>
                <c:pt idx="1517">
                  <c:v>151.69999999999999</c:v>
                </c:pt>
                <c:pt idx="1518">
                  <c:v>151.80000000000001</c:v>
                </c:pt>
                <c:pt idx="1519">
                  <c:v>151.9</c:v>
                </c:pt>
                <c:pt idx="1520">
                  <c:v>152</c:v>
                </c:pt>
                <c:pt idx="1521">
                  <c:v>152.1</c:v>
                </c:pt>
                <c:pt idx="1522">
                  <c:v>152.19999999999999</c:v>
                </c:pt>
                <c:pt idx="1523">
                  <c:v>152.30000000000001</c:v>
                </c:pt>
                <c:pt idx="1524">
                  <c:v>152.4</c:v>
                </c:pt>
                <c:pt idx="1525">
                  <c:v>152.5</c:v>
                </c:pt>
                <c:pt idx="1526">
                  <c:v>152.6</c:v>
                </c:pt>
                <c:pt idx="1527">
                  <c:v>152.69999999999999</c:v>
                </c:pt>
                <c:pt idx="1528">
                  <c:v>152.80000000000001</c:v>
                </c:pt>
                <c:pt idx="1529">
                  <c:v>152.9</c:v>
                </c:pt>
                <c:pt idx="1530">
                  <c:v>153</c:v>
                </c:pt>
                <c:pt idx="1531">
                  <c:v>153.1</c:v>
                </c:pt>
                <c:pt idx="1532">
                  <c:v>153.19999999999999</c:v>
                </c:pt>
                <c:pt idx="1533">
                  <c:v>153.30000000000001</c:v>
                </c:pt>
                <c:pt idx="1534">
                  <c:v>153.4</c:v>
                </c:pt>
                <c:pt idx="1535">
                  <c:v>153.5</c:v>
                </c:pt>
                <c:pt idx="1536">
                  <c:v>153.6</c:v>
                </c:pt>
                <c:pt idx="1537">
                  <c:v>153.69999999999999</c:v>
                </c:pt>
                <c:pt idx="1538">
                  <c:v>153.80000000000001</c:v>
                </c:pt>
                <c:pt idx="1539">
                  <c:v>153.9</c:v>
                </c:pt>
                <c:pt idx="1540">
                  <c:v>154</c:v>
                </c:pt>
                <c:pt idx="1541">
                  <c:v>154.1</c:v>
                </c:pt>
                <c:pt idx="1542">
                  <c:v>154.19999999999999</c:v>
                </c:pt>
                <c:pt idx="1543">
                  <c:v>154.30000000000001</c:v>
                </c:pt>
                <c:pt idx="1544">
                  <c:v>154.4</c:v>
                </c:pt>
                <c:pt idx="1545">
                  <c:v>154.5</c:v>
                </c:pt>
                <c:pt idx="1546">
                  <c:v>154.6</c:v>
                </c:pt>
                <c:pt idx="1547">
                  <c:v>154.69999999999999</c:v>
                </c:pt>
                <c:pt idx="1548">
                  <c:v>154.80000000000001</c:v>
                </c:pt>
                <c:pt idx="1549">
                  <c:v>154.9</c:v>
                </c:pt>
                <c:pt idx="1550">
                  <c:v>155</c:v>
                </c:pt>
                <c:pt idx="1551">
                  <c:v>155.1</c:v>
                </c:pt>
                <c:pt idx="1552">
                  <c:v>155.19999999999999</c:v>
                </c:pt>
                <c:pt idx="1553">
                  <c:v>155.30000000000001</c:v>
                </c:pt>
                <c:pt idx="1554">
                  <c:v>155.4</c:v>
                </c:pt>
                <c:pt idx="1555">
                  <c:v>155.5</c:v>
                </c:pt>
                <c:pt idx="1556">
                  <c:v>155.6</c:v>
                </c:pt>
                <c:pt idx="1557">
                  <c:v>155.69999999999999</c:v>
                </c:pt>
                <c:pt idx="1558">
                  <c:v>155.80000000000001</c:v>
                </c:pt>
                <c:pt idx="1559">
                  <c:v>155.9</c:v>
                </c:pt>
                <c:pt idx="1560">
                  <c:v>156</c:v>
                </c:pt>
                <c:pt idx="1561">
                  <c:v>156.1</c:v>
                </c:pt>
                <c:pt idx="1562">
                  <c:v>156.19999999999999</c:v>
                </c:pt>
                <c:pt idx="1563">
                  <c:v>156.30000000000001</c:v>
                </c:pt>
                <c:pt idx="1564">
                  <c:v>156.4</c:v>
                </c:pt>
                <c:pt idx="1565">
                  <c:v>156.5</c:v>
                </c:pt>
                <c:pt idx="1566">
                  <c:v>156.6</c:v>
                </c:pt>
                <c:pt idx="1567">
                  <c:v>156.69999999999999</c:v>
                </c:pt>
                <c:pt idx="1568">
                  <c:v>156.80000000000001</c:v>
                </c:pt>
                <c:pt idx="1569">
                  <c:v>156.9</c:v>
                </c:pt>
                <c:pt idx="1570">
                  <c:v>157</c:v>
                </c:pt>
                <c:pt idx="1571">
                  <c:v>157.1</c:v>
                </c:pt>
                <c:pt idx="1572">
                  <c:v>157.19999999999999</c:v>
                </c:pt>
                <c:pt idx="1573">
                  <c:v>157.30000000000001</c:v>
                </c:pt>
                <c:pt idx="1574">
                  <c:v>157.4</c:v>
                </c:pt>
                <c:pt idx="1575">
                  <c:v>157.5</c:v>
                </c:pt>
                <c:pt idx="1576">
                  <c:v>157.6</c:v>
                </c:pt>
                <c:pt idx="1577">
                  <c:v>157.69999999999999</c:v>
                </c:pt>
                <c:pt idx="1578">
                  <c:v>157.80000000000001</c:v>
                </c:pt>
                <c:pt idx="1579">
                  <c:v>157.9</c:v>
                </c:pt>
                <c:pt idx="1580">
                  <c:v>158</c:v>
                </c:pt>
                <c:pt idx="1581">
                  <c:v>158.1</c:v>
                </c:pt>
                <c:pt idx="1582">
                  <c:v>158.19999999999999</c:v>
                </c:pt>
                <c:pt idx="1583">
                  <c:v>158.30000000000001</c:v>
                </c:pt>
                <c:pt idx="1584">
                  <c:v>158.4</c:v>
                </c:pt>
                <c:pt idx="1585">
                  <c:v>158.5</c:v>
                </c:pt>
                <c:pt idx="1586">
                  <c:v>158.6</c:v>
                </c:pt>
                <c:pt idx="1587">
                  <c:v>158.69999999999999</c:v>
                </c:pt>
                <c:pt idx="1588">
                  <c:v>158.80000000000001</c:v>
                </c:pt>
                <c:pt idx="1589">
                  <c:v>158.9</c:v>
                </c:pt>
                <c:pt idx="1590">
                  <c:v>159</c:v>
                </c:pt>
                <c:pt idx="1591">
                  <c:v>159.1</c:v>
                </c:pt>
                <c:pt idx="1592">
                  <c:v>159.19999999999999</c:v>
                </c:pt>
                <c:pt idx="1593">
                  <c:v>159.30000000000001</c:v>
                </c:pt>
                <c:pt idx="1594">
                  <c:v>159.4</c:v>
                </c:pt>
                <c:pt idx="1595">
                  <c:v>159.5</c:v>
                </c:pt>
                <c:pt idx="1596">
                  <c:v>159.6</c:v>
                </c:pt>
                <c:pt idx="1597">
                  <c:v>159.69999999999999</c:v>
                </c:pt>
                <c:pt idx="1598">
                  <c:v>159.80000000000001</c:v>
                </c:pt>
                <c:pt idx="1599">
                  <c:v>159.9</c:v>
                </c:pt>
                <c:pt idx="1600">
                  <c:v>160</c:v>
                </c:pt>
                <c:pt idx="1601">
                  <c:v>160.1</c:v>
                </c:pt>
                <c:pt idx="1602">
                  <c:v>160.19999999999999</c:v>
                </c:pt>
                <c:pt idx="1603">
                  <c:v>160.30000000000001</c:v>
                </c:pt>
                <c:pt idx="1604">
                  <c:v>160.4</c:v>
                </c:pt>
                <c:pt idx="1605">
                  <c:v>160.5</c:v>
                </c:pt>
                <c:pt idx="1606">
                  <c:v>160.6</c:v>
                </c:pt>
                <c:pt idx="1607">
                  <c:v>160.69999999999999</c:v>
                </c:pt>
                <c:pt idx="1608">
                  <c:v>160.80000000000001</c:v>
                </c:pt>
                <c:pt idx="1609">
                  <c:v>160.9</c:v>
                </c:pt>
                <c:pt idx="1610">
                  <c:v>161</c:v>
                </c:pt>
                <c:pt idx="1611">
                  <c:v>161.1</c:v>
                </c:pt>
                <c:pt idx="1612">
                  <c:v>161.19999999999999</c:v>
                </c:pt>
                <c:pt idx="1613">
                  <c:v>161.30000000000001</c:v>
                </c:pt>
                <c:pt idx="1614">
                  <c:v>161.4</c:v>
                </c:pt>
                <c:pt idx="1615">
                  <c:v>161.5</c:v>
                </c:pt>
                <c:pt idx="1616">
                  <c:v>161.6</c:v>
                </c:pt>
                <c:pt idx="1617">
                  <c:v>161.69999999999999</c:v>
                </c:pt>
                <c:pt idx="1618">
                  <c:v>161.80000000000001</c:v>
                </c:pt>
                <c:pt idx="1619">
                  <c:v>161.9</c:v>
                </c:pt>
                <c:pt idx="1620">
                  <c:v>162</c:v>
                </c:pt>
                <c:pt idx="1621">
                  <c:v>162.1</c:v>
                </c:pt>
                <c:pt idx="1622">
                  <c:v>162.19999999999999</c:v>
                </c:pt>
                <c:pt idx="1623">
                  <c:v>162.30000000000001</c:v>
                </c:pt>
                <c:pt idx="1624">
                  <c:v>162.4</c:v>
                </c:pt>
                <c:pt idx="1625">
                  <c:v>162.5</c:v>
                </c:pt>
                <c:pt idx="1626">
                  <c:v>162.6</c:v>
                </c:pt>
                <c:pt idx="1627">
                  <c:v>162.69999999999999</c:v>
                </c:pt>
                <c:pt idx="1628">
                  <c:v>162.80000000000001</c:v>
                </c:pt>
                <c:pt idx="1629">
                  <c:v>162.9</c:v>
                </c:pt>
                <c:pt idx="1630">
                  <c:v>163</c:v>
                </c:pt>
                <c:pt idx="1631">
                  <c:v>163.1</c:v>
                </c:pt>
                <c:pt idx="1632">
                  <c:v>163.19999999999999</c:v>
                </c:pt>
                <c:pt idx="1633">
                  <c:v>163.30000000000001</c:v>
                </c:pt>
                <c:pt idx="1634">
                  <c:v>163.4</c:v>
                </c:pt>
                <c:pt idx="1635">
                  <c:v>163.5</c:v>
                </c:pt>
                <c:pt idx="1636">
                  <c:v>163.6</c:v>
                </c:pt>
                <c:pt idx="1637">
                  <c:v>163.69999999999999</c:v>
                </c:pt>
                <c:pt idx="1638">
                  <c:v>163.80000000000001</c:v>
                </c:pt>
                <c:pt idx="1639">
                  <c:v>163.9</c:v>
                </c:pt>
                <c:pt idx="1640">
                  <c:v>164</c:v>
                </c:pt>
                <c:pt idx="1641">
                  <c:v>164.1</c:v>
                </c:pt>
                <c:pt idx="1642">
                  <c:v>164.2</c:v>
                </c:pt>
                <c:pt idx="1643">
                  <c:v>164.3</c:v>
                </c:pt>
                <c:pt idx="1644">
                  <c:v>164.4</c:v>
                </c:pt>
                <c:pt idx="1645">
                  <c:v>164.5</c:v>
                </c:pt>
                <c:pt idx="1646">
                  <c:v>164.6</c:v>
                </c:pt>
                <c:pt idx="1647">
                  <c:v>164.7</c:v>
                </c:pt>
                <c:pt idx="1648">
                  <c:v>164.8</c:v>
                </c:pt>
                <c:pt idx="1649">
                  <c:v>164.9</c:v>
                </c:pt>
                <c:pt idx="1650">
                  <c:v>165</c:v>
                </c:pt>
                <c:pt idx="1651">
                  <c:v>165.1</c:v>
                </c:pt>
                <c:pt idx="1652">
                  <c:v>165.2</c:v>
                </c:pt>
                <c:pt idx="1653">
                  <c:v>165.3</c:v>
                </c:pt>
                <c:pt idx="1654">
                  <c:v>165.4</c:v>
                </c:pt>
                <c:pt idx="1655">
                  <c:v>165.5</c:v>
                </c:pt>
                <c:pt idx="1656">
                  <c:v>165.6</c:v>
                </c:pt>
                <c:pt idx="1657">
                  <c:v>165.7</c:v>
                </c:pt>
                <c:pt idx="1658">
                  <c:v>165.8</c:v>
                </c:pt>
                <c:pt idx="1659">
                  <c:v>165.9</c:v>
                </c:pt>
                <c:pt idx="1660">
                  <c:v>166</c:v>
                </c:pt>
                <c:pt idx="1661">
                  <c:v>166.1</c:v>
                </c:pt>
                <c:pt idx="1662">
                  <c:v>166.2</c:v>
                </c:pt>
                <c:pt idx="1663">
                  <c:v>166.3</c:v>
                </c:pt>
                <c:pt idx="1664">
                  <c:v>166.4</c:v>
                </c:pt>
                <c:pt idx="1665">
                  <c:v>166.5</c:v>
                </c:pt>
                <c:pt idx="1666">
                  <c:v>166.6</c:v>
                </c:pt>
                <c:pt idx="1667">
                  <c:v>166.7</c:v>
                </c:pt>
                <c:pt idx="1668">
                  <c:v>166.8</c:v>
                </c:pt>
                <c:pt idx="1669">
                  <c:v>166.9</c:v>
                </c:pt>
                <c:pt idx="1670">
                  <c:v>167</c:v>
                </c:pt>
                <c:pt idx="1671">
                  <c:v>167.1</c:v>
                </c:pt>
                <c:pt idx="1672">
                  <c:v>167.2</c:v>
                </c:pt>
                <c:pt idx="1673">
                  <c:v>167.3</c:v>
                </c:pt>
                <c:pt idx="1674">
                  <c:v>167.4</c:v>
                </c:pt>
                <c:pt idx="1675">
                  <c:v>167.5</c:v>
                </c:pt>
                <c:pt idx="1676">
                  <c:v>167.6</c:v>
                </c:pt>
                <c:pt idx="1677">
                  <c:v>167.7</c:v>
                </c:pt>
                <c:pt idx="1678">
                  <c:v>167.8</c:v>
                </c:pt>
                <c:pt idx="1679">
                  <c:v>167.9</c:v>
                </c:pt>
                <c:pt idx="1680">
                  <c:v>168</c:v>
                </c:pt>
                <c:pt idx="1681">
                  <c:v>168.1</c:v>
                </c:pt>
                <c:pt idx="1682">
                  <c:v>168.2</c:v>
                </c:pt>
                <c:pt idx="1683">
                  <c:v>168.3</c:v>
                </c:pt>
                <c:pt idx="1684">
                  <c:v>168.4</c:v>
                </c:pt>
                <c:pt idx="1685">
                  <c:v>168.5</c:v>
                </c:pt>
                <c:pt idx="1686">
                  <c:v>168.6</c:v>
                </c:pt>
                <c:pt idx="1687">
                  <c:v>168.7</c:v>
                </c:pt>
                <c:pt idx="1688">
                  <c:v>168.8</c:v>
                </c:pt>
                <c:pt idx="1689">
                  <c:v>168.9</c:v>
                </c:pt>
                <c:pt idx="1690">
                  <c:v>169</c:v>
                </c:pt>
                <c:pt idx="1691">
                  <c:v>169.1</c:v>
                </c:pt>
                <c:pt idx="1692">
                  <c:v>169.2</c:v>
                </c:pt>
                <c:pt idx="1693">
                  <c:v>169.3</c:v>
                </c:pt>
                <c:pt idx="1694">
                  <c:v>169.4</c:v>
                </c:pt>
                <c:pt idx="1695">
                  <c:v>169.5</c:v>
                </c:pt>
                <c:pt idx="1696">
                  <c:v>169.6</c:v>
                </c:pt>
                <c:pt idx="1697">
                  <c:v>169.7</c:v>
                </c:pt>
                <c:pt idx="1698">
                  <c:v>169.8</c:v>
                </c:pt>
                <c:pt idx="1699">
                  <c:v>169.9</c:v>
                </c:pt>
                <c:pt idx="1700">
                  <c:v>170</c:v>
                </c:pt>
                <c:pt idx="1701">
                  <c:v>170.1</c:v>
                </c:pt>
                <c:pt idx="1702">
                  <c:v>170.2</c:v>
                </c:pt>
                <c:pt idx="1703">
                  <c:v>170.3</c:v>
                </c:pt>
                <c:pt idx="1704">
                  <c:v>170.4</c:v>
                </c:pt>
                <c:pt idx="1705">
                  <c:v>170.5</c:v>
                </c:pt>
                <c:pt idx="1706">
                  <c:v>170.6</c:v>
                </c:pt>
                <c:pt idx="1707">
                  <c:v>170.7</c:v>
                </c:pt>
                <c:pt idx="1708">
                  <c:v>170.8</c:v>
                </c:pt>
                <c:pt idx="1709">
                  <c:v>170.9</c:v>
                </c:pt>
                <c:pt idx="1710">
                  <c:v>171</c:v>
                </c:pt>
                <c:pt idx="1711">
                  <c:v>171.1</c:v>
                </c:pt>
                <c:pt idx="1712">
                  <c:v>171.2</c:v>
                </c:pt>
                <c:pt idx="1713">
                  <c:v>171.3</c:v>
                </c:pt>
                <c:pt idx="1714">
                  <c:v>171.4</c:v>
                </c:pt>
                <c:pt idx="1715">
                  <c:v>171.5</c:v>
                </c:pt>
                <c:pt idx="1716">
                  <c:v>171.6</c:v>
                </c:pt>
                <c:pt idx="1717">
                  <c:v>171.7</c:v>
                </c:pt>
                <c:pt idx="1718">
                  <c:v>171.8</c:v>
                </c:pt>
                <c:pt idx="1719">
                  <c:v>171.9</c:v>
                </c:pt>
                <c:pt idx="1720">
                  <c:v>172</c:v>
                </c:pt>
                <c:pt idx="1721">
                  <c:v>172.1</c:v>
                </c:pt>
                <c:pt idx="1722">
                  <c:v>172.2</c:v>
                </c:pt>
                <c:pt idx="1723">
                  <c:v>172.3</c:v>
                </c:pt>
                <c:pt idx="1724">
                  <c:v>172.4</c:v>
                </c:pt>
                <c:pt idx="1725">
                  <c:v>172.5</c:v>
                </c:pt>
                <c:pt idx="1726">
                  <c:v>172.6</c:v>
                </c:pt>
                <c:pt idx="1727">
                  <c:v>172.7</c:v>
                </c:pt>
                <c:pt idx="1728">
                  <c:v>172.8</c:v>
                </c:pt>
                <c:pt idx="1729">
                  <c:v>172.9</c:v>
                </c:pt>
                <c:pt idx="1730">
                  <c:v>173</c:v>
                </c:pt>
                <c:pt idx="1731">
                  <c:v>173.1</c:v>
                </c:pt>
                <c:pt idx="1732">
                  <c:v>173.2</c:v>
                </c:pt>
                <c:pt idx="1733">
                  <c:v>173.3</c:v>
                </c:pt>
                <c:pt idx="1734">
                  <c:v>173.4</c:v>
                </c:pt>
                <c:pt idx="1735">
                  <c:v>173.5</c:v>
                </c:pt>
                <c:pt idx="1736">
                  <c:v>173.6</c:v>
                </c:pt>
                <c:pt idx="1737">
                  <c:v>173.7</c:v>
                </c:pt>
                <c:pt idx="1738">
                  <c:v>173.8</c:v>
                </c:pt>
                <c:pt idx="1739">
                  <c:v>173.9</c:v>
                </c:pt>
                <c:pt idx="1740">
                  <c:v>174</c:v>
                </c:pt>
                <c:pt idx="1741">
                  <c:v>174.1</c:v>
                </c:pt>
                <c:pt idx="1742">
                  <c:v>174.2</c:v>
                </c:pt>
                <c:pt idx="1743">
                  <c:v>174.3</c:v>
                </c:pt>
                <c:pt idx="1744">
                  <c:v>174.4</c:v>
                </c:pt>
                <c:pt idx="1745">
                  <c:v>174.5</c:v>
                </c:pt>
                <c:pt idx="1746">
                  <c:v>174.6</c:v>
                </c:pt>
                <c:pt idx="1747">
                  <c:v>174.7</c:v>
                </c:pt>
                <c:pt idx="1748">
                  <c:v>174.8</c:v>
                </c:pt>
                <c:pt idx="1749">
                  <c:v>174.9</c:v>
                </c:pt>
                <c:pt idx="1750">
                  <c:v>175</c:v>
                </c:pt>
                <c:pt idx="1751">
                  <c:v>175.1</c:v>
                </c:pt>
                <c:pt idx="1752">
                  <c:v>175.2</c:v>
                </c:pt>
                <c:pt idx="1753">
                  <c:v>175.3</c:v>
                </c:pt>
                <c:pt idx="1754">
                  <c:v>175.4</c:v>
                </c:pt>
                <c:pt idx="1755">
                  <c:v>175.5</c:v>
                </c:pt>
                <c:pt idx="1756">
                  <c:v>175.6</c:v>
                </c:pt>
                <c:pt idx="1757">
                  <c:v>175.7</c:v>
                </c:pt>
                <c:pt idx="1758">
                  <c:v>175.8</c:v>
                </c:pt>
                <c:pt idx="1759">
                  <c:v>175.9</c:v>
                </c:pt>
                <c:pt idx="1760">
                  <c:v>176</c:v>
                </c:pt>
                <c:pt idx="1761">
                  <c:v>176.1</c:v>
                </c:pt>
                <c:pt idx="1762">
                  <c:v>176.2</c:v>
                </c:pt>
                <c:pt idx="1763">
                  <c:v>176.3</c:v>
                </c:pt>
                <c:pt idx="1764">
                  <c:v>176.4</c:v>
                </c:pt>
                <c:pt idx="1765">
                  <c:v>176.5</c:v>
                </c:pt>
                <c:pt idx="1766">
                  <c:v>176.6</c:v>
                </c:pt>
                <c:pt idx="1767">
                  <c:v>176.7</c:v>
                </c:pt>
                <c:pt idx="1768">
                  <c:v>176.8</c:v>
                </c:pt>
                <c:pt idx="1769">
                  <c:v>176.9</c:v>
                </c:pt>
                <c:pt idx="1770">
                  <c:v>177</c:v>
                </c:pt>
                <c:pt idx="1771">
                  <c:v>177.1</c:v>
                </c:pt>
                <c:pt idx="1772">
                  <c:v>177.2</c:v>
                </c:pt>
                <c:pt idx="1773">
                  <c:v>177.3</c:v>
                </c:pt>
                <c:pt idx="1774">
                  <c:v>177.4</c:v>
                </c:pt>
                <c:pt idx="1775">
                  <c:v>177.5</c:v>
                </c:pt>
                <c:pt idx="1776">
                  <c:v>177.6</c:v>
                </c:pt>
                <c:pt idx="1777">
                  <c:v>177.7</c:v>
                </c:pt>
                <c:pt idx="1778">
                  <c:v>177.8</c:v>
                </c:pt>
                <c:pt idx="1779">
                  <c:v>177.9</c:v>
                </c:pt>
                <c:pt idx="1780">
                  <c:v>178</c:v>
                </c:pt>
                <c:pt idx="1781">
                  <c:v>178.1</c:v>
                </c:pt>
                <c:pt idx="1782">
                  <c:v>178.2</c:v>
                </c:pt>
                <c:pt idx="1783">
                  <c:v>178.3</c:v>
                </c:pt>
                <c:pt idx="1784">
                  <c:v>178.4</c:v>
                </c:pt>
                <c:pt idx="1785">
                  <c:v>178.5</c:v>
                </c:pt>
                <c:pt idx="1786">
                  <c:v>178.6</c:v>
                </c:pt>
                <c:pt idx="1787">
                  <c:v>178.7</c:v>
                </c:pt>
                <c:pt idx="1788">
                  <c:v>178.8</c:v>
                </c:pt>
                <c:pt idx="1789">
                  <c:v>178.9</c:v>
                </c:pt>
                <c:pt idx="1790">
                  <c:v>179</c:v>
                </c:pt>
                <c:pt idx="1791">
                  <c:v>179.1</c:v>
                </c:pt>
                <c:pt idx="1792">
                  <c:v>179.2</c:v>
                </c:pt>
                <c:pt idx="1793">
                  <c:v>179.3</c:v>
                </c:pt>
                <c:pt idx="1794">
                  <c:v>179.4</c:v>
                </c:pt>
                <c:pt idx="1795">
                  <c:v>179.5</c:v>
                </c:pt>
                <c:pt idx="1796">
                  <c:v>179.6</c:v>
                </c:pt>
                <c:pt idx="1797">
                  <c:v>179.7</c:v>
                </c:pt>
                <c:pt idx="1798">
                  <c:v>179.8</c:v>
                </c:pt>
                <c:pt idx="1799">
                  <c:v>179.9</c:v>
                </c:pt>
                <c:pt idx="1800">
                  <c:v>180</c:v>
                </c:pt>
                <c:pt idx="1801">
                  <c:v>180.1</c:v>
                </c:pt>
                <c:pt idx="1802">
                  <c:v>180.2</c:v>
                </c:pt>
                <c:pt idx="1803">
                  <c:v>180.3</c:v>
                </c:pt>
                <c:pt idx="1804">
                  <c:v>180.4</c:v>
                </c:pt>
                <c:pt idx="1805">
                  <c:v>180.5</c:v>
                </c:pt>
                <c:pt idx="1806">
                  <c:v>180.6</c:v>
                </c:pt>
                <c:pt idx="1807">
                  <c:v>180.7</c:v>
                </c:pt>
                <c:pt idx="1808">
                  <c:v>180.8</c:v>
                </c:pt>
                <c:pt idx="1809">
                  <c:v>180.9</c:v>
                </c:pt>
                <c:pt idx="1810">
                  <c:v>181</c:v>
                </c:pt>
                <c:pt idx="1811">
                  <c:v>181.1</c:v>
                </c:pt>
                <c:pt idx="1812">
                  <c:v>181.2</c:v>
                </c:pt>
                <c:pt idx="1813">
                  <c:v>181.3</c:v>
                </c:pt>
                <c:pt idx="1814">
                  <c:v>181.4</c:v>
                </c:pt>
                <c:pt idx="1815">
                  <c:v>181.5</c:v>
                </c:pt>
                <c:pt idx="1816">
                  <c:v>181.6</c:v>
                </c:pt>
                <c:pt idx="1817">
                  <c:v>181.7</c:v>
                </c:pt>
                <c:pt idx="1818">
                  <c:v>181.8</c:v>
                </c:pt>
                <c:pt idx="1819">
                  <c:v>181.9</c:v>
                </c:pt>
                <c:pt idx="1820">
                  <c:v>182</c:v>
                </c:pt>
                <c:pt idx="1821">
                  <c:v>182.1</c:v>
                </c:pt>
                <c:pt idx="1822">
                  <c:v>182.2</c:v>
                </c:pt>
                <c:pt idx="1823">
                  <c:v>182.3</c:v>
                </c:pt>
                <c:pt idx="1824">
                  <c:v>182.4</c:v>
                </c:pt>
                <c:pt idx="1825">
                  <c:v>182.5</c:v>
                </c:pt>
                <c:pt idx="1826">
                  <c:v>182.6</c:v>
                </c:pt>
                <c:pt idx="1827">
                  <c:v>182.7</c:v>
                </c:pt>
                <c:pt idx="1828">
                  <c:v>182.8</c:v>
                </c:pt>
                <c:pt idx="1829">
                  <c:v>182.9</c:v>
                </c:pt>
                <c:pt idx="1830">
                  <c:v>183</c:v>
                </c:pt>
                <c:pt idx="1831">
                  <c:v>183.1</c:v>
                </c:pt>
                <c:pt idx="1832">
                  <c:v>183.2</c:v>
                </c:pt>
                <c:pt idx="1833">
                  <c:v>183.3</c:v>
                </c:pt>
                <c:pt idx="1834">
                  <c:v>183.4</c:v>
                </c:pt>
                <c:pt idx="1835">
                  <c:v>183.5</c:v>
                </c:pt>
                <c:pt idx="1836">
                  <c:v>183.6</c:v>
                </c:pt>
                <c:pt idx="1837">
                  <c:v>183.7</c:v>
                </c:pt>
                <c:pt idx="1838">
                  <c:v>183.8</c:v>
                </c:pt>
                <c:pt idx="1839">
                  <c:v>183.9</c:v>
                </c:pt>
                <c:pt idx="1840">
                  <c:v>184</c:v>
                </c:pt>
                <c:pt idx="1841">
                  <c:v>184.1</c:v>
                </c:pt>
                <c:pt idx="1842">
                  <c:v>184.2</c:v>
                </c:pt>
                <c:pt idx="1843">
                  <c:v>184.3</c:v>
                </c:pt>
                <c:pt idx="1844">
                  <c:v>184.4</c:v>
                </c:pt>
                <c:pt idx="1845">
                  <c:v>184.5</c:v>
                </c:pt>
                <c:pt idx="1846">
                  <c:v>184.6</c:v>
                </c:pt>
                <c:pt idx="1847">
                  <c:v>184.7</c:v>
                </c:pt>
                <c:pt idx="1848">
                  <c:v>184.8</c:v>
                </c:pt>
                <c:pt idx="1849">
                  <c:v>184.9</c:v>
                </c:pt>
                <c:pt idx="1850">
                  <c:v>185</c:v>
                </c:pt>
                <c:pt idx="1851">
                  <c:v>185.1</c:v>
                </c:pt>
                <c:pt idx="1852">
                  <c:v>185.2</c:v>
                </c:pt>
                <c:pt idx="1853">
                  <c:v>185.3</c:v>
                </c:pt>
                <c:pt idx="1854">
                  <c:v>185.4</c:v>
                </c:pt>
                <c:pt idx="1855">
                  <c:v>185.5</c:v>
                </c:pt>
                <c:pt idx="1856">
                  <c:v>185.6</c:v>
                </c:pt>
                <c:pt idx="1857">
                  <c:v>185.7</c:v>
                </c:pt>
                <c:pt idx="1858">
                  <c:v>185.8</c:v>
                </c:pt>
                <c:pt idx="1859">
                  <c:v>185.9</c:v>
                </c:pt>
                <c:pt idx="1860">
                  <c:v>186</c:v>
                </c:pt>
                <c:pt idx="1861">
                  <c:v>186.1</c:v>
                </c:pt>
                <c:pt idx="1862">
                  <c:v>186.2</c:v>
                </c:pt>
                <c:pt idx="1863">
                  <c:v>186.3</c:v>
                </c:pt>
                <c:pt idx="1864">
                  <c:v>186.4</c:v>
                </c:pt>
                <c:pt idx="1865">
                  <c:v>186.5</c:v>
                </c:pt>
                <c:pt idx="1866">
                  <c:v>186.6</c:v>
                </c:pt>
                <c:pt idx="1867">
                  <c:v>186.7</c:v>
                </c:pt>
                <c:pt idx="1868">
                  <c:v>186.8</c:v>
                </c:pt>
                <c:pt idx="1869">
                  <c:v>186.9</c:v>
                </c:pt>
                <c:pt idx="1870">
                  <c:v>187</c:v>
                </c:pt>
                <c:pt idx="1871">
                  <c:v>187.1</c:v>
                </c:pt>
                <c:pt idx="1872">
                  <c:v>187.2</c:v>
                </c:pt>
                <c:pt idx="1873">
                  <c:v>187.3</c:v>
                </c:pt>
                <c:pt idx="1874">
                  <c:v>187.4</c:v>
                </c:pt>
                <c:pt idx="1875">
                  <c:v>187.5</c:v>
                </c:pt>
                <c:pt idx="1876">
                  <c:v>187.6</c:v>
                </c:pt>
                <c:pt idx="1877">
                  <c:v>187.7</c:v>
                </c:pt>
                <c:pt idx="1878">
                  <c:v>187.8</c:v>
                </c:pt>
                <c:pt idx="1879">
                  <c:v>187.9</c:v>
                </c:pt>
                <c:pt idx="1880">
                  <c:v>188</c:v>
                </c:pt>
                <c:pt idx="1881">
                  <c:v>188.1</c:v>
                </c:pt>
                <c:pt idx="1882">
                  <c:v>188.2</c:v>
                </c:pt>
                <c:pt idx="1883">
                  <c:v>188.3</c:v>
                </c:pt>
                <c:pt idx="1884">
                  <c:v>188.4</c:v>
                </c:pt>
                <c:pt idx="1885">
                  <c:v>188.5</c:v>
                </c:pt>
                <c:pt idx="1886">
                  <c:v>188.6</c:v>
                </c:pt>
                <c:pt idx="1887">
                  <c:v>188.7</c:v>
                </c:pt>
                <c:pt idx="1888">
                  <c:v>188.8</c:v>
                </c:pt>
                <c:pt idx="1889">
                  <c:v>188.9</c:v>
                </c:pt>
                <c:pt idx="1890">
                  <c:v>189</c:v>
                </c:pt>
                <c:pt idx="1891">
                  <c:v>189.1</c:v>
                </c:pt>
                <c:pt idx="1892">
                  <c:v>189.2</c:v>
                </c:pt>
                <c:pt idx="1893">
                  <c:v>189.3</c:v>
                </c:pt>
                <c:pt idx="1894">
                  <c:v>189.4</c:v>
                </c:pt>
                <c:pt idx="1895">
                  <c:v>189.5</c:v>
                </c:pt>
                <c:pt idx="1896">
                  <c:v>189.6</c:v>
                </c:pt>
                <c:pt idx="1897">
                  <c:v>189.7</c:v>
                </c:pt>
                <c:pt idx="1898">
                  <c:v>189.8</c:v>
                </c:pt>
                <c:pt idx="1899">
                  <c:v>189.9</c:v>
                </c:pt>
                <c:pt idx="1900">
                  <c:v>190</c:v>
                </c:pt>
                <c:pt idx="1901">
                  <c:v>190.1</c:v>
                </c:pt>
                <c:pt idx="1902">
                  <c:v>190.2</c:v>
                </c:pt>
                <c:pt idx="1903">
                  <c:v>190.3</c:v>
                </c:pt>
                <c:pt idx="1904">
                  <c:v>190.4</c:v>
                </c:pt>
                <c:pt idx="1905">
                  <c:v>190.5</c:v>
                </c:pt>
                <c:pt idx="1906">
                  <c:v>190.6</c:v>
                </c:pt>
                <c:pt idx="1907">
                  <c:v>190.7</c:v>
                </c:pt>
                <c:pt idx="1908">
                  <c:v>190.8</c:v>
                </c:pt>
                <c:pt idx="1909">
                  <c:v>190.9</c:v>
                </c:pt>
                <c:pt idx="1910">
                  <c:v>191</c:v>
                </c:pt>
                <c:pt idx="1911">
                  <c:v>191.1</c:v>
                </c:pt>
                <c:pt idx="1912">
                  <c:v>191.2</c:v>
                </c:pt>
                <c:pt idx="1913">
                  <c:v>191.3</c:v>
                </c:pt>
                <c:pt idx="1914">
                  <c:v>191.4</c:v>
                </c:pt>
                <c:pt idx="1915">
                  <c:v>191.5</c:v>
                </c:pt>
                <c:pt idx="1916">
                  <c:v>191.6</c:v>
                </c:pt>
                <c:pt idx="1917">
                  <c:v>191.7</c:v>
                </c:pt>
                <c:pt idx="1918">
                  <c:v>191.8</c:v>
                </c:pt>
                <c:pt idx="1919">
                  <c:v>191.9</c:v>
                </c:pt>
                <c:pt idx="1920">
                  <c:v>192</c:v>
                </c:pt>
                <c:pt idx="1921">
                  <c:v>192.1</c:v>
                </c:pt>
                <c:pt idx="1922">
                  <c:v>192.2</c:v>
                </c:pt>
                <c:pt idx="1923">
                  <c:v>192.3</c:v>
                </c:pt>
                <c:pt idx="1924">
                  <c:v>192.4</c:v>
                </c:pt>
                <c:pt idx="1925">
                  <c:v>192.5</c:v>
                </c:pt>
                <c:pt idx="1926">
                  <c:v>192.6</c:v>
                </c:pt>
                <c:pt idx="1927">
                  <c:v>192.7</c:v>
                </c:pt>
                <c:pt idx="1928">
                  <c:v>192.8</c:v>
                </c:pt>
                <c:pt idx="1929">
                  <c:v>192.9</c:v>
                </c:pt>
                <c:pt idx="1930">
                  <c:v>193</c:v>
                </c:pt>
                <c:pt idx="1931">
                  <c:v>193.1</c:v>
                </c:pt>
                <c:pt idx="1932">
                  <c:v>193.2</c:v>
                </c:pt>
                <c:pt idx="1933">
                  <c:v>193.3</c:v>
                </c:pt>
                <c:pt idx="1934">
                  <c:v>193.4</c:v>
                </c:pt>
                <c:pt idx="1935">
                  <c:v>193.5</c:v>
                </c:pt>
                <c:pt idx="1936">
                  <c:v>193.6</c:v>
                </c:pt>
                <c:pt idx="1937">
                  <c:v>193.7</c:v>
                </c:pt>
                <c:pt idx="1938">
                  <c:v>193.8</c:v>
                </c:pt>
                <c:pt idx="1939">
                  <c:v>193.9</c:v>
                </c:pt>
                <c:pt idx="1940">
                  <c:v>194</c:v>
                </c:pt>
                <c:pt idx="1941">
                  <c:v>194.1</c:v>
                </c:pt>
                <c:pt idx="1942">
                  <c:v>194.2</c:v>
                </c:pt>
                <c:pt idx="1943">
                  <c:v>194.3</c:v>
                </c:pt>
                <c:pt idx="1944">
                  <c:v>194.4</c:v>
                </c:pt>
                <c:pt idx="1945">
                  <c:v>194.5</c:v>
                </c:pt>
                <c:pt idx="1946">
                  <c:v>194.6</c:v>
                </c:pt>
                <c:pt idx="1947">
                  <c:v>194.7</c:v>
                </c:pt>
                <c:pt idx="1948">
                  <c:v>194.8</c:v>
                </c:pt>
                <c:pt idx="1949">
                  <c:v>194.9</c:v>
                </c:pt>
                <c:pt idx="1950">
                  <c:v>195</c:v>
                </c:pt>
                <c:pt idx="1951">
                  <c:v>195.1</c:v>
                </c:pt>
                <c:pt idx="1952">
                  <c:v>195.2</c:v>
                </c:pt>
                <c:pt idx="1953">
                  <c:v>195.3</c:v>
                </c:pt>
                <c:pt idx="1954">
                  <c:v>195.4</c:v>
                </c:pt>
                <c:pt idx="1955">
                  <c:v>195.5</c:v>
                </c:pt>
                <c:pt idx="1956">
                  <c:v>195.6</c:v>
                </c:pt>
                <c:pt idx="1957">
                  <c:v>195.7</c:v>
                </c:pt>
                <c:pt idx="1958">
                  <c:v>195.8</c:v>
                </c:pt>
                <c:pt idx="1959">
                  <c:v>195.9</c:v>
                </c:pt>
                <c:pt idx="1960">
                  <c:v>196</c:v>
                </c:pt>
                <c:pt idx="1961">
                  <c:v>196.1</c:v>
                </c:pt>
                <c:pt idx="1962">
                  <c:v>196.2</c:v>
                </c:pt>
                <c:pt idx="1963">
                  <c:v>196.3</c:v>
                </c:pt>
                <c:pt idx="1964">
                  <c:v>196.4</c:v>
                </c:pt>
                <c:pt idx="1965">
                  <c:v>196.5</c:v>
                </c:pt>
                <c:pt idx="1966">
                  <c:v>196.6</c:v>
                </c:pt>
                <c:pt idx="1967">
                  <c:v>196.7</c:v>
                </c:pt>
                <c:pt idx="1968">
                  <c:v>196.8</c:v>
                </c:pt>
                <c:pt idx="1969">
                  <c:v>196.9</c:v>
                </c:pt>
                <c:pt idx="1970">
                  <c:v>197</c:v>
                </c:pt>
                <c:pt idx="1971">
                  <c:v>197.1</c:v>
                </c:pt>
                <c:pt idx="1972">
                  <c:v>197.2</c:v>
                </c:pt>
                <c:pt idx="1973">
                  <c:v>197.3</c:v>
                </c:pt>
                <c:pt idx="1974">
                  <c:v>197.4</c:v>
                </c:pt>
                <c:pt idx="1975">
                  <c:v>197.5</c:v>
                </c:pt>
                <c:pt idx="1976">
                  <c:v>197.6</c:v>
                </c:pt>
                <c:pt idx="1977">
                  <c:v>197.7</c:v>
                </c:pt>
                <c:pt idx="1978">
                  <c:v>197.8</c:v>
                </c:pt>
                <c:pt idx="1979">
                  <c:v>197.9</c:v>
                </c:pt>
                <c:pt idx="1980">
                  <c:v>198</c:v>
                </c:pt>
                <c:pt idx="1981">
                  <c:v>198.1</c:v>
                </c:pt>
                <c:pt idx="1982">
                  <c:v>198.2</c:v>
                </c:pt>
                <c:pt idx="1983">
                  <c:v>198.3</c:v>
                </c:pt>
                <c:pt idx="1984">
                  <c:v>198.4</c:v>
                </c:pt>
                <c:pt idx="1985">
                  <c:v>198.5</c:v>
                </c:pt>
                <c:pt idx="1986">
                  <c:v>198.6</c:v>
                </c:pt>
                <c:pt idx="1987">
                  <c:v>198.7</c:v>
                </c:pt>
                <c:pt idx="1988">
                  <c:v>198.8</c:v>
                </c:pt>
                <c:pt idx="1989">
                  <c:v>198.9</c:v>
                </c:pt>
                <c:pt idx="1990">
                  <c:v>199</c:v>
                </c:pt>
                <c:pt idx="1991">
                  <c:v>199.1</c:v>
                </c:pt>
                <c:pt idx="1992">
                  <c:v>199.2</c:v>
                </c:pt>
                <c:pt idx="1993">
                  <c:v>199.3</c:v>
                </c:pt>
                <c:pt idx="1994">
                  <c:v>199.4</c:v>
                </c:pt>
                <c:pt idx="1995">
                  <c:v>199.5</c:v>
                </c:pt>
                <c:pt idx="1996">
                  <c:v>199.6</c:v>
                </c:pt>
                <c:pt idx="1997">
                  <c:v>199.7</c:v>
                </c:pt>
                <c:pt idx="1998">
                  <c:v>199.8</c:v>
                </c:pt>
                <c:pt idx="1999">
                  <c:v>199.9</c:v>
                </c:pt>
                <c:pt idx="2000">
                  <c:v>200</c:v>
                </c:pt>
                <c:pt idx="2001">
                  <c:v>200.1</c:v>
                </c:pt>
                <c:pt idx="2002">
                  <c:v>200.2</c:v>
                </c:pt>
                <c:pt idx="2003">
                  <c:v>200.3</c:v>
                </c:pt>
                <c:pt idx="2004">
                  <c:v>200.4</c:v>
                </c:pt>
                <c:pt idx="2005">
                  <c:v>200.5</c:v>
                </c:pt>
                <c:pt idx="2006">
                  <c:v>200.6</c:v>
                </c:pt>
                <c:pt idx="2007">
                  <c:v>200.7</c:v>
                </c:pt>
                <c:pt idx="2008">
                  <c:v>200.8</c:v>
                </c:pt>
                <c:pt idx="2009">
                  <c:v>200.9</c:v>
                </c:pt>
                <c:pt idx="2010">
                  <c:v>201</c:v>
                </c:pt>
                <c:pt idx="2011">
                  <c:v>201.1</c:v>
                </c:pt>
                <c:pt idx="2012">
                  <c:v>201.2</c:v>
                </c:pt>
                <c:pt idx="2013">
                  <c:v>201.3</c:v>
                </c:pt>
                <c:pt idx="2014">
                  <c:v>201.4</c:v>
                </c:pt>
                <c:pt idx="2015">
                  <c:v>201.5</c:v>
                </c:pt>
                <c:pt idx="2016">
                  <c:v>201.6</c:v>
                </c:pt>
                <c:pt idx="2017">
                  <c:v>201.7</c:v>
                </c:pt>
                <c:pt idx="2018">
                  <c:v>201.8</c:v>
                </c:pt>
                <c:pt idx="2019">
                  <c:v>201.9</c:v>
                </c:pt>
                <c:pt idx="2020">
                  <c:v>202</c:v>
                </c:pt>
                <c:pt idx="2021">
                  <c:v>202.1</c:v>
                </c:pt>
                <c:pt idx="2022">
                  <c:v>202.2</c:v>
                </c:pt>
                <c:pt idx="2023">
                  <c:v>202.3</c:v>
                </c:pt>
                <c:pt idx="2024">
                  <c:v>202.4</c:v>
                </c:pt>
                <c:pt idx="2025">
                  <c:v>202.5</c:v>
                </c:pt>
                <c:pt idx="2026">
                  <c:v>202.6</c:v>
                </c:pt>
                <c:pt idx="2027">
                  <c:v>202.7</c:v>
                </c:pt>
                <c:pt idx="2028">
                  <c:v>202.8</c:v>
                </c:pt>
                <c:pt idx="2029">
                  <c:v>202.9</c:v>
                </c:pt>
                <c:pt idx="2030">
                  <c:v>203</c:v>
                </c:pt>
                <c:pt idx="2031">
                  <c:v>203.1</c:v>
                </c:pt>
                <c:pt idx="2032">
                  <c:v>203.2</c:v>
                </c:pt>
                <c:pt idx="2033">
                  <c:v>203.3</c:v>
                </c:pt>
                <c:pt idx="2034">
                  <c:v>203.4</c:v>
                </c:pt>
                <c:pt idx="2035">
                  <c:v>203.5</c:v>
                </c:pt>
                <c:pt idx="2036">
                  <c:v>203.6</c:v>
                </c:pt>
                <c:pt idx="2037">
                  <c:v>203.7</c:v>
                </c:pt>
                <c:pt idx="2038">
                  <c:v>203.8</c:v>
                </c:pt>
                <c:pt idx="2039">
                  <c:v>203.9</c:v>
                </c:pt>
                <c:pt idx="2040">
                  <c:v>204</c:v>
                </c:pt>
                <c:pt idx="2041">
                  <c:v>204.1</c:v>
                </c:pt>
                <c:pt idx="2042">
                  <c:v>204.2</c:v>
                </c:pt>
                <c:pt idx="2043">
                  <c:v>204.3</c:v>
                </c:pt>
                <c:pt idx="2044">
                  <c:v>204.4</c:v>
                </c:pt>
                <c:pt idx="2045">
                  <c:v>204.5</c:v>
                </c:pt>
                <c:pt idx="2046">
                  <c:v>204.6</c:v>
                </c:pt>
                <c:pt idx="2047">
                  <c:v>204.7</c:v>
                </c:pt>
                <c:pt idx="2048">
                  <c:v>204.8</c:v>
                </c:pt>
                <c:pt idx="2049">
                  <c:v>204.9</c:v>
                </c:pt>
                <c:pt idx="2050">
                  <c:v>205</c:v>
                </c:pt>
                <c:pt idx="2051">
                  <c:v>205.1</c:v>
                </c:pt>
                <c:pt idx="2052">
                  <c:v>205.2</c:v>
                </c:pt>
                <c:pt idx="2053">
                  <c:v>205.3</c:v>
                </c:pt>
                <c:pt idx="2054">
                  <c:v>205.4</c:v>
                </c:pt>
                <c:pt idx="2055">
                  <c:v>205.5</c:v>
                </c:pt>
                <c:pt idx="2056">
                  <c:v>205.6</c:v>
                </c:pt>
                <c:pt idx="2057">
                  <c:v>205.7</c:v>
                </c:pt>
                <c:pt idx="2058">
                  <c:v>205.8</c:v>
                </c:pt>
                <c:pt idx="2059">
                  <c:v>205.9</c:v>
                </c:pt>
                <c:pt idx="2060">
                  <c:v>206</c:v>
                </c:pt>
                <c:pt idx="2061">
                  <c:v>206.1</c:v>
                </c:pt>
                <c:pt idx="2062">
                  <c:v>206.2</c:v>
                </c:pt>
                <c:pt idx="2063">
                  <c:v>206.3</c:v>
                </c:pt>
                <c:pt idx="2064">
                  <c:v>206.4</c:v>
                </c:pt>
                <c:pt idx="2065">
                  <c:v>206.5</c:v>
                </c:pt>
                <c:pt idx="2066">
                  <c:v>206.6</c:v>
                </c:pt>
                <c:pt idx="2067">
                  <c:v>206.7</c:v>
                </c:pt>
                <c:pt idx="2068">
                  <c:v>206.8</c:v>
                </c:pt>
                <c:pt idx="2069">
                  <c:v>206.9</c:v>
                </c:pt>
                <c:pt idx="2070">
                  <c:v>207</c:v>
                </c:pt>
                <c:pt idx="2071">
                  <c:v>207.1</c:v>
                </c:pt>
                <c:pt idx="2072">
                  <c:v>207.2</c:v>
                </c:pt>
                <c:pt idx="2073">
                  <c:v>207.3</c:v>
                </c:pt>
                <c:pt idx="2074">
                  <c:v>207.4</c:v>
                </c:pt>
                <c:pt idx="2075">
                  <c:v>207.5</c:v>
                </c:pt>
                <c:pt idx="2076">
                  <c:v>207.6</c:v>
                </c:pt>
                <c:pt idx="2077">
                  <c:v>207.7</c:v>
                </c:pt>
                <c:pt idx="2078">
                  <c:v>207.8</c:v>
                </c:pt>
                <c:pt idx="2079">
                  <c:v>207.9</c:v>
                </c:pt>
                <c:pt idx="2080">
                  <c:v>208</c:v>
                </c:pt>
                <c:pt idx="2081">
                  <c:v>208.1</c:v>
                </c:pt>
                <c:pt idx="2082">
                  <c:v>208.2</c:v>
                </c:pt>
                <c:pt idx="2083">
                  <c:v>208.3</c:v>
                </c:pt>
                <c:pt idx="2084">
                  <c:v>208.4</c:v>
                </c:pt>
                <c:pt idx="2085">
                  <c:v>208.5</c:v>
                </c:pt>
                <c:pt idx="2086">
                  <c:v>208.6</c:v>
                </c:pt>
                <c:pt idx="2087">
                  <c:v>208.7</c:v>
                </c:pt>
                <c:pt idx="2088">
                  <c:v>208.8</c:v>
                </c:pt>
                <c:pt idx="2089">
                  <c:v>208.9</c:v>
                </c:pt>
                <c:pt idx="2090">
                  <c:v>209</c:v>
                </c:pt>
                <c:pt idx="2091">
                  <c:v>209.1</c:v>
                </c:pt>
                <c:pt idx="2092">
                  <c:v>209.2</c:v>
                </c:pt>
                <c:pt idx="2093">
                  <c:v>209.3</c:v>
                </c:pt>
                <c:pt idx="2094">
                  <c:v>209.4</c:v>
                </c:pt>
                <c:pt idx="2095">
                  <c:v>209.5</c:v>
                </c:pt>
                <c:pt idx="2096">
                  <c:v>209.6</c:v>
                </c:pt>
                <c:pt idx="2097">
                  <c:v>209.7</c:v>
                </c:pt>
                <c:pt idx="2098">
                  <c:v>209.8</c:v>
                </c:pt>
                <c:pt idx="2099">
                  <c:v>209.9</c:v>
                </c:pt>
                <c:pt idx="2100">
                  <c:v>210</c:v>
                </c:pt>
                <c:pt idx="2101">
                  <c:v>210.1</c:v>
                </c:pt>
                <c:pt idx="2102">
                  <c:v>210.2</c:v>
                </c:pt>
                <c:pt idx="2103">
                  <c:v>210.3</c:v>
                </c:pt>
                <c:pt idx="2104">
                  <c:v>210.4</c:v>
                </c:pt>
                <c:pt idx="2105">
                  <c:v>210.5</c:v>
                </c:pt>
                <c:pt idx="2106">
                  <c:v>210.6</c:v>
                </c:pt>
                <c:pt idx="2107">
                  <c:v>210.7</c:v>
                </c:pt>
                <c:pt idx="2108">
                  <c:v>210.8</c:v>
                </c:pt>
                <c:pt idx="2109">
                  <c:v>210.9</c:v>
                </c:pt>
                <c:pt idx="2110">
                  <c:v>211</c:v>
                </c:pt>
                <c:pt idx="2111">
                  <c:v>211.1</c:v>
                </c:pt>
                <c:pt idx="2112">
                  <c:v>211.2</c:v>
                </c:pt>
                <c:pt idx="2113">
                  <c:v>211.3</c:v>
                </c:pt>
                <c:pt idx="2114">
                  <c:v>211.4</c:v>
                </c:pt>
                <c:pt idx="2115">
                  <c:v>211.5</c:v>
                </c:pt>
                <c:pt idx="2116">
                  <c:v>211.6</c:v>
                </c:pt>
                <c:pt idx="2117">
                  <c:v>211.7</c:v>
                </c:pt>
                <c:pt idx="2118">
                  <c:v>211.8</c:v>
                </c:pt>
                <c:pt idx="2119">
                  <c:v>211.9</c:v>
                </c:pt>
                <c:pt idx="2120">
                  <c:v>212</c:v>
                </c:pt>
                <c:pt idx="2121">
                  <c:v>212.1</c:v>
                </c:pt>
                <c:pt idx="2122">
                  <c:v>212.2</c:v>
                </c:pt>
                <c:pt idx="2123">
                  <c:v>212.3</c:v>
                </c:pt>
                <c:pt idx="2124">
                  <c:v>212.4</c:v>
                </c:pt>
                <c:pt idx="2125">
                  <c:v>212.5</c:v>
                </c:pt>
                <c:pt idx="2126">
                  <c:v>212.6</c:v>
                </c:pt>
                <c:pt idx="2127">
                  <c:v>212.7</c:v>
                </c:pt>
                <c:pt idx="2128">
                  <c:v>212.8</c:v>
                </c:pt>
                <c:pt idx="2129">
                  <c:v>212.9</c:v>
                </c:pt>
                <c:pt idx="2130">
                  <c:v>213</c:v>
                </c:pt>
                <c:pt idx="2131">
                  <c:v>213.1</c:v>
                </c:pt>
                <c:pt idx="2132">
                  <c:v>213.2</c:v>
                </c:pt>
                <c:pt idx="2133">
                  <c:v>213.3</c:v>
                </c:pt>
                <c:pt idx="2134">
                  <c:v>213.4</c:v>
                </c:pt>
                <c:pt idx="2135">
                  <c:v>213.5</c:v>
                </c:pt>
                <c:pt idx="2136">
                  <c:v>213.6</c:v>
                </c:pt>
                <c:pt idx="2137">
                  <c:v>213.7</c:v>
                </c:pt>
                <c:pt idx="2138">
                  <c:v>213.8</c:v>
                </c:pt>
                <c:pt idx="2139">
                  <c:v>213.9</c:v>
                </c:pt>
                <c:pt idx="2140">
                  <c:v>214</c:v>
                </c:pt>
                <c:pt idx="2141">
                  <c:v>214.1</c:v>
                </c:pt>
                <c:pt idx="2142">
                  <c:v>214.2</c:v>
                </c:pt>
                <c:pt idx="2143">
                  <c:v>214.3</c:v>
                </c:pt>
                <c:pt idx="2144">
                  <c:v>214.4</c:v>
                </c:pt>
                <c:pt idx="2145">
                  <c:v>214.5</c:v>
                </c:pt>
                <c:pt idx="2146">
                  <c:v>214.6</c:v>
                </c:pt>
                <c:pt idx="2147">
                  <c:v>214.7</c:v>
                </c:pt>
                <c:pt idx="2148">
                  <c:v>214.8</c:v>
                </c:pt>
                <c:pt idx="2149">
                  <c:v>214.9</c:v>
                </c:pt>
                <c:pt idx="2150">
                  <c:v>215</c:v>
                </c:pt>
                <c:pt idx="2151">
                  <c:v>215.1</c:v>
                </c:pt>
                <c:pt idx="2152">
                  <c:v>215.2</c:v>
                </c:pt>
                <c:pt idx="2153">
                  <c:v>215.3</c:v>
                </c:pt>
                <c:pt idx="2154">
                  <c:v>215.4</c:v>
                </c:pt>
                <c:pt idx="2155">
                  <c:v>215.5</c:v>
                </c:pt>
                <c:pt idx="2156">
                  <c:v>215.6</c:v>
                </c:pt>
                <c:pt idx="2157">
                  <c:v>215.7</c:v>
                </c:pt>
                <c:pt idx="2158">
                  <c:v>215.8</c:v>
                </c:pt>
                <c:pt idx="2159">
                  <c:v>215.9</c:v>
                </c:pt>
                <c:pt idx="2160">
                  <c:v>216</c:v>
                </c:pt>
                <c:pt idx="2161">
                  <c:v>216.1</c:v>
                </c:pt>
                <c:pt idx="2162">
                  <c:v>216.2</c:v>
                </c:pt>
                <c:pt idx="2163">
                  <c:v>216.3</c:v>
                </c:pt>
                <c:pt idx="2164">
                  <c:v>216.4</c:v>
                </c:pt>
                <c:pt idx="2165">
                  <c:v>216.5</c:v>
                </c:pt>
                <c:pt idx="2166">
                  <c:v>216.6</c:v>
                </c:pt>
                <c:pt idx="2167">
                  <c:v>216.7</c:v>
                </c:pt>
                <c:pt idx="2168">
                  <c:v>216.8</c:v>
                </c:pt>
                <c:pt idx="2169">
                  <c:v>216.9</c:v>
                </c:pt>
                <c:pt idx="2170">
                  <c:v>217</c:v>
                </c:pt>
                <c:pt idx="2171">
                  <c:v>217.1</c:v>
                </c:pt>
                <c:pt idx="2172">
                  <c:v>217.2</c:v>
                </c:pt>
                <c:pt idx="2173">
                  <c:v>217.3</c:v>
                </c:pt>
                <c:pt idx="2174">
                  <c:v>217.4</c:v>
                </c:pt>
                <c:pt idx="2175">
                  <c:v>217.5</c:v>
                </c:pt>
                <c:pt idx="2176">
                  <c:v>217.6</c:v>
                </c:pt>
                <c:pt idx="2177">
                  <c:v>217.7</c:v>
                </c:pt>
                <c:pt idx="2178">
                  <c:v>217.8</c:v>
                </c:pt>
                <c:pt idx="2179">
                  <c:v>217.9</c:v>
                </c:pt>
                <c:pt idx="2180">
                  <c:v>218</c:v>
                </c:pt>
                <c:pt idx="2181">
                  <c:v>218.1</c:v>
                </c:pt>
                <c:pt idx="2182">
                  <c:v>218.2</c:v>
                </c:pt>
                <c:pt idx="2183">
                  <c:v>218.3</c:v>
                </c:pt>
                <c:pt idx="2184">
                  <c:v>218.4</c:v>
                </c:pt>
                <c:pt idx="2185">
                  <c:v>218.5</c:v>
                </c:pt>
                <c:pt idx="2186">
                  <c:v>218.6</c:v>
                </c:pt>
                <c:pt idx="2187">
                  <c:v>218.7</c:v>
                </c:pt>
                <c:pt idx="2188">
                  <c:v>218.8</c:v>
                </c:pt>
                <c:pt idx="2189">
                  <c:v>218.9</c:v>
                </c:pt>
                <c:pt idx="2190">
                  <c:v>219</c:v>
                </c:pt>
                <c:pt idx="2191">
                  <c:v>219.1</c:v>
                </c:pt>
                <c:pt idx="2192">
                  <c:v>219.2</c:v>
                </c:pt>
                <c:pt idx="2193">
                  <c:v>219.3</c:v>
                </c:pt>
                <c:pt idx="2194">
                  <c:v>219.4</c:v>
                </c:pt>
                <c:pt idx="2195">
                  <c:v>219.5</c:v>
                </c:pt>
                <c:pt idx="2196">
                  <c:v>219.6</c:v>
                </c:pt>
                <c:pt idx="2197">
                  <c:v>219.7</c:v>
                </c:pt>
                <c:pt idx="2198">
                  <c:v>219.8</c:v>
                </c:pt>
                <c:pt idx="2199">
                  <c:v>219.9</c:v>
                </c:pt>
                <c:pt idx="2200">
                  <c:v>220</c:v>
                </c:pt>
                <c:pt idx="2201">
                  <c:v>220.1</c:v>
                </c:pt>
                <c:pt idx="2202">
                  <c:v>220.2</c:v>
                </c:pt>
                <c:pt idx="2203">
                  <c:v>220.3</c:v>
                </c:pt>
                <c:pt idx="2204">
                  <c:v>220.4</c:v>
                </c:pt>
                <c:pt idx="2205">
                  <c:v>220.5</c:v>
                </c:pt>
                <c:pt idx="2206">
                  <c:v>220.6</c:v>
                </c:pt>
                <c:pt idx="2207">
                  <c:v>220.7</c:v>
                </c:pt>
                <c:pt idx="2208">
                  <c:v>220.8</c:v>
                </c:pt>
                <c:pt idx="2209">
                  <c:v>220.9</c:v>
                </c:pt>
                <c:pt idx="2210">
                  <c:v>221</c:v>
                </c:pt>
                <c:pt idx="2211">
                  <c:v>221.1</c:v>
                </c:pt>
                <c:pt idx="2212">
                  <c:v>221.2</c:v>
                </c:pt>
                <c:pt idx="2213">
                  <c:v>221.3</c:v>
                </c:pt>
                <c:pt idx="2214">
                  <c:v>221.4</c:v>
                </c:pt>
                <c:pt idx="2215">
                  <c:v>221.5</c:v>
                </c:pt>
                <c:pt idx="2216">
                  <c:v>221.6</c:v>
                </c:pt>
                <c:pt idx="2217">
                  <c:v>221.7</c:v>
                </c:pt>
                <c:pt idx="2218">
                  <c:v>221.8</c:v>
                </c:pt>
                <c:pt idx="2219">
                  <c:v>221.9</c:v>
                </c:pt>
                <c:pt idx="2220">
                  <c:v>222</c:v>
                </c:pt>
                <c:pt idx="2221">
                  <c:v>222.1</c:v>
                </c:pt>
                <c:pt idx="2222">
                  <c:v>222.2</c:v>
                </c:pt>
                <c:pt idx="2223">
                  <c:v>222.3</c:v>
                </c:pt>
                <c:pt idx="2224">
                  <c:v>222.4</c:v>
                </c:pt>
                <c:pt idx="2225">
                  <c:v>222.5</c:v>
                </c:pt>
                <c:pt idx="2226">
                  <c:v>222.6</c:v>
                </c:pt>
                <c:pt idx="2227">
                  <c:v>222.7</c:v>
                </c:pt>
                <c:pt idx="2228">
                  <c:v>222.8</c:v>
                </c:pt>
                <c:pt idx="2229">
                  <c:v>222.9</c:v>
                </c:pt>
                <c:pt idx="2230">
                  <c:v>223</c:v>
                </c:pt>
                <c:pt idx="2231">
                  <c:v>223.1</c:v>
                </c:pt>
                <c:pt idx="2232">
                  <c:v>223.2</c:v>
                </c:pt>
                <c:pt idx="2233">
                  <c:v>223.3</c:v>
                </c:pt>
                <c:pt idx="2234">
                  <c:v>223.4</c:v>
                </c:pt>
                <c:pt idx="2235">
                  <c:v>223.5</c:v>
                </c:pt>
                <c:pt idx="2236">
                  <c:v>223.6</c:v>
                </c:pt>
                <c:pt idx="2237">
                  <c:v>223.7</c:v>
                </c:pt>
                <c:pt idx="2238">
                  <c:v>223.8</c:v>
                </c:pt>
                <c:pt idx="2239">
                  <c:v>223.9</c:v>
                </c:pt>
                <c:pt idx="2240">
                  <c:v>224</c:v>
                </c:pt>
                <c:pt idx="2241">
                  <c:v>224.1</c:v>
                </c:pt>
                <c:pt idx="2242">
                  <c:v>224.2</c:v>
                </c:pt>
                <c:pt idx="2243">
                  <c:v>224.3</c:v>
                </c:pt>
                <c:pt idx="2244">
                  <c:v>224.4</c:v>
                </c:pt>
                <c:pt idx="2245">
                  <c:v>224.5</c:v>
                </c:pt>
                <c:pt idx="2246">
                  <c:v>224.6</c:v>
                </c:pt>
                <c:pt idx="2247">
                  <c:v>224.7</c:v>
                </c:pt>
                <c:pt idx="2248">
                  <c:v>224.8</c:v>
                </c:pt>
                <c:pt idx="2249">
                  <c:v>224.9</c:v>
                </c:pt>
                <c:pt idx="2250">
                  <c:v>225</c:v>
                </c:pt>
                <c:pt idx="2251">
                  <c:v>225.1</c:v>
                </c:pt>
                <c:pt idx="2252">
                  <c:v>225.2</c:v>
                </c:pt>
                <c:pt idx="2253">
                  <c:v>225.3</c:v>
                </c:pt>
                <c:pt idx="2254">
                  <c:v>225.4</c:v>
                </c:pt>
                <c:pt idx="2255">
                  <c:v>225.5</c:v>
                </c:pt>
                <c:pt idx="2256">
                  <c:v>225.6</c:v>
                </c:pt>
                <c:pt idx="2257">
                  <c:v>225.7</c:v>
                </c:pt>
                <c:pt idx="2258">
                  <c:v>225.8</c:v>
                </c:pt>
                <c:pt idx="2259">
                  <c:v>225.9</c:v>
                </c:pt>
                <c:pt idx="2260">
                  <c:v>226</c:v>
                </c:pt>
                <c:pt idx="2261">
                  <c:v>226.1</c:v>
                </c:pt>
                <c:pt idx="2262">
                  <c:v>226.2</c:v>
                </c:pt>
                <c:pt idx="2263">
                  <c:v>226.3</c:v>
                </c:pt>
                <c:pt idx="2264">
                  <c:v>226.4</c:v>
                </c:pt>
                <c:pt idx="2265">
                  <c:v>226.5</c:v>
                </c:pt>
                <c:pt idx="2266">
                  <c:v>226.6</c:v>
                </c:pt>
                <c:pt idx="2267">
                  <c:v>226.7</c:v>
                </c:pt>
                <c:pt idx="2268">
                  <c:v>226.8</c:v>
                </c:pt>
                <c:pt idx="2269">
                  <c:v>226.9</c:v>
                </c:pt>
                <c:pt idx="2270">
                  <c:v>227</c:v>
                </c:pt>
                <c:pt idx="2271">
                  <c:v>227.1</c:v>
                </c:pt>
                <c:pt idx="2272">
                  <c:v>227.2</c:v>
                </c:pt>
                <c:pt idx="2273">
                  <c:v>227.3</c:v>
                </c:pt>
                <c:pt idx="2274">
                  <c:v>227.4</c:v>
                </c:pt>
                <c:pt idx="2275">
                  <c:v>227.5</c:v>
                </c:pt>
                <c:pt idx="2276">
                  <c:v>227.6</c:v>
                </c:pt>
                <c:pt idx="2277">
                  <c:v>227.7</c:v>
                </c:pt>
                <c:pt idx="2278">
                  <c:v>227.8</c:v>
                </c:pt>
                <c:pt idx="2279">
                  <c:v>227.9</c:v>
                </c:pt>
                <c:pt idx="2280">
                  <c:v>228</c:v>
                </c:pt>
                <c:pt idx="2281">
                  <c:v>228.1</c:v>
                </c:pt>
                <c:pt idx="2282">
                  <c:v>228.2</c:v>
                </c:pt>
                <c:pt idx="2283">
                  <c:v>228.3</c:v>
                </c:pt>
                <c:pt idx="2284">
                  <c:v>228.4</c:v>
                </c:pt>
                <c:pt idx="2285">
                  <c:v>228.5</c:v>
                </c:pt>
                <c:pt idx="2286">
                  <c:v>228.6</c:v>
                </c:pt>
                <c:pt idx="2287">
                  <c:v>228.7</c:v>
                </c:pt>
                <c:pt idx="2288">
                  <c:v>228.8</c:v>
                </c:pt>
                <c:pt idx="2289">
                  <c:v>228.9</c:v>
                </c:pt>
                <c:pt idx="2290">
                  <c:v>229</c:v>
                </c:pt>
                <c:pt idx="2291">
                  <c:v>229.1</c:v>
                </c:pt>
                <c:pt idx="2292">
                  <c:v>229.2</c:v>
                </c:pt>
                <c:pt idx="2293">
                  <c:v>229.3</c:v>
                </c:pt>
                <c:pt idx="2294">
                  <c:v>229.4</c:v>
                </c:pt>
                <c:pt idx="2295">
                  <c:v>229.5</c:v>
                </c:pt>
                <c:pt idx="2296">
                  <c:v>229.6</c:v>
                </c:pt>
                <c:pt idx="2297">
                  <c:v>229.7</c:v>
                </c:pt>
                <c:pt idx="2298">
                  <c:v>229.8</c:v>
                </c:pt>
                <c:pt idx="2299">
                  <c:v>229.9</c:v>
                </c:pt>
                <c:pt idx="2300">
                  <c:v>230</c:v>
                </c:pt>
                <c:pt idx="2301">
                  <c:v>230.1</c:v>
                </c:pt>
                <c:pt idx="2302">
                  <c:v>230.2</c:v>
                </c:pt>
                <c:pt idx="2303">
                  <c:v>230.3</c:v>
                </c:pt>
                <c:pt idx="2304">
                  <c:v>230.4</c:v>
                </c:pt>
                <c:pt idx="2305">
                  <c:v>230.5</c:v>
                </c:pt>
                <c:pt idx="2306">
                  <c:v>230.6</c:v>
                </c:pt>
                <c:pt idx="2307">
                  <c:v>230.7</c:v>
                </c:pt>
                <c:pt idx="2308">
                  <c:v>230.8</c:v>
                </c:pt>
                <c:pt idx="2309">
                  <c:v>230.9</c:v>
                </c:pt>
                <c:pt idx="2310">
                  <c:v>231</c:v>
                </c:pt>
                <c:pt idx="2311">
                  <c:v>231.1</c:v>
                </c:pt>
                <c:pt idx="2312">
                  <c:v>231.2</c:v>
                </c:pt>
                <c:pt idx="2313">
                  <c:v>231.3</c:v>
                </c:pt>
                <c:pt idx="2314">
                  <c:v>231.4</c:v>
                </c:pt>
                <c:pt idx="2315">
                  <c:v>231.5</c:v>
                </c:pt>
                <c:pt idx="2316">
                  <c:v>231.6</c:v>
                </c:pt>
                <c:pt idx="2317">
                  <c:v>231.7</c:v>
                </c:pt>
                <c:pt idx="2318">
                  <c:v>231.8</c:v>
                </c:pt>
                <c:pt idx="2319">
                  <c:v>231.9</c:v>
                </c:pt>
                <c:pt idx="2320">
                  <c:v>232</c:v>
                </c:pt>
                <c:pt idx="2321">
                  <c:v>232.1</c:v>
                </c:pt>
                <c:pt idx="2322">
                  <c:v>232.2</c:v>
                </c:pt>
                <c:pt idx="2323">
                  <c:v>232.3</c:v>
                </c:pt>
                <c:pt idx="2324">
                  <c:v>232.4</c:v>
                </c:pt>
                <c:pt idx="2325">
                  <c:v>232.5</c:v>
                </c:pt>
                <c:pt idx="2326">
                  <c:v>232.6</c:v>
                </c:pt>
                <c:pt idx="2327">
                  <c:v>232.7</c:v>
                </c:pt>
                <c:pt idx="2328">
                  <c:v>232.8</c:v>
                </c:pt>
                <c:pt idx="2329">
                  <c:v>232.9</c:v>
                </c:pt>
                <c:pt idx="2330">
                  <c:v>233</c:v>
                </c:pt>
                <c:pt idx="2331">
                  <c:v>233.1</c:v>
                </c:pt>
                <c:pt idx="2332">
                  <c:v>233.2</c:v>
                </c:pt>
                <c:pt idx="2333">
                  <c:v>233.3</c:v>
                </c:pt>
                <c:pt idx="2334">
                  <c:v>233.4</c:v>
                </c:pt>
                <c:pt idx="2335">
                  <c:v>233.5</c:v>
                </c:pt>
                <c:pt idx="2336">
                  <c:v>233.6</c:v>
                </c:pt>
                <c:pt idx="2337">
                  <c:v>233.7</c:v>
                </c:pt>
                <c:pt idx="2338">
                  <c:v>233.8</c:v>
                </c:pt>
                <c:pt idx="2339">
                  <c:v>233.9</c:v>
                </c:pt>
                <c:pt idx="2340">
                  <c:v>234</c:v>
                </c:pt>
                <c:pt idx="2341">
                  <c:v>234.1</c:v>
                </c:pt>
                <c:pt idx="2342">
                  <c:v>234.2</c:v>
                </c:pt>
                <c:pt idx="2343">
                  <c:v>234.3</c:v>
                </c:pt>
                <c:pt idx="2344">
                  <c:v>234.4</c:v>
                </c:pt>
                <c:pt idx="2345">
                  <c:v>234.5</c:v>
                </c:pt>
                <c:pt idx="2346">
                  <c:v>234.6</c:v>
                </c:pt>
                <c:pt idx="2347">
                  <c:v>234.7</c:v>
                </c:pt>
                <c:pt idx="2348">
                  <c:v>234.8</c:v>
                </c:pt>
                <c:pt idx="2349">
                  <c:v>234.9</c:v>
                </c:pt>
                <c:pt idx="2350">
                  <c:v>235</c:v>
                </c:pt>
                <c:pt idx="2351">
                  <c:v>235.1</c:v>
                </c:pt>
                <c:pt idx="2352">
                  <c:v>235.2</c:v>
                </c:pt>
                <c:pt idx="2353">
                  <c:v>235.3</c:v>
                </c:pt>
                <c:pt idx="2354">
                  <c:v>235.4</c:v>
                </c:pt>
                <c:pt idx="2355">
                  <c:v>235.5</c:v>
                </c:pt>
                <c:pt idx="2356">
                  <c:v>235.6</c:v>
                </c:pt>
                <c:pt idx="2357">
                  <c:v>235.7</c:v>
                </c:pt>
                <c:pt idx="2358">
                  <c:v>235.8</c:v>
                </c:pt>
                <c:pt idx="2359">
                  <c:v>235.9</c:v>
                </c:pt>
                <c:pt idx="2360">
                  <c:v>236</c:v>
                </c:pt>
                <c:pt idx="2361">
                  <c:v>236.1</c:v>
                </c:pt>
                <c:pt idx="2362">
                  <c:v>236.2</c:v>
                </c:pt>
                <c:pt idx="2363">
                  <c:v>236.3</c:v>
                </c:pt>
                <c:pt idx="2364">
                  <c:v>236.4</c:v>
                </c:pt>
                <c:pt idx="2365">
                  <c:v>236.5</c:v>
                </c:pt>
                <c:pt idx="2366">
                  <c:v>236.6</c:v>
                </c:pt>
                <c:pt idx="2367">
                  <c:v>236.7</c:v>
                </c:pt>
                <c:pt idx="2368">
                  <c:v>236.8</c:v>
                </c:pt>
                <c:pt idx="2369">
                  <c:v>236.9</c:v>
                </c:pt>
                <c:pt idx="2370">
                  <c:v>237</c:v>
                </c:pt>
                <c:pt idx="2371">
                  <c:v>237.1</c:v>
                </c:pt>
                <c:pt idx="2372">
                  <c:v>237.2</c:v>
                </c:pt>
                <c:pt idx="2373">
                  <c:v>237.3</c:v>
                </c:pt>
                <c:pt idx="2374">
                  <c:v>237.4</c:v>
                </c:pt>
                <c:pt idx="2375">
                  <c:v>237.5</c:v>
                </c:pt>
                <c:pt idx="2376">
                  <c:v>237.6</c:v>
                </c:pt>
                <c:pt idx="2377">
                  <c:v>237.7</c:v>
                </c:pt>
                <c:pt idx="2378">
                  <c:v>237.8</c:v>
                </c:pt>
                <c:pt idx="2379">
                  <c:v>237.9</c:v>
                </c:pt>
                <c:pt idx="2380">
                  <c:v>238</c:v>
                </c:pt>
                <c:pt idx="2381">
                  <c:v>238.1</c:v>
                </c:pt>
                <c:pt idx="2382">
                  <c:v>238.2</c:v>
                </c:pt>
                <c:pt idx="2383">
                  <c:v>238.3</c:v>
                </c:pt>
                <c:pt idx="2384">
                  <c:v>238.4</c:v>
                </c:pt>
                <c:pt idx="2385">
                  <c:v>238.5</c:v>
                </c:pt>
                <c:pt idx="2386">
                  <c:v>238.6</c:v>
                </c:pt>
                <c:pt idx="2387">
                  <c:v>238.7</c:v>
                </c:pt>
                <c:pt idx="2388">
                  <c:v>238.8</c:v>
                </c:pt>
                <c:pt idx="2389">
                  <c:v>238.9</c:v>
                </c:pt>
                <c:pt idx="2390">
                  <c:v>239</c:v>
                </c:pt>
                <c:pt idx="2391">
                  <c:v>239.1</c:v>
                </c:pt>
                <c:pt idx="2392">
                  <c:v>239.2</c:v>
                </c:pt>
                <c:pt idx="2393">
                  <c:v>239.3</c:v>
                </c:pt>
                <c:pt idx="2394">
                  <c:v>239.4</c:v>
                </c:pt>
                <c:pt idx="2395">
                  <c:v>239.5</c:v>
                </c:pt>
                <c:pt idx="2396">
                  <c:v>239.6</c:v>
                </c:pt>
                <c:pt idx="2397">
                  <c:v>239.7</c:v>
                </c:pt>
                <c:pt idx="2398">
                  <c:v>239.8</c:v>
                </c:pt>
                <c:pt idx="2399">
                  <c:v>239.9</c:v>
                </c:pt>
                <c:pt idx="2400">
                  <c:v>240</c:v>
                </c:pt>
                <c:pt idx="2401">
                  <c:v>240.1</c:v>
                </c:pt>
                <c:pt idx="2402">
                  <c:v>240.2</c:v>
                </c:pt>
                <c:pt idx="2403">
                  <c:v>240.3</c:v>
                </c:pt>
                <c:pt idx="2404">
                  <c:v>240.4</c:v>
                </c:pt>
                <c:pt idx="2405">
                  <c:v>240.5</c:v>
                </c:pt>
                <c:pt idx="2406">
                  <c:v>240.6</c:v>
                </c:pt>
                <c:pt idx="2407">
                  <c:v>240.7</c:v>
                </c:pt>
                <c:pt idx="2408">
                  <c:v>240.8</c:v>
                </c:pt>
                <c:pt idx="2409">
                  <c:v>240.9</c:v>
                </c:pt>
                <c:pt idx="2410">
                  <c:v>241</c:v>
                </c:pt>
                <c:pt idx="2411">
                  <c:v>241.1</c:v>
                </c:pt>
                <c:pt idx="2412">
                  <c:v>241.2</c:v>
                </c:pt>
                <c:pt idx="2413">
                  <c:v>241.3</c:v>
                </c:pt>
                <c:pt idx="2414">
                  <c:v>241.4</c:v>
                </c:pt>
                <c:pt idx="2415">
                  <c:v>241.5</c:v>
                </c:pt>
                <c:pt idx="2416">
                  <c:v>241.6</c:v>
                </c:pt>
                <c:pt idx="2417">
                  <c:v>241.7</c:v>
                </c:pt>
                <c:pt idx="2418">
                  <c:v>241.8</c:v>
                </c:pt>
                <c:pt idx="2419">
                  <c:v>241.9</c:v>
                </c:pt>
                <c:pt idx="2420">
                  <c:v>242</c:v>
                </c:pt>
                <c:pt idx="2421">
                  <c:v>242.1</c:v>
                </c:pt>
                <c:pt idx="2422">
                  <c:v>242.2</c:v>
                </c:pt>
                <c:pt idx="2423">
                  <c:v>242.3</c:v>
                </c:pt>
                <c:pt idx="2424">
                  <c:v>242.4</c:v>
                </c:pt>
                <c:pt idx="2425">
                  <c:v>242.5</c:v>
                </c:pt>
                <c:pt idx="2426">
                  <c:v>242.6</c:v>
                </c:pt>
                <c:pt idx="2427">
                  <c:v>242.7</c:v>
                </c:pt>
                <c:pt idx="2428">
                  <c:v>242.8</c:v>
                </c:pt>
                <c:pt idx="2429">
                  <c:v>242.9</c:v>
                </c:pt>
                <c:pt idx="2430">
                  <c:v>243</c:v>
                </c:pt>
                <c:pt idx="2431">
                  <c:v>243.1</c:v>
                </c:pt>
                <c:pt idx="2432">
                  <c:v>243.2</c:v>
                </c:pt>
                <c:pt idx="2433">
                  <c:v>243.3</c:v>
                </c:pt>
                <c:pt idx="2434">
                  <c:v>243.4</c:v>
                </c:pt>
                <c:pt idx="2435">
                  <c:v>243.5</c:v>
                </c:pt>
                <c:pt idx="2436">
                  <c:v>243.6</c:v>
                </c:pt>
                <c:pt idx="2437">
                  <c:v>243.7</c:v>
                </c:pt>
                <c:pt idx="2438">
                  <c:v>243.8</c:v>
                </c:pt>
                <c:pt idx="2439">
                  <c:v>243.9</c:v>
                </c:pt>
                <c:pt idx="2440">
                  <c:v>244</c:v>
                </c:pt>
                <c:pt idx="2441">
                  <c:v>244.1</c:v>
                </c:pt>
                <c:pt idx="2442">
                  <c:v>244.2</c:v>
                </c:pt>
                <c:pt idx="2443">
                  <c:v>244.3</c:v>
                </c:pt>
                <c:pt idx="2444">
                  <c:v>244.4</c:v>
                </c:pt>
                <c:pt idx="2445">
                  <c:v>244.5</c:v>
                </c:pt>
                <c:pt idx="2446">
                  <c:v>244.6</c:v>
                </c:pt>
                <c:pt idx="2447">
                  <c:v>244.7</c:v>
                </c:pt>
                <c:pt idx="2448">
                  <c:v>244.8</c:v>
                </c:pt>
                <c:pt idx="2449">
                  <c:v>244.9</c:v>
                </c:pt>
                <c:pt idx="2450">
                  <c:v>245</c:v>
                </c:pt>
                <c:pt idx="2451">
                  <c:v>245.1</c:v>
                </c:pt>
                <c:pt idx="2452">
                  <c:v>245.2</c:v>
                </c:pt>
                <c:pt idx="2453">
                  <c:v>245.3</c:v>
                </c:pt>
                <c:pt idx="2454">
                  <c:v>245.4</c:v>
                </c:pt>
                <c:pt idx="2455">
                  <c:v>245.5</c:v>
                </c:pt>
                <c:pt idx="2456">
                  <c:v>245.6</c:v>
                </c:pt>
                <c:pt idx="2457">
                  <c:v>245.7</c:v>
                </c:pt>
                <c:pt idx="2458">
                  <c:v>245.8</c:v>
                </c:pt>
                <c:pt idx="2459">
                  <c:v>245.9</c:v>
                </c:pt>
                <c:pt idx="2460">
                  <c:v>246</c:v>
                </c:pt>
                <c:pt idx="2461">
                  <c:v>246.1</c:v>
                </c:pt>
                <c:pt idx="2462">
                  <c:v>246.2</c:v>
                </c:pt>
                <c:pt idx="2463">
                  <c:v>246.3</c:v>
                </c:pt>
                <c:pt idx="2464">
                  <c:v>246.4</c:v>
                </c:pt>
                <c:pt idx="2465">
                  <c:v>246.5</c:v>
                </c:pt>
                <c:pt idx="2466">
                  <c:v>246.6</c:v>
                </c:pt>
                <c:pt idx="2467">
                  <c:v>246.7</c:v>
                </c:pt>
                <c:pt idx="2468">
                  <c:v>246.8</c:v>
                </c:pt>
                <c:pt idx="2469">
                  <c:v>246.9</c:v>
                </c:pt>
                <c:pt idx="2470">
                  <c:v>247</c:v>
                </c:pt>
                <c:pt idx="2471">
                  <c:v>247.1</c:v>
                </c:pt>
                <c:pt idx="2472">
                  <c:v>247.2</c:v>
                </c:pt>
                <c:pt idx="2473">
                  <c:v>247.3</c:v>
                </c:pt>
                <c:pt idx="2474">
                  <c:v>247.4</c:v>
                </c:pt>
                <c:pt idx="2475">
                  <c:v>247.5</c:v>
                </c:pt>
                <c:pt idx="2476">
                  <c:v>247.6</c:v>
                </c:pt>
                <c:pt idx="2477">
                  <c:v>247.7</c:v>
                </c:pt>
                <c:pt idx="2478">
                  <c:v>247.8</c:v>
                </c:pt>
                <c:pt idx="2479">
                  <c:v>247.9</c:v>
                </c:pt>
                <c:pt idx="2480">
                  <c:v>248</c:v>
                </c:pt>
                <c:pt idx="2481">
                  <c:v>248.1</c:v>
                </c:pt>
                <c:pt idx="2482">
                  <c:v>248.2</c:v>
                </c:pt>
                <c:pt idx="2483">
                  <c:v>248.3</c:v>
                </c:pt>
                <c:pt idx="2484">
                  <c:v>248.4</c:v>
                </c:pt>
                <c:pt idx="2485">
                  <c:v>248.5</c:v>
                </c:pt>
                <c:pt idx="2486">
                  <c:v>248.6</c:v>
                </c:pt>
                <c:pt idx="2487">
                  <c:v>248.7</c:v>
                </c:pt>
                <c:pt idx="2488">
                  <c:v>248.8</c:v>
                </c:pt>
                <c:pt idx="2489">
                  <c:v>248.9</c:v>
                </c:pt>
                <c:pt idx="2490">
                  <c:v>249</c:v>
                </c:pt>
                <c:pt idx="2491">
                  <c:v>249.1</c:v>
                </c:pt>
                <c:pt idx="2492">
                  <c:v>249.2</c:v>
                </c:pt>
                <c:pt idx="2493">
                  <c:v>249.3</c:v>
                </c:pt>
                <c:pt idx="2494">
                  <c:v>249.4</c:v>
                </c:pt>
                <c:pt idx="2495">
                  <c:v>249.5</c:v>
                </c:pt>
                <c:pt idx="2496">
                  <c:v>249.6</c:v>
                </c:pt>
                <c:pt idx="2497">
                  <c:v>249.7</c:v>
                </c:pt>
                <c:pt idx="2498">
                  <c:v>249.8</c:v>
                </c:pt>
                <c:pt idx="2499">
                  <c:v>249.9</c:v>
                </c:pt>
                <c:pt idx="2500">
                  <c:v>250</c:v>
                </c:pt>
                <c:pt idx="2501">
                  <c:v>250.1</c:v>
                </c:pt>
                <c:pt idx="2502">
                  <c:v>250.2</c:v>
                </c:pt>
                <c:pt idx="2503">
                  <c:v>250.3</c:v>
                </c:pt>
                <c:pt idx="2504">
                  <c:v>250.4</c:v>
                </c:pt>
                <c:pt idx="2505">
                  <c:v>250.5</c:v>
                </c:pt>
                <c:pt idx="2506">
                  <c:v>250.6</c:v>
                </c:pt>
                <c:pt idx="2507">
                  <c:v>250.7</c:v>
                </c:pt>
                <c:pt idx="2508">
                  <c:v>250.8</c:v>
                </c:pt>
                <c:pt idx="2509">
                  <c:v>250.9</c:v>
                </c:pt>
                <c:pt idx="2510">
                  <c:v>251</c:v>
                </c:pt>
                <c:pt idx="2511">
                  <c:v>251.1</c:v>
                </c:pt>
                <c:pt idx="2512">
                  <c:v>251.2</c:v>
                </c:pt>
                <c:pt idx="2513">
                  <c:v>251.3</c:v>
                </c:pt>
                <c:pt idx="2514">
                  <c:v>251.4</c:v>
                </c:pt>
                <c:pt idx="2515">
                  <c:v>251.5</c:v>
                </c:pt>
                <c:pt idx="2516">
                  <c:v>251.6</c:v>
                </c:pt>
                <c:pt idx="2517">
                  <c:v>251.7</c:v>
                </c:pt>
                <c:pt idx="2518">
                  <c:v>251.8</c:v>
                </c:pt>
                <c:pt idx="2519">
                  <c:v>251.9</c:v>
                </c:pt>
                <c:pt idx="2520">
                  <c:v>252</c:v>
                </c:pt>
                <c:pt idx="2521">
                  <c:v>252.1</c:v>
                </c:pt>
                <c:pt idx="2522">
                  <c:v>252.2</c:v>
                </c:pt>
                <c:pt idx="2523">
                  <c:v>252.3</c:v>
                </c:pt>
                <c:pt idx="2524">
                  <c:v>252.4</c:v>
                </c:pt>
                <c:pt idx="2525">
                  <c:v>252.5</c:v>
                </c:pt>
                <c:pt idx="2526">
                  <c:v>252.6</c:v>
                </c:pt>
                <c:pt idx="2527">
                  <c:v>252.7</c:v>
                </c:pt>
                <c:pt idx="2528">
                  <c:v>252.8</c:v>
                </c:pt>
                <c:pt idx="2529">
                  <c:v>252.9</c:v>
                </c:pt>
                <c:pt idx="2530">
                  <c:v>253</c:v>
                </c:pt>
                <c:pt idx="2531">
                  <c:v>253.1</c:v>
                </c:pt>
                <c:pt idx="2532">
                  <c:v>253.2</c:v>
                </c:pt>
                <c:pt idx="2533">
                  <c:v>253.3</c:v>
                </c:pt>
                <c:pt idx="2534">
                  <c:v>253.4</c:v>
                </c:pt>
                <c:pt idx="2535">
                  <c:v>253.5</c:v>
                </c:pt>
                <c:pt idx="2536">
                  <c:v>253.6</c:v>
                </c:pt>
                <c:pt idx="2537">
                  <c:v>253.7</c:v>
                </c:pt>
                <c:pt idx="2538">
                  <c:v>253.8</c:v>
                </c:pt>
                <c:pt idx="2539">
                  <c:v>253.9</c:v>
                </c:pt>
                <c:pt idx="2540">
                  <c:v>254</c:v>
                </c:pt>
                <c:pt idx="2541">
                  <c:v>254.1</c:v>
                </c:pt>
                <c:pt idx="2542">
                  <c:v>254.2</c:v>
                </c:pt>
                <c:pt idx="2543">
                  <c:v>254.3</c:v>
                </c:pt>
                <c:pt idx="2544">
                  <c:v>254.4</c:v>
                </c:pt>
                <c:pt idx="2545">
                  <c:v>254.5</c:v>
                </c:pt>
                <c:pt idx="2546">
                  <c:v>254.6</c:v>
                </c:pt>
                <c:pt idx="2547">
                  <c:v>254.7</c:v>
                </c:pt>
                <c:pt idx="2548">
                  <c:v>254.8</c:v>
                </c:pt>
                <c:pt idx="2549">
                  <c:v>254.9</c:v>
                </c:pt>
                <c:pt idx="2550">
                  <c:v>255</c:v>
                </c:pt>
                <c:pt idx="2551">
                  <c:v>255.1</c:v>
                </c:pt>
                <c:pt idx="2552">
                  <c:v>255.2</c:v>
                </c:pt>
                <c:pt idx="2553">
                  <c:v>255.3</c:v>
                </c:pt>
                <c:pt idx="2554">
                  <c:v>255.4</c:v>
                </c:pt>
                <c:pt idx="2555">
                  <c:v>255.5</c:v>
                </c:pt>
                <c:pt idx="2556">
                  <c:v>255.6</c:v>
                </c:pt>
                <c:pt idx="2557">
                  <c:v>255.7</c:v>
                </c:pt>
                <c:pt idx="2558">
                  <c:v>255.8</c:v>
                </c:pt>
                <c:pt idx="2559">
                  <c:v>255.9</c:v>
                </c:pt>
                <c:pt idx="2560">
                  <c:v>256</c:v>
                </c:pt>
                <c:pt idx="2561">
                  <c:v>256.10000000000002</c:v>
                </c:pt>
                <c:pt idx="2562">
                  <c:v>256.2</c:v>
                </c:pt>
                <c:pt idx="2563">
                  <c:v>256.3</c:v>
                </c:pt>
                <c:pt idx="2564">
                  <c:v>256.39999999999998</c:v>
                </c:pt>
                <c:pt idx="2565">
                  <c:v>256.5</c:v>
                </c:pt>
                <c:pt idx="2566">
                  <c:v>256.60000000000002</c:v>
                </c:pt>
                <c:pt idx="2567">
                  <c:v>256.7</c:v>
                </c:pt>
                <c:pt idx="2568">
                  <c:v>256.8</c:v>
                </c:pt>
                <c:pt idx="2569">
                  <c:v>256.89999999999998</c:v>
                </c:pt>
                <c:pt idx="2570">
                  <c:v>257</c:v>
                </c:pt>
                <c:pt idx="2571">
                  <c:v>257.10000000000002</c:v>
                </c:pt>
                <c:pt idx="2572">
                  <c:v>257.2</c:v>
                </c:pt>
                <c:pt idx="2573">
                  <c:v>257.3</c:v>
                </c:pt>
                <c:pt idx="2574">
                  <c:v>257.39999999999998</c:v>
                </c:pt>
                <c:pt idx="2575">
                  <c:v>257.5</c:v>
                </c:pt>
                <c:pt idx="2576">
                  <c:v>257.60000000000002</c:v>
                </c:pt>
                <c:pt idx="2577">
                  <c:v>257.7</c:v>
                </c:pt>
                <c:pt idx="2578">
                  <c:v>257.8</c:v>
                </c:pt>
                <c:pt idx="2579">
                  <c:v>257.89999999999998</c:v>
                </c:pt>
                <c:pt idx="2580">
                  <c:v>258</c:v>
                </c:pt>
                <c:pt idx="2581">
                  <c:v>258.10000000000002</c:v>
                </c:pt>
                <c:pt idx="2582">
                  <c:v>258.2</c:v>
                </c:pt>
                <c:pt idx="2583">
                  <c:v>258.3</c:v>
                </c:pt>
                <c:pt idx="2584">
                  <c:v>258.39999999999998</c:v>
                </c:pt>
                <c:pt idx="2585">
                  <c:v>258.5</c:v>
                </c:pt>
                <c:pt idx="2586">
                  <c:v>258.60000000000002</c:v>
                </c:pt>
                <c:pt idx="2587">
                  <c:v>258.7</c:v>
                </c:pt>
                <c:pt idx="2588">
                  <c:v>258.8</c:v>
                </c:pt>
                <c:pt idx="2589">
                  <c:v>258.89999999999998</c:v>
                </c:pt>
                <c:pt idx="2590">
                  <c:v>259</c:v>
                </c:pt>
                <c:pt idx="2591">
                  <c:v>259.10000000000002</c:v>
                </c:pt>
                <c:pt idx="2592">
                  <c:v>259.2</c:v>
                </c:pt>
                <c:pt idx="2593">
                  <c:v>259.3</c:v>
                </c:pt>
                <c:pt idx="2594">
                  <c:v>259.39999999999998</c:v>
                </c:pt>
                <c:pt idx="2595">
                  <c:v>259.5</c:v>
                </c:pt>
                <c:pt idx="2596">
                  <c:v>259.60000000000002</c:v>
                </c:pt>
                <c:pt idx="2597">
                  <c:v>259.7</c:v>
                </c:pt>
                <c:pt idx="2598">
                  <c:v>259.8</c:v>
                </c:pt>
                <c:pt idx="2599">
                  <c:v>259.89999999999998</c:v>
                </c:pt>
                <c:pt idx="2600">
                  <c:v>260</c:v>
                </c:pt>
                <c:pt idx="2601">
                  <c:v>260.10000000000002</c:v>
                </c:pt>
                <c:pt idx="2602">
                  <c:v>260.2</c:v>
                </c:pt>
                <c:pt idx="2603">
                  <c:v>260.3</c:v>
                </c:pt>
                <c:pt idx="2604">
                  <c:v>260.39999999999998</c:v>
                </c:pt>
                <c:pt idx="2605">
                  <c:v>260.5</c:v>
                </c:pt>
                <c:pt idx="2606">
                  <c:v>260.60000000000002</c:v>
                </c:pt>
                <c:pt idx="2607">
                  <c:v>260.7</c:v>
                </c:pt>
                <c:pt idx="2608">
                  <c:v>260.8</c:v>
                </c:pt>
                <c:pt idx="2609">
                  <c:v>260.89999999999998</c:v>
                </c:pt>
                <c:pt idx="2610">
                  <c:v>261</c:v>
                </c:pt>
                <c:pt idx="2611">
                  <c:v>261.10000000000002</c:v>
                </c:pt>
                <c:pt idx="2612">
                  <c:v>261.2</c:v>
                </c:pt>
                <c:pt idx="2613">
                  <c:v>261.3</c:v>
                </c:pt>
                <c:pt idx="2614">
                  <c:v>261.39999999999998</c:v>
                </c:pt>
                <c:pt idx="2615">
                  <c:v>261.5</c:v>
                </c:pt>
                <c:pt idx="2616">
                  <c:v>261.60000000000002</c:v>
                </c:pt>
                <c:pt idx="2617">
                  <c:v>261.7</c:v>
                </c:pt>
                <c:pt idx="2618">
                  <c:v>261.8</c:v>
                </c:pt>
                <c:pt idx="2619">
                  <c:v>261.89999999999998</c:v>
                </c:pt>
                <c:pt idx="2620">
                  <c:v>262</c:v>
                </c:pt>
                <c:pt idx="2621">
                  <c:v>262.10000000000002</c:v>
                </c:pt>
                <c:pt idx="2622">
                  <c:v>262.2</c:v>
                </c:pt>
                <c:pt idx="2623">
                  <c:v>262.3</c:v>
                </c:pt>
                <c:pt idx="2624">
                  <c:v>262.39999999999998</c:v>
                </c:pt>
                <c:pt idx="2625">
                  <c:v>262.5</c:v>
                </c:pt>
                <c:pt idx="2626">
                  <c:v>262.60000000000002</c:v>
                </c:pt>
                <c:pt idx="2627">
                  <c:v>262.7</c:v>
                </c:pt>
                <c:pt idx="2628">
                  <c:v>262.8</c:v>
                </c:pt>
                <c:pt idx="2629">
                  <c:v>262.89999999999998</c:v>
                </c:pt>
                <c:pt idx="2630">
                  <c:v>263</c:v>
                </c:pt>
                <c:pt idx="2631">
                  <c:v>263.10000000000002</c:v>
                </c:pt>
                <c:pt idx="2632">
                  <c:v>263.2</c:v>
                </c:pt>
                <c:pt idx="2633">
                  <c:v>263.3</c:v>
                </c:pt>
                <c:pt idx="2634">
                  <c:v>263.39999999999998</c:v>
                </c:pt>
                <c:pt idx="2635">
                  <c:v>263.5</c:v>
                </c:pt>
                <c:pt idx="2636">
                  <c:v>263.60000000000002</c:v>
                </c:pt>
                <c:pt idx="2637">
                  <c:v>263.7</c:v>
                </c:pt>
                <c:pt idx="2638">
                  <c:v>263.8</c:v>
                </c:pt>
                <c:pt idx="2639">
                  <c:v>263.89999999999998</c:v>
                </c:pt>
                <c:pt idx="2640">
                  <c:v>264</c:v>
                </c:pt>
                <c:pt idx="2641">
                  <c:v>264.10000000000002</c:v>
                </c:pt>
                <c:pt idx="2642">
                  <c:v>264.2</c:v>
                </c:pt>
                <c:pt idx="2643">
                  <c:v>264.3</c:v>
                </c:pt>
                <c:pt idx="2644">
                  <c:v>264.39999999999998</c:v>
                </c:pt>
                <c:pt idx="2645">
                  <c:v>264.5</c:v>
                </c:pt>
                <c:pt idx="2646">
                  <c:v>264.60000000000002</c:v>
                </c:pt>
                <c:pt idx="2647">
                  <c:v>264.7</c:v>
                </c:pt>
                <c:pt idx="2648">
                  <c:v>264.8</c:v>
                </c:pt>
                <c:pt idx="2649">
                  <c:v>264.89999999999998</c:v>
                </c:pt>
                <c:pt idx="2650">
                  <c:v>265</c:v>
                </c:pt>
                <c:pt idx="2651">
                  <c:v>265.10000000000002</c:v>
                </c:pt>
                <c:pt idx="2652">
                  <c:v>265.2</c:v>
                </c:pt>
                <c:pt idx="2653">
                  <c:v>265.3</c:v>
                </c:pt>
                <c:pt idx="2654">
                  <c:v>265.39999999999998</c:v>
                </c:pt>
                <c:pt idx="2655">
                  <c:v>265.5</c:v>
                </c:pt>
                <c:pt idx="2656">
                  <c:v>265.60000000000002</c:v>
                </c:pt>
                <c:pt idx="2657">
                  <c:v>265.7</c:v>
                </c:pt>
                <c:pt idx="2658">
                  <c:v>265.8</c:v>
                </c:pt>
                <c:pt idx="2659">
                  <c:v>265.89999999999998</c:v>
                </c:pt>
                <c:pt idx="2660">
                  <c:v>266</c:v>
                </c:pt>
                <c:pt idx="2661">
                  <c:v>266.10000000000002</c:v>
                </c:pt>
                <c:pt idx="2662">
                  <c:v>266.2</c:v>
                </c:pt>
                <c:pt idx="2663">
                  <c:v>266.3</c:v>
                </c:pt>
                <c:pt idx="2664">
                  <c:v>266.39999999999998</c:v>
                </c:pt>
                <c:pt idx="2665">
                  <c:v>266.5</c:v>
                </c:pt>
                <c:pt idx="2666">
                  <c:v>266.60000000000002</c:v>
                </c:pt>
                <c:pt idx="2667">
                  <c:v>266.7</c:v>
                </c:pt>
                <c:pt idx="2668">
                  <c:v>266.8</c:v>
                </c:pt>
                <c:pt idx="2669">
                  <c:v>266.89999999999998</c:v>
                </c:pt>
                <c:pt idx="2670">
                  <c:v>267</c:v>
                </c:pt>
                <c:pt idx="2671">
                  <c:v>267.10000000000002</c:v>
                </c:pt>
                <c:pt idx="2672">
                  <c:v>267.2</c:v>
                </c:pt>
                <c:pt idx="2673">
                  <c:v>267.3</c:v>
                </c:pt>
                <c:pt idx="2674">
                  <c:v>267.39999999999998</c:v>
                </c:pt>
                <c:pt idx="2675">
                  <c:v>267.5</c:v>
                </c:pt>
                <c:pt idx="2676">
                  <c:v>267.60000000000002</c:v>
                </c:pt>
                <c:pt idx="2677">
                  <c:v>267.7</c:v>
                </c:pt>
                <c:pt idx="2678">
                  <c:v>267.8</c:v>
                </c:pt>
                <c:pt idx="2679">
                  <c:v>267.89999999999998</c:v>
                </c:pt>
                <c:pt idx="2680">
                  <c:v>268</c:v>
                </c:pt>
                <c:pt idx="2681">
                  <c:v>268.10000000000002</c:v>
                </c:pt>
                <c:pt idx="2682">
                  <c:v>268.2</c:v>
                </c:pt>
                <c:pt idx="2683">
                  <c:v>268.3</c:v>
                </c:pt>
                <c:pt idx="2684">
                  <c:v>268.39999999999998</c:v>
                </c:pt>
                <c:pt idx="2685">
                  <c:v>268.5</c:v>
                </c:pt>
                <c:pt idx="2686">
                  <c:v>268.60000000000002</c:v>
                </c:pt>
                <c:pt idx="2687">
                  <c:v>268.7</c:v>
                </c:pt>
                <c:pt idx="2688">
                  <c:v>268.8</c:v>
                </c:pt>
                <c:pt idx="2689">
                  <c:v>268.89999999999998</c:v>
                </c:pt>
                <c:pt idx="2690">
                  <c:v>269</c:v>
                </c:pt>
                <c:pt idx="2691">
                  <c:v>269.10000000000002</c:v>
                </c:pt>
                <c:pt idx="2692">
                  <c:v>269.2</c:v>
                </c:pt>
                <c:pt idx="2693">
                  <c:v>269.3</c:v>
                </c:pt>
                <c:pt idx="2694">
                  <c:v>269.39999999999998</c:v>
                </c:pt>
                <c:pt idx="2695">
                  <c:v>269.5</c:v>
                </c:pt>
                <c:pt idx="2696">
                  <c:v>269.60000000000002</c:v>
                </c:pt>
                <c:pt idx="2697">
                  <c:v>269.7</c:v>
                </c:pt>
                <c:pt idx="2698">
                  <c:v>269.8</c:v>
                </c:pt>
                <c:pt idx="2699">
                  <c:v>269.89999999999998</c:v>
                </c:pt>
                <c:pt idx="2700">
                  <c:v>270</c:v>
                </c:pt>
                <c:pt idx="2701">
                  <c:v>270.10000000000002</c:v>
                </c:pt>
                <c:pt idx="2702">
                  <c:v>270.2</c:v>
                </c:pt>
                <c:pt idx="2703">
                  <c:v>270.3</c:v>
                </c:pt>
                <c:pt idx="2704">
                  <c:v>270.39999999999998</c:v>
                </c:pt>
                <c:pt idx="2705">
                  <c:v>270.5</c:v>
                </c:pt>
                <c:pt idx="2706">
                  <c:v>270.60000000000002</c:v>
                </c:pt>
                <c:pt idx="2707">
                  <c:v>270.7</c:v>
                </c:pt>
                <c:pt idx="2708">
                  <c:v>270.8</c:v>
                </c:pt>
                <c:pt idx="2709">
                  <c:v>270.89999999999998</c:v>
                </c:pt>
                <c:pt idx="2710">
                  <c:v>271</c:v>
                </c:pt>
                <c:pt idx="2711">
                  <c:v>271.10000000000002</c:v>
                </c:pt>
                <c:pt idx="2712">
                  <c:v>271.2</c:v>
                </c:pt>
                <c:pt idx="2713">
                  <c:v>271.3</c:v>
                </c:pt>
                <c:pt idx="2714">
                  <c:v>271.39999999999998</c:v>
                </c:pt>
                <c:pt idx="2715">
                  <c:v>271.5</c:v>
                </c:pt>
                <c:pt idx="2716">
                  <c:v>271.60000000000002</c:v>
                </c:pt>
                <c:pt idx="2717">
                  <c:v>271.7</c:v>
                </c:pt>
                <c:pt idx="2718">
                  <c:v>271.8</c:v>
                </c:pt>
                <c:pt idx="2719">
                  <c:v>271.89999999999998</c:v>
                </c:pt>
                <c:pt idx="2720">
                  <c:v>272</c:v>
                </c:pt>
                <c:pt idx="2721">
                  <c:v>272.10000000000002</c:v>
                </c:pt>
                <c:pt idx="2722">
                  <c:v>272.2</c:v>
                </c:pt>
                <c:pt idx="2723">
                  <c:v>272.3</c:v>
                </c:pt>
                <c:pt idx="2724">
                  <c:v>272.39999999999998</c:v>
                </c:pt>
                <c:pt idx="2725">
                  <c:v>272.5</c:v>
                </c:pt>
                <c:pt idx="2726">
                  <c:v>272.60000000000002</c:v>
                </c:pt>
                <c:pt idx="2727">
                  <c:v>272.7</c:v>
                </c:pt>
                <c:pt idx="2728">
                  <c:v>272.8</c:v>
                </c:pt>
                <c:pt idx="2729">
                  <c:v>272.89999999999998</c:v>
                </c:pt>
                <c:pt idx="2730">
                  <c:v>273</c:v>
                </c:pt>
                <c:pt idx="2731">
                  <c:v>273.10000000000002</c:v>
                </c:pt>
                <c:pt idx="2732">
                  <c:v>273.2</c:v>
                </c:pt>
                <c:pt idx="2733">
                  <c:v>273.3</c:v>
                </c:pt>
                <c:pt idx="2734">
                  <c:v>273.39999999999998</c:v>
                </c:pt>
                <c:pt idx="2735">
                  <c:v>273.5</c:v>
                </c:pt>
                <c:pt idx="2736">
                  <c:v>273.60000000000002</c:v>
                </c:pt>
                <c:pt idx="2737">
                  <c:v>273.7</c:v>
                </c:pt>
                <c:pt idx="2738">
                  <c:v>273.8</c:v>
                </c:pt>
                <c:pt idx="2739">
                  <c:v>273.89999999999998</c:v>
                </c:pt>
                <c:pt idx="2740">
                  <c:v>274</c:v>
                </c:pt>
                <c:pt idx="2741">
                  <c:v>274.10000000000002</c:v>
                </c:pt>
                <c:pt idx="2742">
                  <c:v>274.2</c:v>
                </c:pt>
                <c:pt idx="2743">
                  <c:v>274.3</c:v>
                </c:pt>
                <c:pt idx="2744">
                  <c:v>274.39999999999998</c:v>
                </c:pt>
                <c:pt idx="2745">
                  <c:v>274.5</c:v>
                </c:pt>
                <c:pt idx="2746">
                  <c:v>274.60000000000002</c:v>
                </c:pt>
                <c:pt idx="2747">
                  <c:v>274.7</c:v>
                </c:pt>
                <c:pt idx="2748">
                  <c:v>274.8</c:v>
                </c:pt>
                <c:pt idx="2749">
                  <c:v>274.89999999999998</c:v>
                </c:pt>
                <c:pt idx="2750">
                  <c:v>275</c:v>
                </c:pt>
                <c:pt idx="2751">
                  <c:v>275.10000000000002</c:v>
                </c:pt>
                <c:pt idx="2752">
                  <c:v>275.2</c:v>
                </c:pt>
                <c:pt idx="2753">
                  <c:v>275.3</c:v>
                </c:pt>
                <c:pt idx="2754">
                  <c:v>275.39999999999998</c:v>
                </c:pt>
                <c:pt idx="2755">
                  <c:v>275.5</c:v>
                </c:pt>
                <c:pt idx="2756">
                  <c:v>275.60000000000002</c:v>
                </c:pt>
                <c:pt idx="2757">
                  <c:v>275.7</c:v>
                </c:pt>
                <c:pt idx="2758">
                  <c:v>275.8</c:v>
                </c:pt>
                <c:pt idx="2759">
                  <c:v>275.89999999999998</c:v>
                </c:pt>
                <c:pt idx="2760">
                  <c:v>276</c:v>
                </c:pt>
                <c:pt idx="2761">
                  <c:v>276.10000000000002</c:v>
                </c:pt>
                <c:pt idx="2762">
                  <c:v>276.2</c:v>
                </c:pt>
                <c:pt idx="2763">
                  <c:v>276.3</c:v>
                </c:pt>
                <c:pt idx="2764">
                  <c:v>276.39999999999998</c:v>
                </c:pt>
                <c:pt idx="2765">
                  <c:v>276.5</c:v>
                </c:pt>
                <c:pt idx="2766">
                  <c:v>276.60000000000002</c:v>
                </c:pt>
                <c:pt idx="2767">
                  <c:v>276.7</c:v>
                </c:pt>
                <c:pt idx="2768">
                  <c:v>276.8</c:v>
                </c:pt>
                <c:pt idx="2769">
                  <c:v>276.89999999999998</c:v>
                </c:pt>
                <c:pt idx="2770">
                  <c:v>277</c:v>
                </c:pt>
                <c:pt idx="2771">
                  <c:v>277.10000000000002</c:v>
                </c:pt>
                <c:pt idx="2772">
                  <c:v>277.2</c:v>
                </c:pt>
                <c:pt idx="2773">
                  <c:v>277.3</c:v>
                </c:pt>
                <c:pt idx="2774">
                  <c:v>277.39999999999998</c:v>
                </c:pt>
                <c:pt idx="2775">
                  <c:v>277.5</c:v>
                </c:pt>
                <c:pt idx="2776">
                  <c:v>277.60000000000002</c:v>
                </c:pt>
                <c:pt idx="2777">
                  <c:v>277.7</c:v>
                </c:pt>
                <c:pt idx="2778">
                  <c:v>277.8</c:v>
                </c:pt>
                <c:pt idx="2779">
                  <c:v>277.89999999999998</c:v>
                </c:pt>
                <c:pt idx="2780">
                  <c:v>278</c:v>
                </c:pt>
                <c:pt idx="2781">
                  <c:v>278.10000000000002</c:v>
                </c:pt>
                <c:pt idx="2782">
                  <c:v>278.2</c:v>
                </c:pt>
                <c:pt idx="2783">
                  <c:v>278.3</c:v>
                </c:pt>
                <c:pt idx="2784">
                  <c:v>278.39999999999998</c:v>
                </c:pt>
                <c:pt idx="2785">
                  <c:v>278.5</c:v>
                </c:pt>
                <c:pt idx="2786">
                  <c:v>278.60000000000002</c:v>
                </c:pt>
                <c:pt idx="2787">
                  <c:v>278.7</c:v>
                </c:pt>
                <c:pt idx="2788">
                  <c:v>278.8</c:v>
                </c:pt>
                <c:pt idx="2789">
                  <c:v>278.89999999999998</c:v>
                </c:pt>
                <c:pt idx="2790">
                  <c:v>279</c:v>
                </c:pt>
                <c:pt idx="2791">
                  <c:v>279.10000000000002</c:v>
                </c:pt>
                <c:pt idx="2792">
                  <c:v>279.2</c:v>
                </c:pt>
                <c:pt idx="2793">
                  <c:v>279.3</c:v>
                </c:pt>
                <c:pt idx="2794">
                  <c:v>279.39999999999998</c:v>
                </c:pt>
                <c:pt idx="2795">
                  <c:v>279.5</c:v>
                </c:pt>
                <c:pt idx="2796">
                  <c:v>279.60000000000002</c:v>
                </c:pt>
                <c:pt idx="2797">
                  <c:v>279.7</c:v>
                </c:pt>
                <c:pt idx="2798">
                  <c:v>279.8</c:v>
                </c:pt>
                <c:pt idx="2799">
                  <c:v>279.89999999999998</c:v>
                </c:pt>
                <c:pt idx="2800">
                  <c:v>280</c:v>
                </c:pt>
                <c:pt idx="2801">
                  <c:v>280.10000000000002</c:v>
                </c:pt>
                <c:pt idx="2802">
                  <c:v>280.2</c:v>
                </c:pt>
                <c:pt idx="2803">
                  <c:v>280.3</c:v>
                </c:pt>
                <c:pt idx="2804">
                  <c:v>280.39999999999998</c:v>
                </c:pt>
                <c:pt idx="2805">
                  <c:v>280.5</c:v>
                </c:pt>
                <c:pt idx="2806">
                  <c:v>280.60000000000002</c:v>
                </c:pt>
                <c:pt idx="2807">
                  <c:v>280.7</c:v>
                </c:pt>
                <c:pt idx="2808">
                  <c:v>280.8</c:v>
                </c:pt>
                <c:pt idx="2809">
                  <c:v>280.89999999999998</c:v>
                </c:pt>
                <c:pt idx="2810">
                  <c:v>281</c:v>
                </c:pt>
                <c:pt idx="2811">
                  <c:v>281.10000000000002</c:v>
                </c:pt>
                <c:pt idx="2812">
                  <c:v>281.2</c:v>
                </c:pt>
                <c:pt idx="2813">
                  <c:v>281.3</c:v>
                </c:pt>
                <c:pt idx="2814">
                  <c:v>281.39999999999998</c:v>
                </c:pt>
                <c:pt idx="2815">
                  <c:v>281.5</c:v>
                </c:pt>
                <c:pt idx="2816">
                  <c:v>281.60000000000002</c:v>
                </c:pt>
                <c:pt idx="2817">
                  <c:v>281.7</c:v>
                </c:pt>
                <c:pt idx="2818">
                  <c:v>281.8</c:v>
                </c:pt>
                <c:pt idx="2819">
                  <c:v>281.89999999999998</c:v>
                </c:pt>
                <c:pt idx="2820">
                  <c:v>282</c:v>
                </c:pt>
                <c:pt idx="2821">
                  <c:v>282.10000000000002</c:v>
                </c:pt>
                <c:pt idx="2822">
                  <c:v>282.2</c:v>
                </c:pt>
                <c:pt idx="2823">
                  <c:v>282.3</c:v>
                </c:pt>
                <c:pt idx="2824">
                  <c:v>282.39999999999998</c:v>
                </c:pt>
                <c:pt idx="2825">
                  <c:v>282.5</c:v>
                </c:pt>
                <c:pt idx="2826">
                  <c:v>282.60000000000002</c:v>
                </c:pt>
                <c:pt idx="2827">
                  <c:v>282.7</c:v>
                </c:pt>
                <c:pt idx="2828">
                  <c:v>282.8</c:v>
                </c:pt>
                <c:pt idx="2829">
                  <c:v>282.89999999999998</c:v>
                </c:pt>
                <c:pt idx="2830">
                  <c:v>283</c:v>
                </c:pt>
                <c:pt idx="2831">
                  <c:v>283.10000000000002</c:v>
                </c:pt>
                <c:pt idx="2832">
                  <c:v>283.2</c:v>
                </c:pt>
                <c:pt idx="2833">
                  <c:v>283.3</c:v>
                </c:pt>
                <c:pt idx="2834">
                  <c:v>283.39999999999998</c:v>
                </c:pt>
                <c:pt idx="2835">
                  <c:v>283.5</c:v>
                </c:pt>
                <c:pt idx="2836">
                  <c:v>283.60000000000002</c:v>
                </c:pt>
                <c:pt idx="2837">
                  <c:v>283.7</c:v>
                </c:pt>
                <c:pt idx="2838">
                  <c:v>283.8</c:v>
                </c:pt>
                <c:pt idx="2839">
                  <c:v>283.89999999999998</c:v>
                </c:pt>
                <c:pt idx="2840">
                  <c:v>284</c:v>
                </c:pt>
                <c:pt idx="2841">
                  <c:v>284.10000000000002</c:v>
                </c:pt>
                <c:pt idx="2842">
                  <c:v>284.2</c:v>
                </c:pt>
                <c:pt idx="2843">
                  <c:v>284.3</c:v>
                </c:pt>
                <c:pt idx="2844">
                  <c:v>284.39999999999998</c:v>
                </c:pt>
                <c:pt idx="2845">
                  <c:v>284.5</c:v>
                </c:pt>
                <c:pt idx="2846">
                  <c:v>284.60000000000002</c:v>
                </c:pt>
                <c:pt idx="2847">
                  <c:v>284.7</c:v>
                </c:pt>
                <c:pt idx="2848">
                  <c:v>284.8</c:v>
                </c:pt>
                <c:pt idx="2849">
                  <c:v>284.89999999999998</c:v>
                </c:pt>
                <c:pt idx="2850">
                  <c:v>285</c:v>
                </c:pt>
                <c:pt idx="2851">
                  <c:v>285.10000000000002</c:v>
                </c:pt>
                <c:pt idx="2852">
                  <c:v>285.2</c:v>
                </c:pt>
                <c:pt idx="2853">
                  <c:v>285.3</c:v>
                </c:pt>
                <c:pt idx="2854">
                  <c:v>285.39999999999998</c:v>
                </c:pt>
                <c:pt idx="2855">
                  <c:v>285.5</c:v>
                </c:pt>
                <c:pt idx="2856">
                  <c:v>285.60000000000002</c:v>
                </c:pt>
                <c:pt idx="2857">
                  <c:v>285.7</c:v>
                </c:pt>
                <c:pt idx="2858">
                  <c:v>285.8</c:v>
                </c:pt>
                <c:pt idx="2859">
                  <c:v>285.89999999999998</c:v>
                </c:pt>
                <c:pt idx="2860">
                  <c:v>286</c:v>
                </c:pt>
                <c:pt idx="2861">
                  <c:v>286.10000000000002</c:v>
                </c:pt>
                <c:pt idx="2862">
                  <c:v>286.2</c:v>
                </c:pt>
                <c:pt idx="2863">
                  <c:v>286.3</c:v>
                </c:pt>
                <c:pt idx="2864">
                  <c:v>286.39999999999998</c:v>
                </c:pt>
                <c:pt idx="2865">
                  <c:v>286.5</c:v>
                </c:pt>
                <c:pt idx="2866">
                  <c:v>286.60000000000002</c:v>
                </c:pt>
                <c:pt idx="2867">
                  <c:v>286.7</c:v>
                </c:pt>
                <c:pt idx="2868">
                  <c:v>286.8</c:v>
                </c:pt>
                <c:pt idx="2869">
                  <c:v>286.89999999999998</c:v>
                </c:pt>
                <c:pt idx="2870">
                  <c:v>287</c:v>
                </c:pt>
                <c:pt idx="2871">
                  <c:v>287.10000000000002</c:v>
                </c:pt>
                <c:pt idx="2872">
                  <c:v>287.2</c:v>
                </c:pt>
                <c:pt idx="2873">
                  <c:v>287.3</c:v>
                </c:pt>
                <c:pt idx="2874">
                  <c:v>287.39999999999998</c:v>
                </c:pt>
                <c:pt idx="2875">
                  <c:v>287.5</c:v>
                </c:pt>
                <c:pt idx="2876">
                  <c:v>287.60000000000002</c:v>
                </c:pt>
                <c:pt idx="2877">
                  <c:v>287.7</c:v>
                </c:pt>
                <c:pt idx="2878">
                  <c:v>287.8</c:v>
                </c:pt>
                <c:pt idx="2879">
                  <c:v>287.89999999999998</c:v>
                </c:pt>
                <c:pt idx="2880">
                  <c:v>288</c:v>
                </c:pt>
                <c:pt idx="2881">
                  <c:v>288.10000000000002</c:v>
                </c:pt>
                <c:pt idx="2882">
                  <c:v>288.2</c:v>
                </c:pt>
                <c:pt idx="2883">
                  <c:v>288.3</c:v>
                </c:pt>
                <c:pt idx="2884">
                  <c:v>288.39999999999998</c:v>
                </c:pt>
                <c:pt idx="2885">
                  <c:v>288.5</c:v>
                </c:pt>
                <c:pt idx="2886">
                  <c:v>288.60000000000002</c:v>
                </c:pt>
                <c:pt idx="2887">
                  <c:v>288.7</c:v>
                </c:pt>
                <c:pt idx="2888">
                  <c:v>288.8</c:v>
                </c:pt>
                <c:pt idx="2889">
                  <c:v>288.89999999999998</c:v>
                </c:pt>
                <c:pt idx="2890">
                  <c:v>289</c:v>
                </c:pt>
                <c:pt idx="2891">
                  <c:v>289.10000000000002</c:v>
                </c:pt>
                <c:pt idx="2892">
                  <c:v>289.2</c:v>
                </c:pt>
                <c:pt idx="2893">
                  <c:v>289.3</c:v>
                </c:pt>
                <c:pt idx="2894">
                  <c:v>289.39999999999998</c:v>
                </c:pt>
                <c:pt idx="2895">
                  <c:v>289.5</c:v>
                </c:pt>
                <c:pt idx="2896">
                  <c:v>289.60000000000002</c:v>
                </c:pt>
                <c:pt idx="2897">
                  <c:v>289.7</c:v>
                </c:pt>
                <c:pt idx="2898">
                  <c:v>289.8</c:v>
                </c:pt>
                <c:pt idx="2899">
                  <c:v>289.89999999999998</c:v>
                </c:pt>
                <c:pt idx="2900">
                  <c:v>290</c:v>
                </c:pt>
                <c:pt idx="2901">
                  <c:v>290.10000000000002</c:v>
                </c:pt>
                <c:pt idx="2902">
                  <c:v>290.2</c:v>
                </c:pt>
                <c:pt idx="2903">
                  <c:v>290.3</c:v>
                </c:pt>
                <c:pt idx="2904">
                  <c:v>290.39999999999998</c:v>
                </c:pt>
                <c:pt idx="2905">
                  <c:v>290.5</c:v>
                </c:pt>
                <c:pt idx="2906">
                  <c:v>290.60000000000002</c:v>
                </c:pt>
                <c:pt idx="2907">
                  <c:v>290.7</c:v>
                </c:pt>
                <c:pt idx="2908">
                  <c:v>290.8</c:v>
                </c:pt>
                <c:pt idx="2909">
                  <c:v>290.89999999999998</c:v>
                </c:pt>
                <c:pt idx="2910">
                  <c:v>291</c:v>
                </c:pt>
                <c:pt idx="2911">
                  <c:v>291.10000000000002</c:v>
                </c:pt>
                <c:pt idx="2912">
                  <c:v>291.2</c:v>
                </c:pt>
                <c:pt idx="2913">
                  <c:v>291.3</c:v>
                </c:pt>
                <c:pt idx="2914">
                  <c:v>291.39999999999998</c:v>
                </c:pt>
                <c:pt idx="2915">
                  <c:v>291.5</c:v>
                </c:pt>
                <c:pt idx="2916">
                  <c:v>291.60000000000002</c:v>
                </c:pt>
                <c:pt idx="2917">
                  <c:v>291.7</c:v>
                </c:pt>
                <c:pt idx="2918">
                  <c:v>291.8</c:v>
                </c:pt>
                <c:pt idx="2919">
                  <c:v>291.89999999999998</c:v>
                </c:pt>
                <c:pt idx="2920">
                  <c:v>292</c:v>
                </c:pt>
                <c:pt idx="2921">
                  <c:v>292.10000000000002</c:v>
                </c:pt>
                <c:pt idx="2922">
                  <c:v>292.2</c:v>
                </c:pt>
                <c:pt idx="2923">
                  <c:v>292.3</c:v>
                </c:pt>
                <c:pt idx="2924">
                  <c:v>292.39999999999998</c:v>
                </c:pt>
                <c:pt idx="2925">
                  <c:v>292.5</c:v>
                </c:pt>
                <c:pt idx="2926">
                  <c:v>292.60000000000002</c:v>
                </c:pt>
                <c:pt idx="2927">
                  <c:v>292.7</c:v>
                </c:pt>
                <c:pt idx="2928">
                  <c:v>292.8</c:v>
                </c:pt>
                <c:pt idx="2929">
                  <c:v>292.89999999999998</c:v>
                </c:pt>
                <c:pt idx="2930">
                  <c:v>293</c:v>
                </c:pt>
                <c:pt idx="2931">
                  <c:v>293.10000000000002</c:v>
                </c:pt>
                <c:pt idx="2932">
                  <c:v>293.2</c:v>
                </c:pt>
                <c:pt idx="2933">
                  <c:v>293.3</c:v>
                </c:pt>
                <c:pt idx="2934">
                  <c:v>293.39999999999998</c:v>
                </c:pt>
                <c:pt idx="2935">
                  <c:v>293.5</c:v>
                </c:pt>
                <c:pt idx="2936">
                  <c:v>293.60000000000002</c:v>
                </c:pt>
                <c:pt idx="2937">
                  <c:v>293.7</c:v>
                </c:pt>
                <c:pt idx="2938">
                  <c:v>293.8</c:v>
                </c:pt>
                <c:pt idx="2939">
                  <c:v>293.89999999999998</c:v>
                </c:pt>
                <c:pt idx="2940">
                  <c:v>294</c:v>
                </c:pt>
                <c:pt idx="2941">
                  <c:v>294.10000000000002</c:v>
                </c:pt>
                <c:pt idx="2942">
                  <c:v>294.2</c:v>
                </c:pt>
                <c:pt idx="2943">
                  <c:v>294.3</c:v>
                </c:pt>
                <c:pt idx="2944">
                  <c:v>294.39999999999998</c:v>
                </c:pt>
                <c:pt idx="2945">
                  <c:v>294.5</c:v>
                </c:pt>
                <c:pt idx="2946">
                  <c:v>294.60000000000002</c:v>
                </c:pt>
                <c:pt idx="2947">
                  <c:v>294.7</c:v>
                </c:pt>
                <c:pt idx="2948">
                  <c:v>294.8</c:v>
                </c:pt>
                <c:pt idx="2949">
                  <c:v>294.89999999999998</c:v>
                </c:pt>
                <c:pt idx="2950">
                  <c:v>295</c:v>
                </c:pt>
                <c:pt idx="2951">
                  <c:v>295.10000000000002</c:v>
                </c:pt>
                <c:pt idx="2952">
                  <c:v>295.2</c:v>
                </c:pt>
                <c:pt idx="2953">
                  <c:v>295.3</c:v>
                </c:pt>
                <c:pt idx="2954">
                  <c:v>295.39999999999998</c:v>
                </c:pt>
                <c:pt idx="2955">
                  <c:v>295.5</c:v>
                </c:pt>
                <c:pt idx="2956">
                  <c:v>295.60000000000002</c:v>
                </c:pt>
                <c:pt idx="2957">
                  <c:v>295.7</c:v>
                </c:pt>
                <c:pt idx="2958">
                  <c:v>295.8</c:v>
                </c:pt>
                <c:pt idx="2959">
                  <c:v>295.89999999999998</c:v>
                </c:pt>
                <c:pt idx="2960">
                  <c:v>296</c:v>
                </c:pt>
                <c:pt idx="2961">
                  <c:v>296.10000000000002</c:v>
                </c:pt>
                <c:pt idx="2962">
                  <c:v>296.2</c:v>
                </c:pt>
                <c:pt idx="2963">
                  <c:v>296.3</c:v>
                </c:pt>
                <c:pt idx="2964">
                  <c:v>296.39999999999998</c:v>
                </c:pt>
                <c:pt idx="2965">
                  <c:v>296.5</c:v>
                </c:pt>
                <c:pt idx="2966">
                  <c:v>296.60000000000002</c:v>
                </c:pt>
                <c:pt idx="2967">
                  <c:v>296.7</c:v>
                </c:pt>
                <c:pt idx="2968">
                  <c:v>296.8</c:v>
                </c:pt>
                <c:pt idx="2969">
                  <c:v>296.89999999999998</c:v>
                </c:pt>
                <c:pt idx="2970">
                  <c:v>297</c:v>
                </c:pt>
                <c:pt idx="2971">
                  <c:v>297.10000000000002</c:v>
                </c:pt>
                <c:pt idx="2972">
                  <c:v>297.2</c:v>
                </c:pt>
                <c:pt idx="2973">
                  <c:v>297.3</c:v>
                </c:pt>
                <c:pt idx="2974">
                  <c:v>297.39999999999998</c:v>
                </c:pt>
                <c:pt idx="2975">
                  <c:v>297.5</c:v>
                </c:pt>
                <c:pt idx="2976">
                  <c:v>297.60000000000002</c:v>
                </c:pt>
                <c:pt idx="2977">
                  <c:v>297.7</c:v>
                </c:pt>
                <c:pt idx="2978">
                  <c:v>297.8</c:v>
                </c:pt>
                <c:pt idx="2979">
                  <c:v>297.89999999999998</c:v>
                </c:pt>
                <c:pt idx="2980">
                  <c:v>298</c:v>
                </c:pt>
                <c:pt idx="2981">
                  <c:v>298.10000000000002</c:v>
                </c:pt>
                <c:pt idx="2982">
                  <c:v>298.2</c:v>
                </c:pt>
                <c:pt idx="2983">
                  <c:v>298.3</c:v>
                </c:pt>
                <c:pt idx="2984">
                  <c:v>298.39999999999998</c:v>
                </c:pt>
                <c:pt idx="2985">
                  <c:v>298.5</c:v>
                </c:pt>
                <c:pt idx="2986">
                  <c:v>298.60000000000002</c:v>
                </c:pt>
                <c:pt idx="2987">
                  <c:v>298.7</c:v>
                </c:pt>
                <c:pt idx="2988">
                  <c:v>298.8</c:v>
                </c:pt>
                <c:pt idx="2989">
                  <c:v>298.89999999999998</c:v>
                </c:pt>
                <c:pt idx="2990">
                  <c:v>299</c:v>
                </c:pt>
                <c:pt idx="2991">
                  <c:v>299.10000000000002</c:v>
                </c:pt>
                <c:pt idx="2992">
                  <c:v>299.2</c:v>
                </c:pt>
                <c:pt idx="2993">
                  <c:v>299.3</c:v>
                </c:pt>
                <c:pt idx="2994">
                  <c:v>299.39999999999998</c:v>
                </c:pt>
                <c:pt idx="2995">
                  <c:v>299.5</c:v>
                </c:pt>
                <c:pt idx="2996">
                  <c:v>299.60000000000002</c:v>
                </c:pt>
                <c:pt idx="2997">
                  <c:v>299.7</c:v>
                </c:pt>
                <c:pt idx="2998">
                  <c:v>299.8</c:v>
                </c:pt>
                <c:pt idx="2999">
                  <c:v>299.89999999999998</c:v>
                </c:pt>
                <c:pt idx="3000">
                  <c:v>300</c:v>
                </c:pt>
                <c:pt idx="3001">
                  <c:v>300.10000000000002</c:v>
                </c:pt>
                <c:pt idx="3002">
                  <c:v>300.2</c:v>
                </c:pt>
                <c:pt idx="3003">
                  <c:v>300.3</c:v>
                </c:pt>
                <c:pt idx="3004">
                  <c:v>300.39999999999998</c:v>
                </c:pt>
                <c:pt idx="3005">
                  <c:v>300.5</c:v>
                </c:pt>
                <c:pt idx="3006">
                  <c:v>300.60000000000002</c:v>
                </c:pt>
                <c:pt idx="3007">
                  <c:v>300.7</c:v>
                </c:pt>
                <c:pt idx="3008">
                  <c:v>300.8</c:v>
                </c:pt>
                <c:pt idx="3009">
                  <c:v>300.89999999999998</c:v>
                </c:pt>
                <c:pt idx="3010">
                  <c:v>301</c:v>
                </c:pt>
                <c:pt idx="3011">
                  <c:v>301.10000000000002</c:v>
                </c:pt>
                <c:pt idx="3012">
                  <c:v>301.2</c:v>
                </c:pt>
                <c:pt idx="3013">
                  <c:v>301.3</c:v>
                </c:pt>
                <c:pt idx="3014">
                  <c:v>301.39999999999998</c:v>
                </c:pt>
                <c:pt idx="3015">
                  <c:v>301.5</c:v>
                </c:pt>
                <c:pt idx="3016">
                  <c:v>301.60000000000002</c:v>
                </c:pt>
                <c:pt idx="3017">
                  <c:v>301.7</c:v>
                </c:pt>
                <c:pt idx="3018">
                  <c:v>301.8</c:v>
                </c:pt>
                <c:pt idx="3019">
                  <c:v>301.89999999999998</c:v>
                </c:pt>
                <c:pt idx="3020">
                  <c:v>302</c:v>
                </c:pt>
                <c:pt idx="3021">
                  <c:v>302.10000000000002</c:v>
                </c:pt>
                <c:pt idx="3022">
                  <c:v>302.2</c:v>
                </c:pt>
                <c:pt idx="3023">
                  <c:v>302.3</c:v>
                </c:pt>
                <c:pt idx="3024">
                  <c:v>302.39999999999998</c:v>
                </c:pt>
                <c:pt idx="3025">
                  <c:v>302.5</c:v>
                </c:pt>
                <c:pt idx="3026">
                  <c:v>302.60000000000002</c:v>
                </c:pt>
                <c:pt idx="3027">
                  <c:v>302.7</c:v>
                </c:pt>
                <c:pt idx="3028">
                  <c:v>302.8</c:v>
                </c:pt>
                <c:pt idx="3029">
                  <c:v>302.89999999999998</c:v>
                </c:pt>
                <c:pt idx="3030">
                  <c:v>303</c:v>
                </c:pt>
                <c:pt idx="3031">
                  <c:v>303.10000000000002</c:v>
                </c:pt>
                <c:pt idx="3032">
                  <c:v>303.2</c:v>
                </c:pt>
                <c:pt idx="3033">
                  <c:v>303.3</c:v>
                </c:pt>
                <c:pt idx="3034">
                  <c:v>303.39999999999998</c:v>
                </c:pt>
                <c:pt idx="3035">
                  <c:v>303.5</c:v>
                </c:pt>
                <c:pt idx="3036">
                  <c:v>303.60000000000002</c:v>
                </c:pt>
                <c:pt idx="3037">
                  <c:v>303.7</c:v>
                </c:pt>
                <c:pt idx="3038">
                  <c:v>303.8</c:v>
                </c:pt>
                <c:pt idx="3039">
                  <c:v>303.89999999999998</c:v>
                </c:pt>
                <c:pt idx="3040">
                  <c:v>304</c:v>
                </c:pt>
                <c:pt idx="3041">
                  <c:v>304.10000000000002</c:v>
                </c:pt>
                <c:pt idx="3042">
                  <c:v>304.2</c:v>
                </c:pt>
                <c:pt idx="3043">
                  <c:v>304.3</c:v>
                </c:pt>
                <c:pt idx="3044">
                  <c:v>304.39999999999998</c:v>
                </c:pt>
                <c:pt idx="3045">
                  <c:v>304.5</c:v>
                </c:pt>
                <c:pt idx="3046">
                  <c:v>304.60000000000002</c:v>
                </c:pt>
                <c:pt idx="3047">
                  <c:v>304.7</c:v>
                </c:pt>
                <c:pt idx="3048">
                  <c:v>304.8</c:v>
                </c:pt>
                <c:pt idx="3049">
                  <c:v>304.89999999999998</c:v>
                </c:pt>
                <c:pt idx="3050">
                  <c:v>305</c:v>
                </c:pt>
                <c:pt idx="3051">
                  <c:v>305.10000000000002</c:v>
                </c:pt>
                <c:pt idx="3052">
                  <c:v>305.2</c:v>
                </c:pt>
                <c:pt idx="3053">
                  <c:v>305.3</c:v>
                </c:pt>
                <c:pt idx="3054">
                  <c:v>305.39999999999998</c:v>
                </c:pt>
                <c:pt idx="3055">
                  <c:v>305.5</c:v>
                </c:pt>
                <c:pt idx="3056">
                  <c:v>305.60000000000002</c:v>
                </c:pt>
                <c:pt idx="3057">
                  <c:v>305.7</c:v>
                </c:pt>
                <c:pt idx="3058">
                  <c:v>305.8</c:v>
                </c:pt>
                <c:pt idx="3059">
                  <c:v>305.89999999999998</c:v>
                </c:pt>
                <c:pt idx="3060">
                  <c:v>306</c:v>
                </c:pt>
                <c:pt idx="3061">
                  <c:v>306.10000000000002</c:v>
                </c:pt>
                <c:pt idx="3062">
                  <c:v>306.2</c:v>
                </c:pt>
                <c:pt idx="3063">
                  <c:v>306.3</c:v>
                </c:pt>
                <c:pt idx="3064">
                  <c:v>306.39999999999998</c:v>
                </c:pt>
                <c:pt idx="3065">
                  <c:v>306.5</c:v>
                </c:pt>
                <c:pt idx="3066">
                  <c:v>306.60000000000002</c:v>
                </c:pt>
                <c:pt idx="3067">
                  <c:v>306.7</c:v>
                </c:pt>
                <c:pt idx="3068">
                  <c:v>306.8</c:v>
                </c:pt>
                <c:pt idx="3069">
                  <c:v>306.89999999999998</c:v>
                </c:pt>
                <c:pt idx="3070">
                  <c:v>307</c:v>
                </c:pt>
                <c:pt idx="3071">
                  <c:v>307.10000000000002</c:v>
                </c:pt>
                <c:pt idx="3072">
                  <c:v>307.2</c:v>
                </c:pt>
                <c:pt idx="3073">
                  <c:v>307.3</c:v>
                </c:pt>
                <c:pt idx="3074">
                  <c:v>307.39999999999998</c:v>
                </c:pt>
                <c:pt idx="3075">
                  <c:v>307.5</c:v>
                </c:pt>
                <c:pt idx="3076">
                  <c:v>307.60000000000002</c:v>
                </c:pt>
                <c:pt idx="3077">
                  <c:v>307.7</c:v>
                </c:pt>
                <c:pt idx="3078">
                  <c:v>307.8</c:v>
                </c:pt>
                <c:pt idx="3079">
                  <c:v>307.89999999999998</c:v>
                </c:pt>
                <c:pt idx="3080">
                  <c:v>308</c:v>
                </c:pt>
                <c:pt idx="3081">
                  <c:v>308.10000000000002</c:v>
                </c:pt>
                <c:pt idx="3082">
                  <c:v>308.2</c:v>
                </c:pt>
                <c:pt idx="3083">
                  <c:v>308.3</c:v>
                </c:pt>
                <c:pt idx="3084">
                  <c:v>308.39999999999998</c:v>
                </c:pt>
                <c:pt idx="3085">
                  <c:v>308.5</c:v>
                </c:pt>
                <c:pt idx="3086">
                  <c:v>308.60000000000002</c:v>
                </c:pt>
                <c:pt idx="3087">
                  <c:v>308.7</c:v>
                </c:pt>
                <c:pt idx="3088">
                  <c:v>308.8</c:v>
                </c:pt>
                <c:pt idx="3089">
                  <c:v>308.89999999999998</c:v>
                </c:pt>
                <c:pt idx="3090">
                  <c:v>309</c:v>
                </c:pt>
                <c:pt idx="3091">
                  <c:v>309.10000000000002</c:v>
                </c:pt>
                <c:pt idx="3092">
                  <c:v>309.2</c:v>
                </c:pt>
                <c:pt idx="3093">
                  <c:v>309.3</c:v>
                </c:pt>
                <c:pt idx="3094">
                  <c:v>309.39999999999998</c:v>
                </c:pt>
                <c:pt idx="3095">
                  <c:v>309.5</c:v>
                </c:pt>
                <c:pt idx="3096">
                  <c:v>309.60000000000002</c:v>
                </c:pt>
                <c:pt idx="3097">
                  <c:v>309.7</c:v>
                </c:pt>
                <c:pt idx="3098">
                  <c:v>309.8</c:v>
                </c:pt>
                <c:pt idx="3099">
                  <c:v>309.89999999999998</c:v>
                </c:pt>
                <c:pt idx="3100">
                  <c:v>310</c:v>
                </c:pt>
                <c:pt idx="3101">
                  <c:v>310.10000000000002</c:v>
                </c:pt>
                <c:pt idx="3102">
                  <c:v>310.2</c:v>
                </c:pt>
                <c:pt idx="3103">
                  <c:v>310.3</c:v>
                </c:pt>
                <c:pt idx="3104">
                  <c:v>310.39999999999998</c:v>
                </c:pt>
                <c:pt idx="3105">
                  <c:v>310.5</c:v>
                </c:pt>
                <c:pt idx="3106">
                  <c:v>310.60000000000002</c:v>
                </c:pt>
                <c:pt idx="3107">
                  <c:v>310.7</c:v>
                </c:pt>
                <c:pt idx="3108">
                  <c:v>310.8</c:v>
                </c:pt>
                <c:pt idx="3109">
                  <c:v>310.89999999999998</c:v>
                </c:pt>
                <c:pt idx="3110">
                  <c:v>311</c:v>
                </c:pt>
                <c:pt idx="3111">
                  <c:v>311.10000000000002</c:v>
                </c:pt>
                <c:pt idx="3112">
                  <c:v>311.2</c:v>
                </c:pt>
                <c:pt idx="3113">
                  <c:v>311.3</c:v>
                </c:pt>
                <c:pt idx="3114">
                  <c:v>311.39999999999998</c:v>
                </c:pt>
                <c:pt idx="3115">
                  <c:v>311.5</c:v>
                </c:pt>
                <c:pt idx="3116">
                  <c:v>311.60000000000002</c:v>
                </c:pt>
                <c:pt idx="3117">
                  <c:v>311.7</c:v>
                </c:pt>
                <c:pt idx="3118">
                  <c:v>311.8</c:v>
                </c:pt>
                <c:pt idx="3119">
                  <c:v>311.89999999999998</c:v>
                </c:pt>
                <c:pt idx="3120">
                  <c:v>312</c:v>
                </c:pt>
                <c:pt idx="3121">
                  <c:v>312.10000000000002</c:v>
                </c:pt>
                <c:pt idx="3122">
                  <c:v>312.2</c:v>
                </c:pt>
                <c:pt idx="3123">
                  <c:v>312.3</c:v>
                </c:pt>
                <c:pt idx="3124">
                  <c:v>312.39999999999998</c:v>
                </c:pt>
                <c:pt idx="3125">
                  <c:v>312.5</c:v>
                </c:pt>
                <c:pt idx="3126">
                  <c:v>312.60000000000002</c:v>
                </c:pt>
                <c:pt idx="3127">
                  <c:v>312.7</c:v>
                </c:pt>
                <c:pt idx="3128">
                  <c:v>312.8</c:v>
                </c:pt>
                <c:pt idx="3129">
                  <c:v>312.89999999999998</c:v>
                </c:pt>
                <c:pt idx="3130">
                  <c:v>313</c:v>
                </c:pt>
                <c:pt idx="3131">
                  <c:v>313.10000000000002</c:v>
                </c:pt>
                <c:pt idx="3132">
                  <c:v>313.2</c:v>
                </c:pt>
                <c:pt idx="3133">
                  <c:v>313.3</c:v>
                </c:pt>
                <c:pt idx="3134">
                  <c:v>313.39999999999998</c:v>
                </c:pt>
                <c:pt idx="3135">
                  <c:v>313.5</c:v>
                </c:pt>
                <c:pt idx="3136">
                  <c:v>313.60000000000002</c:v>
                </c:pt>
                <c:pt idx="3137">
                  <c:v>313.7</c:v>
                </c:pt>
                <c:pt idx="3138">
                  <c:v>313.8</c:v>
                </c:pt>
                <c:pt idx="3139">
                  <c:v>313.89999999999998</c:v>
                </c:pt>
                <c:pt idx="3140">
                  <c:v>314</c:v>
                </c:pt>
                <c:pt idx="3141">
                  <c:v>314.10000000000002</c:v>
                </c:pt>
                <c:pt idx="3142">
                  <c:v>314.2</c:v>
                </c:pt>
                <c:pt idx="3143">
                  <c:v>314.3</c:v>
                </c:pt>
                <c:pt idx="3144">
                  <c:v>314.39999999999998</c:v>
                </c:pt>
                <c:pt idx="3145">
                  <c:v>314.5</c:v>
                </c:pt>
                <c:pt idx="3146">
                  <c:v>314.60000000000002</c:v>
                </c:pt>
                <c:pt idx="3147">
                  <c:v>314.7</c:v>
                </c:pt>
                <c:pt idx="3148">
                  <c:v>314.8</c:v>
                </c:pt>
                <c:pt idx="3149">
                  <c:v>314.89999999999998</c:v>
                </c:pt>
                <c:pt idx="3150">
                  <c:v>315</c:v>
                </c:pt>
                <c:pt idx="3151">
                  <c:v>315.10000000000002</c:v>
                </c:pt>
                <c:pt idx="3152">
                  <c:v>315.2</c:v>
                </c:pt>
                <c:pt idx="3153">
                  <c:v>315.3</c:v>
                </c:pt>
                <c:pt idx="3154">
                  <c:v>315.39999999999998</c:v>
                </c:pt>
                <c:pt idx="3155">
                  <c:v>315.5</c:v>
                </c:pt>
                <c:pt idx="3156">
                  <c:v>315.60000000000002</c:v>
                </c:pt>
                <c:pt idx="3157">
                  <c:v>315.7</c:v>
                </c:pt>
                <c:pt idx="3158">
                  <c:v>315.8</c:v>
                </c:pt>
                <c:pt idx="3159">
                  <c:v>315.89999999999998</c:v>
                </c:pt>
                <c:pt idx="3160">
                  <c:v>316</c:v>
                </c:pt>
                <c:pt idx="3161">
                  <c:v>316.10000000000002</c:v>
                </c:pt>
                <c:pt idx="3162">
                  <c:v>316.2</c:v>
                </c:pt>
                <c:pt idx="3163">
                  <c:v>316.3</c:v>
                </c:pt>
                <c:pt idx="3164">
                  <c:v>316.39999999999998</c:v>
                </c:pt>
                <c:pt idx="3165">
                  <c:v>316.5</c:v>
                </c:pt>
                <c:pt idx="3166">
                  <c:v>316.60000000000002</c:v>
                </c:pt>
                <c:pt idx="3167">
                  <c:v>316.7</c:v>
                </c:pt>
                <c:pt idx="3168">
                  <c:v>316.8</c:v>
                </c:pt>
                <c:pt idx="3169">
                  <c:v>316.89999999999998</c:v>
                </c:pt>
                <c:pt idx="3170">
                  <c:v>317</c:v>
                </c:pt>
                <c:pt idx="3171">
                  <c:v>317.10000000000002</c:v>
                </c:pt>
                <c:pt idx="3172">
                  <c:v>317.2</c:v>
                </c:pt>
                <c:pt idx="3173">
                  <c:v>317.3</c:v>
                </c:pt>
                <c:pt idx="3174">
                  <c:v>317.39999999999998</c:v>
                </c:pt>
                <c:pt idx="3175">
                  <c:v>317.5</c:v>
                </c:pt>
                <c:pt idx="3176">
                  <c:v>317.60000000000002</c:v>
                </c:pt>
                <c:pt idx="3177">
                  <c:v>317.7</c:v>
                </c:pt>
                <c:pt idx="3178">
                  <c:v>317.8</c:v>
                </c:pt>
                <c:pt idx="3179">
                  <c:v>317.89999999999998</c:v>
                </c:pt>
                <c:pt idx="3180">
                  <c:v>318</c:v>
                </c:pt>
                <c:pt idx="3181">
                  <c:v>318.10000000000002</c:v>
                </c:pt>
                <c:pt idx="3182">
                  <c:v>318.2</c:v>
                </c:pt>
                <c:pt idx="3183">
                  <c:v>318.3</c:v>
                </c:pt>
                <c:pt idx="3184">
                  <c:v>318.39999999999998</c:v>
                </c:pt>
                <c:pt idx="3185">
                  <c:v>318.5</c:v>
                </c:pt>
                <c:pt idx="3186">
                  <c:v>318.60000000000002</c:v>
                </c:pt>
                <c:pt idx="3187">
                  <c:v>318.7</c:v>
                </c:pt>
                <c:pt idx="3188">
                  <c:v>318.8</c:v>
                </c:pt>
                <c:pt idx="3189">
                  <c:v>318.89999999999998</c:v>
                </c:pt>
                <c:pt idx="3190">
                  <c:v>319</c:v>
                </c:pt>
                <c:pt idx="3191">
                  <c:v>319.10000000000002</c:v>
                </c:pt>
                <c:pt idx="3192">
                  <c:v>319.2</c:v>
                </c:pt>
                <c:pt idx="3193">
                  <c:v>319.3</c:v>
                </c:pt>
                <c:pt idx="3194">
                  <c:v>319.39999999999998</c:v>
                </c:pt>
                <c:pt idx="3195">
                  <c:v>319.5</c:v>
                </c:pt>
                <c:pt idx="3196">
                  <c:v>319.60000000000002</c:v>
                </c:pt>
                <c:pt idx="3197">
                  <c:v>319.7</c:v>
                </c:pt>
                <c:pt idx="3198">
                  <c:v>319.8</c:v>
                </c:pt>
                <c:pt idx="3199">
                  <c:v>319.89999999999998</c:v>
                </c:pt>
                <c:pt idx="3200">
                  <c:v>320</c:v>
                </c:pt>
                <c:pt idx="3201">
                  <c:v>320.10000000000002</c:v>
                </c:pt>
                <c:pt idx="3202">
                  <c:v>320.2</c:v>
                </c:pt>
                <c:pt idx="3203">
                  <c:v>320.3</c:v>
                </c:pt>
                <c:pt idx="3204">
                  <c:v>320.39999999999998</c:v>
                </c:pt>
                <c:pt idx="3205">
                  <c:v>320.5</c:v>
                </c:pt>
                <c:pt idx="3206">
                  <c:v>320.60000000000002</c:v>
                </c:pt>
                <c:pt idx="3207">
                  <c:v>320.7</c:v>
                </c:pt>
                <c:pt idx="3208">
                  <c:v>320.8</c:v>
                </c:pt>
                <c:pt idx="3209">
                  <c:v>320.89999999999998</c:v>
                </c:pt>
                <c:pt idx="3210">
                  <c:v>321</c:v>
                </c:pt>
                <c:pt idx="3211">
                  <c:v>321.10000000000002</c:v>
                </c:pt>
                <c:pt idx="3212">
                  <c:v>321.2</c:v>
                </c:pt>
                <c:pt idx="3213">
                  <c:v>321.3</c:v>
                </c:pt>
                <c:pt idx="3214">
                  <c:v>321.39999999999998</c:v>
                </c:pt>
                <c:pt idx="3215">
                  <c:v>321.5</c:v>
                </c:pt>
                <c:pt idx="3216">
                  <c:v>321.60000000000002</c:v>
                </c:pt>
                <c:pt idx="3217">
                  <c:v>321.7</c:v>
                </c:pt>
                <c:pt idx="3218">
                  <c:v>321.8</c:v>
                </c:pt>
                <c:pt idx="3219">
                  <c:v>321.89999999999998</c:v>
                </c:pt>
                <c:pt idx="3220">
                  <c:v>322</c:v>
                </c:pt>
                <c:pt idx="3221">
                  <c:v>322.10000000000002</c:v>
                </c:pt>
                <c:pt idx="3222">
                  <c:v>322.2</c:v>
                </c:pt>
                <c:pt idx="3223">
                  <c:v>322.3</c:v>
                </c:pt>
                <c:pt idx="3224">
                  <c:v>322.39999999999998</c:v>
                </c:pt>
                <c:pt idx="3225">
                  <c:v>322.5</c:v>
                </c:pt>
                <c:pt idx="3226">
                  <c:v>322.60000000000002</c:v>
                </c:pt>
                <c:pt idx="3227">
                  <c:v>322.7</c:v>
                </c:pt>
                <c:pt idx="3228">
                  <c:v>322.8</c:v>
                </c:pt>
                <c:pt idx="3229">
                  <c:v>322.89999999999998</c:v>
                </c:pt>
                <c:pt idx="3230">
                  <c:v>323</c:v>
                </c:pt>
                <c:pt idx="3231">
                  <c:v>323.10000000000002</c:v>
                </c:pt>
                <c:pt idx="3232">
                  <c:v>323.2</c:v>
                </c:pt>
                <c:pt idx="3233">
                  <c:v>323.3</c:v>
                </c:pt>
                <c:pt idx="3234">
                  <c:v>323.39999999999998</c:v>
                </c:pt>
                <c:pt idx="3235">
                  <c:v>323.5</c:v>
                </c:pt>
                <c:pt idx="3236">
                  <c:v>323.60000000000002</c:v>
                </c:pt>
                <c:pt idx="3237">
                  <c:v>323.7</c:v>
                </c:pt>
                <c:pt idx="3238">
                  <c:v>323.8</c:v>
                </c:pt>
                <c:pt idx="3239">
                  <c:v>323.89999999999998</c:v>
                </c:pt>
                <c:pt idx="3240">
                  <c:v>324</c:v>
                </c:pt>
                <c:pt idx="3241">
                  <c:v>324.10000000000002</c:v>
                </c:pt>
                <c:pt idx="3242">
                  <c:v>324.2</c:v>
                </c:pt>
                <c:pt idx="3243">
                  <c:v>324.3</c:v>
                </c:pt>
                <c:pt idx="3244">
                  <c:v>324.39999999999998</c:v>
                </c:pt>
                <c:pt idx="3245">
                  <c:v>324.5</c:v>
                </c:pt>
                <c:pt idx="3246">
                  <c:v>324.60000000000002</c:v>
                </c:pt>
                <c:pt idx="3247">
                  <c:v>324.7</c:v>
                </c:pt>
                <c:pt idx="3248">
                  <c:v>324.8</c:v>
                </c:pt>
                <c:pt idx="3249">
                  <c:v>324.89999999999998</c:v>
                </c:pt>
                <c:pt idx="3250">
                  <c:v>325</c:v>
                </c:pt>
                <c:pt idx="3251">
                  <c:v>325.10000000000002</c:v>
                </c:pt>
                <c:pt idx="3252">
                  <c:v>325.2</c:v>
                </c:pt>
                <c:pt idx="3253">
                  <c:v>325.3</c:v>
                </c:pt>
                <c:pt idx="3254">
                  <c:v>325.39999999999998</c:v>
                </c:pt>
                <c:pt idx="3255">
                  <c:v>325.5</c:v>
                </c:pt>
                <c:pt idx="3256">
                  <c:v>325.60000000000002</c:v>
                </c:pt>
                <c:pt idx="3257">
                  <c:v>325.7</c:v>
                </c:pt>
                <c:pt idx="3258">
                  <c:v>325.8</c:v>
                </c:pt>
                <c:pt idx="3259">
                  <c:v>325.89999999999998</c:v>
                </c:pt>
                <c:pt idx="3260">
                  <c:v>326</c:v>
                </c:pt>
                <c:pt idx="3261">
                  <c:v>326.10000000000002</c:v>
                </c:pt>
                <c:pt idx="3262">
                  <c:v>326.2</c:v>
                </c:pt>
                <c:pt idx="3263">
                  <c:v>326.3</c:v>
                </c:pt>
                <c:pt idx="3264">
                  <c:v>326.39999999999998</c:v>
                </c:pt>
                <c:pt idx="3265">
                  <c:v>326.5</c:v>
                </c:pt>
                <c:pt idx="3266">
                  <c:v>326.60000000000002</c:v>
                </c:pt>
                <c:pt idx="3267">
                  <c:v>326.7</c:v>
                </c:pt>
                <c:pt idx="3268">
                  <c:v>326.8</c:v>
                </c:pt>
                <c:pt idx="3269">
                  <c:v>326.89999999999998</c:v>
                </c:pt>
                <c:pt idx="3270">
                  <c:v>327</c:v>
                </c:pt>
                <c:pt idx="3271">
                  <c:v>327.10000000000002</c:v>
                </c:pt>
                <c:pt idx="3272">
                  <c:v>327.2</c:v>
                </c:pt>
                <c:pt idx="3273">
                  <c:v>327.3</c:v>
                </c:pt>
                <c:pt idx="3274">
                  <c:v>327.39999999999998</c:v>
                </c:pt>
                <c:pt idx="3275">
                  <c:v>327.5</c:v>
                </c:pt>
                <c:pt idx="3276">
                  <c:v>327.60000000000002</c:v>
                </c:pt>
                <c:pt idx="3277">
                  <c:v>327.7</c:v>
                </c:pt>
                <c:pt idx="3278">
                  <c:v>327.8</c:v>
                </c:pt>
                <c:pt idx="3279">
                  <c:v>327.9</c:v>
                </c:pt>
                <c:pt idx="3280">
                  <c:v>328</c:v>
                </c:pt>
                <c:pt idx="3281">
                  <c:v>328.1</c:v>
                </c:pt>
                <c:pt idx="3282">
                  <c:v>328.2</c:v>
                </c:pt>
                <c:pt idx="3283">
                  <c:v>328.3</c:v>
                </c:pt>
                <c:pt idx="3284">
                  <c:v>328.4</c:v>
                </c:pt>
                <c:pt idx="3285">
                  <c:v>328.5</c:v>
                </c:pt>
                <c:pt idx="3286">
                  <c:v>328.6</c:v>
                </c:pt>
                <c:pt idx="3287">
                  <c:v>328.7</c:v>
                </c:pt>
                <c:pt idx="3288">
                  <c:v>328.8</c:v>
                </c:pt>
                <c:pt idx="3289">
                  <c:v>328.9</c:v>
                </c:pt>
                <c:pt idx="3290">
                  <c:v>329</c:v>
                </c:pt>
                <c:pt idx="3291">
                  <c:v>329.1</c:v>
                </c:pt>
                <c:pt idx="3292">
                  <c:v>329.2</c:v>
                </c:pt>
                <c:pt idx="3293">
                  <c:v>329.3</c:v>
                </c:pt>
                <c:pt idx="3294">
                  <c:v>329.4</c:v>
                </c:pt>
                <c:pt idx="3295">
                  <c:v>329.5</c:v>
                </c:pt>
                <c:pt idx="3296">
                  <c:v>329.6</c:v>
                </c:pt>
                <c:pt idx="3297">
                  <c:v>329.7</c:v>
                </c:pt>
                <c:pt idx="3298">
                  <c:v>329.8</c:v>
                </c:pt>
                <c:pt idx="3299">
                  <c:v>329.9</c:v>
                </c:pt>
                <c:pt idx="3300">
                  <c:v>330</c:v>
                </c:pt>
                <c:pt idx="3301">
                  <c:v>330.1</c:v>
                </c:pt>
                <c:pt idx="3302">
                  <c:v>330.2</c:v>
                </c:pt>
                <c:pt idx="3303">
                  <c:v>330.3</c:v>
                </c:pt>
                <c:pt idx="3304">
                  <c:v>330.4</c:v>
                </c:pt>
                <c:pt idx="3305">
                  <c:v>330.5</c:v>
                </c:pt>
                <c:pt idx="3306">
                  <c:v>330.6</c:v>
                </c:pt>
                <c:pt idx="3307">
                  <c:v>330.7</c:v>
                </c:pt>
                <c:pt idx="3308">
                  <c:v>330.8</c:v>
                </c:pt>
                <c:pt idx="3309">
                  <c:v>330.9</c:v>
                </c:pt>
                <c:pt idx="3310">
                  <c:v>331</c:v>
                </c:pt>
                <c:pt idx="3311">
                  <c:v>331.1</c:v>
                </c:pt>
                <c:pt idx="3312">
                  <c:v>331.2</c:v>
                </c:pt>
                <c:pt idx="3313">
                  <c:v>331.3</c:v>
                </c:pt>
                <c:pt idx="3314">
                  <c:v>331.4</c:v>
                </c:pt>
                <c:pt idx="3315">
                  <c:v>331.5</c:v>
                </c:pt>
                <c:pt idx="3316">
                  <c:v>331.6</c:v>
                </c:pt>
                <c:pt idx="3317">
                  <c:v>331.7</c:v>
                </c:pt>
                <c:pt idx="3318">
                  <c:v>331.8</c:v>
                </c:pt>
                <c:pt idx="3319">
                  <c:v>331.9</c:v>
                </c:pt>
                <c:pt idx="3320">
                  <c:v>332</c:v>
                </c:pt>
                <c:pt idx="3321">
                  <c:v>332.1</c:v>
                </c:pt>
                <c:pt idx="3322">
                  <c:v>332.2</c:v>
                </c:pt>
                <c:pt idx="3323">
                  <c:v>332.3</c:v>
                </c:pt>
                <c:pt idx="3324">
                  <c:v>332.4</c:v>
                </c:pt>
                <c:pt idx="3325">
                  <c:v>332.5</c:v>
                </c:pt>
                <c:pt idx="3326">
                  <c:v>332.6</c:v>
                </c:pt>
                <c:pt idx="3327">
                  <c:v>332.7</c:v>
                </c:pt>
                <c:pt idx="3328">
                  <c:v>332.8</c:v>
                </c:pt>
                <c:pt idx="3329">
                  <c:v>332.9</c:v>
                </c:pt>
                <c:pt idx="3330">
                  <c:v>333</c:v>
                </c:pt>
                <c:pt idx="3331">
                  <c:v>333.1</c:v>
                </c:pt>
                <c:pt idx="3332">
                  <c:v>333.2</c:v>
                </c:pt>
                <c:pt idx="3333">
                  <c:v>333.3</c:v>
                </c:pt>
                <c:pt idx="3334">
                  <c:v>333.4</c:v>
                </c:pt>
                <c:pt idx="3335">
                  <c:v>333.5</c:v>
                </c:pt>
                <c:pt idx="3336">
                  <c:v>333.6</c:v>
                </c:pt>
                <c:pt idx="3337">
                  <c:v>333.7</c:v>
                </c:pt>
                <c:pt idx="3338">
                  <c:v>333.8</c:v>
                </c:pt>
                <c:pt idx="3339">
                  <c:v>333.9</c:v>
                </c:pt>
                <c:pt idx="3340">
                  <c:v>334</c:v>
                </c:pt>
                <c:pt idx="3341">
                  <c:v>334.1</c:v>
                </c:pt>
                <c:pt idx="3342">
                  <c:v>334.2</c:v>
                </c:pt>
                <c:pt idx="3343">
                  <c:v>334.3</c:v>
                </c:pt>
                <c:pt idx="3344">
                  <c:v>334.4</c:v>
                </c:pt>
                <c:pt idx="3345">
                  <c:v>334.5</c:v>
                </c:pt>
                <c:pt idx="3346">
                  <c:v>334.6</c:v>
                </c:pt>
                <c:pt idx="3347">
                  <c:v>334.7</c:v>
                </c:pt>
                <c:pt idx="3348">
                  <c:v>334.8</c:v>
                </c:pt>
                <c:pt idx="3349">
                  <c:v>334.9</c:v>
                </c:pt>
                <c:pt idx="3350">
                  <c:v>335</c:v>
                </c:pt>
                <c:pt idx="3351">
                  <c:v>335.1</c:v>
                </c:pt>
                <c:pt idx="3352">
                  <c:v>335.2</c:v>
                </c:pt>
                <c:pt idx="3353">
                  <c:v>335.3</c:v>
                </c:pt>
                <c:pt idx="3354">
                  <c:v>335.4</c:v>
                </c:pt>
                <c:pt idx="3355">
                  <c:v>335.5</c:v>
                </c:pt>
                <c:pt idx="3356">
                  <c:v>335.6</c:v>
                </c:pt>
                <c:pt idx="3357">
                  <c:v>335.7</c:v>
                </c:pt>
                <c:pt idx="3358">
                  <c:v>335.8</c:v>
                </c:pt>
                <c:pt idx="3359">
                  <c:v>335.9</c:v>
                </c:pt>
                <c:pt idx="3360">
                  <c:v>336</c:v>
                </c:pt>
                <c:pt idx="3361">
                  <c:v>336.1</c:v>
                </c:pt>
                <c:pt idx="3362">
                  <c:v>336.2</c:v>
                </c:pt>
                <c:pt idx="3363">
                  <c:v>336.3</c:v>
                </c:pt>
                <c:pt idx="3364">
                  <c:v>336.4</c:v>
                </c:pt>
                <c:pt idx="3365">
                  <c:v>336.5</c:v>
                </c:pt>
                <c:pt idx="3366">
                  <c:v>336.6</c:v>
                </c:pt>
                <c:pt idx="3367">
                  <c:v>336.7</c:v>
                </c:pt>
                <c:pt idx="3368">
                  <c:v>336.8</c:v>
                </c:pt>
                <c:pt idx="3369">
                  <c:v>336.9</c:v>
                </c:pt>
                <c:pt idx="3370">
                  <c:v>337</c:v>
                </c:pt>
                <c:pt idx="3371">
                  <c:v>337.1</c:v>
                </c:pt>
                <c:pt idx="3372">
                  <c:v>337.2</c:v>
                </c:pt>
                <c:pt idx="3373">
                  <c:v>337.3</c:v>
                </c:pt>
                <c:pt idx="3374">
                  <c:v>337.4</c:v>
                </c:pt>
                <c:pt idx="3375">
                  <c:v>337.5</c:v>
                </c:pt>
                <c:pt idx="3376">
                  <c:v>337.6</c:v>
                </c:pt>
                <c:pt idx="3377">
                  <c:v>337.7</c:v>
                </c:pt>
                <c:pt idx="3378">
                  <c:v>337.8</c:v>
                </c:pt>
                <c:pt idx="3379">
                  <c:v>337.9</c:v>
                </c:pt>
                <c:pt idx="3380">
                  <c:v>338</c:v>
                </c:pt>
                <c:pt idx="3381">
                  <c:v>338.1</c:v>
                </c:pt>
                <c:pt idx="3382">
                  <c:v>338.2</c:v>
                </c:pt>
                <c:pt idx="3383">
                  <c:v>338.3</c:v>
                </c:pt>
                <c:pt idx="3384">
                  <c:v>338.4</c:v>
                </c:pt>
                <c:pt idx="3385">
                  <c:v>338.5</c:v>
                </c:pt>
                <c:pt idx="3386">
                  <c:v>338.6</c:v>
                </c:pt>
                <c:pt idx="3387">
                  <c:v>338.7</c:v>
                </c:pt>
                <c:pt idx="3388">
                  <c:v>338.8</c:v>
                </c:pt>
                <c:pt idx="3389">
                  <c:v>338.9</c:v>
                </c:pt>
                <c:pt idx="3390">
                  <c:v>339</c:v>
                </c:pt>
                <c:pt idx="3391">
                  <c:v>339.1</c:v>
                </c:pt>
                <c:pt idx="3392">
                  <c:v>339.2</c:v>
                </c:pt>
                <c:pt idx="3393">
                  <c:v>339.3</c:v>
                </c:pt>
                <c:pt idx="3394">
                  <c:v>339.4</c:v>
                </c:pt>
                <c:pt idx="3395">
                  <c:v>339.5</c:v>
                </c:pt>
                <c:pt idx="3396">
                  <c:v>339.6</c:v>
                </c:pt>
                <c:pt idx="3397">
                  <c:v>339.7</c:v>
                </c:pt>
                <c:pt idx="3398">
                  <c:v>339.8</c:v>
                </c:pt>
                <c:pt idx="3399">
                  <c:v>339.9</c:v>
                </c:pt>
                <c:pt idx="3400">
                  <c:v>340</c:v>
                </c:pt>
                <c:pt idx="3401">
                  <c:v>340.1</c:v>
                </c:pt>
                <c:pt idx="3402">
                  <c:v>340.2</c:v>
                </c:pt>
                <c:pt idx="3403">
                  <c:v>340.3</c:v>
                </c:pt>
                <c:pt idx="3404">
                  <c:v>340.4</c:v>
                </c:pt>
                <c:pt idx="3405">
                  <c:v>340.5</c:v>
                </c:pt>
                <c:pt idx="3406">
                  <c:v>340.6</c:v>
                </c:pt>
                <c:pt idx="3407">
                  <c:v>340.7</c:v>
                </c:pt>
                <c:pt idx="3408">
                  <c:v>340.8</c:v>
                </c:pt>
                <c:pt idx="3409">
                  <c:v>340.9</c:v>
                </c:pt>
                <c:pt idx="3410">
                  <c:v>341</c:v>
                </c:pt>
                <c:pt idx="3411">
                  <c:v>341.1</c:v>
                </c:pt>
                <c:pt idx="3412">
                  <c:v>341.2</c:v>
                </c:pt>
                <c:pt idx="3413">
                  <c:v>341.3</c:v>
                </c:pt>
                <c:pt idx="3414">
                  <c:v>341.4</c:v>
                </c:pt>
                <c:pt idx="3415">
                  <c:v>341.5</c:v>
                </c:pt>
                <c:pt idx="3416">
                  <c:v>341.6</c:v>
                </c:pt>
                <c:pt idx="3417">
                  <c:v>341.7</c:v>
                </c:pt>
                <c:pt idx="3418">
                  <c:v>341.8</c:v>
                </c:pt>
                <c:pt idx="3419">
                  <c:v>341.9</c:v>
                </c:pt>
                <c:pt idx="3420">
                  <c:v>342</c:v>
                </c:pt>
                <c:pt idx="3421">
                  <c:v>342.1</c:v>
                </c:pt>
                <c:pt idx="3422">
                  <c:v>342.2</c:v>
                </c:pt>
                <c:pt idx="3423">
                  <c:v>342.3</c:v>
                </c:pt>
                <c:pt idx="3424">
                  <c:v>342.4</c:v>
                </c:pt>
                <c:pt idx="3425">
                  <c:v>342.5</c:v>
                </c:pt>
                <c:pt idx="3426">
                  <c:v>342.6</c:v>
                </c:pt>
                <c:pt idx="3427">
                  <c:v>342.7</c:v>
                </c:pt>
                <c:pt idx="3428">
                  <c:v>342.8</c:v>
                </c:pt>
                <c:pt idx="3429">
                  <c:v>342.9</c:v>
                </c:pt>
                <c:pt idx="3430">
                  <c:v>343</c:v>
                </c:pt>
                <c:pt idx="3431">
                  <c:v>343.1</c:v>
                </c:pt>
                <c:pt idx="3432">
                  <c:v>343.2</c:v>
                </c:pt>
                <c:pt idx="3433">
                  <c:v>343.3</c:v>
                </c:pt>
                <c:pt idx="3434">
                  <c:v>343.4</c:v>
                </c:pt>
                <c:pt idx="3435">
                  <c:v>343.5</c:v>
                </c:pt>
                <c:pt idx="3436">
                  <c:v>343.6</c:v>
                </c:pt>
                <c:pt idx="3437">
                  <c:v>343.7</c:v>
                </c:pt>
                <c:pt idx="3438">
                  <c:v>343.8</c:v>
                </c:pt>
                <c:pt idx="3439">
                  <c:v>343.9</c:v>
                </c:pt>
                <c:pt idx="3440">
                  <c:v>344</c:v>
                </c:pt>
                <c:pt idx="3441">
                  <c:v>344.1</c:v>
                </c:pt>
                <c:pt idx="3442">
                  <c:v>344.2</c:v>
                </c:pt>
                <c:pt idx="3443">
                  <c:v>344.3</c:v>
                </c:pt>
                <c:pt idx="3444">
                  <c:v>344.4</c:v>
                </c:pt>
                <c:pt idx="3445">
                  <c:v>344.5</c:v>
                </c:pt>
                <c:pt idx="3446">
                  <c:v>344.6</c:v>
                </c:pt>
                <c:pt idx="3447">
                  <c:v>344.7</c:v>
                </c:pt>
                <c:pt idx="3448">
                  <c:v>344.8</c:v>
                </c:pt>
                <c:pt idx="3449">
                  <c:v>344.9</c:v>
                </c:pt>
                <c:pt idx="3450">
                  <c:v>345</c:v>
                </c:pt>
                <c:pt idx="3451">
                  <c:v>345.1</c:v>
                </c:pt>
                <c:pt idx="3452">
                  <c:v>345.2</c:v>
                </c:pt>
                <c:pt idx="3453">
                  <c:v>345.3</c:v>
                </c:pt>
                <c:pt idx="3454">
                  <c:v>345.4</c:v>
                </c:pt>
                <c:pt idx="3455">
                  <c:v>345.5</c:v>
                </c:pt>
                <c:pt idx="3456">
                  <c:v>345.6</c:v>
                </c:pt>
                <c:pt idx="3457">
                  <c:v>345.7</c:v>
                </c:pt>
                <c:pt idx="3458">
                  <c:v>345.8</c:v>
                </c:pt>
                <c:pt idx="3459">
                  <c:v>345.9</c:v>
                </c:pt>
                <c:pt idx="3460">
                  <c:v>346</c:v>
                </c:pt>
                <c:pt idx="3461">
                  <c:v>346.1</c:v>
                </c:pt>
                <c:pt idx="3462">
                  <c:v>346.2</c:v>
                </c:pt>
                <c:pt idx="3463">
                  <c:v>346.3</c:v>
                </c:pt>
                <c:pt idx="3464">
                  <c:v>346.4</c:v>
                </c:pt>
                <c:pt idx="3465">
                  <c:v>346.5</c:v>
                </c:pt>
                <c:pt idx="3466">
                  <c:v>346.6</c:v>
                </c:pt>
                <c:pt idx="3467">
                  <c:v>346.7</c:v>
                </c:pt>
                <c:pt idx="3468">
                  <c:v>346.8</c:v>
                </c:pt>
                <c:pt idx="3469">
                  <c:v>346.9</c:v>
                </c:pt>
                <c:pt idx="3470">
                  <c:v>347</c:v>
                </c:pt>
                <c:pt idx="3471">
                  <c:v>347.1</c:v>
                </c:pt>
                <c:pt idx="3472">
                  <c:v>347.2</c:v>
                </c:pt>
                <c:pt idx="3473">
                  <c:v>347.3</c:v>
                </c:pt>
                <c:pt idx="3474">
                  <c:v>347.4</c:v>
                </c:pt>
                <c:pt idx="3475">
                  <c:v>347.5</c:v>
                </c:pt>
                <c:pt idx="3476">
                  <c:v>347.6</c:v>
                </c:pt>
                <c:pt idx="3477">
                  <c:v>347.7</c:v>
                </c:pt>
                <c:pt idx="3478">
                  <c:v>347.8</c:v>
                </c:pt>
                <c:pt idx="3479">
                  <c:v>347.9</c:v>
                </c:pt>
                <c:pt idx="3480">
                  <c:v>348</c:v>
                </c:pt>
                <c:pt idx="3481">
                  <c:v>348.1</c:v>
                </c:pt>
                <c:pt idx="3482">
                  <c:v>348.2</c:v>
                </c:pt>
                <c:pt idx="3483">
                  <c:v>348.3</c:v>
                </c:pt>
                <c:pt idx="3484">
                  <c:v>348.4</c:v>
                </c:pt>
                <c:pt idx="3485">
                  <c:v>348.5</c:v>
                </c:pt>
                <c:pt idx="3486">
                  <c:v>348.6</c:v>
                </c:pt>
                <c:pt idx="3487">
                  <c:v>348.7</c:v>
                </c:pt>
                <c:pt idx="3488">
                  <c:v>348.8</c:v>
                </c:pt>
                <c:pt idx="3489">
                  <c:v>348.9</c:v>
                </c:pt>
                <c:pt idx="3490">
                  <c:v>349</c:v>
                </c:pt>
                <c:pt idx="3491">
                  <c:v>349.1</c:v>
                </c:pt>
                <c:pt idx="3492">
                  <c:v>349.2</c:v>
                </c:pt>
                <c:pt idx="3493">
                  <c:v>349.3</c:v>
                </c:pt>
                <c:pt idx="3494">
                  <c:v>349.4</c:v>
                </c:pt>
                <c:pt idx="3495">
                  <c:v>349.5</c:v>
                </c:pt>
                <c:pt idx="3496">
                  <c:v>349.6</c:v>
                </c:pt>
                <c:pt idx="3497">
                  <c:v>349.7</c:v>
                </c:pt>
                <c:pt idx="3498">
                  <c:v>349.8</c:v>
                </c:pt>
                <c:pt idx="3499">
                  <c:v>349.9</c:v>
                </c:pt>
                <c:pt idx="3500">
                  <c:v>350</c:v>
                </c:pt>
                <c:pt idx="3501">
                  <c:v>350.1</c:v>
                </c:pt>
                <c:pt idx="3502">
                  <c:v>350.2</c:v>
                </c:pt>
                <c:pt idx="3503">
                  <c:v>350.3</c:v>
                </c:pt>
                <c:pt idx="3504">
                  <c:v>350.4</c:v>
                </c:pt>
                <c:pt idx="3505">
                  <c:v>350.5</c:v>
                </c:pt>
                <c:pt idx="3506">
                  <c:v>350.6</c:v>
                </c:pt>
                <c:pt idx="3507">
                  <c:v>350.7</c:v>
                </c:pt>
                <c:pt idx="3508">
                  <c:v>350.8</c:v>
                </c:pt>
                <c:pt idx="3509">
                  <c:v>350.9</c:v>
                </c:pt>
                <c:pt idx="3510">
                  <c:v>351</c:v>
                </c:pt>
                <c:pt idx="3511">
                  <c:v>351.1</c:v>
                </c:pt>
                <c:pt idx="3512">
                  <c:v>351.2</c:v>
                </c:pt>
                <c:pt idx="3513">
                  <c:v>351.3</c:v>
                </c:pt>
                <c:pt idx="3514">
                  <c:v>351.4</c:v>
                </c:pt>
                <c:pt idx="3515">
                  <c:v>351.5</c:v>
                </c:pt>
                <c:pt idx="3516">
                  <c:v>351.6</c:v>
                </c:pt>
                <c:pt idx="3517">
                  <c:v>351.7</c:v>
                </c:pt>
                <c:pt idx="3518">
                  <c:v>351.8</c:v>
                </c:pt>
                <c:pt idx="3519">
                  <c:v>351.9</c:v>
                </c:pt>
                <c:pt idx="3520">
                  <c:v>352</c:v>
                </c:pt>
                <c:pt idx="3521">
                  <c:v>352.1</c:v>
                </c:pt>
                <c:pt idx="3522">
                  <c:v>352.2</c:v>
                </c:pt>
                <c:pt idx="3523">
                  <c:v>352.3</c:v>
                </c:pt>
                <c:pt idx="3524">
                  <c:v>352.4</c:v>
                </c:pt>
                <c:pt idx="3525">
                  <c:v>352.5</c:v>
                </c:pt>
                <c:pt idx="3526">
                  <c:v>352.6</c:v>
                </c:pt>
                <c:pt idx="3527">
                  <c:v>352.7</c:v>
                </c:pt>
                <c:pt idx="3528">
                  <c:v>352.8</c:v>
                </c:pt>
                <c:pt idx="3529">
                  <c:v>352.9</c:v>
                </c:pt>
                <c:pt idx="3530">
                  <c:v>353</c:v>
                </c:pt>
                <c:pt idx="3531">
                  <c:v>353.1</c:v>
                </c:pt>
                <c:pt idx="3532">
                  <c:v>353.2</c:v>
                </c:pt>
                <c:pt idx="3533">
                  <c:v>353.3</c:v>
                </c:pt>
                <c:pt idx="3534">
                  <c:v>353.4</c:v>
                </c:pt>
                <c:pt idx="3535">
                  <c:v>353.5</c:v>
                </c:pt>
                <c:pt idx="3536">
                  <c:v>353.6</c:v>
                </c:pt>
                <c:pt idx="3537">
                  <c:v>353.7</c:v>
                </c:pt>
                <c:pt idx="3538">
                  <c:v>353.8</c:v>
                </c:pt>
                <c:pt idx="3539">
                  <c:v>353.9</c:v>
                </c:pt>
                <c:pt idx="3540">
                  <c:v>354</c:v>
                </c:pt>
                <c:pt idx="3541">
                  <c:v>354.1</c:v>
                </c:pt>
                <c:pt idx="3542">
                  <c:v>354.2</c:v>
                </c:pt>
                <c:pt idx="3543">
                  <c:v>354.3</c:v>
                </c:pt>
                <c:pt idx="3544">
                  <c:v>354.4</c:v>
                </c:pt>
                <c:pt idx="3545">
                  <c:v>354.5</c:v>
                </c:pt>
                <c:pt idx="3546">
                  <c:v>354.6</c:v>
                </c:pt>
                <c:pt idx="3547">
                  <c:v>354.7</c:v>
                </c:pt>
                <c:pt idx="3548">
                  <c:v>354.8</c:v>
                </c:pt>
                <c:pt idx="3549">
                  <c:v>354.9</c:v>
                </c:pt>
                <c:pt idx="3550">
                  <c:v>355</c:v>
                </c:pt>
                <c:pt idx="3551">
                  <c:v>355.1</c:v>
                </c:pt>
                <c:pt idx="3552">
                  <c:v>355.2</c:v>
                </c:pt>
                <c:pt idx="3553">
                  <c:v>355.3</c:v>
                </c:pt>
                <c:pt idx="3554">
                  <c:v>355.4</c:v>
                </c:pt>
                <c:pt idx="3555">
                  <c:v>355.5</c:v>
                </c:pt>
                <c:pt idx="3556">
                  <c:v>355.6</c:v>
                </c:pt>
                <c:pt idx="3557">
                  <c:v>355.7</c:v>
                </c:pt>
                <c:pt idx="3558">
                  <c:v>355.8</c:v>
                </c:pt>
                <c:pt idx="3559">
                  <c:v>355.9</c:v>
                </c:pt>
                <c:pt idx="3560">
                  <c:v>356</c:v>
                </c:pt>
                <c:pt idx="3561">
                  <c:v>356.1</c:v>
                </c:pt>
                <c:pt idx="3562">
                  <c:v>356.2</c:v>
                </c:pt>
                <c:pt idx="3563">
                  <c:v>356.3</c:v>
                </c:pt>
                <c:pt idx="3564">
                  <c:v>356.4</c:v>
                </c:pt>
                <c:pt idx="3565">
                  <c:v>356.5</c:v>
                </c:pt>
                <c:pt idx="3566">
                  <c:v>356.6</c:v>
                </c:pt>
                <c:pt idx="3567">
                  <c:v>356.7</c:v>
                </c:pt>
                <c:pt idx="3568">
                  <c:v>356.8</c:v>
                </c:pt>
                <c:pt idx="3569">
                  <c:v>356.9</c:v>
                </c:pt>
                <c:pt idx="3570">
                  <c:v>357</c:v>
                </c:pt>
                <c:pt idx="3571">
                  <c:v>357.1</c:v>
                </c:pt>
                <c:pt idx="3572">
                  <c:v>357.2</c:v>
                </c:pt>
                <c:pt idx="3573">
                  <c:v>357.3</c:v>
                </c:pt>
                <c:pt idx="3574">
                  <c:v>357.4</c:v>
                </c:pt>
                <c:pt idx="3575">
                  <c:v>357.5</c:v>
                </c:pt>
                <c:pt idx="3576">
                  <c:v>357.6</c:v>
                </c:pt>
                <c:pt idx="3577">
                  <c:v>357.7</c:v>
                </c:pt>
                <c:pt idx="3578">
                  <c:v>357.8</c:v>
                </c:pt>
                <c:pt idx="3579">
                  <c:v>357.9</c:v>
                </c:pt>
                <c:pt idx="3580">
                  <c:v>358</c:v>
                </c:pt>
                <c:pt idx="3581">
                  <c:v>358.1</c:v>
                </c:pt>
                <c:pt idx="3582">
                  <c:v>358.2</c:v>
                </c:pt>
                <c:pt idx="3583">
                  <c:v>358.3</c:v>
                </c:pt>
                <c:pt idx="3584">
                  <c:v>358.4</c:v>
                </c:pt>
                <c:pt idx="3585">
                  <c:v>358.5</c:v>
                </c:pt>
                <c:pt idx="3586">
                  <c:v>358.6</c:v>
                </c:pt>
                <c:pt idx="3587">
                  <c:v>358.7</c:v>
                </c:pt>
                <c:pt idx="3588">
                  <c:v>358.8</c:v>
                </c:pt>
                <c:pt idx="3589">
                  <c:v>358.9</c:v>
                </c:pt>
                <c:pt idx="3590">
                  <c:v>359</c:v>
                </c:pt>
                <c:pt idx="3591">
                  <c:v>359.1</c:v>
                </c:pt>
                <c:pt idx="3592">
                  <c:v>359.2</c:v>
                </c:pt>
                <c:pt idx="3593">
                  <c:v>359.3</c:v>
                </c:pt>
                <c:pt idx="3594">
                  <c:v>359.4</c:v>
                </c:pt>
                <c:pt idx="3595">
                  <c:v>359.5</c:v>
                </c:pt>
                <c:pt idx="3596">
                  <c:v>359.6</c:v>
                </c:pt>
                <c:pt idx="3597">
                  <c:v>359.7</c:v>
                </c:pt>
                <c:pt idx="3598">
                  <c:v>359.8</c:v>
                </c:pt>
                <c:pt idx="3599">
                  <c:v>359.9</c:v>
                </c:pt>
              </c:numCache>
            </c:numRef>
          </c:xVal>
          <c:yVal>
            <c:numRef>
              <c:f>Sheet2!$C$2:$C$3601</c:f>
              <c:numCache>
                <c:formatCode>0.00E+00</c:formatCode>
                <c:ptCount val="3600"/>
                <c:pt idx="0">
                  <c:v>1.16611507791976E-12</c:v>
                </c:pt>
                <c:pt idx="1">
                  <c:v>1.1660777568010301E-12</c:v>
                </c:pt>
                <c:pt idx="2">
                  <c:v>1.16596580774284E-12</c:v>
                </c:pt>
                <c:pt idx="3">
                  <c:v>1.1657792736273199E-12</c:v>
                </c:pt>
                <c:pt idx="4">
                  <c:v>1.16551822588536E-12</c:v>
                </c:pt>
                <c:pt idx="5">
                  <c:v>1.16518276443771E-12</c:v>
                </c:pt>
                <c:pt idx="6">
                  <c:v>1.16477301761264E-12</c:v>
                </c:pt>
                <c:pt idx="7">
                  <c:v>1.1642891420402401E-12</c:v>
                </c:pt>
                <c:pt idx="8">
                  <c:v>1.1637313225236899E-12</c:v>
                </c:pt>
                <c:pt idx="9">
                  <c:v>1.16309977188755E-12</c:v>
                </c:pt>
                <c:pt idx="10">
                  <c:v>1.16239473080338E-12</c:v>
                </c:pt>
                <c:pt idx="11">
                  <c:v>1.16161646759294E-12</c:v>
                </c:pt>
                <c:pt idx="12">
                  <c:v>1.1607652780094E-12</c:v>
                </c:pt>
                <c:pt idx="13">
                  <c:v>1.1598414849966999E-12</c:v>
                </c:pt>
                <c:pt idx="14">
                  <c:v>1.1588454384276801E-12</c:v>
                </c:pt>
                <c:pt idx="15">
                  <c:v>1.15777751482118E-12</c:v>
                </c:pt>
                <c:pt idx="16">
                  <c:v>1.1566381170387599E-12</c:v>
                </c:pt>
                <c:pt idx="17">
                  <c:v>1.15542767396136E-12</c:v>
                </c:pt>
                <c:pt idx="18">
                  <c:v>1.1541466401465199E-12</c:v>
                </c:pt>
                <c:pt idx="19">
                  <c:v>1.1527954954666701E-12</c:v>
                </c:pt>
                <c:pt idx="20">
                  <c:v>1.1513747447289801E-12</c:v>
                </c:pt>
                <c:pt idx="21">
                  <c:v>1.1498849172775599E-12</c:v>
                </c:pt>
                <c:pt idx="22">
                  <c:v>1.14832656657839E-12</c:v>
                </c:pt>
                <c:pt idx="23">
                  <c:v>1.14670026978787E-12</c:v>
                </c:pt>
                <c:pt idx="24">
                  <c:v>1.1450066273054001E-12</c:v>
                </c:pt>
                <c:pt idx="25">
                  <c:v>1.14324626231098E-12</c:v>
                </c:pt>
                <c:pt idx="26">
                  <c:v>1.1414198202882701E-12</c:v>
                </c:pt>
                <c:pt idx="27">
                  <c:v>1.139527968534E-12</c:v>
                </c:pt>
                <c:pt idx="28">
                  <c:v>1.13757139565445E-12</c:v>
                </c:pt>
                <c:pt idx="29">
                  <c:v>1.1355508110497399E-12</c:v>
                </c:pt>
                <c:pt idx="30">
                  <c:v>1.1334669443867399E-12</c:v>
                </c:pt>
                <c:pt idx="31">
                  <c:v>1.1313205450613599E-12</c:v>
                </c:pt>
                <c:pt idx="32">
                  <c:v>1.1291123816510901E-12</c:v>
                </c:pt>
                <c:pt idx="33">
                  <c:v>1.12684324135856E-12</c:v>
                </c:pt>
                <c:pt idx="34">
                  <c:v>1.1245139294469099E-12</c:v>
                </c:pt>
                <c:pt idx="35">
                  <c:v>1.1221252686679501E-12</c:v>
                </c:pt>
                <c:pt idx="36">
                  <c:v>1.1196780986837701E-12</c:v>
                </c:pt>
                <c:pt idx="37">
                  <c:v>1.1171732754828001E-12</c:v>
                </c:pt>
                <c:pt idx="38">
                  <c:v>1.1146116707911001E-12</c:v>
                </c:pt>
                <c:pt idx="39">
                  <c:v>1.1119941714797499E-12</c:v>
                </c:pt>
                <c:pt idx="40">
                  <c:v>1.1093216789692099E-12</c:v>
                </c:pt>
                <c:pt idx="41">
                  <c:v>1.10659510863152E-12</c:v>
                </c:pt>
                <c:pt idx="42">
                  <c:v>1.1038153891911801E-12</c:v>
                </c:pt>
                <c:pt idx="43">
                  <c:v>1.1009834621255699E-12</c:v>
                </c:pt>
                <c:pt idx="44">
                  <c:v>1.0981002810658199E-12</c:v>
                </c:pt>
                <c:pt idx="45">
                  <c:v>1.0951668111989401E-12</c:v>
                </c:pt>
                <c:pt idx="46">
                  <c:v>1.09218402867203E-12</c:v>
                </c:pt>
                <c:pt idx="47">
                  <c:v>1.0891529199995699E-12</c:v>
                </c:pt>
                <c:pt idx="48">
                  <c:v>1.08607448147446E-12</c:v>
                </c:pt>
                <c:pt idx="49">
                  <c:v>1.08294971858375E-12</c:v>
                </c:pt>
                <c:pt idx="50">
                  <c:v>1.0578587688478301E-12</c:v>
                </c:pt>
                <c:pt idx="51">
                  <c:v>1.0553824662634499E-12</c:v>
                </c:pt>
                <c:pt idx="52">
                  <c:v>1.05285314329058E-12</c:v>
                </c:pt>
                <c:pt idx="53">
                  <c:v>1.0502716541962601E-12</c:v>
                </c:pt>
                <c:pt idx="54">
                  <c:v>1.04763886238784E-12</c:v>
                </c:pt>
                <c:pt idx="55">
                  <c:v>1.04495563982238E-12</c:v>
                </c:pt>
                <c:pt idx="56">
                  <c:v>1.04222286641825E-12</c:v>
                </c:pt>
                <c:pt idx="57">
                  <c:v>1.03944142946985E-12</c:v>
                </c:pt>
                <c:pt idx="58">
                  <c:v>1.03661222306568E-12</c:v>
                </c:pt>
                <c:pt idx="59">
                  <c:v>1.03373614751059E-12</c:v>
                </c:pt>
                <c:pt idx="60">
                  <c:v>1.0308141087526001E-12</c:v>
                </c:pt>
                <c:pt idx="61">
                  <c:v>1.0278470178149E-12</c:v>
                </c:pt>
                <c:pt idx="62">
                  <c:v>1.0248357902334499E-12</c:v>
                </c:pt>
                <c:pt idx="63">
                  <c:v>1.02178134550076E-12</c:v>
                </c:pt>
                <c:pt idx="64">
                  <c:v>1.0186846065162501E-12</c:v>
                </c:pt>
                <c:pt idx="65">
                  <c:v>1.0155464990436399E-12</c:v>
                </c:pt>
                <c:pt idx="66">
                  <c:v>1.01236795117591E-12</c:v>
                </c:pt>
                <c:pt idx="67">
                  <c:v>1.00914989280798E-12</c:v>
                </c:pt>
                <c:pt idx="68">
                  <c:v>1.00589325511787E-12</c:v>
                </c:pt>
                <c:pt idx="69">
                  <c:v>1.0025989700562799E-12</c:v>
                </c:pt>
                <c:pt idx="70">
                  <c:v>9.9926796984537704E-13</c:v>
                </c:pt>
                <c:pt idx="71">
                  <c:v>9.9590118648669699E-13</c:v>
                </c:pt>
                <c:pt idx="72">
                  <c:v>9.924995512788079E-13</c:v>
                </c:pt>
                <c:pt idx="73">
                  <c:v>9.8906399434479104E-13</c:v>
                </c:pt>
                <c:pt idx="74">
                  <c:v>9.8559544416992801E-13</c:v>
                </c:pt>
                <c:pt idx="75">
                  <c:v>9.8209482714976291E-13</c:v>
                </c:pt>
                <c:pt idx="76">
                  <c:v>9.7856306714883398E-13</c:v>
                </c:pt>
                <c:pt idx="77">
                  <c:v>9.7500108507020502E-13</c:v>
                </c:pt>
                <c:pt idx="78">
                  <c:v>9.7140979843604005E-13</c:v>
                </c:pt>
                <c:pt idx="79">
                  <c:v>9.6779012097933892E-13</c:v>
                </c:pt>
                <c:pt idx="80">
                  <c:v>9.6414296224701406E-13</c:v>
                </c:pt>
                <c:pt idx="81">
                  <c:v>9.6046922721442006E-13</c:v>
                </c:pt>
                <c:pt idx="82">
                  <c:v>9.5676981591142398E-13</c:v>
                </c:pt>
                <c:pt idx="83">
                  <c:v>9.5304562306015096E-13</c:v>
                </c:pt>
                <c:pt idx="84">
                  <c:v>9.492975377244311E-13</c:v>
                </c:pt>
                <c:pt idx="85">
                  <c:v>9.4552644297102697E-13</c:v>
                </c:pt>
                <c:pt idx="86">
                  <c:v>9.4173321554267393E-13</c:v>
                </c:pt>
                <c:pt idx="87">
                  <c:v>9.3791872554295196E-13</c:v>
                </c:pt>
                <c:pt idx="88">
                  <c:v>9.3408383613300506E-13</c:v>
                </c:pt>
                <c:pt idx="89">
                  <c:v>9.3022940324006891E-13</c:v>
                </c:pt>
                <c:pt idx="90">
                  <c:v>9.2635627527782805E-13</c:v>
                </c:pt>
                <c:pt idx="91">
                  <c:v>9.224652928785199E-13</c:v>
                </c:pt>
                <c:pt idx="92">
                  <c:v>9.1855728863675591E-13</c:v>
                </c:pt>
                <c:pt idx="93">
                  <c:v>9.1463308686499194E-13</c:v>
                </c:pt>
                <c:pt idx="94">
                  <c:v>9.10693503360559E-13</c:v>
                </c:pt>
                <c:pt idx="95">
                  <c:v>9.0673934518417998E-13</c:v>
                </c:pt>
                <c:pt idx="96">
                  <c:v>9.0277141044985295E-13</c:v>
                </c:pt>
                <c:pt idx="97">
                  <c:v>8.9879048812599602E-13</c:v>
                </c:pt>
                <c:pt idx="98">
                  <c:v>8.9479735784773497E-13</c:v>
                </c:pt>
                <c:pt idx="99">
                  <c:v>8.9079278974018198E-13</c:v>
                </c:pt>
                <c:pt idx="100">
                  <c:v>8.8677754425259298E-13</c:v>
                </c:pt>
                <c:pt idx="101">
                  <c:v>8.8275237200321199E-13</c:v>
                </c:pt>
                <c:pt idx="102">
                  <c:v>8.7871801363468801E-13</c:v>
                </c:pt>
                <c:pt idx="103">
                  <c:v>8.7467519967984699E-13</c:v>
                </c:pt>
                <c:pt idx="104">
                  <c:v>8.7062465043769198E-13</c:v>
                </c:pt>
                <c:pt idx="105">
                  <c:v>8.6656707585942101E-13</c:v>
                </c:pt>
                <c:pt idx="106">
                  <c:v>8.6250317544426902E-13</c:v>
                </c:pt>
                <c:pt idx="107">
                  <c:v>8.5843363814502204E-13</c:v>
                </c:pt>
                <c:pt idx="108">
                  <c:v>8.5435914228294704E-13</c:v>
                </c:pt>
                <c:pt idx="109">
                  <c:v>8.5028035547198705E-13</c:v>
                </c:pt>
                <c:pt idx="110">
                  <c:v>8.4619793455198301E-13</c:v>
                </c:pt>
                <c:pt idx="111">
                  <c:v>8.4211252553072197E-13</c:v>
                </c:pt>
                <c:pt idx="112">
                  <c:v>8.3802476353460304E-13</c:v>
                </c:pt>
                <c:pt idx="113">
                  <c:v>8.3393527276768901E-13</c:v>
                </c:pt>
                <c:pt idx="114">
                  <c:v>8.2984466647894099E-13</c:v>
                </c:pt>
                <c:pt idx="115">
                  <c:v>8.2575354693741399E-13</c:v>
                </c:pt>
                <c:pt idx="116">
                  <c:v>8.2166250541517098E-13</c:v>
                </c:pt>
                <c:pt idx="117">
                  <c:v>8.1757212217772198E-13</c:v>
                </c:pt>
                <c:pt idx="118">
                  <c:v>8.1348296648173796E-13</c:v>
                </c:pt>
                <c:pt idx="119">
                  <c:v>8.0939559657983097E-13</c:v>
                </c:pt>
                <c:pt idx="120">
                  <c:v>8.0531055973217001E-13</c:v>
                </c:pt>
                <c:pt idx="121">
                  <c:v>8.0122839222470499E-13</c:v>
                </c:pt>
                <c:pt idx="122">
                  <c:v>7.9714961939377903E-13</c:v>
                </c:pt>
                <c:pt idx="123">
                  <c:v>7.9307475565690897E-13</c:v>
                </c:pt>
                <c:pt idx="124">
                  <c:v>7.8900430454949703E-13</c:v>
                </c:pt>
                <c:pt idx="125">
                  <c:v>7.84938758767279E-13</c:v>
                </c:pt>
                <c:pt idx="126">
                  <c:v>7.8087860021425705E-13</c:v>
                </c:pt>
                <c:pt idx="127">
                  <c:v>7.7682430005593301E-13</c:v>
                </c:pt>
                <c:pt idx="128">
                  <c:v>7.7277631877760196E-13</c:v>
                </c:pt>
                <c:pt idx="129">
                  <c:v>7.6873510624750202E-13</c:v>
                </c:pt>
                <c:pt idx="130">
                  <c:v>7.6470110178461601E-13</c:v>
                </c:pt>
                <c:pt idx="131">
                  <c:v>7.6067473423091703E-13</c:v>
                </c:pt>
                <c:pt idx="132">
                  <c:v>7.5665642202782897E-13</c:v>
                </c:pt>
                <c:pt idx="133">
                  <c:v>7.5264657329674098E-13</c:v>
                </c:pt>
                <c:pt idx="134">
                  <c:v>7.4864558592334904E-13</c:v>
                </c:pt>
                <c:pt idx="135">
                  <c:v>7.4465384764562998E-13</c:v>
                </c:pt>
                <c:pt idx="136">
                  <c:v>7.4067173614527395E-13</c:v>
                </c:pt>
                <c:pt idx="137">
                  <c:v>7.3669961914236701E-13</c:v>
                </c:pt>
                <c:pt idx="138">
                  <c:v>7.3273785449316E-13</c:v>
                </c:pt>
                <c:pt idx="139">
                  <c:v>7.2878679029072001E-13</c:v>
                </c:pt>
                <c:pt idx="140">
                  <c:v>7.2484676496830597E-13</c:v>
                </c:pt>
                <c:pt idx="141">
                  <c:v>7.2091810740528499E-13</c:v>
                </c:pt>
                <c:pt idx="142">
                  <c:v>7.17001137035433E-13</c:v>
                </c:pt>
                <c:pt idx="143">
                  <c:v>7.1309616395743001E-13</c:v>
                </c:pt>
                <c:pt idx="144">
                  <c:v>7.0920348904742202E-13</c:v>
                </c:pt>
                <c:pt idx="145">
                  <c:v>7.0532340407346901E-13</c:v>
                </c:pt>
                <c:pt idx="146">
                  <c:v>7.01456191811722E-13</c:v>
                </c:pt>
                <c:pt idx="147">
                  <c:v>6.9760212616421298E-13</c:v>
                </c:pt>
                <c:pt idx="148">
                  <c:v>6.9376147227807102E-13</c:v>
                </c:pt>
                <c:pt idx="149">
                  <c:v>6.8993448666605799E-13</c:v>
                </c:pt>
                <c:pt idx="150">
                  <c:v>6.86121417328269E-13</c:v>
                </c:pt>
                <c:pt idx="151">
                  <c:v>6.8232250387487497E-13</c:v>
                </c:pt>
                <c:pt idx="152">
                  <c:v>6.7853797764977302E-13</c:v>
                </c:pt>
                <c:pt idx="153">
                  <c:v>6.7476806185501698E-13</c:v>
                </c:pt>
                <c:pt idx="154">
                  <c:v>6.7101297167593097E-13</c:v>
                </c:pt>
                <c:pt idx="155">
                  <c:v>6.6727291440675704E-13</c:v>
                </c:pt>
                <c:pt idx="156">
                  <c:v>6.6354808957675501E-13</c:v>
                </c:pt>
                <c:pt idx="157">
                  <c:v>6.5983868907662401E-13</c:v>
                </c:pt>
                <c:pt idx="158">
                  <c:v>6.5614489728515998E-13</c:v>
                </c:pt>
                <c:pt idx="159">
                  <c:v>6.5246689119603903E-13</c:v>
                </c:pt>
                <c:pt idx="160">
                  <c:v>6.4880484054462301E-13</c:v>
                </c:pt>
                <c:pt idx="161">
                  <c:v>6.45158907934725E-13</c:v>
                </c:pt>
                <c:pt idx="162">
                  <c:v>6.4152924896520701E-13</c:v>
                </c:pt>
                <c:pt idx="163">
                  <c:v>6.3791601235635097E-13</c:v>
                </c:pt>
                <c:pt idx="164">
                  <c:v>6.3431934007591897E-13</c:v>
                </c:pt>
                <c:pt idx="165">
                  <c:v>6.3073936746480996E-13</c:v>
                </c:pt>
                <c:pt idx="166">
                  <c:v>6.2717622336225903E-13</c:v>
                </c:pt>
                <c:pt idx="167">
                  <c:v>6.2363003023049601E-13</c:v>
                </c:pt>
                <c:pt idx="168">
                  <c:v>6.2010090427879202E-13</c:v>
                </c:pt>
                <c:pt idx="169">
                  <c:v>6.16588955586844E-13</c:v>
                </c:pt>
                <c:pt idx="170">
                  <c:v>6.1309428822742095E-13</c:v>
                </c:pt>
                <c:pt idx="171">
                  <c:v>6.0961700038823101E-13</c:v>
                </c:pt>
                <c:pt idx="172">
                  <c:v>6.0615718449292797E-13</c:v>
                </c:pt>
                <c:pt idx="173">
                  <c:v>6.0271492732123902E-13</c:v>
                </c:pt>
                <c:pt idx="174">
                  <c:v>5.9929031012813204E-13</c:v>
                </c:pt>
                <c:pt idx="175">
                  <c:v>5.9588340876200003E-13</c:v>
                </c:pt>
                <c:pt idx="176">
                  <c:v>5.9249429378180999E-13</c:v>
                </c:pt>
                <c:pt idx="177">
                  <c:v>5.8912303057316598E-13</c:v>
                </c:pt>
                <c:pt idx="178">
                  <c:v>5.8576967946327004E-13</c:v>
                </c:pt>
                <c:pt idx="179">
                  <c:v>5.8243429583472196E-13</c:v>
                </c:pt>
                <c:pt idx="180">
                  <c:v>5.7911693023814304E-13</c:v>
                </c:pt>
                <c:pt idx="181">
                  <c:v>5.7581762850357802E-13</c:v>
                </c:pt>
                <c:pt idx="182">
                  <c:v>5.7253643185065698E-13</c:v>
                </c:pt>
                <c:pt idx="183">
                  <c:v>5.6927337699748799E-13</c:v>
                </c:pt>
                <c:pt idx="184">
                  <c:v>5.6602849626825303E-13</c:v>
                </c:pt>
                <c:pt idx="185">
                  <c:v>5.62801817699486E-13</c:v>
                </c:pt>
                <c:pt idx="186">
                  <c:v>5.5959336514501398E-13</c:v>
                </c:pt>
                <c:pt idx="187">
                  <c:v>5.5640315837954896E-13</c:v>
                </c:pt>
                <c:pt idx="188">
                  <c:v>5.5323121320089799E-13</c:v>
                </c:pt>
                <c:pt idx="189">
                  <c:v>5.5007754153079196E-13</c:v>
                </c:pt>
                <c:pt idx="190">
                  <c:v>5.46942151514317E-13</c:v>
                </c:pt>
                <c:pt idx="191">
                  <c:v>5.4382504761793005E-13</c:v>
                </c:pt>
                <c:pt idx="192">
                  <c:v>5.4072623072605803E-13</c:v>
                </c:pt>
                <c:pt idx="193">
                  <c:v>5.3764569823626401E-13</c:v>
                </c:pt>
                <c:pt idx="194">
                  <c:v>5.3458344415298297E-13</c:v>
                </c:pt>
                <c:pt idx="195">
                  <c:v>5.3153945917981705E-13</c:v>
                </c:pt>
                <c:pt idx="196">
                  <c:v>5.2851373081037902E-13</c:v>
                </c:pt>
                <c:pt idx="197">
                  <c:v>5.2550624341769998E-13</c:v>
                </c:pt>
                <c:pt idx="198">
                  <c:v>5.2251697834218202E-13</c:v>
                </c:pt>
                <c:pt idx="199">
                  <c:v>5.1954591397810199E-13</c:v>
                </c:pt>
                <c:pt idx="200">
                  <c:v>5.1659302585867199E-13</c:v>
                </c:pt>
                <c:pt idx="201">
                  <c:v>5.1365828673965398E-13</c:v>
                </c:pt>
                <c:pt idx="202">
                  <c:v>5.1074166668153002E-13</c:v>
                </c:pt>
                <c:pt idx="203">
                  <c:v>5.0784313313023502E-13</c:v>
                </c:pt>
                <c:pt idx="204">
                  <c:v>5.0496265099645801E-13</c:v>
                </c:pt>
                <c:pt idx="205">
                  <c:v>5.0210018273352102E-13</c:v>
                </c:pt>
                <c:pt idx="206">
                  <c:v>4.9925568841382301E-13</c:v>
                </c:pt>
                <c:pt idx="207">
                  <c:v>4.9642912580389196E-13</c:v>
                </c:pt>
                <c:pt idx="208">
                  <c:v>4.9362045043801397E-13</c:v>
                </c:pt>
                <c:pt idx="209">
                  <c:v>4.9082961569047704E-13</c:v>
                </c:pt>
                <c:pt idx="210">
                  <c:v>4.88056572846429E-13</c:v>
                </c:pt>
                <c:pt idx="211">
                  <c:v>4.8530127117135696E-13</c:v>
                </c:pt>
                <c:pt idx="212">
                  <c:v>4.8256365797920401E-13</c:v>
                </c:pt>
                <c:pt idx="213">
                  <c:v>4.7984367869913201E-13</c:v>
                </c:pt>
                <c:pt idx="214">
                  <c:v>4.7714127694094402E-13</c:v>
                </c:pt>
                <c:pt idx="215">
                  <c:v>4.7445639455918097E-13</c:v>
                </c:pt>
                <c:pt idx="216">
                  <c:v>4.7178897171589603E-13</c:v>
                </c:pt>
                <c:pt idx="217">
                  <c:v>4.6913894694213598E-13</c:v>
                </c:pt>
                <c:pt idx="218">
                  <c:v>4.6650625719812201E-13</c:v>
                </c:pt>
                <c:pt idx="219">
                  <c:v>4.6389083793216798E-13</c:v>
                </c:pt>
                <c:pt idx="220">
                  <c:v>4.6129262313833395E-13</c:v>
                </c:pt>
                <c:pt idx="221">
                  <c:v>4.5871154541282898E-13</c:v>
                </c:pt>
                <c:pt idx="222">
                  <c:v>4.5614753600919195E-13</c:v>
                </c:pt>
                <c:pt idx="223">
                  <c:v>4.53600524892251E-13</c:v>
                </c:pt>
                <c:pt idx="224">
                  <c:v>4.51070440790888E-13</c:v>
                </c:pt>
                <c:pt idx="225">
                  <c:v>4.48557211249611E-13</c:v>
                </c:pt>
                <c:pt idx="226">
                  <c:v>4.4606076267897E-13</c:v>
                </c:pt>
                <c:pt idx="227">
                  <c:v>4.4358102040480798E-13</c:v>
                </c:pt>
                <c:pt idx="228">
                  <c:v>4.41117908716385E-13</c:v>
                </c:pt>
                <c:pt idx="229">
                  <c:v>4.3867135091337401E-13</c:v>
                </c:pt>
                <c:pt idx="230">
                  <c:v>4.3624126935175899E-13</c:v>
                </c:pt>
                <c:pt idx="231">
                  <c:v>4.3382758548864501E-13</c:v>
                </c:pt>
                <c:pt idx="232">
                  <c:v>4.3143021992599202E-13</c:v>
                </c:pt>
                <c:pt idx="233">
                  <c:v>4.2904909245329898E-13</c:v>
                </c:pt>
                <c:pt idx="234">
                  <c:v>4.2668412208924802E-13</c:v>
                </c:pt>
                <c:pt idx="235">
                  <c:v>4.2433522712232902E-13</c:v>
                </c:pt>
                <c:pt idx="236">
                  <c:v>4.22002325150452E-13</c:v>
                </c:pt>
                <c:pt idx="237">
                  <c:v>4.1968533311958402E-13</c:v>
                </c:pt>
                <c:pt idx="238">
                  <c:v>4.17384167361395E-13</c:v>
                </c:pt>
                <c:pt idx="239">
                  <c:v>4.1509874362997E-13</c:v>
                </c:pt>
                <c:pt idx="240">
                  <c:v>4.1282897713756201E-13</c:v>
                </c:pt>
                <c:pt idx="241">
                  <c:v>4.1057478258943298E-13</c:v>
                </c:pt>
                <c:pt idx="242">
                  <c:v>4.0833607421778699E-13</c:v>
                </c:pt>
                <c:pt idx="243">
                  <c:v>4.0611276581480999E-13</c:v>
                </c:pt>
                <c:pt idx="244">
                  <c:v>4.0390477076483098E-13</c:v>
                </c:pt>
                <c:pt idx="245">
                  <c:v>4.0171200207563598E-13</c:v>
                </c:pt>
                <c:pt idx="246">
                  <c:v>3.9953437240892798E-13</c:v>
                </c:pt>
                <c:pt idx="247">
                  <c:v>3.9737179410996698E-13</c:v>
                </c:pt>
                <c:pt idx="248">
                  <c:v>3.9522417923638899E-13</c:v>
                </c:pt>
                <c:pt idx="249">
                  <c:v>3.9309143958624499E-13</c:v>
                </c:pt>
                <c:pt idx="250">
                  <c:v>3.9097348672523902E-13</c:v>
                </c:pt>
                <c:pt idx="251">
                  <c:v>3.88870232013221E-13</c:v>
                </c:pt>
                <c:pt idx="252">
                  <c:v>3.8678158662990899E-13</c:v>
                </c:pt>
                <c:pt idx="253">
                  <c:v>3.84707461599895E-13</c:v>
                </c:pt>
                <c:pt idx="254">
                  <c:v>3.82647767816916E-13</c:v>
                </c:pt>
                <c:pt idx="255">
                  <c:v>3.8060241606742298E-13</c:v>
                </c:pt>
                <c:pt idx="256">
                  <c:v>3.78571317053459E-13</c:v>
                </c:pt>
                <c:pt idx="257">
                  <c:v>3.7655438141486001E-13</c:v>
                </c:pt>
                <c:pt idx="258">
                  <c:v>3.7455151975079198E-13</c:v>
                </c:pt>
                <c:pt idx="259">
                  <c:v>3.7256264264063199E-13</c:v>
                </c:pt>
                <c:pt idx="260">
                  <c:v>3.7058766066422399E-13</c:v>
                </c:pt>
                <c:pt idx="261">
                  <c:v>3.6862648442150402E-13</c:v>
                </c:pt>
                <c:pt idx="262">
                  <c:v>3.66679024551522E-13</c:v>
                </c:pt>
                <c:pt idx="263">
                  <c:v>3.6474519175085798E-13</c:v>
                </c:pt>
                <c:pt idx="264">
                  <c:v>3.6282489679146901E-13</c:v>
                </c:pt>
                <c:pt idx="265">
                  <c:v>3.6091805053795399E-13</c:v>
                </c:pt>
                <c:pt idx="266">
                  <c:v>3.59024563964269E-13</c:v>
                </c:pt>
                <c:pt idx="267">
                  <c:v>3.5714434816989199E-13</c:v>
                </c:pt>
                <c:pt idx="268">
                  <c:v>3.5527731439545599E-13</c:v>
                </c:pt>
                <c:pt idx="269">
                  <c:v>3.5342337403786601E-13</c:v>
                </c:pt>
                <c:pt idx="270">
                  <c:v>3.5158243866490198E-13</c:v>
                </c:pt>
                <c:pt idx="271">
                  <c:v>3.4975442002932198E-13</c:v>
                </c:pt>
                <c:pt idx="272">
                  <c:v>3.47939230082491E-13</c:v>
                </c:pt>
                <c:pt idx="273">
                  <c:v>3.4613678098751802E-13</c:v>
                </c:pt>
                <c:pt idx="274">
                  <c:v>3.4434698513195E-13</c:v>
                </c:pt>
                <c:pt idx="275">
                  <c:v>3.4256975513999398E-13</c:v>
                </c:pt>
                <c:pt idx="276">
                  <c:v>3.4080500388431402E-13</c:v>
                </c:pt>
                <c:pt idx="277">
                  <c:v>3.3905264449738102E-13</c:v>
                </c:pt>
                <c:pt idx="278">
                  <c:v>3.3731259038241902E-13</c:v>
                </c:pt>
                <c:pt idx="279">
                  <c:v>3.3558475522392298E-13</c:v>
                </c:pt>
                <c:pt idx="280">
                  <c:v>3.3386905299779602E-13</c:v>
                </c:pt>
                <c:pt idx="281">
                  <c:v>3.32165397981072E-13</c:v>
                </c:pt>
                <c:pt idx="282">
                  <c:v>3.3047370476128202E-13</c:v>
                </c:pt>
                <c:pt idx="283">
                  <c:v>3.2879388824543001E-13</c:v>
                </c:pt>
                <c:pt idx="284">
                  <c:v>3.2712586366861398E-13</c:v>
                </c:pt>
                <c:pt idx="285">
                  <c:v>3.2546954660229901E-13</c:v>
                </c:pt>
                <c:pt idx="286">
                  <c:v>3.2382485296222899E-13</c:v>
                </c:pt>
                <c:pt idx="287">
                  <c:v>3.22191699016028E-13</c:v>
                </c:pt>
                <c:pt idx="288">
                  <c:v>3.2057000139044902E-13</c:v>
                </c:pt>
                <c:pt idx="289">
                  <c:v>3.1895967707832501E-13</c:v>
                </c:pt>
                <c:pt idx="290">
                  <c:v>3.1736064344519398E-13</c:v>
                </c:pt>
                <c:pt idx="291">
                  <c:v>3.15772818235634E-13</c:v>
                </c:pt>
                <c:pt idx="292">
                  <c:v>3.1419611957929602E-13</c:v>
                </c:pt>
                <c:pt idx="293">
                  <c:v>3.1263046599665402E-13</c:v>
                </c:pt>
                <c:pt idx="294">
                  <c:v>3.1107577640447701E-13</c:v>
                </c:pt>
                <c:pt idx="295">
                  <c:v>3.0953197012102498E-13</c:v>
                </c:pt>
                <c:pt idx="296">
                  <c:v>3.0799896687098801E-13</c:v>
                </c:pt>
                <c:pt idx="297">
                  <c:v>3.06476686790164E-13</c:v>
                </c:pt>
                <c:pt idx="298">
                  <c:v>3.04965050429885E-13</c:v>
                </c:pt>
                <c:pt idx="299">
                  <c:v>3.0346397876120501E-13</c:v>
                </c:pt>
                <c:pt idx="300">
                  <c:v>3.0197339317885099E-13</c:v>
                </c:pt>
                <c:pt idx="301">
                  <c:v>3.0049321550494002E-13</c:v>
                </c:pt>
                <c:pt idx="302">
                  <c:v>2.9902336799247699E-13</c:v>
                </c:pt>
                <c:pt idx="303">
                  <c:v>2.9756377332863402E-13</c:v>
                </c:pt>
                <c:pt idx="304">
                  <c:v>2.9611435463782098E-13</c:v>
                </c:pt>
                <c:pt idx="305">
                  <c:v>2.9467503548454902E-13</c:v>
                </c:pt>
                <c:pt idx="306">
                  <c:v>2.9324573987609302E-13</c:v>
                </c:pt>
                <c:pt idx="307">
                  <c:v>2.9182639226497E-13</c:v>
                </c:pt>
                <c:pt idx="308">
                  <c:v>2.9041691755121802E-13</c:v>
                </c:pt>
                <c:pt idx="309">
                  <c:v>2.8901724108449902E-13</c:v>
                </c:pt>
                <c:pt idx="310">
                  <c:v>2.8762728866603099E-13</c:v>
                </c:pt>
                <c:pt idx="311">
                  <c:v>2.86246986550334E-13</c:v>
                </c:pt>
                <c:pt idx="312">
                  <c:v>2.8487626144682698E-13</c:v>
                </c:pt>
                <c:pt idx="313">
                  <c:v>2.83515040521247E-13</c:v>
                </c:pt>
                <c:pt idx="314">
                  <c:v>2.82163251396927E-13</c:v>
                </c:pt>
                <c:pt idx="315">
                  <c:v>2.8082082215590898E-13</c:v>
                </c:pt>
                <c:pt idx="316">
                  <c:v>2.7948768133992199E-13</c:v>
                </c:pt>
                <c:pt idx="317">
                  <c:v>2.7816375795120699E-13</c:v>
                </c:pt>
                <c:pt idx="318">
                  <c:v>2.7684898145321299E-13</c:v>
                </c:pt>
                <c:pt idx="319">
                  <c:v>2.75543281771153E-13</c:v>
                </c:pt>
                <c:pt idx="320">
                  <c:v>2.74246589292433E-13</c:v>
                </c:pt>
                <c:pt idx="321">
                  <c:v>2.7295883486695998E-13</c:v>
                </c:pt>
                <c:pt idx="322">
                  <c:v>2.71679949807319E-13</c:v>
                </c:pt>
                <c:pt idx="323">
                  <c:v>2.7040986588884601E-13</c:v>
                </c:pt>
                <c:pt idx="324">
                  <c:v>2.69148515349572E-13</c:v>
                </c:pt>
                <c:pt idx="325">
                  <c:v>2.6789583089007401E-13</c:v>
                </c:pt>
                <c:pt idx="326">
                  <c:v>2.6665174567320702E-13</c:v>
                </c:pt>
                <c:pt idx="327">
                  <c:v>2.6541619332374003E-13</c:v>
                </c:pt>
                <c:pt idx="328">
                  <c:v>2.64189107927892E-13</c:v>
                </c:pt>
                <c:pt idx="329">
                  <c:v>2.6297042403277402E-13</c:v>
                </c:pt>
                <c:pt idx="330">
                  <c:v>2.61760076645732E-13</c:v>
                </c:pt>
                <c:pt idx="331">
                  <c:v>2.6055800123361398E-13</c:v>
                </c:pt>
                <c:pt idx="332">
                  <c:v>2.5936413372193402E-13</c:v>
                </c:pt>
                <c:pt idx="333">
                  <c:v>2.5817841049397302E-13</c:v>
                </c:pt>
                <c:pt idx="334">
                  <c:v>2.5700076838978198E-13</c:v>
                </c:pt>
                <c:pt idx="335">
                  <c:v>2.5583114470511702E-13</c:v>
                </c:pt>
                <c:pt idx="336">
                  <c:v>2.5466947719030602E-13</c:v>
                </c:pt>
                <c:pt idx="337">
                  <c:v>2.5351570404902901E-13</c:v>
                </c:pt>
                <c:pt idx="338">
                  <c:v>2.5236976393704398E-13</c:v>
                </c:pt>
                <c:pt idx="339">
                  <c:v>2.5123159596083799E-13</c:v>
                </c:pt>
                <c:pt idx="340">
                  <c:v>2.5010113967622002E-13</c:v>
                </c:pt>
                <c:pt idx="341">
                  <c:v>2.4897833508685199E-13</c:v>
                </c:pt>
                <c:pt idx="342">
                  <c:v>2.4786312264271802E-13</c:v>
                </c:pt>
                <c:pt idx="343">
                  <c:v>2.4675544323854E-13</c:v>
                </c:pt>
                <c:pt idx="344">
                  <c:v>2.4565523821214199E-13</c:v>
                </c:pt>
                <c:pt idx="345">
                  <c:v>2.4456244934275398E-13</c:v>
                </c:pt>
                <c:pt idx="346">
                  <c:v>2.4347701884928099E-13</c:v>
                </c:pt>
                <c:pt idx="347">
                  <c:v>2.42398889388509E-13</c:v>
                </c:pt>
                <c:pt idx="348">
                  <c:v>2.4132800405327598E-13</c:v>
                </c:pt>
                <c:pt idx="349">
                  <c:v>2.4026430637059302E-13</c:v>
                </c:pt>
                <c:pt idx="350">
                  <c:v>2.39207740299734E-13</c:v>
                </c:pt>
                <c:pt idx="351">
                  <c:v>2.3815825023027202E-13</c:v>
                </c:pt>
                <c:pt idx="352">
                  <c:v>2.3711578098008799E-13</c:v>
                </c:pt>
                <c:pt idx="353">
                  <c:v>2.3608027779334298E-13</c:v>
                </c:pt>
                <c:pt idx="354">
                  <c:v>2.3505168633840901E-13</c:v>
                </c:pt>
                <c:pt idx="355">
                  <c:v>2.34029952705778E-13</c:v>
                </c:pt>
                <c:pt idx="356">
                  <c:v>2.3301502340592699E-13</c:v>
                </c:pt>
                <c:pt idx="357">
                  <c:v>2.32006845367171E-13</c:v>
                </c:pt>
                <c:pt idx="358">
                  <c:v>2.3100536593346899E-13</c:v>
                </c:pt>
                <c:pt idx="359">
                  <c:v>2.3001053286221899E-13</c:v>
                </c:pt>
                <c:pt idx="360">
                  <c:v>2.29022294322019E-13</c:v>
                </c:pt>
                <c:pt idx="361">
                  <c:v>2.2804059889041299E-13</c:v>
                </c:pt>
                <c:pt idx="362">
                  <c:v>2.27065395551604E-13</c:v>
                </c:pt>
                <c:pt idx="363">
                  <c:v>2.2609663369415699E-13</c:v>
                </c:pt>
                <c:pt idx="364">
                  <c:v>2.2513426310867299E-13</c:v>
                </c:pt>
                <c:pt idx="365">
                  <c:v>2.24178233985459E-13</c:v>
                </c:pt>
                <c:pt idx="366">
                  <c:v>2.2322849691216001E-13</c:v>
                </c:pt>
                <c:pt idx="367">
                  <c:v>2.2228500287139699E-13</c:v>
                </c:pt>
                <c:pt idx="368">
                  <c:v>2.2134770323837799E-13</c:v>
                </c:pt>
                <c:pt idx="369">
                  <c:v>2.2041654977849299E-13</c:v>
                </c:pt>
                <c:pt idx="370">
                  <c:v>2.1949149464490899E-13</c:v>
                </c:pt>
                <c:pt idx="371">
                  <c:v>2.1857249037614301E-13</c:v>
                </c:pt>
                <c:pt idx="372">
                  <c:v>2.17659489893627E-13</c:v>
                </c:pt>
                <c:pt idx="373">
                  <c:v>2.1675244649926599E-13</c:v>
                </c:pt>
                <c:pt idx="374">
                  <c:v>2.1585131387298699E-13</c:v>
                </c:pt>
                <c:pt idx="375">
                  <c:v>2.1495604607027801E-13</c:v>
                </c:pt>
                <c:pt idx="376">
                  <c:v>2.14066597519719E-13</c:v>
                </c:pt>
                <c:pt idx="377">
                  <c:v>2.13182923020518E-13</c:v>
                </c:pt>
                <c:pt idx="378">
                  <c:v>2.12304977740027E-13</c:v>
                </c:pt>
                <c:pt idx="379">
                  <c:v>2.1143271721126301E-13</c:v>
                </c:pt>
                <c:pt idx="380">
                  <c:v>2.1056609733042399E-13</c:v>
                </c:pt>
                <c:pt idx="381">
                  <c:v>2.0970507435440301E-13</c:v>
                </c:pt>
                <c:pt idx="382">
                  <c:v>2.0884960489829599E-13</c:v>
                </c:pt>
                <c:pt idx="383">
                  <c:v>2.0799964593291499E-13</c:v>
                </c:pt>
                <c:pt idx="384">
                  <c:v>2.07155154782292E-13</c:v>
                </c:pt>
                <c:pt idx="385">
                  <c:v>2.06316089121198E-13</c:v>
                </c:pt>
                <c:pt idx="386">
                  <c:v>2.0548240697264001E-13</c:v>
                </c:pt>
                <c:pt idx="387">
                  <c:v>2.0465406670538501E-13</c:v>
                </c:pt>
                <c:pt idx="388">
                  <c:v>2.03831027031463E-13</c:v>
                </c:pt>
                <c:pt idx="389">
                  <c:v>2.03013247003691E-13</c:v>
                </c:pt>
                <c:pt idx="390">
                  <c:v>2.0220068601318599E-13</c:v>
                </c:pt>
                <c:pt idx="391">
                  <c:v>2.0139330378689E-13</c:v>
                </c:pt>
                <c:pt idx="392">
                  <c:v>2.00591060385097E-13</c:v>
                </c:pt>
                <c:pt idx="393">
                  <c:v>1.9979391619898301E-13</c:v>
                </c:pt>
                <c:pt idx="394">
                  <c:v>1.99001831948141E-13</c:v>
                </c:pt>
                <c:pt idx="395">
                  <c:v>1.9821476867812601E-13</c:v>
                </c:pt>
                <c:pt idx="396">
                  <c:v>1.9743268775800099E-13</c:v>
                </c:pt>
                <c:pt idx="397">
                  <c:v>1.9665555087788801E-13</c:v>
                </c:pt>
                <c:pt idx="398">
                  <c:v>1.9588332004653401E-13</c:v>
                </c:pt>
                <c:pt idx="399">
                  <c:v>1.9511595758887401E-13</c:v>
                </c:pt>
                <c:pt idx="400">
                  <c:v>1.9435342614361199E-13</c:v>
                </c:pt>
                <c:pt idx="401">
                  <c:v>1.93595688660797E-13</c:v>
                </c:pt>
                <c:pt idx="402">
                  <c:v>1.9284270839942199E-13</c:v>
                </c:pt>
                <c:pt idx="403">
                  <c:v>1.92094448925016E-13</c:v>
                </c:pt>
                <c:pt idx="404">
                  <c:v>1.9135087410726099E-13</c:v>
                </c:pt>
                <c:pt idx="405">
                  <c:v>1.9061194811760599E-13</c:v>
                </c:pt>
                <c:pt idx="406">
                  <c:v>1.8987763542689499E-13</c:v>
                </c:pt>
                <c:pt idx="407">
                  <c:v>1.8914790080300101E-13</c:v>
                </c:pt>
                <c:pt idx="408">
                  <c:v>1.8842270930848299E-13</c:v>
                </c:pt>
                <c:pt idx="409">
                  <c:v>1.8770202629822999E-13</c:v>
                </c:pt>
                <c:pt idx="410">
                  <c:v>1.8698581741714299E-13</c:v>
                </c:pt>
                <c:pt idx="411">
                  <c:v>1.86274048597802E-13</c:v>
                </c:pt>
                <c:pt idx="412">
                  <c:v>1.85566686058164E-13</c:v>
                </c:pt>
                <c:pt idx="413">
                  <c:v>1.84863696299258E-13</c:v>
                </c:pt>
                <c:pt idx="414">
                  <c:v>1.8416504610290299E-13</c:v>
                </c:pt>
                <c:pt idx="415">
                  <c:v>1.83470702529426E-13</c:v>
                </c:pt>
                <c:pt idx="416">
                  <c:v>1.8278063291540201E-13</c:v>
                </c:pt>
                <c:pt idx="417">
                  <c:v>1.8209480487139999E-13</c:v>
                </c:pt>
                <c:pt idx="418">
                  <c:v>1.8141318627974E-13</c:v>
                </c:pt>
                <c:pt idx="419">
                  <c:v>1.8073574529227001E-13</c:v>
                </c:pt>
                <c:pt idx="420">
                  <c:v>1.8006245032814399E-13</c:v>
                </c:pt>
                <c:pt idx="421">
                  <c:v>1.79393270071623E-13</c:v>
                </c:pt>
                <c:pt idx="422">
                  <c:v>1.78728173469883E-13</c:v>
                </c:pt>
                <c:pt idx="423">
                  <c:v>1.7806712973083601E-13</c:v>
                </c:pt>
                <c:pt idx="424">
                  <c:v>1.77410108320964E-13</c:v>
                </c:pt>
                <c:pt idx="425">
                  <c:v>1.76757078963169E-13</c:v>
                </c:pt>
                <c:pt idx="426">
                  <c:v>1.7610801163463199E-13</c:v>
                </c:pt>
                <c:pt idx="427">
                  <c:v>1.75462876564688E-13</c:v>
                </c:pt>
                <c:pt idx="428">
                  <c:v>1.7482164423271201E-13</c:v>
                </c:pt>
                <c:pt idx="429">
                  <c:v>1.7418428536601899E-13</c:v>
                </c:pt>
                <c:pt idx="430">
                  <c:v>1.7355077093777899E-13</c:v>
                </c:pt>
                <c:pt idx="431">
                  <c:v>1.7292107216494399E-13</c:v>
                </c:pt>
                <c:pt idx="432">
                  <c:v>1.7229516050618801E-13</c:v>
                </c:pt>
                <c:pt idx="433">
                  <c:v>1.71673007659861E-13</c:v>
                </c:pt>
                <c:pt idx="434">
                  <c:v>1.71054585561956E-13</c:v>
                </c:pt>
                <c:pt idx="435">
                  <c:v>1.70439866384095E-13</c:v>
                </c:pt>
                <c:pt idx="436">
                  <c:v>1.6982882253151599E-13</c:v>
                </c:pt>
                <c:pt idx="437">
                  <c:v>1.6922142664109001E-13</c:v>
                </c:pt>
                <c:pt idx="438">
                  <c:v>1.68617651579338E-13</c:v>
                </c:pt>
                <c:pt idx="439">
                  <c:v>1.6801747044047E-13</c:v>
                </c:pt>
                <c:pt idx="440">
                  <c:v>1.67420856544435E-13</c:v>
                </c:pt>
                <c:pt idx="441">
                  <c:v>1.6682778343498001E-13</c:v>
                </c:pt>
                <c:pt idx="442">
                  <c:v>1.66238224877737E-13</c:v>
                </c:pt>
                <c:pt idx="443">
                  <c:v>1.6565215485830599E-13</c:v>
                </c:pt>
                <c:pt idx="444">
                  <c:v>1.6506954758036399E-13</c:v>
                </c:pt>
                <c:pt idx="445">
                  <c:v>1.6449037746378199E-13</c:v>
                </c:pt>
                <c:pt idx="446">
                  <c:v>1.6391461914276099E-13</c:v>
                </c:pt>
                <c:pt idx="447">
                  <c:v>1.63342247463977E-13</c:v>
                </c:pt>
                <c:pt idx="448">
                  <c:v>1.6277323748473999E-13</c:v>
                </c:pt>
                <c:pt idx="449">
                  <c:v>1.6220756447116901E-13</c:v>
                </c:pt>
                <c:pt idx="450">
                  <c:v>1.6164520389638301E-13</c:v>
                </c:pt>
                <c:pt idx="451">
                  <c:v>1.6108613143869599E-13</c:v>
                </c:pt>
                <c:pt idx="452">
                  <c:v>1.6053032297983999E-13</c:v>
                </c:pt>
                <c:pt idx="453">
                  <c:v>1.59977754603189E-13</c:v>
                </c:pt>
                <c:pt idx="454">
                  <c:v>1.5942840259200301E-13</c:v>
                </c:pt>
                <c:pt idx="455">
                  <c:v>1.5888224342768399E-13</c:v>
                </c:pt>
                <c:pt idx="456">
                  <c:v>1.5833925378804699E-13</c:v>
                </c:pt>
                <c:pt idx="457">
                  <c:v>1.5779941054560199E-13</c:v>
                </c:pt>
                <c:pt idx="458">
                  <c:v>1.57262690765852E-13</c:v>
                </c:pt>
                <c:pt idx="459">
                  <c:v>1.5672907170560301E-13</c:v>
                </c:pt>
                <c:pt idx="460">
                  <c:v>1.56198530811287E-13</c:v>
                </c:pt>
                <c:pt idx="461">
                  <c:v>1.556710457173E-13</c:v>
                </c:pt>
                <c:pt idx="462">
                  <c:v>1.5514659424435399E-13</c:v>
                </c:pt>
                <c:pt idx="463">
                  <c:v>1.54625154397836E-13</c:v>
                </c:pt>
                <c:pt idx="464">
                  <c:v>1.5410670436619201E-13</c:v>
                </c:pt>
                <c:pt idx="465">
                  <c:v>1.5359122251930799E-13</c:v>
                </c:pt>
                <c:pt idx="466">
                  <c:v>1.53078687406924E-13</c:v>
                </c:pt>
                <c:pt idx="467">
                  <c:v>1.5256907775704099E-13</c:v>
                </c:pt>
                <c:pt idx="468">
                  <c:v>1.5206237247435399E-13</c:v>
                </c:pt>
                <c:pt idx="469">
                  <c:v>1.51558550638698E-13</c:v>
                </c:pt>
                <c:pt idx="470">
                  <c:v>1.5105759150349599E-13</c:v>
                </c:pt>
                <c:pt idx="471">
                  <c:v>1.5055947449422999E-13</c:v>
                </c:pt>
                <c:pt idx="472">
                  <c:v>1.5006417920692501E-13</c:v>
                </c:pt>
                <c:pt idx="473">
                  <c:v>1.4957168540663801E-13</c:v>
                </c:pt>
                <c:pt idx="474">
                  <c:v>1.49081973025964E-13</c:v>
                </c:pt>
                <c:pt idx="475">
                  <c:v>1.4859502216355901E-13</c:v>
                </c:pt>
                <c:pt idx="476">
                  <c:v>1.4811081308266599E-13</c:v>
                </c:pt>
                <c:pt idx="477">
                  <c:v>1.4762932620966101E-13</c:v>
                </c:pt>
                <c:pt idx="478">
                  <c:v>1.4715054213260999E-13</c:v>
                </c:pt>
                <c:pt idx="479">
                  <c:v>1.4667444159983501E-13</c:v>
                </c:pt>
                <c:pt idx="480">
                  <c:v>1.46201005518494E-13</c:v>
                </c:pt>
                <c:pt idx="481">
                  <c:v>1.4573021495317399E-13</c:v>
                </c:pt>
                <c:pt idx="482">
                  <c:v>1.4526205112449999E-13</c:v>
                </c:pt>
                <c:pt idx="483">
                  <c:v>1.4479649540774201E-13</c:v>
                </c:pt>
                <c:pt idx="484">
                  <c:v>1.4433352933145501E-13</c:v>
                </c:pt>
                <c:pt idx="485">
                  <c:v>1.4387313457610901E-13</c:v>
                </c:pt>
                <c:pt idx="486">
                  <c:v>1.4341529297274799E-13</c:v>
                </c:pt>
                <c:pt idx="487">
                  <c:v>1.4295998650165E-13</c:v>
                </c:pt>
                <c:pt idx="488">
                  <c:v>1.42507197291006E-13</c:v>
                </c:pt>
                <c:pt idx="489">
                  <c:v>1.4205690761560199E-13</c:v>
                </c:pt>
                <c:pt idx="490">
                  <c:v>1.4160909989552399E-13</c:v>
                </c:pt>
                <c:pt idx="491">
                  <c:v>1.41163756694861E-13</c:v>
                </c:pt>
                <c:pt idx="492">
                  <c:v>1.4072086072043201E-13</c:v>
                </c:pt>
                <c:pt idx="493">
                  <c:v>1.4028039482051301E-13</c:v>
                </c:pt>
                <c:pt idx="494">
                  <c:v>1.39842341983586E-13</c:v>
                </c:pt>
                <c:pt idx="495">
                  <c:v>1.3940668533709101E-13</c:v>
                </c:pt>
                <c:pt idx="496">
                  <c:v>1.3897340814618999E-13</c:v>
                </c:pt>
                <c:pt idx="497">
                  <c:v>1.38542493812548E-13</c:v>
                </c:pt>
                <c:pt idx="498">
                  <c:v>1.38113925873117E-13</c:v>
                </c:pt>
                <c:pt idx="499">
                  <c:v>1.3768768799893399E-13</c:v>
                </c:pt>
                <c:pt idx="500">
                  <c:v>1.3726376399393399E-13</c:v>
                </c:pt>
                <c:pt idx="501">
                  <c:v>1.36842137793764E-13</c:v>
                </c:pt>
                <c:pt idx="502">
                  <c:v>1.36422793464618E-13</c:v>
                </c:pt>
                <c:pt idx="503">
                  <c:v>1.36005715202075E-13</c:v>
                </c:pt>
                <c:pt idx="504">
                  <c:v>1.3559088732995101E-13</c:v>
                </c:pt>
                <c:pt idx="505">
                  <c:v>1.3517829429915799E-13</c:v>
                </c:pt>
                <c:pt idx="506">
                  <c:v>1.3476792068657999E-13</c:v>
                </c:pt>
                <c:pt idx="507">
                  <c:v>1.34359751193951E-13</c:v>
                </c:pt>
                <c:pt idx="508">
                  <c:v>1.3395377064674701E-13</c:v>
                </c:pt>
                <c:pt idx="509">
                  <c:v>1.33549963993089E-13</c:v>
                </c:pt>
                <c:pt idx="510">
                  <c:v>1.3314831630265601E-13</c:v>
                </c:pt>
                <c:pt idx="511">
                  <c:v>1.32748812765601E-13</c:v>
                </c:pt>
                <c:pt idx="512">
                  <c:v>1.3235143869148999E-13</c:v>
                </c:pt>
                <c:pt idx="513">
                  <c:v>1.31956179508235E-13</c:v>
                </c:pt>
                <c:pt idx="514">
                  <c:v>1.31563020761053E-13</c:v>
                </c:pt>
                <c:pt idx="515">
                  <c:v>1.3117194811141701E-13</c:v>
                </c:pt>
                <c:pt idx="516">
                  <c:v>1.3078294733603201E-13</c:v>
                </c:pt>
                <c:pt idx="517">
                  <c:v>1.30396004325813E-13</c:v>
                </c:pt>
                <c:pt idx="518">
                  <c:v>1.30011105084871E-13</c:v>
                </c:pt>
                <c:pt idx="519">
                  <c:v>1.29628235729512E-13</c:v>
                </c:pt>
                <c:pt idx="520">
                  <c:v>1.2924738248724299E-13</c:v>
                </c:pt>
                <c:pt idx="521">
                  <c:v>1.2886853169578701E-13</c:v>
                </c:pt>
                <c:pt idx="522">
                  <c:v>1.28491669802111E-13</c:v>
                </c:pt>
                <c:pt idx="523">
                  <c:v>1.28116783361455E-13</c:v>
                </c:pt>
                <c:pt idx="524">
                  <c:v>1.2774385903637801E-13</c:v>
                </c:pt>
                <c:pt idx="525">
                  <c:v>1.27372883595806E-13</c:v>
                </c:pt>
                <c:pt idx="526">
                  <c:v>1.2700384391409499E-13</c:v>
                </c:pt>
                <c:pt idx="527">
                  <c:v>1.2663672697009901E-13</c:v>
                </c:pt>
                <c:pt idx="528">
                  <c:v>1.26271519846244E-13</c:v>
                </c:pt>
                <c:pt idx="529">
                  <c:v>1.25908209727619E-13</c:v>
                </c:pt>
                <c:pt idx="530">
                  <c:v>1.25546783901064E-13</c:v>
                </c:pt>
                <c:pt idx="531">
                  <c:v>1.25187229754277E-13</c:v>
                </c:pt>
                <c:pt idx="532">
                  <c:v>1.24829534774922E-13</c:v>
                </c:pt>
                <c:pt idx="533">
                  <c:v>1.2447368654975E-13</c:v>
                </c:pt>
                <c:pt idx="534">
                  <c:v>1.24119672763724E-13</c:v>
                </c:pt>
                <c:pt idx="535">
                  <c:v>1.23767481199153E-13</c:v>
                </c:pt>
                <c:pt idx="536">
                  <c:v>1.2341709973483801E-13</c:v>
                </c:pt>
                <c:pt idx="537">
                  <c:v>1.2306851634522201E-13</c:v>
                </c:pt>
                <c:pt idx="538">
                  <c:v>1.22721719099546E-13</c:v>
                </c:pt>
                <c:pt idx="539">
                  <c:v>1.2237669616101799E-13</c:v>
                </c:pt>
                <c:pt idx="540">
                  <c:v>1.2203343578599001E-13</c:v>
                </c:pt>
                <c:pt idx="541">
                  <c:v>1.21691926323132E-13</c:v>
                </c:pt>
                <c:pt idx="542">
                  <c:v>1.21352156212628E-13</c:v>
                </c:pt>
                <c:pt idx="543">
                  <c:v>1.21014113985371E-13</c:v>
                </c:pt>
                <c:pt idx="544">
                  <c:v>1.20677788262168E-13</c:v>
                </c:pt>
                <c:pt idx="545">
                  <c:v>1.2034316775294899E-13</c:v>
                </c:pt>
                <c:pt idx="546">
                  <c:v>1.2001024125598901E-13</c:v>
                </c:pt>
                <c:pt idx="547">
                  <c:v>1.19678997657133E-13</c:v>
                </c:pt>
                <c:pt idx="548">
                  <c:v>1.1934942592902999E-13</c:v>
                </c:pt>
                <c:pt idx="549">
                  <c:v>1.1902151513037199E-13</c:v>
                </c:pt>
                <c:pt idx="550">
                  <c:v>1.18695254405145E-13</c:v>
                </c:pt>
                <c:pt idx="551">
                  <c:v>1.1837063298187799E-13</c:v>
                </c:pt>
                <c:pt idx="552">
                  <c:v>1.18047640172911E-13</c:v>
                </c:pt>
                <c:pt idx="553">
                  <c:v>1.17726265373659E-13</c:v>
                </c:pt>
                <c:pt idx="554">
                  <c:v>1.17406498061887E-13</c:v>
                </c:pt>
                <c:pt idx="555">
                  <c:v>1.17088327796995E-13</c:v>
                </c:pt>
                <c:pt idx="556">
                  <c:v>1.1677174421930301E-13</c:v>
                </c:pt>
                <c:pt idx="557">
                  <c:v>1.16456737049348E-13</c:v>
                </c:pt>
                <c:pt idx="558">
                  <c:v>1.16143296087186E-13</c:v>
                </c:pt>
                <c:pt idx="559">
                  <c:v>1.1583141121170101E-13</c:v>
                </c:pt>
                <c:pt idx="560">
                  <c:v>1.1552107237991499E-13</c:v>
                </c:pt>
                <c:pt idx="561">
                  <c:v>1.1521226962631399E-13</c:v>
                </c:pt>
                <c:pt idx="562">
                  <c:v>1.14904993062174E-13</c:v>
                </c:pt>
                <c:pt idx="563">
                  <c:v>1.1459923287489299E-13</c:v>
                </c:pt>
                <c:pt idx="564">
                  <c:v>1.1429497932733199E-13</c:v>
                </c:pt>
                <c:pt idx="565">
                  <c:v>1.1399222275716E-13</c:v>
                </c:pt>
                <c:pt idx="566">
                  <c:v>1.13690953576208E-13</c:v>
                </c:pt>
                <c:pt idx="567">
                  <c:v>1.13391162269823E-13</c:v>
                </c:pt>
                <c:pt idx="568">
                  <c:v>1.13092839396237E-13</c:v>
                </c:pt>
                <c:pt idx="569">
                  <c:v>1.12795975585931E-13</c:v>
                </c:pt>
                <c:pt idx="570">
                  <c:v>1.12500561541019E-13</c:v>
                </c:pt>
                <c:pt idx="571">
                  <c:v>1.12206588034618E-13</c:v>
                </c:pt>
                <c:pt idx="572">
                  <c:v>1.11914045910246E-13</c:v>
                </c:pt>
                <c:pt idx="573">
                  <c:v>1.1162292608121E-13</c:v>
                </c:pt>
                <c:pt idx="574">
                  <c:v>1.11333219530003E-13</c:v>
                </c:pt>
                <c:pt idx="575">
                  <c:v>1.11044917307713E-13</c:v>
                </c:pt>
                <c:pt idx="576">
                  <c:v>1.10758010533427E-13</c:v>
                </c:pt>
                <c:pt idx="577">
                  <c:v>1.1047249039365201E-13</c:v>
                </c:pt>
                <c:pt idx="578">
                  <c:v>1.1018834814173099E-13</c:v>
                </c:pt>
                <c:pt idx="579">
                  <c:v>1.09905575097271E-13</c:v>
                </c:pt>
                <c:pt idx="580">
                  <c:v>1.09624162645574E-13</c:v>
                </c:pt>
                <c:pt idx="581">
                  <c:v>1.09344102237073E-13</c:v>
                </c:pt>
                <c:pt idx="582">
                  <c:v>1.0906538538677501E-13</c:v>
                </c:pt>
                <c:pt idx="583">
                  <c:v>1.08788003673708E-13</c:v>
                </c:pt>
                <c:pt idx="584">
                  <c:v>1.08511948740371E-13</c:v>
                </c:pt>
                <c:pt idx="585">
                  <c:v>1.08237212292195E-13</c:v>
                </c:pt>
                <c:pt idx="586">
                  <c:v>1.0796378609699899E-13</c:v>
                </c:pt>
                <c:pt idx="587">
                  <c:v>1.0769166198446399E-13</c:v>
                </c:pt>
                <c:pt idx="588">
                  <c:v>1.0742083184560299E-13</c:v>
                </c:pt>
                <c:pt idx="589">
                  <c:v>1.07151287632234E-13</c:v>
                </c:pt>
                <c:pt idx="590">
                  <c:v>1.06883021356469E-13</c:v>
                </c:pt>
                <c:pt idx="591">
                  <c:v>1.06616025090193E-13</c:v>
                </c:pt>
                <c:pt idx="592">
                  <c:v>1.0635029096456301E-13</c:v>
                </c:pt>
                <c:pt idx="593">
                  <c:v>1.06085811169497E-13</c:v>
                </c:pt>
                <c:pt idx="594">
                  <c:v>1.05822577953182E-13</c:v>
                </c:pt>
                <c:pt idx="595">
                  <c:v>1.0556058362157099E-13</c:v>
                </c:pt>
                <c:pt idx="596">
                  <c:v>1.05299820537902E-13</c:v>
                </c:pt>
                <c:pt idx="597">
                  <c:v>1.05040281122205E-13</c:v>
                </c:pt>
                <c:pt idx="598">
                  <c:v>1.0478195785082701E-13</c:v>
                </c:pt>
                <c:pt idx="599">
                  <c:v>1.04524843255949E-13</c:v>
                </c:pt>
                <c:pt idx="600">
                  <c:v>1.0426892992511999E-13</c:v>
                </c:pt>
                <c:pt idx="601">
                  <c:v>1.04014210500787E-13</c:v>
                </c:pt>
                <c:pt idx="602">
                  <c:v>1.03760677679829E-13</c:v>
                </c:pt>
                <c:pt idx="603">
                  <c:v>1.03508324213101E-13</c:v>
                </c:pt>
                <c:pt idx="604">
                  <c:v>1.03257142904978E-13</c:v>
                </c:pt>
                <c:pt idx="605">
                  <c:v>1.03007126612905E-13</c:v>
                </c:pt>
                <c:pt idx="606">
                  <c:v>1.02758268246949E-13</c:v>
                </c:pt>
                <c:pt idx="607">
                  <c:v>1.02510560769355E-13</c:v>
                </c:pt>
                <c:pt idx="608">
                  <c:v>1.02263997194113E-13</c:v>
                </c:pt>
                <c:pt idx="609">
                  <c:v>1.0201857058651701E-13</c:v>
                </c:pt>
                <c:pt idx="610">
                  <c:v>1.0177427406274001E-13</c:v>
                </c:pt>
                <c:pt idx="611">
                  <c:v>1.01531100789406E-13</c:v>
                </c:pt>
                <c:pt idx="612">
                  <c:v>1.0128904398316301E-13</c:v>
                </c:pt>
                <c:pt idx="613">
                  <c:v>1.01048096910271E-13</c:v>
                </c:pt>
                <c:pt idx="614">
                  <c:v>1.00808252886185E-13</c:v>
                </c:pt>
                <c:pt idx="615">
                  <c:v>1.00569505275141E-13</c:v>
                </c:pt>
                <c:pt idx="616">
                  <c:v>1.00331847489752E-13</c:v>
                </c:pt>
                <c:pt idx="617">
                  <c:v>1.0009527299060399E-13</c:v>
                </c:pt>
                <c:pt idx="618">
                  <c:v>9.98597752858556E-14</c:v>
                </c:pt>
                <c:pt idx="619">
                  <c:v>9.9625347930841201E-14</c:v>
                </c:pt>
                <c:pt idx="620">
                  <c:v>9.9391984527680295E-14</c:v>
                </c:pt>
                <c:pt idx="621">
                  <c:v>9.9159678724886897E-14</c:v>
                </c:pt>
                <c:pt idx="622">
                  <c:v>9.8928424216985097E-14</c:v>
                </c:pt>
                <c:pt idx="623">
                  <c:v>9.8698214744126905E-14</c:v>
                </c:pt>
                <c:pt idx="624">
                  <c:v>9.8469044091714096E-14</c:v>
                </c:pt>
                <c:pt idx="625">
                  <c:v>9.8240906090022504E-14</c:v>
                </c:pt>
                <c:pt idx="626">
                  <c:v>9.8013794613832198E-14</c:v>
                </c:pt>
                <c:pt idx="627">
                  <c:v>9.7787703582057405E-14</c:v>
                </c:pt>
                <c:pt idx="628">
                  <c:v>9.7562626957383301E-14</c:v>
                </c:pt>
                <c:pt idx="629">
                  <c:v>9.7338558745903894E-14</c:v>
                </c:pt>
                <c:pt idx="630">
                  <c:v>9.7115492996763996E-14</c:v>
                </c:pt>
                <c:pt idx="631">
                  <c:v>9.6893423801804598E-14</c:v>
                </c:pt>
                <c:pt idx="632">
                  <c:v>9.6672345295210905E-14</c:v>
                </c:pt>
                <c:pt idx="633">
                  <c:v>9.6452251653164296E-14</c:v>
                </c:pt>
                <c:pt idx="634">
                  <c:v>9.6233137093496698E-14</c:v>
                </c:pt>
                <c:pt idx="635">
                  <c:v>9.6014995875348601E-14</c:v>
                </c:pt>
                <c:pt idx="636">
                  <c:v>9.5797822298829996E-14</c:v>
                </c:pt>
                <c:pt idx="637">
                  <c:v>9.5581610704684595E-14</c:v>
                </c:pt>
                <c:pt idx="638">
                  <c:v>9.5366355473956702E-14</c:v>
                </c:pt>
                <c:pt idx="639">
                  <c:v>9.5152051027661496E-14</c:v>
                </c:pt>
                <c:pt idx="640">
                  <c:v>9.4938691826458003E-14</c:v>
                </c:pt>
                <c:pt idx="641">
                  <c:v>9.4726272370325305E-14</c:v>
                </c:pt>
                <c:pt idx="642">
                  <c:v>9.4514787198241499E-14</c:v>
                </c:pt>
                <c:pt idx="643">
                  <c:v>9.4304230887865203E-14</c:v>
                </c:pt>
                <c:pt idx="644">
                  <c:v>9.4094598055221297E-14</c:v>
                </c:pt>
                <c:pt idx="645">
                  <c:v>9.3885883354387401E-14</c:v>
                </c:pt>
                <c:pt idx="646">
                  <c:v>9.3678081477184798E-14</c:v>
                </c:pt>
                <c:pt idx="647">
                  <c:v>9.3471187152872294E-14</c:v>
                </c:pt>
                <c:pt idx="648">
                  <c:v>9.3265195147840804E-14</c:v>
                </c:pt>
                <c:pt idx="649">
                  <c:v>9.3060100265313301E-14</c:v>
                </c:pt>
                <c:pt idx="650">
                  <c:v>9.2855897345046001E-14</c:v>
                </c:pt>
                <c:pt idx="651">
                  <c:v>9.2652581263031997E-14</c:v>
                </c:pt>
                <c:pt idx="652">
                  <c:v>9.2450146931208595E-14</c:v>
                </c:pt>
                <c:pt idx="653">
                  <c:v>9.2248589297166206E-14</c:v>
                </c:pt>
                <c:pt idx="654">
                  <c:v>9.2047903343861302E-14</c:v>
                </c:pt>
                <c:pt idx="655">
                  <c:v>9.1848084089329598E-14</c:v>
                </c:pt>
                <c:pt idx="656">
                  <c:v>9.1649126586404701E-14</c:v>
                </c:pt>
                <c:pt idx="657">
                  <c:v>9.1451025922437097E-14</c:v>
                </c:pt>
                <c:pt idx="658">
                  <c:v>9.1253777219015995E-14</c:v>
                </c:pt>
                <c:pt idx="659">
                  <c:v>9.1057375631694902E-14</c:v>
                </c:pt>
                <c:pt idx="660">
                  <c:v>9.0861816349718301E-14</c:v>
                </c:pt>
                <c:pt idx="661">
                  <c:v>9.0667094595751201E-14</c:v>
                </c:pt>
                <c:pt idx="662">
                  <c:v>9.0473205625611305E-14</c:v>
                </c:pt>
                <c:pt idx="663">
                  <c:v>9.0280144728003297E-14</c:v>
                </c:pt>
                <c:pt idx="664">
                  <c:v>9.0087907224256106E-14</c:v>
                </c:pt>
                <c:pt idx="665">
                  <c:v>8.9896488468061103E-14</c:v>
                </c:pt>
                <c:pt idx="666">
                  <c:v>8.9705883845214598E-14</c:v>
                </c:pt>
                <c:pt idx="667">
                  <c:v>8.9516088773360499E-14</c:v>
                </c:pt>
                <c:pt idx="668">
                  <c:v>8.9327098701737594E-14</c:v>
                </c:pt>
                <c:pt idx="669">
                  <c:v>8.9138909110926894E-14</c:v>
                </c:pt>
                <c:pt idx="670">
                  <c:v>8.8951515512602006E-14</c:v>
                </c:pt>
                <c:pt idx="671">
                  <c:v>8.8764913449283003E-14</c:v>
                </c:pt>
                <c:pt idx="672">
                  <c:v>8.8579098494090303E-14</c:v>
                </c:pt>
                <c:pt idx="673">
                  <c:v>8.8394066250502202E-14</c:v>
                </c:pt>
                <c:pt idx="674">
                  <c:v>8.8209812352113902E-14</c:v>
                </c:pt>
                <c:pt idx="675">
                  <c:v>8.8026332462399297E-14</c:v>
                </c:pt>
                <c:pt idx="676">
                  <c:v>8.7843622274474104E-14</c:v>
                </c:pt>
                <c:pt idx="677">
                  <c:v>8.7661677510861497E-14</c:v>
                </c:pt>
                <c:pt idx="678">
                  <c:v>8.7480493923259797E-14</c:v>
                </c:pt>
                <c:pt idx="679">
                  <c:v>8.7300067292312394E-14</c:v>
                </c:pt>
                <c:pt idx="680">
                  <c:v>8.7120393427379302E-14</c:v>
                </c:pt>
                <c:pt idx="681">
                  <c:v>8.6941468166310705E-14</c:v>
                </c:pt>
                <c:pt idx="682">
                  <c:v>8.67632873752232E-14</c:v>
                </c:pt>
                <c:pt idx="683">
                  <c:v>8.6585846948277E-14</c:v>
                </c:pt>
                <c:pt idx="684">
                  <c:v>8.6409142807455604E-14</c:v>
                </c:pt>
                <c:pt idx="685">
                  <c:v>8.6233170902348302E-14</c:v>
                </c:pt>
                <c:pt idx="686">
                  <c:v>8.6057927209932701E-14</c:v>
                </c:pt>
                <c:pt idx="687">
                  <c:v>8.5883407734360002E-14</c:v>
                </c:pt>
                <c:pt idx="688">
                  <c:v>8.5709608506743397E-14</c:v>
                </c:pt>
                <c:pt idx="689">
                  <c:v>8.5536525584946301E-14</c:v>
                </c:pt>
                <c:pt idx="690">
                  <c:v>8.5364155053373904E-14</c:v>
                </c:pt>
                <c:pt idx="691">
                  <c:v>8.5192493022765504E-14</c:v>
                </c:pt>
                <c:pt idx="692">
                  <c:v>8.5021535629989502E-14</c:v>
                </c:pt>
                <c:pt idx="693">
                  <c:v>8.4851279037840297E-14</c:v>
                </c:pt>
                <c:pt idx="694">
                  <c:v>8.4681719434835099E-14</c:v>
                </c:pt>
                <c:pt idx="695">
                  <c:v>8.4512853035015499E-14</c:v>
                </c:pt>
                <c:pt idx="696">
                  <c:v>8.4344676077748302E-14</c:v>
                </c:pt>
                <c:pt idx="697">
                  <c:v>8.4177184827529103E-14</c:v>
                </c:pt>
                <c:pt idx="698">
                  <c:v>8.4010375573787599E-14</c:v>
                </c:pt>
                <c:pt idx="699">
                  <c:v>8.3844244630694501E-14</c:v>
                </c:pt>
                <c:pt idx="700">
                  <c:v>8.3678788336969705E-14</c:v>
                </c:pt>
                <c:pt idx="701">
                  <c:v>8.3514003055692704E-14</c:v>
                </c:pt>
                <c:pt idx="702">
                  <c:v>8.33498851741149E-14</c:v>
                </c:pt>
                <c:pt idx="703">
                  <c:v>8.3186431103471896E-14</c:v>
                </c:pt>
                <c:pt idx="704">
                  <c:v>8.3023637278800197E-14</c:v>
                </c:pt>
                <c:pt idx="705">
                  <c:v>8.2861500158752105E-14</c:v>
                </c:pt>
                <c:pt idx="706">
                  <c:v>8.2700016225415805E-14</c:v>
                </c:pt>
                <c:pt idx="707">
                  <c:v>8.2539181984133499E-14</c:v>
                </c:pt>
                <c:pt idx="708">
                  <c:v>8.2378993963324105E-14</c:v>
                </c:pt>
                <c:pt idx="709">
                  <c:v>8.2219448714305396E-14</c:v>
                </c:pt>
                <c:pt idx="710">
                  <c:v>8.2060542811119401E-14</c:v>
                </c:pt>
                <c:pt idx="711">
                  <c:v>8.1902272850356795E-14</c:v>
                </c:pt>
                <c:pt idx="712">
                  <c:v>8.1744635450986294E-14</c:v>
                </c:pt>
                <c:pt idx="713">
                  <c:v>8.1587627254182003E-14</c:v>
                </c:pt>
                <c:pt idx="714">
                  <c:v>8.1431244923154797E-14</c:v>
                </c:pt>
                <c:pt idx="715">
                  <c:v>8.1275485142983797E-14</c:v>
                </c:pt>
                <c:pt idx="716">
                  <c:v>8.1120344620449894E-14</c:v>
                </c:pt>
                <c:pt idx="717">
                  <c:v>8.0965820083870596E-14</c:v>
                </c:pt>
                <c:pt idx="718">
                  <c:v>8.08119082829356E-14</c:v>
                </c:pt>
                <c:pt idx="719">
                  <c:v>8.0658605988544899E-14</c:v>
                </c:pt>
                <c:pt idx="720">
                  <c:v>8.0505909992648101E-14</c:v>
                </c:pt>
                <c:pt idx="721">
                  <c:v>8.0353817108083796E-14</c:v>
                </c:pt>
                <c:pt idx="722">
                  <c:v>8.0202324168422005E-14</c:v>
                </c:pt>
                <c:pt idx="723">
                  <c:v>8.0051428027806797E-14</c:v>
                </c:pt>
                <c:pt idx="724">
                  <c:v>7.9901125560801001E-14</c:v>
                </c:pt>
                <c:pt idx="725">
                  <c:v>7.9751413662231999E-14</c:v>
                </c:pt>
                <c:pt idx="726">
                  <c:v>7.96022892470383E-14</c:v>
                </c:pt>
                <c:pt idx="727">
                  <c:v>7.9453749250117998E-14</c:v>
                </c:pt>
                <c:pt idx="728">
                  <c:v>7.9305790626178897E-14</c:v>
                </c:pt>
                <c:pt idx="729">
                  <c:v>7.9158410349588604E-14</c:v>
                </c:pt>
                <c:pt idx="730">
                  <c:v>7.9011605414227495E-14</c:v>
                </c:pt>
                <c:pt idx="731">
                  <c:v>7.8865372833341499E-14</c:v>
                </c:pt>
                <c:pt idx="732">
                  <c:v>7.8719709639396906E-14</c:v>
                </c:pt>
                <c:pt idx="733">
                  <c:v>7.8574612883936494E-14</c:v>
                </c:pt>
                <c:pt idx="734">
                  <c:v>7.8430079637436497E-14</c:v>
                </c:pt>
                <c:pt idx="735">
                  <c:v>7.82861069891648E-14</c:v>
                </c:pt>
                <c:pt idx="736">
                  <c:v>7.8142692047040599E-14</c:v>
                </c:pt>
                <c:pt idx="737">
                  <c:v>7.7999831937494803E-14</c:v>
                </c:pt>
                <c:pt idx="738">
                  <c:v>7.7857523805332403E-14</c:v>
                </c:pt>
                <c:pt idx="739">
                  <c:v>7.7715764813594902E-14</c:v>
                </c:pt>
                <c:pt idx="740">
                  <c:v>7.7574552143425002E-14</c:v>
                </c:pt>
                <c:pt idx="741">
                  <c:v>7.7433882993931797E-14</c:v>
                </c:pt>
                <c:pt idx="742">
                  <c:v>7.7293754582056801E-14</c:v>
                </c:pt>
                <c:pt idx="743">
                  <c:v>7.7154164142442505E-14</c:v>
                </c:pt>
                <c:pt idx="744">
                  <c:v>7.70151089272995E-14</c:v>
                </c:pt>
                <c:pt idx="745">
                  <c:v>7.6876586206277906E-14</c:v>
                </c:pt>
                <c:pt idx="746">
                  <c:v>7.6738593266337406E-14</c:v>
                </c:pt>
                <c:pt idx="747">
                  <c:v>7.6601127411619002E-14</c:v>
                </c:pt>
                <c:pt idx="748">
                  <c:v>7.6464185963318498E-14</c:v>
                </c:pt>
                <c:pt idx="749">
                  <c:v>7.6327766259560696E-14</c:v>
                </c:pt>
                <c:pt idx="750">
                  <c:v>7.61918656552739E-14</c:v>
                </c:pt>
                <c:pt idx="751">
                  <c:v>7.6056481522066395E-14</c:v>
                </c:pt>
                <c:pt idx="752">
                  <c:v>7.5921611248104303E-14</c:v>
                </c:pt>
                <c:pt idx="753">
                  <c:v>7.5787252237988405E-14</c:v>
                </c:pt>
                <c:pt idx="754">
                  <c:v>7.5653401912634795E-14</c:v>
                </c:pt>
                <c:pt idx="755">
                  <c:v>7.5520057709154196E-14</c:v>
                </c:pt>
                <c:pt idx="756">
                  <c:v>7.5387217080733701E-14</c:v>
                </c:pt>
                <c:pt idx="757">
                  <c:v>7.5254877496518703E-14</c:v>
                </c:pt>
                <c:pt idx="758">
                  <c:v>7.5123036441496099E-14</c:v>
                </c:pt>
                <c:pt idx="759">
                  <c:v>7.4991691416378894E-14</c:v>
                </c:pt>
                <c:pt idx="760">
                  <c:v>7.4860839937490797E-14</c:v>
                </c:pt>
                <c:pt idx="761">
                  <c:v>7.47304795366522E-14</c:v>
                </c:pt>
                <c:pt idx="762">
                  <c:v>7.4600607761068001E-14</c:v>
                </c:pt>
                <c:pt idx="763">
                  <c:v>7.4471222173214699E-14</c:v>
                </c:pt>
                <c:pt idx="764">
                  <c:v>7.4342320350729402E-14</c:v>
                </c:pt>
                <c:pt idx="765">
                  <c:v>7.4213899886300302E-14</c:v>
                </c:pt>
                <c:pt idx="766">
                  <c:v>7.4085958387556595E-14</c:v>
                </c:pt>
                <c:pt idx="767">
                  <c:v>7.3958493476960002E-14</c:v>
                </c:pt>
                <c:pt idx="768">
                  <c:v>7.3831502791698198E-14</c:v>
                </c:pt>
                <c:pt idx="769">
                  <c:v>7.3704983983577206E-14</c:v>
                </c:pt>
                <c:pt idx="770">
                  <c:v>7.3578934718915994E-14</c:v>
                </c:pt>
                <c:pt idx="771">
                  <c:v>7.3453352678441805E-14</c:v>
                </c:pt>
                <c:pt idx="772">
                  <c:v>7.3328235557185506E-14</c:v>
                </c:pt>
                <c:pt idx="773">
                  <c:v>7.3203581064379E-14</c:v>
                </c:pt>
                <c:pt idx="774">
                  <c:v>7.3079386923352904E-14</c:v>
                </c:pt>
                <c:pt idx="775">
                  <c:v>7.2955650871434497E-14</c:v>
                </c:pt>
                <c:pt idx="776">
                  <c:v>7.2832370659847305E-14</c:v>
                </c:pt>
                <c:pt idx="777">
                  <c:v>7.27095440536116E-14</c:v>
                </c:pt>
                <c:pt idx="778">
                  <c:v>7.2587168831444805E-14</c:v>
                </c:pt>
                <c:pt idx="779">
                  <c:v>7.24652427856637E-14</c:v>
                </c:pt>
                <c:pt idx="780">
                  <c:v>7.2343763722086703E-14</c:v>
                </c:pt>
                <c:pt idx="781">
                  <c:v>7.22227294599373E-14</c:v>
                </c:pt>
                <c:pt idx="782">
                  <c:v>7.2102137831748095E-14</c:v>
                </c:pt>
                <c:pt idx="783">
                  <c:v>7.1981986683266E-14</c:v>
                </c:pt>
                <c:pt idx="784">
                  <c:v>7.1862273873357902E-14</c:v>
                </c:pt>
                <c:pt idx="785">
                  <c:v>7.1742997273916401E-14</c:v>
                </c:pt>
                <c:pt idx="786">
                  <c:v>7.1624154769768097E-14</c:v>
                </c:pt>
                <c:pt idx="787">
                  <c:v>7.1505744258580905E-14</c:v>
                </c:pt>
                <c:pt idx="788">
                  <c:v>7.1387763650772903E-14</c:v>
                </c:pt>
                <c:pt idx="789">
                  <c:v>7.1270210869421497E-14</c:v>
                </c:pt>
                <c:pt idx="790">
                  <c:v>7.1153083850174102E-14</c:v>
                </c:pt>
                <c:pt idx="791">
                  <c:v>7.1036380541158494E-14</c:v>
                </c:pt>
                <c:pt idx="792">
                  <c:v>7.0920098902895101E-14</c:v>
                </c:pt>
                <c:pt idx="793">
                  <c:v>7.08042369082087E-14</c:v>
                </c:pt>
                <c:pt idx="794">
                  <c:v>7.0688792542141504E-14</c:v>
                </c:pt>
                <c:pt idx="795">
                  <c:v>7.0573763801867095E-14</c:v>
                </c:pt>
                <c:pt idx="796">
                  <c:v>7.0459148696605098E-14</c:v>
                </c:pt>
                <c:pt idx="797">
                  <c:v>7.0344945247535394E-14</c:v>
                </c:pt>
                <c:pt idx="798">
                  <c:v>7.0231151487715106E-14</c:v>
                </c:pt>
                <c:pt idx="799">
                  <c:v>7.0117765461993701E-14</c:v>
                </c:pt>
                <c:pt idx="800">
                  <c:v>7.0004785226931498E-14</c:v>
                </c:pt>
                <c:pt idx="801">
                  <c:v>6.9892208850716397E-14</c:v>
                </c:pt>
                <c:pt idx="802">
                  <c:v>6.9780034413082697E-14</c:v>
                </c:pt>
                <c:pt idx="803">
                  <c:v>6.9668260005230204E-14</c:v>
                </c:pt>
                <c:pt idx="804">
                  <c:v>6.9556883729744106E-14</c:v>
                </c:pt>
                <c:pt idx="805">
                  <c:v>6.9445903700515005E-14</c:v>
                </c:pt>
                <c:pt idx="806">
                  <c:v>6.9335318042660205E-14</c:v>
                </c:pt>
                <c:pt idx="807">
                  <c:v>6.9225124892445E-14</c:v>
                </c:pt>
                <c:pt idx="808">
                  <c:v>6.9115322397205599E-14</c:v>
                </c:pt>
                <c:pt idx="809">
                  <c:v>6.9005908715271106E-14</c:v>
                </c:pt>
                <c:pt idx="810">
                  <c:v>6.8896882015887704E-14</c:v>
                </c:pt>
                <c:pt idx="811">
                  <c:v>6.8788240479142506E-14</c:v>
                </c:pt>
                <c:pt idx="812">
                  <c:v>6.8679982295888101E-14</c:v>
                </c:pt>
                <c:pt idx="813">
                  <c:v>6.8572105667668303E-14</c:v>
                </c:pt>
                <c:pt idx="814">
                  <c:v>6.8464608806643202E-14</c:v>
                </c:pt>
                <c:pt idx="815">
                  <c:v>6.83574899355166E-14</c:v>
                </c:pt>
                <c:pt idx="816">
                  <c:v>6.82507472874623E-14</c:v>
                </c:pt>
                <c:pt idx="817">
                  <c:v>6.8144379106052E-14</c:v>
                </c:pt>
                <c:pt idx="818">
                  <c:v>6.8038383645183397E-14</c:v>
                </c:pt>
                <c:pt idx="819">
                  <c:v>6.7932759169009406E-14</c:v>
                </c:pt>
                <c:pt idx="820">
                  <c:v>6.7827503951866403E-14</c:v>
                </c:pt>
                <c:pt idx="821">
                  <c:v>6.7722616278205502E-14</c:v>
                </c:pt>
                <c:pt idx="822">
                  <c:v>6.7618094442521505E-14</c:v>
                </c:pt>
                <c:pt idx="823">
                  <c:v>6.7513936749285097E-14</c:v>
                </c:pt>
                <c:pt idx="824">
                  <c:v>6.7410141512873405E-14</c:v>
                </c:pt>
                <c:pt idx="825">
                  <c:v>6.7306707057502797E-14</c:v>
                </c:pt>
                <c:pt idx="826">
                  <c:v>6.7203631717160798E-14</c:v>
                </c:pt>
                <c:pt idx="827">
                  <c:v>6.7100913835539704E-14</c:v>
                </c:pt>
                <c:pt idx="828">
                  <c:v>6.6998551765969898E-14</c:v>
                </c:pt>
                <c:pt idx="829">
                  <c:v>6.6896543871353802E-14</c:v>
                </c:pt>
                <c:pt idx="830">
                  <c:v>6.6794888524101101E-14</c:v>
                </c:pt>
                <c:pt idx="831">
                  <c:v>6.6693584106063399E-14</c:v>
                </c:pt>
                <c:pt idx="832">
                  <c:v>6.6592629008470104E-14</c:v>
                </c:pt>
                <c:pt idx="833">
                  <c:v>6.6492021631864305E-14</c:v>
                </c:pt>
                <c:pt idx="834">
                  <c:v>6.6391760386039895E-14</c:v>
                </c:pt>
                <c:pt idx="835">
                  <c:v>6.6291843689978406E-14</c:v>
                </c:pt>
                <c:pt idx="836">
                  <c:v>6.6192269971786397E-14</c:v>
                </c:pt>
                <c:pt idx="837">
                  <c:v>6.6093037668634201E-14</c:v>
                </c:pt>
                <c:pt idx="838">
                  <c:v>6.5994145226694097E-14</c:v>
                </c:pt>
                <c:pt idx="839">
                  <c:v>6.5895591101079203E-14</c:v>
                </c:pt>
                <c:pt idx="840">
                  <c:v>6.5797373755783495E-14</c:v>
                </c:pt>
                <c:pt idx="841">
                  <c:v>6.5699491663621396E-14</c:v>
                </c:pt>
                <c:pt idx="842">
                  <c:v>6.5601943306168595E-14</c:v>
                </c:pt>
                <c:pt idx="843">
                  <c:v>6.5504727173702703E-14</c:v>
                </c:pt>
                <c:pt idx="844">
                  <c:v>6.5407841765144603E-14</c:v>
                </c:pt>
                <c:pt idx="845">
                  <c:v>6.53112855880004E-14</c:v>
                </c:pt>
                <c:pt idx="846">
                  <c:v>6.5215057158303796E-14</c:v>
                </c:pt>
                <c:pt idx="847">
                  <c:v>6.51191550005586E-14</c:v>
                </c:pt>
                <c:pt idx="848">
                  <c:v>6.5023577647682006E-14</c:v>
                </c:pt>
                <c:pt idx="849">
                  <c:v>6.4928323640948198E-14</c:v>
                </c:pt>
                <c:pt idx="850">
                  <c:v>6.4833391529932095E-14</c:v>
                </c:pt>
                <c:pt idx="851">
                  <c:v>6.4738779872454396E-14</c:v>
                </c:pt>
                <c:pt idx="852">
                  <c:v>6.4644487234525794E-14</c:v>
                </c:pt>
                <c:pt idx="853">
                  <c:v>6.4550512190292697E-14</c:v>
                </c:pt>
                <c:pt idx="854">
                  <c:v>6.4456853321982694E-14</c:v>
                </c:pt>
                <c:pt idx="855">
                  <c:v>6.4363509219850999E-14</c:v>
                </c:pt>
                <c:pt idx="856">
                  <c:v>6.4270478482126595E-14</c:v>
                </c:pt>
                <c:pt idx="857">
                  <c:v>6.4177759714959397E-14</c:v>
                </c:pt>
                <c:pt idx="858">
                  <c:v>6.4085351532367798E-14</c:v>
                </c:pt>
                <c:pt idx="859">
                  <c:v>6.3993252556186099E-14</c:v>
                </c:pt>
                <c:pt idx="860">
                  <c:v>6.3901461416012305E-14</c:v>
                </c:pt>
                <c:pt idx="861">
                  <c:v>6.38099767491578E-14</c:v>
                </c:pt>
                <c:pt idx="862">
                  <c:v>6.3718797200595099E-14</c:v>
                </c:pt>
                <c:pt idx="863">
                  <c:v>6.3627921422907705E-14</c:v>
                </c:pt>
                <c:pt idx="864">
                  <c:v>6.3537348076239996E-14</c:v>
                </c:pt>
                <c:pt idx="865">
                  <c:v>6.3447075828246698E-14</c:v>
                </c:pt>
                <c:pt idx="866">
                  <c:v>6.3357103354043897E-14</c:v>
                </c:pt>
                <c:pt idx="867">
                  <c:v>6.32674293361595E-14</c:v>
                </c:pt>
                <c:pt idx="868">
                  <c:v>6.3178052464484594E-14</c:v>
                </c:pt>
                <c:pt idx="869">
                  <c:v>6.3088971436225201E-14</c:v>
                </c:pt>
                <c:pt idx="870">
                  <c:v>6.3000184955853597E-14</c:v>
                </c:pt>
                <c:pt idx="871">
                  <c:v>6.2911691735061398E-14</c:v>
                </c:pt>
                <c:pt idx="872">
                  <c:v>6.2823490492711699E-14</c:v>
                </c:pt>
                <c:pt idx="873">
                  <c:v>6.2735579954792004E-14</c:v>
                </c:pt>
                <c:pt idx="874">
                  <c:v>6.2647958854367806E-14</c:v>
                </c:pt>
                <c:pt idx="875">
                  <c:v>6.2560625931536606E-14</c:v>
                </c:pt>
                <c:pt idx="876">
                  <c:v>6.2473579933381097E-14</c:v>
                </c:pt>
                <c:pt idx="877">
                  <c:v>6.2386819613924295E-14</c:v>
                </c:pt>
                <c:pt idx="878">
                  <c:v>6.23003437340841E-14</c:v>
                </c:pt>
                <c:pt idx="879">
                  <c:v>6.2214151061628298E-14</c:v>
                </c:pt>
                <c:pt idx="880">
                  <c:v>6.2128240371129796E-14</c:v>
                </c:pt>
                <c:pt idx="881">
                  <c:v>6.2042610443922706E-14</c:v>
                </c:pt>
                <c:pt idx="882">
                  <c:v>6.1957260068058296E-14</c:v>
                </c:pt>
                <c:pt idx="883">
                  <c:v>6.1872188038261095E-14</c:v>
                </c:pt>
                <c:pt idx="884">
                  <c:v>6.1787393155886302E-14</c:v>
                </c:pt>
                <c:pt idx="885">
                  <c:v>6.1702874228875905E-14</c:v>
                </c:pt>
                <c:pt idx="886">
                  <c:v>6.1618630071716595E-14</c:v>
                </c:pt>
                <c:pt idx="887">
                  <c:v>6.1534659505397804E-14</c:v>
                </c:pt>
                <c:pt idx="888">
                  <c:v>6.1450961357368799E-14</c:v>
                </c:pt>
                <c:pt idx="889">
                  <c:v>6.1367534461497397E-14</c:v>
                </c:pt>
                <c:pt idx="890">
                  <c:v>6.1284377658028999E-14</c:v>
                </c:pt>
                <c:pt idx="891">
                  <c:v>6.1201489793544894E-14</c:v>
                </c:pt>
                <c:pt idx="892">
                  <c:v>6.1118869720921494E-14</c:v>
                </c:pt>
                <c:pt idx="893">
                  <c:v>6.1036516299290401E-14</c:v>
                </c:pt>
                <c:pt idx="894">
                  <c:v>6.0954428393997595E-14</c:v>
                </c:pt>
                <c:pt idx="895">
                  <c:v>6.0872604876564197E-14</c:v>
                </c:pt>
                <c:pt idx="896">
                  <c:v>6.0791044624646104E-14</c:v>
                </c:pt>
                <c:pt idx="897">
                  <c:v>6.0709746521995E-14</c:v>
                </c:pt>
                <c:pt idx="898">
                  <c:v>6.0628709458419897E-14</c:v>
                </c:pt>
                <c:pt idx="899">
                  <c:v>6.0547932329747706E-14</c:v>
                </c:pt>
                <c:pt idx="900">
                  <c:v>6.0467414037784801E-14</c:v>
                </c:pt>
                <c:pt idx="901">
                  <c:v>6.0387153490279296E-14</c:v>
                </c:pt>
                <c:pt idx="902">
                  <c:v>6.0307149600882798E-14</c:v>
                </c:pt>
                <c:pt idx="903">
                  <c:v>6.0227401289112997E-14</c:v>
                </c:pt>
                <c:pt idx="904">
                  <c:v>6.0147907480316206E-14</c:v>
                </c:pt>
                <c:pt idx="905">
                  <c:v>6.0068667105630403E-14</c:v>
                </c:pt>
                <c:pt idx="906">
                  <c:v>5.9989679101948401E-14</c:v>
                </c:pt>
                <c:pt idx="907">
                  <c:v>5.9910942411881294E-14</c:v>
                </c:pt>
                <c:pt idx="908">
                  <c:v>5.9832455983722097E-14</c:v>
                </c:pt>
                <c:pt idx="909">
                  <c:v>5.9754218771409998E-14</c:v>
                </c:pt>
                <c:pt idx="910">
                  <c:v>5.9676229734494399E-14</c:v>
                </c:pt>
                <c:pt idx="911">
                  <c:v>5.9598487838099704E-14</c:v>
                </c:pt>
                <c:pt idx="912">
                  <c:v>5.9520992052889798E-14</c:v>
                </c:pt>
                <c:pt idx="913">
                  <c:v>5.9443741355033198E-14</c:v>
                </c:pt>
                <c:pt idx="914">
                  <c:v>5.9366734726168398E-14</c:v>
                </c:pt>
                <c:pt idx="915">
                  <c:v>5.9289971153369597E-14</c:v>
                </c:pt>
                <c:pt idx="916">
                  <c:v>5.92134496291119E-14</c:v>
                </c:pt>
                <c:pt idx="917">
                  <c:v>5.9137169151238001E-14</c:v>
                </c:pt>
                <c:pt idx="918">
                  <c:v>5.9061128722924202E-14</c:v>
                </c:pt>
                <c:pt idx="919">
                  <c:v>5.8985327352646799E-14</c:v>
                </c:pt>
                <c:pt idx="920">
                  <c:v>5.8909764054149006E-14</c:v>
                </c:pt>
                <c:pt idx="921">
                  <c:v>5.8834437846407996E-14</c:v>
                </c:pt>
                <c:pt idx="922">
                  <c:v>5.8759347753602298E-14</c:v>
                </c:pt>
                <c:pt idx="923">
                  <c:v>5.8684492805078694E-14</c:v>
                </c:pt>
                <c:pt idx="924">
                  <c:v>5.8609872035320496E-14</c:v>
                </c:pt>
                <c:pt idx="925">
                  <c:v>5.8535484483915301E-14</c:v>
                </c:pt>
                <c:pt idx="926">
                  <c:v>5.8461329195523194E-14</c:v>
                </c:pt>
                <c:pt idx="927">
                  <c:v>5.8387405219845094E-14</c:v>
                </c:pt>
                <c:pt idx="928">
                  <c:v>5.8313711611591605E-14</c:v>
                </c:pt>
                <c:pt idx="929">
                  <c:v>5.8240247430451305E-14</c:v>
                </c:pt>
                <c:pt idx="930">
                  <c:v>5.8167011741060398E-14</c:v>
                </c:pt>
                <c:pt idx="931">
                  <c:v>5.8094003612971896E-14</c:v>
                </c:pt>
                <c:pt idx="932">
                  <c:v>5.8021222120624894E-14</c:v>
                </c:pt>
                <c:pt idx="933">
                  <c:v>5.7948666343314496E-14</c:v>
                </c:pt>
                <c:pt idx="934">
                  <c:v>5.7876335365161705E-14</c:v>
                </c:pt>
                <c:pt idx="935">
                  <c:v>5.7804228275083699E-14</c:v>
                </c:pt>
                <c:pt idx="936">
                  <c:v>5.7732344166764001E-14</c:v>
                </c:pt>
                <c:pt idx="937">
                  <c:v>5.7660682138623202E-14</c:v>
                </c:pt>
                <c:pt idx="938">
                  <c:v>5.75892412937897E-14</c:v>
                </c:pt>
                <c:pt idx="939">
                  <c:v>5.7518020740070698E-14</c:v>
                </c:pt>
                <c:pt idx="940">
                  <c:v>5.7447019589923297E-14</c:v>
                </c:pt>
                <c:pt idx="941">
                  <c:v>5.7376236960426502E-14</c:v>
                </c:pt>
                <c:pt idx="942">
                  <c:v>5.7305671973251703E-14</c:v>
                </c:pt>
                <c:pt idx="943">
                  <c:v>5.7235323754635595E-14</c:v>
                </c:pt>
                <c:pt idx="944">
                  <c:v>5.7165191435351494E-14</c:v>
                </c:pt>
                <c:pt idx="945">
                  <c:v>5.7095274150682098E-14</c:v>
                </c:pt>
                <c:pt idx="946">
                  <c:v>5.7025571040391199E-14</c:v>
                </c:pt>
                <c:pt idx="947">
                  <c:v>5.6956081248696803E-14</c:v>
                </c:pt>
                <c:pt idx="948">
                  <c:v>5.6886803924244001E-14</c:v>
                </c:pt>
                <c:pt idx="949">
                  <c:v>5.6817738220077199E-14</c:v>
                </c:pt>
                <c:pt idx="950">
                  <c:v>5.6748883293614297E-14</c:v>
                </c:pt>
                <c:pt idx="951">
                  <c:v>5.6680238306619498E-14</c:v>
                </c:pt>
                <c:pt idx="952">
                  <c:v>5.6611802425176599E-14</c:v>
                </c:pt>
                <c:pt idx="953">
                  <c:v>5.6543574819663303E-14</c:v>
                </c:pt>
                <c:pt idx="954">
                  <c:v>5.6475554664724802E-14</c:v>
                </c:pt>
                <c:pt idx="955">
                  <c:v>5.6407741139247997E-14</c:v>
                </c:pt>
                <c:pt idx="956">
                  <c:v>5.6340133426335602E-14</c:v>
                </c:pt>
                <c:pt idx="957">
                  <c:v>5.6272730713280903E-14</c:v>
                </c:pt>
                <c:pt idx="958">
                  <c:v>5.62055321915419E-14</c:v>
                </c:pt>
                <c:pt idx="959">
                  <c:v>5.61385370567167E-14</c:v>
                </c:pt>
                <c:pt idx="960">
                  <c:v>5.6071744508518202E-14</c:v>
                </c:pt>
                <c:pt idx="961">
                  <c:v>5.60051537507492E-14</c:v>
                </c:pt>
                <c:pt idx="962">
                  <c:v>5.5938763991278002E-14</c:v>
                </c:pt>
                <c:pt idx="963">
                  <c:v>5.5872574442013201E-14</c:v>
                </c:pt>
                <c:pt idx="964">
                  <c:v>5.5806584318880601E-14</c:v>
                </c:pt>
                <c:pt idx="965">
                  <c:v>5.5740792841797997E-14</c:v>
                </c:pt>
                <c:pt idx="966">
                  <c:v>5.5675199234651298E-14</c:v>
                </c:pt>
                <c:pt idx="967">
                  <c:v>5.5609802725271503E-14</c:v>
                </c:pt>
                <c:pt idx="968">
                  <c:v>5.5544602545409999E-14</c:v>
                </c:pt>
                <c:pt idx="969">
                  <c:v>5.5479597930715802E-14</c:v>
                </c:pt>
                <c:pt idx="970">
                  <c:v>5.5414788120711998E-14</c:v>
                </c:pt>
                <c:pt idx="971">
                  <c:v>5.5350172358772298E-14</c:v>
                </c:pt>
                <c:pt idx="972">
                  <c:v>5.52857498920985E-14</c:v>
                </c:pt>
                <c:pt idx="973">
                  <c:v>5.5221519971697401E-14</c:v>
                </c:pt>
                <c:pt idx="974">
                  <c:v>5.51574818523581E-14</c:v>
                </c:pt>
                <c:pt idx="975">
                  <c:v>5.5093634792629298E-14</c:v>
                </c:pt>
                <c:pt idx="976">
                  <c:v>5.5029978054797299E-14</c:v>
                </c:pt>
                <c:pt idx="977">
                  <c:v>5.4966510904863597E-14</c:v>
                </c:pt>
                <c:pt idx="978">
                  <c:v>5.4903232612522501E-14</c:v>
                </c:pt>
                <c:pt idx="979">
                  <c:v>5.4840142451139798E-14</c:v>
                </c:pt>
                <c:pt idx="980">
                  <c:v>5.4777239697730399E-14</c:v>
                </c:pt>
                <c:pt idx="981">
                  <c:v>5.4714523632937001E-14</c:v>
                </c:pt>
                <c:pt idx="982">
                  <c:v>5.4651993541008698E-14</c:v>
                </c:pt>
                <c:pt idx="983">
                  <c:v>5.4589648709779301E-14</c:v>
                </c:pt>
                <c:pt idx="984">
                  <c:v>5.4527488430646697E-14</c:v>
                </c:pt>
                <c:pt idx="985">
                  <c:v>5.4465511998551198E-14</c:v>
                </c:pt>
                <c:pt idx="986">
                  <c:v>5.44037187119549E-14</c:v>
                </c:pt>
                <c:pt idx="987">
                  <c:v>5.43421078728212E-14</c:v>
                </c:pt>
                <c:pt idx="988">
                  <c:v>5.42806787865936E-14</c:v>
                </c:pt>
                <c:pt idx="989">
                  <c:v>5.4219430762175801E-14</c:v>
                </c:pt>
                <c:pt idx="990">
                  <c:v>5.4158363111910999E-14</c:v>
                </c:pt>
                <c:pt idx="991">
                  <c:v>5.4097475151561698E-14</c:v>
                </c:pt>
                <c:pt idx="992">
                  <c:v>5.4036766200290002E-14</c:v>
                </c:pt>
                <c:pt idx="993">
                  <c:v>5.3976235580637299E-14</c:v>
                </c:pt>
                <c:pt idx="994">
                  <c:v>5.3915882618504501E-14</c:v>
                </c:pt>
                <c:pt idx="995">
                  <c:v>5.3855706643132598E-14</c:v>
                </c:pt>
                <c:pt idx="996">
                  <c:v>5.3795706987083102E-14</c:v>
                </c:pt>
                <c:pt idx="997">
                  <c:v>5.3735882986218502E-14</c:v>
                </c:pt>
                <c:pt idx="998">
                  <c:v>5.36762339796828E-14</c:v>
                </c:pt>
                <c:pt idx="999">
                  <c:v>5.36167593098833E-14</c:v>
                </c:pt>
                <c:pt idx="1000">
                  <c:v>5.35574583224703E-14</c:v>
                </c:pt>
                <c:pt idx="1001">
                  <c:v>5.3498330366319202E-14</c:v>
                </c:pt>
                <c:pt idx="1002">
                  <c:v>5.34393747935113E-14</c:v>
                </c:pt>
                <c:pt idx="1003">
                  <c:v>5.3380590959315398E-14</c:v>
                </c:pt>
                <c:pt idx="1004">
                  <c:v>5.3321978222169198E-14</c:v>
                </c:pt>
                <c:pt idx="1005">
                  <c:v>5.3263535943660702E-14</c:v>
                </c:pt>
                <c:pt idx="1006">
                  <c:v>5.32052634885107E-14</c:v>
                </c:pt>
                <c:pt idx="1007">
                  <c:v>5.3147160224553403E-14</c:v>
                </c:pt>
                <c:pt idx="1008">
                  <c:v>5.3089225522719801E-14</c:v>
                </c:pt>
                <c:pt idx="1009">
                  <c:v>5.3031458757018697E-14</c:v>
                </c:pt>
                <c:pt idx="1010">
                  <c:v>5.2973859304519797E-14</c:v>
                </c:pt>
                <c:pt idx="1011">
                  <c:v>5.2916426545335199E-14</c:v>
                </c:pt>
                <c:pt idx="1012">
                  <c:v>5.2859159862602602E-14</c:v>
                </c:pt>
                <c:pt idx="1013">
                  <c:v>5.2802058642467401E-14</c:v>
                </c:pt>
                <c:pt idx="1014">
                  <c:v>5.27451222740658E-14</c:v>
                </c:pt>
                <c:pt idx="1015">
                  <c:v>5.2688350149507097E-14</c:v>
                </c:pt>
                <c:pt idx="1016">
                  <c:v>5.2631741663857199E-14</c:v>
                </c:pt>
                <c:pt idx="1017">
                  <c:v>5.25752962151214E-14</c:v>
                </c:pt>
                <c:pt idx="1018">
                  <c:v>5.2519013204227298E-14</c:v>
                </c:pt>
                <c:pt idx="1019">
                  <c:v>5.2462892035008399E-14</c:v>
                </c:pt>
                <c:pt idx="1020">
                  <c:v>5.2406932114187399E-14</c:v>
                </c:pt>
                <c:pt idx="1021">
                  <c:v>5.23511328513596E-14</c:v>
                </c:pt>
                <c:pt idx="1022">
                  <c:v>5.22954936589769E-14</c:v>
                </c:pt>
                <c:pt idx="1023">
                  <c:v>5.2240013952330597E-14</c:v>
                </c:pt>
                <c:pt idx="1024">
                  <c:v>5.2184693149536201E-14</c:v>
                </c:pt>
                <c:pt idx="1025">
                  <c:v>5.2129530671516997E-14</c:v>
                </c:pt>
                <c:pt idx="1026">
                  <c:v>5.2074525941987502E-14</c:v>
                </c:pt>
                <c:pt idx="1027">
                  <c:v>5.2019678387438498E-14</c:v>
                </c:pt>
                <c:pt idx="1028">
                  <c:v>5.1964987437120801E-14</c:v>
                </c:pt>
                <c:pt idx="1029">
                  <c:v>5.1910452523029703E-14</c:v>
                </c:pt>
                <c:pt idx="1030">
                  <c:v>5.18560730798893E-14</c:v>
                </c:pt>
                <c:pt idx="1031">
                  <c:v>5.1801848545137197E-14</c:v>
                </c:pt>
                <c:pt idx="1032">
                  <c:v>5.17477783589088E-14</c:v>
                </c:pt>
                <c:pt idx="1033">
                  <c:v>5.1693861964022898E-14</c:v>
                </c:pt>
                <c:pt idx="1034">
                  <c:v>5.1640098805965299E-14</c:v>
                </c:pt>
                <c:pt idx="1035">
                  <c:v>5.1586488332874998E-14</c:v>
                </c:pt>
                <c:pt idx="1036">
                  <c:v>5.15330299955283E-14</c:v>
                </c:pt>
                <c:pt idx="1037">
                  <c:v>5.14797232473243E-14</c:v>
                </c:pt>
                <c:pt idx="1038">
                  <c:v>5.1426567544270399E-14</c:v>
                </c:pt>
                <c:pt idx="1039">
                  <c:v>5.1373562344967197E-14</c:v>
                </c:pt>
                <c:pt idx="1040">
                  <c:v>5.1320707110594198E-14</c:v>
                </c:pt>
                <c:pt idx="1041">
                  <c:v>5.1268001304894903E-14</c:v>
                </c:pt>
                <c:pt idx="1042">
                  <c:v>5.1215444394163497E-14</c:v>
                </c:pt>
                <c:pt idx="1043">
                  <c:v>5.1163035847228997E-14</c:v>
                </c:pt>
                <c:pt idx="1044">
                  <c:v>5.1110775135442503E-14</c:v>
                </c:pt>
                <c:pt idx="1045">
                  <c:v>5.1058661732662101E-14</c:v>
                </c:pt>
                <c:pt idx="1046">
                  <c:v>5.10066951152396E-14</c:v>
                </c:pt>
                <c:pt idx="1047">
                  <c:v>5.0954874762005997E-14</c:v>
                </c:pt>
                <c:pt idx="1048">
                  <c:v>5.0903200154258097E-14</c:v>
                </c:pt>
                <c:pt idx="1049">
                  <c:v>5.0851670775744403E-14</c:v>
                </c:pt>
                <c:pt idx="1050">
                  <c:v>5.0800286112651698E-14</c:v>
                </c:pt>
                <c:pt idx="1051">
                  <c:v>5.07490456535916E-14</c:v>
                </c:pt>
                <c:pt idx="1052">
                  <c:v>5.0697948889586602E-14</c:v>
                </c:pt>
                <c:pt idx="1053">
                  <c:v>5.0646995314057298E-14</c:v>
                </c:pt>
                <c:pt idx="1054">
                  <c:v>5.0596184422808802E-14</c:v>
                </c:pt>
                <c:pt idx="1055">
                  <c:v>5.0545515714017199E-14</c:v>
                </c:pt>
                <c:pt idx="1056">
                  <c:v>5.0494988688217002E-14</c:v>
                </c:pt>
                <c:pt idx="1057">
                  <c:v>5.04446028482878E-14</c:v>
                </c:pt>
                <c:pt idx="1058">
                  <c:v>5.0394357699441299E-14</c:v>
                </c:pt>
                <c:pt idx="1059">
                  <c:v>5.0344252749208497E-14</c:v>
                </c:pt>
                <c:pt idx="1060">
                  <c:v>5.0294287507426899E-14</c:v>
                </c:pt>
                <c:pt idx="1061">
                  <c:v>5.0244461486227698E-14</c:v>
                </c:pt>
                <c:pt idx="1062">
                  <c:v>5.0194774200023102E-14</c:v>
                </c:pt>
                <c:pt idx="1063">
                  <c:v>5.0145225165494398E-14</c:v>
                </c:pt>
                <c:pt idx="1064">
                  <c:v>5.0095813901578298E-14</c:v>
                </c:pt>
                <c:pt idx="1065">
                  <c:v>5.00465399294557E-14</c:v>
                </c:pt>
                <c:pt idx="1066">
                  <c:v>4.9997402772538801E-14</c:v>
                </c:pt>
                <c:pt idx="1067">
                  <c:v>4.9948401956458799E-14</c:v>
                </c:pt>
                <c:pt idx="1068">
                  <c:v>4.98995370090542E-14</c:v>
                </c:pt>
                <c:pt idx="1069">
                  <c:v>4.98508074603582E-14</c:v>
                </c:pt>
                <c:pt idx="1070">
                  <c:v>4.9802212842587002E-14</c:v>
                </c:pt>
                <c:pt idx="1071">
                  <c:v>4.9753752690127802E-14</c:v>
                </c:pt>
                <c:pt idx="1072">
                  <c:v>4.9705426539527002E-14</c:v>
                </c:pt>
                <c:pt idx="1073">
                  <c:v>4.9657233929478403E-14</c:v>
                </c:pt>
                <c:pt idx="1074">
                  <c:v>4.9609174400811201E-14</c:v>
                </c:pt>
                <c:pt idx="1075">
                  <c:v>4.9561247496479199E-14</c:v>
                </c:pt>
                <c:pt idx="1076">
                  <c:v>4.9513452761548097E-14</c:v>
                </c:pt>
                <c:pt idx="1077">
                  <c:v>4.9465789743185099E-14</c:v>
                </c:pt>
                <c:pt idx="1078">
                  <c:v>4.9418257990646903E-14</c:v>
                </c:pt>
                <c:pt idx="1079">
                  <c:v>4.93708570552682E-14</c:v>
                </c:pt>
                <c:pt idx="1080">
                  <c:v>4.9323586490451097E-14</c:v>
                </c:pt>
                <c:pt idx="1081">
                  <c:v>4.92764458516532E-14</c:v>
                </c:pt>
                <c:pt idx="1082">
                  <c:v>4.9229434696377197E-14</c:v>
                </c:pt>
                <c:pt idx="1083">
                  <c:v>4.9182552584159098E-14</c:v>
                </c:pt>
                <c:pt idx="1084">
                  <c:v>4.9135799076557801E-14</c:v>
                </c:pt>
                <c:pt idx="1085">
                  <c:v>4.9089173737143802E-14</c:v>
                </c:pt>
                <c:pt idx="1086">
                  <c:v>4.9042676131488702E-14</c:v>
                </c:pt>
                <c:pt idx="1087">
                  <c:v>4.8996305827154103E-14</c:v>
                </c:pt>
                <c:pt idx="1088">
                  <c:v>4.8950062393681202E-14</c:v>
                </c:pt>
                <c:pt idx="1089">
                  <c:v>4.8903945402579797E-14</c:v>
                </c:pt>
                <c:pt idx="1090">
                  <c:v>4.8857954427318097E-14</c:v>
                </c:pt>
                <c:pt idx="1091">
                  <c:v>4.8812089043311801E-14</c:v>
                </c:pt>
                <c:pt idx="1092">
                  <c:v>4.87663488279141E-14</c:v>
                </c:pt>
                <c:pt idx="1093">
                  <c:v>4.8720733360405197E-14</c:v>
                </c:pt>
                <c:pt idx="1094">
                  <c:v>4.8675242221981501E-14</c:v>
                </c:pt>
                <c:pt idx="1095">
                  <c:v>4.8629874995746002E-14</c:v>
                </c:pt>
                <c:pt idx="1096">
                  <c:v>4.8584631266697898E-14</c:v>
                </c:pt>
                <c:pt idx="1097">
                  <c:v>4.8539510621722201E-14</c:v>
                </c:pt>
                <c:pt idx="1098">
                  <c:v>4.8494512649580102E-14</c:v>
                </c:pt>
                <c:pt idx="1099">
                  <c:v>4.84496369408988E-14</c:v>
                </c:pt>
                <c:pt idx="1100">
                  <c:v>4.8404883088161301E-14</c:v>
                </c:pt>
                <c:pt idx="1101">
                  <c:v>4.8360250685697198E-14</c:v>
                </c:pt>
                <c:pt idx="1102">
                  <c:v>4.8315739329672002E-14</c:v>
                </c:pt>
                <c:pt idx="1103">
                  <c:v>4.8271348618078202E-14</c:v>
                </c:pt>
                <c:pt idx="1104">
                  <c:v>4.82270781507251E-14</c:v>
                </c:pt>
                <c:pt idx="1105">
                  <c:v>4.8182927529229199E-14</c:v>
                </c:pt>
                <c:pt idx="1106">
                  <c:v>4.8138896357004998E-14</c:v>
                </c:pt>
                <c:pt idx="1107">
                  <c:v>4.80949842392551E-14</c:v>
                </c:pt>
                <c:pt idx="1108">
                  <c:v>4.8051190782960902E-14</c:v>
                </c:pt>
                <c:pt idx="1109">
                  <c:v>4.8007515596873001E-14</c:v>
                </c:pt>
                <c:pt idx="1110">
                  <c:v>4.7963958291502399E-14</c:v>
                </c:pt>
                <c:pt idx="1111">
                  <c:v>4.7920518479110702E-14</c:v>
                </c:pt>
                <c:pt idx="1112">
                  <c:v>4.78771957737011E-14</c:v>
                </c:pt>
                <c:pt idx="1113">
                  <c:v>4.7833989791009199E-14</c:v>
                </c:pt>
                <c:pt idx="1114">
                  <c:v>4.7790900148493801E-14</c:v>
                </c:pt>
                <c:pt idx="1115">
                  <c:v>4.7747926465328203E-14</c:v>
                </c:pt>
                <c:pt idx="1116">
                  <c:v>4.7705068362390599E-14</c:v>
                </c:pt>
                <c:pt idx="1117">
                  <c:v>4.7662325462255899E-14</c:v>
                </c:pt>
                <c:pt idx="1118">
                  <c:v>4.7619697389186201E-14</c:v>
                </c:pt>
                <c:pt idx="1119">
                  <c:v>4.7577183769122097E-14</c:v>
                </c:pt>
                <c:pt idx="1120">
                  <c:v>4.75347842296743E-14</c:v>
                </c:pt>
                <c:pt idx="1121">
                  <c:v>4.7492498400114498E-14</c:v>
                </c:pt>
                <c:pt idx="1122">
                  <c:v>4.7450325911366801E-14</c:v>
                </c:pt>
                <c:pt idx="1123">
                  <c:v>4.7408266395998998E-14</c:v>
                </c:pt>
                <c:pt idx="1124">
                  <c:v>4.73663194882144E-14</c:v>
                </c:pt>
                <c:pt idx="1125">
                  <c:v>4.7324484823843E-14</c:v>
                </c:pt>
                <c:pt idx="1126">
                  <c:v>4.7282762040332902E-14</c:v>
                </c:pt>
                <c:pt idx="1127">
                  <c:v>4.7241150776742301E-14</c:v>
                </c:pt>
                <c:pt idx="1128">
                  <c:v>4.7199650673730799E-14</c:v>
                </c:pt>
                <c:pt idx="1129">
                  <c:v>4.71582613735512E-14</c:v>
                </c:pt>
                <c:pt idx="1130">
                  <c:v>4.71169825200415E-14</c:v>
                </c:pt>
                <c:pt idx="1131">
                  <c:v>4.7075813758616E-14</c:v>
                </c:pt>
                <c:pt idx="1132">
                  <c:v>4.7034754736258201E-14</c:v>
                </c:pt>
                <c:pt idx="1133">
                  <c:v>4.6993805101511599E-14</c:v>
                </c:pt>
                <c:pt idx="1134">
                  <c:v>4.6952964504472498E-14</c:v>
                </c:pt>
                <c:pt idx="1135">
                  <c:v>4.6912232596781297E-14</c:v>
                </c:pt>
                <c:pt idx="1136">
                  <c:v>4.6871609031615198E-14</c:v>
                </c:pt>
                <c:pt idx="1137">
                  <c:v>4.68310934636799E-14</c:v>
                </c:pt>
                <c:pt idx="1138">
                  <c:v>4.6790685549201502E-14</c:v>
                </c:pt>
                <c:pt idx="1139">
                  <c:v>4.6750384945919498E-14</c:v>
                </c:pt>
                <c:pt idx="1140">
                  <c:v>4.6710191313078201E-14</c:v>
                </c:pt>
                <c:pt idx="1141">
                  <c:v>4.6670104311419401E-14</c:v>
                </c:pt>
                <c:pt idx="1142">
                  <c:v>4.6630123603174498E-14</c:v>
                </c:pt>
                <c:pt idx="1143">
                  <c:v>4.6590248852057202E-14</c:v>
                </c:pt>
                <c:pt idx="1144">
                  <c:v>4.65504797232556E-14</c:v>
                </c:pt>
                <c:pt idx="1145">
                  <c:v>4.6510815883424799E-14</c:v>
                </c:pt>
                <c:pt idx="1146">
                  <c:v>4.6471257000679497E-14</c:v>
                </c:pt>
                <c:pt idx="1147">
                  <c:v>4.6431802744586202E-14</c:v>
                </c:pt>
                <c:pt idx="1148">
                  <c:v>4.6392452786156298E-14</c:v>
                </c:pt>
                <c:pt idx="1149">
                  <c:v>4.6353206797838398E-14</c:v>
                </c:pt>
                <c:pt idx="1150">
                  <c:v>4.6314064453511099E-14</c:v>
                </c:pt>
                <c:pt idx="1151">
                  <c:v>4.6275025428475498E-14</c:v>
                </c:pt>
                <c:pt idx="1152">
                  <c:v>4.6236089399448502E-14</c:v>
                </c:pt>
                <c:pt idx="1153">
                  <c:v>4.6197256044555101E-14</c:v>
                </c:pt>
                <c:pt idx="1154">
                  <c:v>4.6158525043321397E-14</c:v>
                </c:pt>
                <c:pt idx="1155">
                  <c:v>4.6119896076667798E-14</c:v>
                </c:pt>
                <c:pt idx="1156">
                  <c:v>4.6081368826901499E-14</c:v>
                </c:pt>
                <c:pt idx="1157">
                  <c:v>4.6042942977709699E-14</c:v>
                </c:pt>
                <c:pt idx="1158">
                  <c:v>4.6004618214152797E-14</c:v>
                </c:pt>
                <c:pt idx="1159">
                  <c:v>4.5966394222657099E-14</c:v>
                </c:pt>
                <c:pt idx="1160">
                  <c:v>4.5928270691008202E-14</c:v>
                </c:pt>
                <c:pt idx="1161">
                  <c:v>4.5890247308344E-14</c:v>
                </c:pt>
                <c:pt idx="1162">
                  <c:v>4.5852323765147898E-14</c:v>
                </c:pt>
                <c:pt idx="1163">
                  <c:v>4.5814499753242201E-14</c:v>
                </c:pt>
                <c:pt idx="1164">
                  <c:v>4.5776774965781399E-14</c:v>
                </c:pt>
                <c:pt idx="1165">
                  <c:v>4.5739149097245002E-14</c:v>
                </c:pt>
                <c:pt idx="1166">
                  <c:v>4.5701621843431502E-14</c:v>
                </c:pt>
                <c:pt idx="1167">
                  <c:v>4.5664192901451299E-14</c:v>
                </c:pt>
                <c:pt idx="1168">
                  <c:v>4.5626861969720698E-14</c:v>
                </c:pt>
                <c:pt idx="1169">
                  <c:v>4.5589628747954702E-14</c:v>
                </c:pt>
                <c:pt idx="1170">
                  <c:v>4.5552492937160998E-14</c:v>
                </c:pt>
                <c:pt idx="1171">
                  <c:v>4.5515454239633201E-14</c:v>
                </c:pt>
                <c:pt idx="1172">
                  <c:v>4.5478512358944803E-14</c:v>
                </c:pt>
                <c:pt idx="1173">
                  <c:v>4.5441666999942498E-14</c:v>
                </c:pt>
                <c:pt idx="1174">
                  <c:v>4.5404917868739899E-14</c:v>
                </c:pt>
                <c:pt idx="1175">
                  <c:v>4.53682646727112E-14</c:v>
                </c:pt>
                <c:pt idx="1176">
                  <c:v>4.5331707120485102E-14</c:v>
                </c:pt>
                <c:pt idx="1177">
                  <c:v>4.52952449219384E-14</c:v>
                </c:pt>
                <c:pt idx="1178">
                  <c:v>4.5258877788189901E-14</c:v>
                </c:pt>
                <c:pt idx="1179">
                  <c:v>4.5222605431594302E-14</c:v>
                </c:pt>
                <c:pt idx="1180">
                  <c:v>4.5186427565735802E-14</c:v>
                </c:pt>
                <c:pt idx="1181">
                  <c:v>4.5150343905422302E-14</c:v>
                </c:pt>
                <c:pt idx="1182">
                  <c:v>4.5114354166679198E-14</c:v>
                </c:pt>
                <c:pt idx="1183">
                  <c:v>4.5078458066743598E-14</c:v>
                </c:pt>
                <c:pt idx="1184">
                  <c:v>4.5042655324058202E-14</c:v>
                </c:pt>
                <c:pt idx="1185">
                  <c:v>4.5006945658264998E-14</c:v>
                </c:pt>
                <c:pt idx="1186">
                  <c:v>4.4971328790200098E-14</c:v>
                </c:pt>
                <c:pt idx="1187">
                  <c:v>4.4935804441887202E-14</c:v>
                </c:pt>
                <c:pt idx="1188">
                  <c:v>4.4900372336532397E-14</c:v>
                </c:pt>
                <c:pt idx="1189">
                  <c:v>4.4865032198517403E-14</c:v>
                </c:pt>
                <c:pt idx="1190">
                  <c:v>4.4829783753394897E-14</c:v>
                </c:pt>
                <c:pt idx="1191">
                  <c:v>4.4794626727881999E-14</c:v>
                </c:pt>
                <c:pt idx="1192">
                  <c:v>4.4759560849855E-14</c:v>
                </c:pt>
                <c:pt idx="1193">
                  <c:v>4.4724585848343402E-14</c:v>
                </c:pt>
                <c:pt idx="1194">
                  <c:v>4.4689701453524402E-14</c:v>
                </c:pt>
                <c:pt idx="1195">
                  <c:v>4.4654907396717402E-14</c:v>
                </c:pt>
                <c:pt idx="1196">
                  <c:v>4.4620203410378202E-14</c:v>
                </c:pt>
                <c:pt idx="1197">
                  <c:v>4.4585589228093698E-14</c:v>
                </c:pt>
                <c:pt idx="1198">
                  <c:v>4.4551064584576098E-14</c:v>
                </c:pt>
                <c:pt idx="1199">
                  <c:v>4.4516629215657801E-14</c:v>
                </c:pt>
                <c:pt idx="1200">
                  <c:v>4.4482282858285697E-14</c:v>
                </c:pt>
                <c:pt idx="1201">
                  <c:v>4.4448025250515697E-14</c:v>
                </c:pt>
                <c:pt idx="1202">
                  <c:v>4.4413856131507698E-14</c:v>
                </c:pt>
                <c:pt idx="1203">
                  <c:v>4.43797752415199E-14</c:v>
                </c:pt>
                <c:pt idx="1204">
                  <c:v>4.4345782321903601E-14</c:v>
                </c:pt>
                <c:pt idx="1205">
                  <c:v>4.4311877115097803E-14</c:v>
                </c:pt>
                <c:pt idx="1206">
                  <c:v>4.42780593646243E-14</c:v>
                </c:pt>
                <c:pt idx="1207">
                  <c:v>4.4244328815081903E-14</c:v>
                </c:pt>
                <c:pt idx="1208">
                  <c:v>4.4210685212141899E-14</c:v>
                </c:pt>
                <c:pt idx="1209">
                  <c:v>4.4177128302542199E-14</c:v>
                </c:pt>
                <c:pt idx="1210">
                  <c:v>4.4143657834082798E-14</c:v>
                </c:pt>
                <c:pt idx="1211">
                  <c:v>4.4110273555620202E-14</c:v>
                </c:pt>
                <c:pt idx="1212">
                  <c:v>4.4076975217062697E-14</c:v>
                </c:pt>
                <c:pt idx="1213">
                  <c:v>4.4043762569365002E-14</c:v>
                </c:pt>
                <c:pt idx="1214">
                  <c:v>4.4010635364523801E-14</c:v>
                </c:pt>
                <c:pt idx="1215">
                  <c:v>4.3977593355571698E-14</c:v>
                </c:pt>
                <c:pt idx="1216">
                  <c:v>4.3944636296573398E-14</c:v>
                </c:pt>
                <c:pt idx="1217">
                  <c:v>4.3911763942620003E-14</c:v>
                </c:pt>
                <c:pt idx="1218">
                  <c:v>4.3878976049824802E-14</c:v>
                </c:pt>
                <c:pt idx="1219">
                  <c:v>4.38462723753174E-14</c:v>
                </c:pt>
                <c:pt idx="1220">
                  <c:v>4.3813652677239798E-14</c:v>
                </c:pt>
                <c:pt idx="1221">
                  <c:v>4.37811167147413E-14</c:v>
                </c:pt>
                <c:pt idx="1222">
                  <c:v>4.3748664247973399E-14</c:v>
                </c:pt>
                <c:pt idx="1223">
                  <c:v>4.37162950380851E-14</c:v>
                </c:pt>
                <c:pt idx="1224">
                  <c:v>4.3684008847218797E-14</c:v>
                </c:pt>
                <c:pt idx="1225">
                  <c:v>4.3651805438504697E-14</c:v>
                </c:pt>
                <c:pt idx="1226">
                  <c:v>4.3619684576056697E-14</c:v>
                </c:pt>
                <c:pt idx="1227">
                  <c:v>4.3587646024967297E-14</c:v>
                </c:pt>
                <c:pt idx="1228">
                  <c:v>4.3555689551303603E-14</c:v>
                </c:pt>
                <c:pt idx="1229">
                  <c:v>4.3523814922102101E-14</c:v>
                </c:pt>
                <c:pt idx="1230">
                  <c:v>4.3492021905364202E-14</c:v>
                </c:pt>
                <c:pt idx="1231">
                  <c:v>4.3460310270052003E-14</c:v>
                </c:pt>
                <c:pt idx="1232">
                  <c:v>4.3428679786083397E-14</c:v>
                </c:pt>
                <c:pt idx="1233">
                  <c:v>4.3397130224327797E-14</c:v>
                </c:pt>
                <c:pt idx="1234">
                  <c:v>4.33656613566015E-14</c:v>
                </c:pt>
                <c:pt idx="1235">
                  <c:v>4.3334272955663402E-14</c:v>
                </c:pt>
                <c:pt idx="1236">
                  <c:v>4.3302964795210401E-14</c:v>
                </c:pt>
                <c:pt idx="1237">
                  <c:v>4.3271736649873097E-14</c:v>
                </c:pt>
                <c:pt idx="1238">
                  <c:v>4.3240588295211499E-14</c:v>
                </c:pt>
                <c:pt idx="1239">
                  <c:v>4.3209519507710201E-14</c:v>
                </c:pt>
                <c:pt idx="1240">
                  <c:v>4.31785300647748E-14</c:v>
                </c:pt>
                <c:pt idx="1241">
                  <c:v>4.3147619744727101E-14</c:v>
                </c:pt>
                <c:pt idx="1242">
                  <c:v>4.3116788326800897E-14</c:v>
                </c:pt>
                <c:pt idx="1243">
                  <c:v>4.3086035591137599E-14</c:v>
                </c:pt>
                <c:pt idx="1244">
                  <c:v>4.3055361318782501E-14</c:v>
                </c:pt>
                <c:pt idx="1245">
                  <c:v>4.3024765291679903E-14</c:v>
                </c:pt>
                <c:pt idx="1246">
                  <c:v>4.2994247292669498E-14</c:v>
                </c:pt>
                <c:pt idx="1247">
                  <c:v>4.2963807105481801E-14</c:v>
                </c:pt>
                <c:pt idx="1248">
                  <c:v>4.2933444514734301E-14</c:v>
                </c:pt>
                <c:pt idx="1249">
                  <c:v>4.2903159305927199E-14</c:v>
                </c:pt>
                <c:pt idx="1250">
                  <c:v>4.2872951265439202E-14</c:v>
                </c:pt>
                <c:pt idx="1251">
                  <c:v>4.2842820180523801E-14</c:v>
                </c:pt>
                <c:pt idx="1252">
                  <c:v>4.2812765839304897E-14</c:v>
                </c:pt>
                <c:pt idx="1253">
                  <c:v>4.2782788030772901E-14</c:v>
                </c:pt>
                <c:pt idx="1254">
                  <c:v>4.2752886544780701E-14</c:v>
                </c:pt>
                <c:pt idx="1255">
                  <c:v>4.2723061172039902E-14</c:v>
                </c:pt>
                <c:pt idx="1256">
                  <c:v>4.2693311704116301E-14</c:v>
                </c:pt>
                <c:pt idx="1257">
                  <c:v>4.2663637933426898E-14</c:v>
                </c:pt>
                <c:pt idx="1258">
                  <c:v>4.2634039653234898E-14</c:v>
                </c:pt>
                <c:pt idx="1259">
                  <c:v>4.2604516657646702E-14</c:v>
                </c:pt>
                <c:pt idx="1260">
                  <c:v>4.2575068741607302E-14</c:v>
                </c:pt>
                <c:pt idx="1261">
                  <c:v>4.2545695700897201E-14</c:v>
                </c:pt>
                <c:pt idx="1262">
                  <c:v>4.2516397332128102E-14</c:v>
                </c:pt>
                <c:pt idx="1263">
                  <c:v>4.2487173432738998E-14</c:v>
                </c:pt>
                <c:pt idx="1264">
                  <c:v>4.2458023800992701E-14</c:v>
                </c:pt>
                <c:pt idx="1265">
                  <c:v>4.2428948235972198E-14</c:v>
                </c:pt>
                <c:pt idx="1266">
                  <c:v>4.2399946537576299E-14</c:v>
                </c:pt>
                <c:pt idx="1267">
                  <c:v>4.23710185065166E-14</c:v>
                </c:pt>
                <c:pt idx="1268">
                  <c:v>4.23421639443133E-14</c:v>
                </c:pt>
                <c:pt idx="1269">
                  <c:v>4.2313382653291898E-14</c:v>
                </c:pt>
                <c:pt idx="1270">
                  <c:v>4.2284674436579198E-14</c:v>
                </c:pt>
                <c:pt idx="1271">
                  <c:v>4.2256039098099802E-14</c:v>
                </c:pt>
                <c:pt idx="1272">
                  <c:v>4.2227476442572501E-14</c:v>
                </c:pt>
                <c:pt idx="1273">
                  <c:v>4.21989862755069E-14</c:v>
                </c:pt>
                <c:pt idx="1274">
                  <c:v>4.2170568403199301E-14</c:v>
                </c:pt>
                <c:pt idx="1275">
                  <c:v>4.2142222632729802E-14</c:v>
                </c:pt>
                <c:pt idx="1276">
                  <c:v>4.2113948771958001E-14</c:v>
                </c:pt>
                <c:pt idx="1277">
                  <c:v>4.2085746629520402E-14</c:v>
                </c:pt>
                <c:pt idx="1278">
                  <c:v>4.2057616014826003E-14</c:v>
                </c:pt>
                <c:pt idx="1279">
                  <c:v>4.2029556738053299E-14</c:v>
                </c:pt>
                <c:pt idx="1280">
                  <c:v>4.2001568610146997E-14</c:v>
                </c:pt>
                <c:pt idx="1281">
                  <c:v>4.1973651442814102E-14</c:v>
                </c:pt>
                <c:pt idx="1282">
                  <c:v>4.1945805048520599E-14</c:v>
                </c:pt>
                <c:pt idx="1283">
                  <c:v>4.1918029240488401E-14</c:v>
                </c:pt>
                <c:pt idx="1284">
                  <c:v>4.18903238326918E-14</c:v>
                </c:pt>
                <c:pt idx="1285">
                  <c:v>4.18626886398536E-14</c:v>
                </c:pt>
                <c:pt idx="1286">
                  <c:v>4.1835123477442597E-14</c:v>
                </c:pt>
                <c:pt idx="1287">
                  <c:v>4.1807628161669701E-14</c:v>
                </c:pt>
                <c:pt idx="1288">
                  <c:v>4.1780202509484801E-14</c:v>
                </c:pt>
                <c:pt idx="1289">
                  <c:v>4.1752846338573399E-14</c:v>
                </c:pt>
                <c:pt idx="1290">
                  <c:v>4.17255594673535E-14</c:v>
                </c:pt>
                <c:pt idx="1291">
                  <c:v>4.1698341714971798E-14</c:v>
                </c:pt>
                <c:pt idx="1292">
                  <c:v>4.1671192901301498E-14</c:v>
                </c:pt>
                <c:pt idx="1293">
                  <c:v>4.1644112846937998E-14</c:v>
                </c:pt>
                <c:pt idx="1294">
                  <c:v>4.16171013731963E-14</c:v>
                </c:pt>
                <c:pt idx="1295">
                  <c:v>4.1590158302107801E-14</c:v>
                </c:pt>
                <c:pt idx="1296">
                  <c:v>4.1563283456416799E-14</c:v>
                </c:pt>
                <c:pt idx="1297">
                  <c:v>4.1536476659577599E-14</c:v>
                </c:pt>
                <c:pt idx="1298">
                  <c:v>4.1509737735751401E-14</c:v>
                </c:pt>
                <c:pt idx="1299">
                  <c:v>4.14830665098029E-14</c:v>
                </c:pt>
                <c:pt idx="1300">
                  <c:v>4.1456462807297601E-14</c:v>
                </c:pt>
                <c:pt idx="1301">
                  <c:v>4.1429926454498298E-14</c:v>
                </c:pt>
                <c:pt idx="1302">
                  <c:v>4.1403457278362503E-14</c:v>
                </c:pt>
                <c:pt idx="1303">
                  <c:v>4.1377055106538899E-14</c:v>
                </c:pt>
                <c:pt idx="1304">
                  <c:v>4.1350719767364602E-14</c:v>
                </c:pt>
                <c:pt idx="1305">
                  <c:v>4.1324451089861999E-14</c:v>
                </c:pt>
                <c:pt idx="1306">
                  <c:v>4.1298248903735901E-14</c:v>
                </c:pt>
                <c:pt idx="1307">
                  <c:v>4.1272113039370497E-14</c:v>
                </c:pt>
                <c:pt idx="1308">
                  <c:v>4.1246043327826302E-14</c:v>
                </c:pt>
                <c:pt idx="1309">
                  <c:v>4.1220039600837101E-14</c:v>
                </c:pt>
                <c:pt idx="1310">
                  <c:v>4.1194101690807602E-14</c:v>
                </c:pt>
                <c:pt idx="1311">
                  <c:v>4.1168229430809701E-14</c:v>
                </c:pt>
                <c:pt idx="1312">
                  <c:v>4.114242265458E-14</c:v>
                </c:pt>
                <c:pt idx="1313">
                  <c:v>4.1116681196517202E-14</c:v>
                </c:pt>
                <c:pt idx="1314">
                  <c:v>4.10910048916786E-14</c:v>
                </c:pt>
                <c:pt idx="1315">
                  <c:v>4.1065393575777601E-14</c:v>
                </c:pt>
                <c:pt idx="1316">
                  <c:v>4.1039847085181002E-14</c:v>
                </c:pt>
                <c:pt idx="1317">
                  <c:v>4.1014365256905602E-14</c:v>
                </c:pt>
                <c:pt idx="1318">
                  <c:v>4.0988947928616302E-14</c:v>
                </c:pt>
                <c:pt idx="1319">
                  <c:v>4.0963594938622399E-14</c:v>
                </c:pt>
                <c:pt idx="1320">
                  <c:v>4.0938306125875299E-14</c:v>
                </c:pt>
                <c:pt idx="1321">
                  <c:v>4.0913081329965598E-14</c:v>
                </c:pt>
                <c:pt idx="1322">
                  <c:v>4.0887920391120498E-14</c:v>
                </c:pt>
                <c:pt idx="1323">
                  <c:v>4.0862823150200699E-14</c:v>
                </c:pt>
                <c:pt idx="1324">
                  <c:v>4.0837789448698302E-14</c:v>
                </c:pt>
                <c:pt idx="1325">
                  <c:v>4.0812819128733399E-14</c:v>
                </c:pt>
                <c:pt idx="1326">
                  <c:v>4.0787912033051801E-14</c:v>
                </c:pt>
                <c:pt idx="1327">
                  <c:v>4.0763068005022398E-14</c:v>
                </c:pt>
                <c:pt idx="1328">
                  <c:v>4.0738286888634099E-14</c:v>
                </c:pt>
                <c:pt idx="1329">
                  <c:v>4.0713568528493702E-14</c:v>
                </c:pt>
                <c:pt idx="1330">
                  <c:v>4.0688912769822897E-14</c:v>
                </c:pt>
                <c:pt idx="1331">
                  <c:v>4.0664319458455703E-14</c:v>
                </c:pt>
                <c:pt idx="1332">
                  <c:v>4.0639788440836102E-14</c:v>
                </c:pt>
                <c:pt idx="1333">
                  <c:v>4.0615319564015098E-14</c:v>
                </c:pt>
                <c:pt idx="1334">
                  <c:v>4.0590912675648303E-14</c:v>
                </c:pt>
                <c:pt idx="1335">
                  <c:v>4.0566567623993397E-14</c:v>
                </c:pt>
                <c:pt idx="1336">
                  <c:v>4.0542284257907801E-14</c:v>
                </c:pt>
                <c:pt idx="1337">
                  <c:v>4.0518062426845299E-14</c:v>
                </c:pt>
                <c:pt idx="1338">
                  <c:v>4.0493901980854602E-14</c:v>
                </c:pt>
                <c:pt idx="1339">
                  <c:v>4.0469802770576297E-14</c:v>
                </c:pt>
                <c:pt idx="1340">
                  <c:v>4.0445764647240203E-14</c:v>
                </c:pt>
                <c:pt idx="1341">
                  <c:v>4.0421787462663197E-14</c:v>
                </c:pt>
                <c:pt idx="1342">
                  <c:v>4.0397871069246597E-14</c:v>
                </c:pt>
                <c:pt idx="1343">
                  <c:v>4.0374015319973802E-14</c:v>
                </c:pt>
                <c:pt idx="1344">
                  <c:v>4.03502200684077E-14</c:v>
                </c:pt>
                <c:pt idx="1345">
                  <c:v>4.0326485168688399E-14</c:v>
                </c:pt>
                <c:pt idx="1346">
                  <c:v>4.03028104755307E-14</c:v>
                </c:pt>
                <c:pt idx="1347">
                  <c:v>4.0279195844221598E-14</c:v>
                </c:pt>
                <c:pt idx="1348">
                  <c:v>4.0255641130618301E-14</c:v>
                </c:pt>
                <c:pt idx="1349">
                  <c:v>4.0232146191145302E-14</c:v>
                </c:pt>
                <c:pt idx="1350">
                  <c:v>4.0208710882792402E-14</c:v>
                </c:pt>
                <c:pt idx="1351">
                  <c:v>4.0185335063112297E-14</c:v>
                </c:pt>
                <c:pt idx="1352">
                  <c:v>4.0162018590217997E-14</c:v>
                </c:pt>
                <c:pt idx="1353">
                  <c:v>4.01387613227808E-14</c:v>
                </c:pt>
                <c:pt idx="1354">
                  <c:v>4.0115563120028002E-14</c:v>
                </c:pt>
                <c:pt idx="1355">
                  <c:v>4.0092423841740103E-14</c:v>
                </c:pt>
                <c:pt idx="1356">
                  <c:v>4.0069343348249E-14</c:v>
                </c:pt>
                <c:pt idx="1357">
                  <c:v>4.0046321500435798E-14</c:v>
                </c:pt>
                <c:pt idx="1358">
                  <c:v>4.0023358159727998E-14</c:v>
                </c:pt>
                <c:pt idx="1359">
                  <c:v>4.0000453188097598E-14</c:v>
                </c:pt>
                <c:pt idx="1360">
                  <c:v>3.9977606448059103E-14</c:v>
                </c:pt>
                <c:pt idx="1361">
                  <c:v>3.9954817802666602E-14</c:v>
                </c:pt>
                <c:pt idx="1362">
                  <c:v>3.9932087115512198E-14</c:v>
                </c:pt>
                <c:pt idx="1363">
                  <c:v>3.9909414250723499E-14</c:v>
                </c:pt>
                <c:pt idx="1364">
                  <c:v>3.9886799072961401E-14</c:v>
                </c:pt>
                <c:pt idx="1365">
                  <c:v>3.9864241447418202E-14</c:v>
                </c:pt>
                <c:pt idx="1366">
                  <c:v>3.98417412398148E-14</c:v>
                </c:pt>
                <c:pt idx="1367">
                  <c:v>3.98192983163994E-14</c:v>
                </c:pt>
                <c:pt idx="1368">
                  <c:v>3.9796912543944603E-14</c:v>
                </c:pt>
                <c:pt idx="1369">
                  <c:v>3.9774583789745697E-14</c:v>
                </c:pt>
                <c:pt idx="1370">
                  <c:v>3.9752311921618302E-14</c:v>
                </c:pt>
                <c:pt idx="1371">
                  <c:v>3.9730096807896497E-14</c:v>
                </c:pt>
                <c:pt idx="1372">
                  <c:v>3.9707938317430498E-14</c:v>
                </c:pt>
                <c:pt idx="1373">
                  <c:v>3.9685836319584603E-14</c:v>
                </c:pt>
                <c:pt idx="1374">
                  <c:v>3.9663790684235202E-14</c:v>
                </c:pt>
                <c:pt idx="1375">
                  <c:v>3.9641801281768701E-14</c:v>
                </c:pt>
                <c:pt idx="1376">
                  <c:v>3.9619867983079499E-14</c:v>
                </c:pt>
                <c:pt idx="1377">
                  <c:v>3.9597990659567498E-14</c:v>
                </c:pt>
                <c:pt idx="1378">
                  <c:v>3.95761691831368E-14</c:v>
                </c:pt>
                <c:pt idx="1379">
                  <c:v>3.95544034261932E-14</c:v>
                </c:pt>
                <c:pt idx="1380">
                  <c:v>3.9532693261642201E-14</c:v>
                </c:pt>
                <c:pt idx="1381">
                  <c:v>3.9511038562887202E-14</c:v>
                </c:pt>
                <c:pt idx="1382">
                  <c:v>3.9489439203827298E-14</c:v>
                </c:pt>
                <c:pt idx="1383">
                  <c:v>3.9467895058855399E-14</c:v>
                </c:pt>
                <c:pt idx="1384">
                  <c:v>3.9446406002856398E-14</c:v>
                </c:pt>
                <c:pt idx="1385">
                  <c:v>3.9424971911204799E-14</c:v>
                </c:pt>
                <c:pt idx="1386">
                  <c:v>3.9403592659763198E-14</c:v>
                </c:pt>
                <c:pt idx="1387">
                  <c:v>3.9382268124880001E-14</c:v>
                </c:pt>
                <c:pt idx="1388">
                  <c:v>3.9360998183388002E-14</c:v>
                </c:pt>
                <c:pt idx="1389">
                  <c:v>3.9339782712601697E-14</c:v>
                </c:pt>
                <c:pt idx="1390">
                  <c:v>3.9318621590315999E-14</c:v>
                </c:pt>
                <c:pt idx="1391">
                  <c:v>3.9297514694804098E-14</c:v>
                </c:pt>
                <c:pt idx="1392">
                  <c:v>3.9276461904815599E-14</c:v>
                </c:pt>
                <c:pt idx="1393">
                  <c:v>3.9255463099574698E-14</c:v>
                </c:pt>
                <c:pt idx="1394">
                  <c:v>3.92345181587781E-14</c:v>
                </c:pt>
                <c:pt idx="1395">
                  <c:v>3.9213626962593498E-14</c:v>
                </c:pt>
                <c:pt idx="1396">
                  <c:v>3.9192789391657301E-14</c:v>
                </c:pt>
                <c:pt idx="1397">
                  <c:v>3.9172005327073303E-14</c:v>
                </c:pt>
                <c:pt idx="1398">
                  <c:v>3.9151274650410301E-14</c:v>
                </c:pt>
                <c:pt idx="1399">
                  <c:v>3.9130597243700798E-14</c:v>
                </c:pt>
                <c:pt idx="1400">
                  <c:v>3.9109972989438801E-14</c:v>
                </c:pt>
                <c:pt idx="1401">
                  <c:v>3.9089401770578102E-14</c:v>
                </c:pt>
                <c:pt idx="1402">
                  <c:v>3.9068883470530599E-14</c:v>
                </c:pt>
                <c:pt idx="1403">
                  <c:v>3.90484179731645E-14</c:v>
                </c:pt>
                <c:pt idx="1404">
                  <c:v>3.9028005162802297E-14</c:v>
                </c:pt>
                <c:pt idx="1405">
                  <c:v>3.9007644924219602E-14</c:v>
                </c:pt>
                <c:pt idx="1406">
                  <c:v>3.8987337142642497E-14</c:v>
                </c:pt>
                <c:pt idx="1407">
                  <c:v>3.89670817037467E-14</c:v>
                </c:pt>
                <c:pt idx="1408">
                  <c:v>3.8946878493655101E-14</c:v>
                </c:pt>
                <c:pt idx="1409">
                  <c:v>3.8926727398936502E-14</c:v>
                </c:pt>
                <c:pt idx="1410">
                  <c:v>3.89066283066038E-14</c:v>
                </c:pt>
                <c:pt idx="1411">
                  <c:v>3.8886581104112003E-14</c:v>
                </c:pt>
                <c:pt idx="1412">
                  <c:v>3.8866585679356698E-14</c:v>
                </c:pt>
                <c:pt idx="1413">
                  <c:v>3.8846641920672802E-14</c:v>
                </c:pt>
                <c:pt idx="1414">
                  <c:v>3.88267497168321E-14</c:v>
                </c:pt>
                <c:pt idx="1415">
                  <c:v>3.8806908957042203E-14</c:v>
                </c:pt>
                <c:pt idx="1416">
                  <c:v>3.8787119530944302E-14</c:v>
                </c:pt>
                <c:pt idx="1417">
                  <c:v>3.8767381328612102E-14</c:v>
                </c:pt>
                <c:pt idx="1418">
                  <c:v>3.8747694240549903E-14</c:v>
                </c:pt>
                <c:pt idx="1419">
                  <c:v>3.8728058157690801E-14</c:v>
                </c:pt>
                <c:pt idx="1420">
                  <c:v>3.8708472971395301E-14</c:v>
                </c:pt>
                <c:pt idx="1421">
                  <c:v>3.8688938573449699E-14</c:v>
                </c:pt>
                <c:pt idx="1422">
                  <c:v>3.8669454856064399E-14</c:v>
                </c:pt>
                <c:pt idx="1423">
                  <c:v>3.8650021711872001E-14</c:v>
                </c:pt>
                <c:pt idx="1424">
                  <c:v>3.8630639033926402E-14</c:v>
                </c:pt>
                <c:pt idx="1425">
                  <c:v>3.8611306715700598E-14</c:v>
                </c:pt>
                <c:pt idx="1426">
                  <c:v>3.8592024651085198E-14</c:v>
                </c:pt>
                <c:pt idx="1427">
                  <c:v>3.8572792734387203E-14</c:v>
                </c:pt>
                <c:pt idx="1428">
                  <c:v>3.8553610860328198E-14</c:v>
                </c:pt>
                <c:pt idx="1429">
                  <c:v>3.8534478924042498E-14</c:v>
                </c:pt>
                <c:pt idx="1430">
                  <c:v>3.8515396821076298E-14</c:v>
                </c:pt>
                <c:pt idx="1431">
                  <c:v>3.8496364447385497E-14</c:v>
                </c:pt>
                <c:pt idx="1432">
                  <c:v>3.8477381699334503E-14</c:v>
                </c:pt>
                <c:pt idx="1433">
                  <c:v>3.8458448473694701E-14</c:v>
                </c:pt>
                <c:pt idx="1434">
                  <c:v>3.8439564667642798E-14</c:v>
                </c:pt>
                <c:pt idx="1435">
                  <c:v>3.8420730178759197E-14</c:v>
                </c:pt>
                <c:pt idx="1436">
                  <c:v>3.8401944905027E-14</c:v>
                </c:pt>
                <c:pt idx="1437">
                  <c:v>3.8383208744830097E-14</c:v>
                </c:pt>
                <c:pt idx="1438">
                  <c:v>3.8364521596951602E-14</c:v>
                </c:pt>
                <c:pt idx="1439">
                  <c:v>3.8345883360572901E-14</c:v>
                </c:pt>
                <c:pt idx="1440">
                  <c:v>3.8327293935271603E-14</c:v>
                </c:pt>
                <c:pt idx="1441">
                  <c:v>3.8308753221020398E-14</c:v>
                </c:pt>
                <c:pt idx="1442">
                  <c:v>3.8290261118185497E-14</c:v>
                </c:pt>
                <c:pt idx="1443">
                  <c:v>3.8271817527525397E-14</c:v>
                </c:pt>
                <c:pt idx="1444">
                  <c:v>3.8253422350189098E-14</c:v>
                </c:pt>
                <c:pt idx="1445">
                  <c:v>3.8235075487714902E-14</c:v>
                </c:pt>
                <c:pt idx="1446">
                  <c:v>3.8216776842029102E-14</c:v>
                </c:pt>
                <c:pt idx="1447">
                  <c:v>3.8198526315444099E-14</c:v>
                </c:pt>
                <c:pt idx="1448">
                  <c:v>3.8180323810657599E-14</c:v>
                </c:pt>
                <c:pt idx="1449">
                  <c:v>3.81621692307507E-14</c:v>
                </c:pt>
                <c:pt idx="1450">
                  <c:v>3.8144062479187003E-14</c:v>
                </c:pt>
                <c:pt idx="1451">
                  <c:v>3.81260034598108E-14</c:v>
                </c:pt>
                <c:pt idx="1452">
                  <c:v>3.8107992076845803E-14</c:v>
                </c:pt>
                <c:pt idx="1453">
                  <c:v>3.8090028234893899E-14</c:v>
                </c:pt>
                <c:pt idx="1454">
                  <c:v>3.80721118389337E-14</c:v>
                </c:pt>
                <c:pt idx="1455">
                  <c:v>3.8054242794319197E-14</c:v>
                </c:pt>
                <c:pt idx="1456">
                  <c:v>3.80364210067784E-14</c:v>
                </c:pt>
                <c:pt idx="1457">
                  <c:v>3.8018646382412197E-14</c:v>
                </c:pt>
                <c:pt idx="1458">
                  <c:v>3.8000918827692597E-14</c:v>
                </c:pt>
                <c:pt idx="1459">
                  <c:v>3.7983238249461702E-14</c:v>
                </c:pt>
                <c:pt idx="1460">
                  <c:v>3.7965604554930601E-14</c:v>
                </c:pt>
                <c:pt idx="1461">
                  <c:v>3.7948017651677403E-14</c:v>
                </c:pt>
                <c:pt idx="1462">
                  <c:v>3.7930477447646597E-14</c:v>
                </c:pt>
                <c:pt idx="1463">
                  <c:v>3.7912983851147398E-14</c:v>
                </c:pt>
                <c:pt idx="1464">
                  <c:v>3.7895536770852603E-14</c:v>
                </c:pt>
                <c:pt idx="1465">
                  <c:v>3.78781361157971E-14</c:v>
                </c:pt>
                <c:pt idx="1466">
                  <c:v>3.7860781795376998E-14</c:v>
                </c:pt>
                <c:pt idx="1467">
                  <c:v>3.78434737193478E-14</c:v>
                </c:pt>
                <c:pt idx="1468">
                  <c:v>3.7826211797823699E-14</c:v>
                </c:pt>
                <c:pt idx="1469">
                  <c:v>3.7808995941275897E-14</c:v>
                </c:pt>
                <c:pt idx="1470">
                  <c:v>3.7791826060531602E-14</c:v>
                </c:pt>
                <c:pt idx="1471">
                  <c:v>3.77747020667726E-14</c:v>
                </c:pt>
                <c:pt idx="1472">
                  <c:v>3.7757623871534298E-14</c:v>
                </c:pt>
                <c:pt idx="1473">
                  <c:v>3.7740591386704197E-14</c:v>
                </c:pt>
                <c:pt idx="1474">
                  <c:v>3.7723604524520902E-14</c:v>
                </c:pt>
                <c:pt idx="1475">
                  <c:v>3.7706663197572497E-14</c:v>
                </c:pt>
                <c:pt idx="1476">
                  <c:v>3.7689767318796002E-14</c:v>
                </c:pt>
                <c:pt idx="1477">
                  <c:v>3.7672916801475697E-14</c:v>
                </c:pt>
                <c:pt idx="1478">
                  <c:v>3.7656111559241899E-14</c:v>
                </c:pt>
                <c:pt idx="1479">
                  <c:v>3.76393515060701E-14</c:v>
                </c:pt>
                <c:pt idx="1480">
                  <c:v>3.7622636556279303E-14</c:v>
                </c:pt>
                <c:pt idx="1481">
                  <c:v>3.7605966624531502E-14</c:v>
                </c:pt>
                <c:pt idx="1482">
                  <c:v>3.7589341625829798E-14</c:v>
                </c:pt>
                <c:pt idx="1483">
                  <c:v>3.7572761475517799E-14</c:v>
                </c:pt>
                <c:pt idx="1484">
                  <c:v>3.7556226089277999E-14</c:v>
                </c:pt>
                <c:pt idx="1485">
                  <c:v>3.7539735383131302E-14</c:v>
                </c:pt>
                <c:pt idx="1486">
                  <c:v>3.7523289273434798E-14</c:v>
                </c:pt>
                <c:pt idx="1487">
                  <c:v>3.7506887676881798E-14</c:v>
                </c:pt>
                <c:pt idx="1488">
                  <c:v>3.74905305105001E-14</c:v>
                </c:pt>
                <c:pt idx="1489">
                  <c:v>3.7474217691650499E-14</c:v>
                </c:pt>
                <c:pt idx="1490">
                  <c:v>3.7457949138026597E-14</c:v>
                </c:pt>
                <c:pt idx="1491">
                  <c:v>3.7441724767652899E-14</c:v>
                </c:pt>
                <c:pt idx="1492">
                  <c:v>3.7425544498884199E-14</c:v>
                </c:pt>
                <c:pt idx="1493">
                  <c:v>3.7409408250403902E-14</c:v>
                </c:pt>
                <c:pt idx="1494">
                  <c:v>3.7393315941223698E-14</c:v>
                </c:pt>
                <c:pt idx="1495">
                  <c:v>3.7377267490681903E-14</c:v>
                </c:pt>
                <c:pt idx="1496">
                  <c:v>3.7361262818442297E-14</c:v>
                </c:pt>
                <c:pt idx="1497">
                  <c:v>3.7345301844493598E-14</c:v>
                </c:pt>
                <c:pt idx="1498">
                  <c:v>3.7329384489148099E-14</c:v>
                </c:pt>
                <c:pt idx="1499">
                  <c:v>3.7313510673040202E-14</c:v>
                </c:pt>
                <c:pt idx="1500">
                  <c:v>3.7297680317126202E-14</c:v>
                </c:pt>
                <c:pt idx="1501">
                  <c:v>3.7281893342682401E-14</c:v>
                </c:pt>
                <c:pt idx="1502">
                  <c:v>3.72661496713044E-14</c:v>
                </c:pt>
                <c:pt idx="1503">
                  <c:v>3.7250449224906403E-14</c:v>
                </c:pt>
                <c:pt idx="1504">
                  <c:v>3.7234791925719499E-14</c:v>
                </c:pt>
                <c:pt idx="1505">
                  <c:v>3.7219177696291102E-14</c:v>
                </c:pt>
                <c:pt idx="1506">
                  <c:v>3.72036064594838E-14</c:v>
                </c:pt>
                <c:pt idx="1507">
                  <c:v>3.71880781384745E-14</c:v>
                </c:pt>
                <c:pt idx="1508">
                  <c:v>3.7172592656752699E-14</c:v>
                </c:pt>
                <c:pt idx="1509">
                  <c:v>3.7157149938120701E-14</c:v>
                </c:pt>
                <c:pt idx="1510">
                  <c:v>3.7141749906691299E-14</c:v>
                </c:pt>
                <c:pt idx="1511">
                  <c:v>3.7126392486888E-14</c:v>
                </c:pt>
                <c:pt idx="1512">
                  <c:v>3.7111077603442899E-14</c:v>
                </c:pt>
                <c:pt idx="1513">
                  <c:v>3.70958051813965E-14</c:v>
                </c:pt>
                <c:pt idx="1514">
                  <c:v>3.7080575146096398E-14</c:v>
                </c:pt>
                <c:pt idx="1515">
                  <c:v>3.7065387423196402E-14</c:v>
                </c:pt>
                <c:pt idx="1516">
                  <c:v>3.7050241938655498E-14</c:v>
                </c:pt>
                <c:pt idx="1517">
                  <c:v>3.70351386187367E-14</c:v>
                </c:pt>
                <c:pt idx="1518">
                  <c:v>3.70200773900068E-14</c:v>
                </c:pt>
                <c:pt idx="1519">
                  <c:v>3.7005058179334297E-14</c:v>
                </c:pt>
                <c:pt idx="1520">
                  <c:v>3.6990080913889597E-14</c:v>
                </c:pt>
                <c:pt idx="1521">
                  <c:v>3.6975145521143098E-14</c:v>
                </c:pt>
                <c:pt idx="1522">
                  <c:v>3.6960251928864897E-14</c:v>
                </c:pt>
                <c:pt idx="1523">
                  <c:v>3.6945400065123697E-14</c:v>
                </c:pt>
                <c:pt idx="1524">
                  <c:v>3.6930589858285601E-14</c:v>
                </c:pt>
                <c:pt idx="1525">
                  <c:v>3.6915821237013603E-14</c:v>
                </c:pt>
                <c:pt idx="1526">
                  <c:v>3.7683555854740403E-14</c:v>
                </c:pt>
                <c:pt idx="1527">
                  <c:v>3.7673101527062497E-14</c:v>
                </c:pt>
                <c:pt idx="1528">
                  <c:v>3.7662692934023399E-14</c:v>
                </c:pt>
                <c:pt idx="1529">
                  <c:v>3.7652329982148898E-14</c:v>
                </c:pt>
                <c:pt idx="1530">
                  <c:v>3.7642012578537999E-14</c:v>
                </c:pt>
                <c:pt idx="1531">
                  <c:v>3.7631740630859603E-14</c:v>
                </c:pt>
                <c:pt idx="1532">
                  <c:v>3.7621514047349199E-14</c:v>
                </c:pt>
                <c:pt idx="1533">
                  <c:v>3.7611332736805397E-14</c:v>
                </c:pt>
                <c:pt idx="1534">
                  <c:v>3.7601196608586301E-14</c:v>
                </c:pt>
                <c:pt idx="1535">
                  <c:v>3.7591105572606802E-14</c:v>
                </c:pt>
                <c:pt idx="1536">
                  <c:v>3.7581059539335001E-14</c:v>
                </c:pt>
                <c:pt idx="1537">
                  <c:v>3.75710584197888E-14</c:v>
                </c:pt>
                <c:pt idx="1538">
                  <c:v>3.7561102125532998E-14</c:v>
                </c:pt>
                <c:pt idx="1539">
                  <c:v>3.7551190568676197E-14</c:v>
                </c:pt>
                <c:pt idx="1540">
                  <c:v>3.75413236618674E-14</c:v>
                </c:pt>
                <c:pt idx="1541">
                  <c:v>3.7531501318292899E-14</c:v>
                </c:pt>
                <c:pt idx="1542">
                  <c:v>3.75217234516735E-14</c:v>
                </c:pt>
                <c:pt idx="1543">
                  <c:v>3.7511989976261198E-14</c:v>
                </c:pt>
                <c:pt idx="1544">
                  <c:v>3.75023008068363E-14</c:v>
                </c:pt>
                <c:pt idx="1545">
                  <c:v>3.7492655858704398E-14</c:v>
                </c:pt>
                <c:pt idx="1546">
                  <c:v>3.7483055047693401E-14</c:v>
                </c:pt>
                <c:pt idx="1547">
                  <c:v>3.7473498290150701E-14</c:v>
                </c:pt>
                <c:pt idx="1548">
                  <c:v>3.7463985502940202E-14</c:v>
                </c:pt>
                <c:pt idx="1549">
                  <c:v>3.7454516603439202E-14</c:v>
                </c:pt>
                <c:pt idx="1550">
                  <c:v>3.7445091509536203E-14</c:v>
                </c:pt>
                <c:pt idx="1551">
                  <c:v>3.7435710139627199E-14</c:v>
                </c:pt>
                <c:pt idx="1552">
                  <c:v>3.74263724126139E-14</c:v>
                </c:pt>
                <c:pt idx="1553">
                  <c:v>3.7417078247900002E-14</c:v>
                </c:pt>
                <c:pt idx="1554">
                  <c:v>3.7407827565389102E-14</c:v>
                </c:pt>
                <c:pt idx="1555">
                  <c:v>3.7398620285481598E-14</c:v>
                </c:pt>
                <c:pt idx="1556">
                  <c:v>3.7389456329072401E-14</c:v>
                </c:pt>
                <c:pt idx="1557">
                  <c:v>3.7380335617548E-14</c:v>
                </c:pt>
                <c:pt idx="1558">
                  <c:v>3.7371258072783598E-14</c:v>
                </c:pt>
                <c:pt idx="1559">
                  <c:v>3.7362223617141299E-14</c:v>
                </c:pt>
                <c:pt idx="1560">
                  <c:v>3.7353232173466397E-14</c:v>
                </c:pt>
                <c:pt idx="1561">
                  <c:v>3.7344283665085897E-14</c:v>
                </c:pt>
                <c:pt idx="1562">
                  <c:v>3.7335378015805302E-14</c:v>
                </c:pt>
                <c:pt idx="1563">
                  <c:v>3.7326515149906297E-14</c:v>
                </c:pt>
                <c:pt idx="1564">
                  <c:v>3.73176949921443E-14</c:v>
                </c:pt>
                <c:pt idx="1565">
                  <c:v>3.7308917467745999E-14</c:v>
                </c:pt>
                <c:pt idx="1566">
                  <c:v>3.73001825024068E-14</c:v>
                </c:pt>
                <c:pt idx="1567">
                  <c:v>3.7291490022288502E-14</c:v>
                </c:pt>
                <c:pt idx="1568">
                  <c:v>3.72828399540169E-14</c:v>
                </c:pt>
                <c:pt idx="1569">
                  <c:v>3.7274232224679201E-14</c:v>
                </c:pt>
                <c:pt idx="1570">
                  <c:v>3.72656667618223E-14</c:v>
                </c:pt>
                <c:pt idx="1571">
                  <c:v>3.7257143493449498E-14</c:v>
                </c:pt>
                <c:pt idx="1572">
                  <c:v>3.7248662348019002E-14</c:v>
                </c:pt>
                <c:pt idx="1573">
                  <c:v>3.7240223254441202E-14</c:v>
                </c:pt>
                <c:pt idx="1574">
                  <c:v>3.7231826142076603E-14</c:v>
                </c:pt>
                <c:pt idx="1575">
                  <c:v>3.7223470940733598E-14</c:v>
                </c:pt>
                <c:pt idx="1576">
                  <c:v>3.7215157580666003E-14</c:v>
                </c:pt>
                <c:pt idx="1577">
                  <c:v>3.7206885992570999E-14</c:v>
                </c:pt>
                <c:pt idx="1578">
                  <c:v>3.7198656107587202E-14</c:v>
                </c:pt>
                <c:pt idx="1579">
                  <c:v>3.7190467857291801E-14</c:v>
                </c:pt>
                <c:pt idx="1580">
                  <c:v>3.7182321173699501E-14</c:v>
                </c:pt>
                <c:pt idx="1581">
                  <c:v>3.7174215989259298E-14</c:v>
                </c:pt>
                <c:pt idx="1582">
                  <c:v>3.7166152236852798E-14</c:v>
                </c:pt>
                <c:pt idx="1583">
                  <c:v>3.7158129849792697E-14</c:v>
                </c:pt>
                <c:pt idx="1584">
                  <c:v>3.7150148761819602E-14</c:v>
                </c:pt>
                <c:pt idx="1585">
                  <c:v>3.7142208907101001E-14</c:v>
                </c:pt>
                <c:pt idx="1586">
                  <c:v>3.7134310220228699E-14</c:v>
                </c:pt>
                <c:pt idx="1587">
                  <c:v>3.7126452636216898E-14</c:v>
                </c:pt>
                <c:pt idx="1588">
                  <c:v>3.7118636090500202E-14</c:v>
                </c:pt>
                <c:pt idx="1589">
                  <c:v>3.7110860518931802E-14</c:v>
                </c:pt>
                <c:pt idx="1590">
                  <c:v>3.7103125857781297E-14</c:v>
                </c:pt>
                <c:pt idx="1591">
                  <c:v>3.7095432043733E-14</c:v>
                </c:pt>
                <c:pt idx="1592">
                  <c:v>3.7087779013883698E-14</c:v>
                </c:pt>
                <c:pt idx="1593">
                  <c:v>3.7080166705741099E-14</c:v>
                </c:pt>
                <c:pt idx="1594">
                  <c:v>3.70725950572219E-14</c:v>
                </c:pt>
                <c:pt idx="1595">
                  <c:v>3.7065064006649402E-14</c:v>
                </c:pt>
                <c:pt idx="1596">
                  <c:v>3.7057573492752502E-14</c:v>
                </c:pt>
                <c:pt idx="1597">
                  <c:v>3.7050123454663303E-14</c:v>
                </c:pt>
                <c:pt idx="1598">
                  <c:v>3.7042713831915302E-14</c:v>
                </c:pt>
                <c:pt idx="1599">
                  <c:v>3.7035344564441802E-14</c:v>
                </c:pt>
                <c:pt idx="1600">
                  <c:v>3.7028015592574097E-14</c:v>
                </c:pt>
                <c:pt idx="1601">
                  <c:v>3.7020726857039703E-14</c:v>
                </c:pt>
                <c:pt idx="1602">
                  <c:v>3.7013478298960401E-14</c:v>
                </c:pt>
                <c:pt idx="1603">
                  <c:v>3.7006269859850903E-14</c:v>
                </c:pt>
                <c:pt idx="1604">
                  <c:v>3.6999101481616601E-14</c:v>
                </c:pt>
                <c:pt idx="1605">
                  <c:v>3.6991973106552503E-14</c:v>
                </c:pt>
                <c:pt idx="1606">
                  <c:v>3.6984884677340998E-14</c:v>
                </c:pt>
                <c:pt idx="1607">
                  <c:v>3.6977836137050303E-14</c:v>
                </c:pt>
                <c:pt idx="1608">
                  <c:v>3.6970827429133203E-14</c:v>
                </c:pt>
                <c:pt idx="1609">
                  <c:v>3.6963858497424998E-14</c:v>
                </c:pt>
                <c:pt idx="1610">
                  <c:v>3.6956929286142E-14</c:v>
                </c:pt>
                <c:pt idx="1611">
                  <c:v>3.6950039739879701E-14</c:v>
                </c:pt>
                <c:pt idx="1612">
                  <c:v>3.69431898036117E-14</c:v>
                </c:pt>
                <c:pt idx="1613">
                  <c:v>3.6936379422687703E-14</c:v>
                </c:pt>
                <c:pt idx="1614">
                  <c:v>3.6929608542832097E-14</c:v>
                </c:pt>
                <c:pt idx="1615">
                  <c:v>3.6922877110142301E-14</c:v>
                </c:pt>
                <c:pt idx="1616">
                  <c:v>3.69161850710874E-14</c:v>
                </c:pt>
                <c:pt idx="1617">
                  <c:v>3.69095323725066E-14</c:v>
                </c:pt>
                <c:pt idx="1618">
                  <c:v>3.6902918961607399E-14</c:v>
                </c:pt>
                <c:pt idx="1619">
                  <c:v>3.6896344785964398E-14</c:v>
                </c:pt>
                <c:pt idx="1620">
                  <c:v>3.6889809793518098E-14</c:v>
                </c:pt>
                <c:pt idx="1621">
                  <c:v>3.6883313932572701E-14</c:v>
                </c:pt>
                <c:pt idx="1622">
                  <c:v>3.6876857151795103E-14</c:v>
                </c:pt>
                <c:pt idx="1623">
                  <c:v>3.6870439400213701E-14</c:v>
                </c:pt>
                <c:pt idx="1624">
                  <c:v>3.6864060627216302E-14</c:v>
                </c:pt>
                <c:pt idx="1625">
                  <c:v>3.6857720782549198E-14</c:v>
                </c:pt>
                <c:pt idx="1626">
                  <c:v>3.6851419816315902E-14</c:v>
                </c:pt>
                <c:pt idx="1627">
                  <c:v>3.6845157678975001E-14</c:v>
                </c:pt>
                <c:pt idx="1628">
                  <c:v>3.6838934321339801E-14</c:v>
                </c:pt>
                <c:pt idx="1629">
                  <c:v>3.6832749694576E-14</c:v>
                </c:pt>
                <c:pt idx="1630">
                  <c:v>3.6826603750201103E-14</c:v>
                </c:pt>
                <c:pt idx="1631">
                  <c:v>3.6820496440082698E-14</c:v>
                </c:pt>
                <c:pt idx="1632">
                  <c:v>3.6814427716436899E-14</c:v>
                </c:pt>
                <c:pt idx="1633">
                  <c:v>3.6808397531827702E-14</c:v>
                </c:pt>
                <c:pt idx="1634">
                  <c:v>3.6802405839165203E-14</c:v>
                </c:pt>
                <c:pt idx="1635">
                  <c:v>3.6796452591704503E-14</c:v>
                </c:pt>
                <c:pt idx="1636">
                  <c:v>3.6790537743044102E-14</c:v>
                </c:pt>
                <c:pt idx="1637">
                  <c:v>3.6784661247125E-14</c:v>
                </c:pt>
                <c:pt idx="1638">
                  <c:v>3.6778823058229502E-14</c:v>
                </c:pt>
                <c:pt idx="1639">
                  <c:v>3.6773023130979703E-14</c:v>
                </c:pt>
                <c:pt idx="1640">
                  <c:v>3.6767261420336201E-14</c:v>
                </c:pt>
                <c:pt idx="1641">
                  <c:v>3.6761537881597197E-14</c:v>
                </c:pt>
                <c:pt idx="1642">
                  <c:v>3.6755852470397103E-14</c:v>
                </c:pt>
                <c:pt idx="1643">
                  <c:v>3.6750205142705502E-14</c:v>
                </c:pt>
                <c:pt idx="1644">
                  <c:v>3.6744595854825501E-14</c:v>
                </c:pt>
                <c:pt idx="1645">
                  <c:v>3.6739024563393303E-14</c:v>
                </c:pt>
                <c:pt idx="1646">
                  <c:v>3.67334912253764E-14</c:v>
                </c:pt>
                <c:pt idx="1647">
                  <c:v>3.67279957980728E-14</c:v>
                </c:pt>
                <c:pt idx="1648">
                  <c:v>3.6722538239109601E-14</c:v>
                </c:pt>
                <c:pt idx="1649">
                  <c:v>3.6717118506442102E-14</c:v>
                </c:pt>
                <c:pt idx="1650">
                  <c:v>3.6711736558352598E-14</c:v>
                </c:pt>
                <c:pt idx="1651">
                  <c:v>3.6706392353449301E-14</c:v>
                </c:pt>
                <c:pt idx="1652">
                  <c:v>3.6701085850665303E-14</c:v>
                </c:pt>
                <c:pt idx="1653">
                  <c:v>3.6695817009257099E-14</c:v>
                </c:pt>
                <c:pt idx="1654">
                  <c:v>3.6690585788804197E-14</c:v>
                </c:pt>
                <c:pt idx="1655">
                  <c:v>3.6685392149207502E-14</c:v>
                </c:pt>
                <c:pt idx="1656">
                  <c:v>3.66802360506885E-14</c:v>
                </c:pt>
                <c:pt idx="1657">
                  <c:v>3.6675117453787897E-14</c:v>
                </c:pt>
                <c:pt idx="1658">
                  <c:v>3.6670036319365298E-14</c:v>
                </c:pt>
                <c:pt idx="1659">
                  <c:v>3.6664992608597501E-14</c:v>
                </c:pt>
                <c:pt idx="1660">
                  <c:v>3.6659986282977503E-14</c:v>
                </c:pt>
                <c:pt idx="1661">
                  <c:v>3.66550173043141E-14</c:v>
                </c:pt>
                <c:pt idx="1662">
                  <c:v>3.6650085634730299E-14</c:v>
                </c:pt>
                <c:pt idx="1663">
                  <c:v>3.66451912366624E-14</c:v>
                </c:pt>
                <c:pt idx="1664">
                  <c:v>3.6640334072859501E-14</c:v>
                </c:pt>
                <c:pt idx="1665">
                  <c:v>3.6635514106381903E-14</c:v>
                </c:pt>
                <c:pt idx="1666">
                  <c:v>3.6630731300600602E-14</c:v>
                </c:pt>
                <c:pt idx="1667">
                  <c:v>3.6625985619195997E-14</c:v>
                </c:pt>
                <c:pt idx="1668">
                  <c:v>3.66212770261574E-14</c:v>
                </c:pt>
                <c:pt idx="1669">
                  <c:v>3.66166054857818E-14</c:v>
                </c:pt>
                <c:pt idx="1670">
                  <c:v>3.6611970962672799E-14</c:v>
                </c:pt>
                <c:pt idx="1671">
                  <c:v>3.66073734217402E-14</c:v>
                </c:pt>
                <c:pt idx="1672">
                  <c:v>3.6602812828198497E-14</c:v>
                </c:pt>
                <c:pt idx="1673">
                  <c:v>3.65982891475665E-14</c:v>
                </c:pt>
                <c:pt idx="1674">
                  <c:v>3.6593802345666399E-14</c:v>
                </c:pt>
                <c:pt idx="1675">
                  <c:v>3.65893523886224E-14</c:v>
                </c:pt>
                <c:pt idx="1676">
                  <c:v>3.6584939242860499E-14</c:v>
                </c:pt>
                <c:pt idx="1677">
                  <c:v>3.6580562875107302E-14</c:v>
                </c:pt>
                <c:pt idx="1678">
                  <c:v>3.6576223252389198E-14</c:v>
                </c:pt>
                <c:pt idx="1679">
                  <c:v>3.6571920342031399E-14</c:v>
                </c:pt>
                <c:pt idx="1680">
                  <c:v>3.6567654111657602E-14</c:v>
                </c:pt>
                <c:pt idx="1681">
                  <c:v>3.65634245291885E-14</c:v>
                </c:pt>
                <c:pt idx="1682">
                  <c:v>3.6559231562841701E-14</c:v>
                </c:pt>
                <c:pt idx="1683">
                  <c:v>3.6555075181130101E-14</c:v>
                </c:pt>
                <c:pt idx="1684">
                  <c:v>3.6550955352861703E-14</c:v>
                </c:pt>
                <c:pt idx="1685">
                  <c:v>3.6546872047138902E-14</c:v>
                </c:pt>
                <c:pt idx="1686">
                  <c:v>3.6542825233357202E-14</c:v>
                </c:pt>
                <c:pt idx="1687">
                  <c:v>3.6538814881204698E-14</c:v>
                </c:pt>
                <c:pt idx="1688">
                  <c:v>3.6534840960661497E-14</c:v>
                </c:pt>
                <c:pt idx="1689">
                  <c:v>3.6530903441998801E-14</c:v>
                </c:pt>
                <c:pt idx="1690">
                  <c:v>3.65270022957779E-14</c:v>
                </c:pt>
                <c:pt idx="1691">
                  <c:v>3.6523137492850199E-14</c:v>
                </c:pt>
                <c:pt idx="1692">
                  <c:v>3.6519309004355601E-14</c:v>
                </c:pt>
                <c:pt idx="1693">
                  <c:v>3.6515516801722302E-14</c:v>
                </c:pt>
                <c:pt idx="1694">
                  <c:v>3.6511760856666099E-14</c:v>
                </c:pt>
                <c:pt idx="1695">
                  <c:v>3.6508041141189302E-14</c:v>
                </c:pt>
                <c:pt idx="1696">
                  <c:v>3.6504357627580698E-14</c:v>
                </c:pt>
                <c:pt idx="1697">
                  <c:v>3.6500710288414199E-14</c:v>
                </c:pt>
                <c:pt idx="1698">
                  <c:v>3.6497099096548403E-14</c:v>
                </c:pt>
                <c:pt idx="1699">
                  <c:v>3.6493524025126199E-14</c:v>
                </c:pt>
                <c:pt idx="1700">
                  <c:v>3.6489985047573602E-14</c:v>
                </c:pt>
                <c:pt idx="1701">
                  <c:v>3.6486482137599499E-14</c:v>
                </c:pt>
                <c:pt idx="1702">
                  <c:v>3.6483015269195003E-14</c:v>
                </c:pt>
                <c:pt idx="1703">
                  <c:v>3.64795844166325E-14</c:v>
                </c:pt>
                <c:pt idx="1704">
                  <c:v>3.6476189554465097E-14</c:v>
                </c:pt>
                <c:pt idx="1705">
                  <c:v>3.6472830657526397E-14</c:v>
                </c:pt>
                <c:pt idx="1706">
                  <c:v>3.6469507700929403E-14</c:v>
                </c:pt>
                <c:pt idx="1707">
                  <c:v>3.6466220660066097E-14</c:v>
                </c:pt>
                <c:pt idx="1708">
                  <c:v>3.6462969510607E-14</c:v>
                </c:pt>
                <c:pt idx="1709">
                  <c:v>3.6459754228500197E-14</c:v>
                </c:pt>
                <c:pt idx="1710">
                  <c:v>3.6456574789971099E-14</c:v>
                </c:pt>
                <c:pt idx="1711">
                  <c:v>3.6453431171521698E-14</c:v>
                </c:pt>
                <c:pt idx="1712">
                  <c:v>3.6450323349930099E-14</c:v>
                </c:pt>
                <c:pt idx="1713">
                  <c:v>3.6447251302249798E-14</c:v>
                </c:pt>
                <c:pt idx="1714">
                  <c:v>3.6444215005809398E-14</c:v>
                </c:pt>
                <c:pt idx="1715">
                  <c:v>3.6441214438211598E-14</c:v>
                </c:pt>
                <c:pt idx="1716">
                  <c:v>3.6438249577333199E-14</c:v>
                </c:pt>
                <c:pt idx="1717">
                  <c:v>3.6435320401324097E-14</c:v>
                </c:pt>
                <c:pt idx="1718">
                  <c:v>3.6432426888607199E-14</c:v>
                </c:pt>
                <c:pt idx="1719">
                  <c:v>3.6429569017877498E-14</c:v>
                </c:pt>
                <c:pt idx="1720">
                  <c:v>3.6426746768101697E-14</c:v>
                </c:pt>
                <c:pt idx="1721">
                  <c:v>3.6423960118518E-14</c:v>
                </c:pt>
                <c:pt idx="1722">
                  <c:v>3.6421209048634999E-14</c:v>
                </c:pt>
                <c:pt idx="1723">
                  <c:v>3.6418493538231703E-14</c:v>
                </c:pt>
                <c:pt idx="1724">
                  <c:v>3.6415813567356898E-14</c:v>
                </c:pt>
                <c:pt idx="1725">
                  <c:v>3.6413169116328701E-14</c:v>
                </c:pt>
                <c:pt idx="1726">
                  <c:v>3.6410560165733801E-14</c:v>
                </c:pt>
                <c:pt idx="1727">
                  <c:v>3.6407986696427602E-14</c:v>
                </c:pt>
                <c:pt idx="1728">
                  <c:v>3.6405448689532998E-14</c:v>
                </c:pt>
                <c:pt idx="1729">
                  <c:v>3.6402946126440602E-14</c:v>
                </c:pt>
                <c:pt idx="1730">
                  <c:v>3.6400478988807897E-14</c:v>
                </c:pt>
                <c:pt idx="1731">
                  <c:v>3.6398047258558899E-14</c:v>
                </c:pt>
                <c:pt idx="1732">
                  <c:v>3.6395650917883898E-14</c:v>
                </c:pt>
                <c:pt idx="1733">
                  <c:v>3.6393289949238597E-14</c:v>
                </c:pt>
                <c:pt idx="1734">
                  <c:v>3.6390964335344298E-14</c:v>
                </c:pt>
                <c:pt idx="1735">
                  <c:v>3.6388674059186999E-14</c:v>
                </c:pt>
                <c:pt idx="1736">
                  <c:v>3.6386419104017102E-14</c:v>
                </c:pt>
                <c:pt idx="1737">
                  <c:v>3.63841994533493E-14</c:v>
                </c:pt>
                <c:pt idx="1738">
                  <c:v>3.6382015090961698E-14</c:v>
                </c:pt>
                <c:pt idx="1739">
                  <c:v>3.6379866000895803E-14</c:v>
                </c:pt>
                <c:pt idx="1740">
                  <c:v>3.6377752167456098E-14</c:v>
                </c:pt>
                <c:pt idx="1741">
                  <c:v>3.6375673575209498E-14</c:v>
                </c:pt>
                <c:pt idx="1742">
                  <c:v>3.6373630208985299E-14</c:v>
                </c:pt>
                <c:pt idx="1743">
                  <c:v>3.6371622053874301E-14</c:v>
                </c:pt>
                <c:pt idx="1744">
                  <c:v>3.6369649095228897E-14</c:v>
                </c:pt>
                <c:pt idx="1745">
                  <c:v>3.63677113186627E-14</c:v>
                </c:pt>
                <c:pt idx="1746">
                  <c:v>3.6365808710050102E-14</c:v>
                </c:pt>
                <c:pt idx="1747">
                  <c:v>3.6363941255525697E-14</c:v>
                </c:pt>
                <c:pt idx="1748">
                  <c:v>3.6362108941484502E-14</c:v>
                </c:pt>
                <c:pt idx="1749">
                  <c:v>3.6360311754581103E-14</c:v>
                </c:pt>
                <c:pt idx="1750">
                  <c:v>3.6358549681729598E-14</c:v>
                </c:pt>
                <c:pt idx="1751">
                  <c:v>3.6356822710103399E-14</c:v>
                </c:pt>
                <c:pt idx="1752">
                  <c:v>3.6355130827134797E-14</c:v>
                </c:pt>
                <c:pt idx="1753">
                  <c:v>3.6353474020514401E-14</c:v>
                </c:pt>
                <c:pt idx="1754">
                  <c:v>3.63518522781914E-14</c:v>
                </c:pt>
                <c:pt idx="1755">
                  <c:v>3.6350265588372803E-14</c:v>
                </c:pt>
                <c:pt idx="1756">
                  <c:v>3.6348713939523401E-14</c:v>
                </c:pt>
                <c:pt idx="1757">
                  <c:v>3.6347197320365499E-14</c:v>
                </c:pt>
                <c:pt idx="1758">
                  <c:v>3.6345715719878502E-14</c:v>
                </c:pt>
                <c:pt idx="1759">
                  <c:v>3.6344269127298801E-14</c:v>
                </c:pt>
                <c:pt idx="1760">
                  <c:v>3.63428575321195E-14</c:v>
                </c:pt>
                <c:pt idx="1761">
                  <c:v>3.6341480924090103E-14</c:v>
                </c:pt>
                <c:pt idx="1762">
                  <c:v>3.6340139293216399E-14</c:v>
                </c:pt>
                <c:pt idx="1763">
                  <c:v>3.6338832629759798E-14</c:v>
                </c:pt>
                <c:pt idx="1764">
                  <c:v>3.6337560924237998E-14</c:v>
                </c:pt>
                <c:pt idx="1765">
                  <c:v>3.6336324167423697E-14</c:v>
                </c:pt>
                <c:pt idx="1766">
                  <c:v>3.6335122350345302E-14</c:v>
                </c:pt>
                <c:pt idx="1767">
                  <c:v>3.6333955464286E-14</c:v>
                </c:pt>
                <c:pt idx="1768">
                  <c:v>3.6332823500784003E-14</c:v>
                </c:pt>
                <c:pt idx="1769">
                  <c:v>3.6331726451632202E-14</c:v>
                </c:pt>
                <c:pt idx="1770">
                  <c:v>3.6330664308877902E-14</c:v>
                </c:pt>
                <c:pt idx="1771">
                  <c:v>3.63296370648229E-14</c:v>
                </c:pt>
                <c:pt idx="1772">
                  <c:v>3.6328644712023101E-14</c:v>
                </c:pt>
                <c:pt idx="1773">
                  <c:v>3.6327687243287999E-14</c:v>
                </c:pt>
                <c:pt idx="1774">
                  <c:v>3.63267646516815E-14</c:v>
                </c:pt>
                <c:pt idx="1775">
                  <c:v>3.6325876930520501E-14</c:v>
                </c:pt>
                <c:pt idx="1776">
                  <c:v>3.6325024073375898E-14</c:v>
                </c:pt>
                <c:pt idx="1777">
                  <c:v>3.6324206074071701E-14</c:v>
                </c:pt>
                <c:pt idx="1778">
                  <c:v>3.6323422926684901E-14</c:v>
                </c:pt>
                <c:pt idx="1779">
                  <c:v>3.6322674625545899E-14</c:v>
                </c:pt>
                <c:pt idx="1780">
                  <c:v>3.6321961165237699E-14</c:v>
                </c:pt>
                <c:pt idx="1781">
                  <c:v>3.63212825405963E-14</c:v>
                </c:pt>
                <c:pt idx="1782">
                  <c:v>3.6320638746710403E-14</c:v>
                </c:pt>
                <c:pt idx="1783">
                  <c:v>3.6320029778920902E-14</c:v>
                </c:pt>
                <c:pt idx="1784">
                  <c:v>3.63194556328216E-14</c:v>
                </c:pt>
                <c:pt idx="1785">
                  <c:v>3.6318916304258397E-14</c:v>
                </c:pt>
                <c:pt idx="1786">
                  <c:v>3.6318411789329399E-14</c:v>
                </c:pt>
                <c:pt idx="1787">
                  <c:v>3.6317942084384901E-14</c:v>
                </c:pt>
                <c:pt idx="1788">
                  <c:v>3.6317507186027302E-14</c:v>
                </c:pt>
                <c:pt idx="1789">
                  <c:v>3.63171070911111E-14</c:v>
                </c:pt>
                <c:pt idx="1790">
                  <c:v>3.63167417967425E-14</c:v>
                </c:pt>
                <c:pt idx="1791">
                  <c:v>3.6316411300279701E-14</c:v>
                </c:pt>
                <c:pt idx="1792">
                  <c:v>3.6316115599332601E-14</c:v>
                </c:pt>
                <c:pt idx="1793">
                  <c:v>3.6315854691762899E-14</c:v>
                </c:pt>
                <c:pt idx="1794">
                  <c:v>3.6315628575684001E-14</c:v>
                </c:pt>
                <c:pt idx="1795">
                  <c:v>3.6315437249460801E-14</c:v>
                </c:pt>
                <c:pt idx="1796">
                  <c:v>3.6315280711710001E-14</c:v>
                </c:pt>
                <c:pt idx="1797">
                  <c:v>3.63151589612997E-14</c:v>
                </c:pt>
                <c:pt idx="1798">
                  <c:v>3.6315071997349699E-14</c:v>
                </c:pt>
                <c:pt idx="1799">
                  <c:v>3.6315019819231202E-14</c:v>
                </c:pt>
                <c:pt idx="1800">
                  <c:v>3.6315002426566999E-14</c:v>
                </c:pt>
                <c:pt idx="1801">
                  <c:v>3.6315019819231202E-14</c:v>
                </c:pt>
                <c:pt idx="1802">
                  <c:v>3.6315071997349699E-14</c:v>
                </c:pt>
                <c:pt idx="1803">
                  <c:v>3.63151589612997E-14</c:v>
                </c:pt>
                <c:pt idx="1804">
                  <c:v>3.6315280711710001E-14</c:v>
                </c:pt>
                <c:pt idx="1805">
                  <c:v>3.6315437249460801E-14</c:v>
                </c:pt>
                <c:pt idx="1806">
                  <c:v>3.6315628575684001E-14</c:v>
                </c:pt>
                <c:pt idx="1807">
                  <c:v>3.6315854691762899E-14</c:v>
                </c:pt>
                <c:pt idx="1808">
                  <c:v>3.6316115599332601E-14</c:v>
                </c:pt>
                <c:pt idx="1809">
                  <c:v>3.6316411300279701E-14</c:v>
                </c:pt>
                <c:pt idx="1810">
                  <c:v>3.63167417967425E-14</c:v>
                </c:pt>
                <c:pt idx="1811">
                  <c:v>3.63171070911111E-14</c:v>
                </c:pt>
                <c:pt idx="1812">
                  <c:v>3.6317507186027302E-14</c:v>
                </c:pt>
                <c:pt idx="1813">
                  <c:v>3.6317942084384901E-14</c:v>
                </c:pt>
                <c:pt idx="1814">
                  <c:v>3.6318411789329399E-14</c:v>
                </c:pt>
                <c:pt idx="1815">
                  <c:v>3.6318916304258397E-14</c:v>
                </c:pt>
                <c:pt idx="1816">
                  <c:v>3.63194556328216E-14</c:v>
                </c:pt>
                <c:pt idx="1817">
                  <c:v>3.6320029778920902E-14</c:v>
                </c:pt>
                <c:pt idx="1818">
                  <c:v>3.6320638746710403E-14</c:v>
                </c:pt>
                <c:pt idx="1819">
                  <c:v>3.63212825405963E-14</c:v>
                </c:pt>
                <c:pt idx="1820">
                  <c:v>3.6321961165237699E-14</c:v>
                </c:pt>
                <c:pt idx="1821">
                  <c:v>3.6322674625545798E-14</c:v>
                </c:pt>
                <c:pt idx="1822">
                  <c:v>3.6323422926684901E-14</c:v>
                </c:pt>
                <c:pt idx="1823">
                  <c:v>3.6324206074071701E-14</c:v>
                </c:pt>
                <c:pt idx="1824">
                  <c:v>3.6325024073375898E-14</c:v>
                </c:pt>
                <c:pt idx="1825">
                  <c:v>3.6325876930520501E-14</c:v>
                </c:pt>
                <c:pt idx="1826">
                  <c:v>3.6326764651681399E-14</c:v>
                </c:pt>
                <c:pt idx="1827">
                  <c:v>3.6327687243287999E-14</c:v>
                </c:pt>
                <c:pt idx="1828">
                  <c:v>3.6328644712023101E-14</c:v>
                </c:pt>
                <c:pt idx="1829">
                  <c:v>3.63296370648229E-14</c:v>
                </c:pt>
                <c:pt idx="1830">
                  <c:v>3.6330664308877902E-14</c:v>
                </c:pt>
                <c:pt idx="1831">
                  <c:v>3.6331726451632202E-14</c:v>
                </c:pt>
                <c:pt idx="1832">
                  <c:v>3.6332823500784003E-14</c:v>
                </c:pt>
                <c:pt idx="1833">
                  <c:v>3.6333955464286E-14</c:v>
                </c:pt>
                <c:pt idx="1834">
                  <c:v>3.6335122350345302E-14</c:v>
                </c:pt>
                <c:pt idx="1835">
                  <c:v>3.6336324167423697E-14</c:v>
                </c:pt>
                <c:pt idx="1836">
                  <c:v>3.6337560924237998E-14</c:v>
                </c:pt>
                <c:pt idx="1837">
                  <c:v>3.6338832629759899E-14</c:v>
                </c:pt>
                <c:pt idx="1838">
                  <c:v>3.6340139293216399E-14</c:v>
                </c:pt>
                <c:pt idx="1839">
                  <c:v>3.6341480924090103E-14</c:v>
                </c:pt>
                <c:pt idx="1840">
                  <c:v>3.63428575321195E-14</c:v>
                </c:pt>
                <c:pt idx="1841">
                  <c:v>3.6344269127298801E-14</c:v>
                </c:pt>
                <c:pt idx="1842">
                  <c:v>3.6345715719878502E-14</c:v>
                </c:pt>
                <c:pt idx="1843">
                  <c:v>3.6347197320365499E-14</c:v>
                </c:pt>
                <c:pt idx="1844">
                  <c:v>3.6348713939523401E-14</c:v>
                </c:pt>
                <c:pt idx="1845">
                  <c:v>3.6350265588372803E-14</c:v>
                </c:pt>
                <c:pt idx="1846">
                  <c:v>3.63518522781914E-14</c:v>
                </c:pt>
                <c:pt idx="1847">
                  <c:v>3.6353474020514401E-14</c:v>
                </c:pt>
                <c:pt idx="1848">
                  <c:v>3.6355130827134797E-14</c:v>
                </c:pt>
                <c:pt idx="1849">
                  <c:v>3.6356822710103399E-14</c:v>
                </c:pt>
                <c:pt idx="1850">
                  <c:v>3.6358549681729598E-14</c:v>
                </c:pt>
                <c:pt idx="1851">
                  <c:v>3.6360311754581103E-14</c:v>
                </c:pt>
                <c:pt idx="1852">
                  <c:v>3.6362108941484502E-14</c:v>
                </c:pt>
                <c:pt idx="1853">
                  <c:v>3.6363941255525697E-14</c:v>
                </c:pt>
                <c:pt idx="1854">
                  <c:v>3.6365808710050102E-14</c:v>
                </c:pt>
                <c:pt idx="1855">
                  <c:v>3.63677113186627E-14</c:v>
                </c:pt>
                <c:pt idx="1856">
                  <c:v>3.6369649095228897E-14</c:v>
                </c:pt>
                <c:pt idx="1857">
                  <c:v>3.6371622053874301E-14</c:v>
                </c:pt>
                <c:pt idx="1858">
                  <c:v>3.6373630208985299E-14</c:v>
                </c:pt>
                <c:pt idx="1859">
                  <c:v>3.6375673575209498E-14</c:v>
                </c:pt>
                <c:pt idx="1860">
                  <c:v>3.6377752167456098E-14</c:v>
                </c:pt>
                <c:pt idx="1861">
                  <c:v>3.6379866000895803E-14</c:v>
                </c:pt>
                <c:pt idx="1862">
                  <c:v>3.6382015090961698E-14</c:v>
                </c:pt>
                <c:pt idx="1863">
                  <c:v>3.63841994533493E-14</c:v>
                </c:pt>
                <c:pt idx="1864">
                  <c:v>3.6386419104017102E-14</c:v>
                </c:pt>
                <c:pt idx="1865">
                  <c:v>3.6388674059186999E-14</c:v>
                </c:pt>
                <c:pt idx="1866">
                  <c:v>3.6390964335344298E-14</c:v>
                </c:pt>
                <c:pt idx="1867">
                  <c:v>3.6393289949238597E-14</c:v>
                </c:pt>
                <c:pt idx="1868">
                  <c:v>3.6395650917883898E-14</c:v>
                </c:pt>
                <c:pt idx="1869">
                  <c:v>3.6398047258558899E-14</c:v>
                </c:pt>
                <c:pt idx="1870">
                  <c:v>3.6400478988807897E-14</c:v>
                </c:pt>
                <c:pt idx="1871">
                  <c:v>3.6402946126440602E-14</c:v>
                </c:pt>
                <c:pt idx="1872">
                  <c:v>3.6405448689532998E-14</c:v>
                </c:pt>
                <c:pt idx="1873">
                  <c:v>3.6407986696427602E-14</c:v>
                </c:pt>
                <c:pt idx="1874">
                  <c:v>3.6410560165733801E-14</c:v>
                </c:pt>
                <c:pt idx="1875">
                  <c:v>3.6413169116328701E-14</c:v>
                </c:pt>
                <c:pt idx="1876">
                  <c:v>3.6415813567356898E-14</c:v>
                </c:pt>
                <c:pt idx="1877">
                  <c:v>3.6418493538231703E-14</c:v>
                </c:pt>
                <c:pt idx="1878">
                  <c:v>3.6421209048634999E-14</c:v>
                </c:pt>
                <c:pt idx="1879">
                  <c:v>3.6423960118518E-14</c:v>
                </c:pt>
                <c:pt idx="1880">
                  <c:v>3.6426746768101697E-14</c:v>
                </c:pt>
                <c:pt idx="1881">
                  <c:v>3.6429569017877498E-14</c:v>
                </c:pt>
                <c:pt idx="1882">
                  <c:v>3.6432426888607199E-14</c:v>
                </c:pt>
                <c:pt idx="1883">
                  <c:v>3.6435320401324097E-14</c:v>
                </c:pt>
                <c:pt idx="1884">
                  <c:v>3.6438249577333199E-14</c:v>
                </c:pt>
                <c:pt idx="1885">
                  <c:v>3.6441214438211598E-14</c:v>
                </c:pt>
                <c:pt idx="1886">
                  <c:v>3.6444215005809398E-14</c:v>
                </c:pt>
                <c:pt idx="1887">
                  <c:v>3.6447251302249798E-14</c:v>
                </c:pt>
                <c:pt idx="1888">
                  <c:v>3.6450323349930099E-14</c:v>
                </c:pt>
                <c:pt idx="1889">
                  <c:v>3.6453431171521698E-14</c:v>
                </c:pt>
                <c:pt idx="1890">
                  <c:v>3.6456574789971099E-14</c:v>
                </c:pt>
                <c:pt idx="1891">
                  <c:v>3.6459754228500197E-14</c:v>
                </c:pt>
                <c:pt idx="1892">
                  <c:v>3.6462969510607E-14</c:v>
                </c:pt>
                <c:pt idx="1893">
                  <c:v>3.6466220660066097E-14</c:v>
                </c:pt>
                <c:pt idx="1894">
                  <c:v>3.6469507700929403E-14</c:v>
                </c:pt>
                <c:pt idx="1895">
                  <c:v>3.6472830657526397E-14</c:v>
                </c:pt>
                <c:pt idx="1896">
                  <c:v>3.6476189554465097E-14</c:v>
                </c:pt>
                <c:pt idx="1897">
                  <c:v>3.64795844166325E-14</c:v>
                </c:pt>
                <c:pt idx="1898">
                  <c:v>3.6483015269195003E-14</c:v>
                </c:pt>
                <c:pt idx="1899">
                  <c:v>3.6486482137599499E-14</c:v>
                </c:pt>
                <c:pt idx="1900">
                  <c:v>3.6489985047573602E-14</c:v>
                </c:pt>
                <c:pt idx="1901">
                  <c:v>3.6493524025126199E-14</c:v>
                </c:pt>
                <c:pt idx="1902">
                  <c:v>3.6497099096548403E-14</c:v>
                </c:pt>
                <c:pt idx="1903">
                  <c:v>3.6500710288414199E-14</c:v>
                </c:pt>
                <c:pt idx="1904">
                  <c:v>3.6504357627580698E-14</c:v>
                </c:pt>
                <c:pt idx="1905">
                  <c:v>3.6508041141189302E-14</c:v>
                </c:pt>
                <c:pt idx="1906">
                  <c:v>3.6511760856665998E-14</c:v>
                </c:pt>
                <c:pt idx="1907">
                  <c:v>3.6515516801722302E-14</c:v>
                </c:pt>
                <c:pt idx="1908">
                  <c:v>3.6519309004355601E-14</c:v>
                </c:pt>
                <c:pt idx="1909">
                  <c:v>3.6523137492850199E-14</c:v>
                </c:pt>
                <c:pt idx="1910">
                  <c:v>3.65270022957779E-14</c:v>
                </c:pt>
                <c:pt idx="1911">
                  <c:v>3.65309034419987E-14</c:v>
                </c:pt>
                <c:pt idx="1912">
                  <c:v>3.6534840960661497E-14</c:v>
                </c:pt>
                <c:pt idx="1913">
                  <c:v>3.6538814881204698E-14</c:v>
                </c:pt>
                <c:pt idx="1914">
                  <c:v>3.6542825233357202E-14</c:v>
                </c:pt>
                <c:pt idx="1915">
                  <c:v>3.6546872047138902E-14</c:v>
                </c:pt>
                <c:pt idx="1916">
                  <c:v>3.6550955352861703E-14</c:v>
                </c:pt>
                <c:pt idx="1917">
                  <c:v>3.6555075181130101E-14</c:v>
                </c:pt>
                <c:pt idx="1918">
                  <c:v>3.6559231562841701E-14</c:v>
                </c:pt>
                <c:pt idx="1919">
                  <c:v>3.6563424529188601E-14</c:v>
                </c:pt>
                <c:pt idx="1920">
                  <c:v>3.6567654111657602E-14</c:v>
                </c:pt>
                <c:pt idx="1921">
                  <c:v>3.6571920342031399E-14</c:v>
                </c:pt>
                <c:pt idx="1922">
                  <c:v>3.6576223252389198E-14</c:v>
                </c:pt>
                <c:pt idx="1923">
                  <c:v>3.6580562875107302E-14</c:v>
                </c:pt>
                <c:pt idx="1924">
                  <c:v>3.6584939242860499E-14</c:v>
                </c:pt>
                <c:pt idx="1925">
                  <c:v>3.65893523886224E-14</c:v>
                </c:pt>
                <c:pt idx="1926">
                  <c:v>3.6593802345666399E-14</c:v>
                </c:pt>
                <c:pt idx="1927">
                  <c:v>3.65982891475665E-14</c:v>
                </c:pt>
                <c:pt idx="1928">
                  <c:v>3.6602812828198497E-14</c:v>
                </c:pt>
                <c:pt idx="1929">
                  <c:v>3.6607373421740099E-14</c:v>
                </c:pt>
                <c:pt idx="1930">
                  <c:v>3.6611970962672799E-14</c:v>
                </c:pt>
                <c:pt idx="1931">
                  <c:v>3.66166054857818E-14</c:v>
                </c:pt>
                <c:pt idx="1932">
                  <c:v>3.66212770261574E-14</c:v>
                </c:pt>
                <c:pt idx="1933">
                  <c:v>3.6625985619195997E-14</c:v>
                </c:pt>
                <c:pt idx="1934">
                  <c:v>3.6630731300600602E-14</c:v>
                </c:pt>
                <c:pt idx="1935">
                  <c:v>3.6635514106381903E-14</c:v>
                </c:pt>
                <c:pt idx="1936">
                  <c:v>3.6640334072859501E-14</c:v>
                </c:pt>
                <c:pt idx="1937">
                  <c:v>3.66451912366624E-14</c:v>
                </c:pt>
                <c:pt idx="1938">
                  <c:v>3.6650085634730299E-14</c:v>
                </c:pt>
                <c:pt idx="1939">
                  <c:v>3.66550173043141E-14</c:v>
                </c:pt>
                <c:pt idx="1940">
                  <c:v>3.6659986282977503E-14</c:v>
                </c:pt>
                <c:pt idx="1941">
                  <c:v>3.6664992608597501E-14</c:v>
                </c:pt>
                <c:pt idx="1942">
                  <c:v>3.6670036319365399E-14</c:v>
                </c:pt>
                <c:pt idx="1943">
                  <c:v>3.6675117453787897E-14</c:v>
                </c:pt>
                <c:pt idx="1944">
                  <c:v>3.66802360506885E-14</c:v>
                </c:pt>
                <c:pt idx="1945">
                  <c:v>3.6685392149207502E-14</c:v>
                </c:pt>
                <c:pt idx="1946">
                  <c:v>3.6690585788804197E-14</c:v>
                </c:pt>
                <c:pt idx="1947">
                  <c:v>3.6695817009257099E-14</c:v>
                </c:pt>
                <c:pt idx="1948">
                  <c:v>3.6701085850665303E-14</c:v>
                </c:pt>
                <c:pt idx="1949">
                  <c:v>3.6706392353449301E-14</c:v>
                </c:pt>
                <c:pt idx="1950">
                  <c:v>3.6711736558352598E-14</c:v>
                </c:pt>
                <c:pt idx="1951">
                  <c:v>3.6717118506442102E-14</c:v>
                </c:pt>
                <c:pt idx="1952">
                  <c:v>3.6722538239109601E-14</c:v>
                </c:pt>
                <c:pt idx="1953">
                  <c:v>3.67279957980728E-14</c:v>
                </c:pt>
                <c:pt idx="1954">
                  <c:v>3.6733491225376501E-14</c:v>
                </c:pt>
                <c:pt idx="1955">
                  <c:v>3.6739024563393303E-14</c:v>
                </c:pt>
                <c:pt idx="1956">
                  <c:v>3.6744595854825501E-14</c:v>
                </c:pt>
                <c:pt idx="1957">
                  <c:v>3.6750205142705401E-14</c:v>
                </c:pt>
                <c:pt idx="1958">
                  <c:v>3.6755852470397103E-14</c:v>
                </c:pt>
                <c:pt idx="1959">
                  <c:v>3.6761537881597197E-14</c:v>
                </c:pt>
                <c:pt idx="1960">
                  <c:v>3.6767261420336201E-14</c:v>
                </c:pt>
                <c:pt idx="1961">
                  <c:v>3.6773023130979703E-14</c:v>
                </c:pt>
                <c:pt idx="1962">
                  <c:v>3.6778823058229502E-14</c:v>
                </c:pt>
                <c:pt idx="1963">
                  <c:v>3.6784661247125E-14</c:v>
                </c:pt>
                <c:pt idx="1964">
                  <c:v>3.6790537743044102E-14</c:v>
                </c:pt>
                <c:pt idx="1965">
                  <c:v>3.6796452591704503E-14</c:v>
                </c:pt>
                <c:pt idx="1966">
                  <c:v>3.6802405839165298E-14</c:v>
                </c:pt>
                <c:pt idx="1967">
                  <c:v>3.6808397531827702E-14</c:v>
                </c:pt>
                <c:pt idx="1968">
                  <c:v>3.6814427716436899E-14</c:v>
                </c:pt>
                <c:pt idx="1969">
                  <c:v>3.6820496440082597E-14</c:v>
                </c:pt>
                <c:pt idx="1970">
                  <c:v>3.6826603750201198E-14</c:v>
                </c:pt>
                <c:pt idx="1971">
                  <c:v>3.6832749694576E-14</c:v>
                </c:pt>
                <c:pt idx="1972">
                  <c:v>3.6838934321339801E-14</c:v>
                </c:pt>
                <c:pt idx="1973">
                  <c:v>3.6845157678975102E-14</c:v>
                </c:pt>
                <c:pt idx="1974">
                  <c:v>3.6851419816315902E-14</c:v>
                </c:pt>
                <c:pt idx="1975">
                  <c:v>3.6857720782549198E-14</c:v>
                </c:pt>
                <c:pt idx="1976">
                  <c:v>3.6864060627216302E-14</c:v>
                </c:pt>
                <c:pt idx="1977">
                  <c:v>3.6870439400213701E-14</c:v>
                </c:pt>
                <c:pt idx="1978">
                  <c:v>3.6876857151795103E-14</c:v>
                </c:pt>
                <c:pt idx="1979">
                  <c:v>3.68833139325726E-14</c:v>
                </c:pt>
                <c:pt idx="1980">
                  <c:v>3.6889809793518098E-14</c:v>
                </c:pt>
                <c:pt idx="1981">
                  <c:v>3.6896344785964499E-14</c:v>
                </c:pt>
                <c:pt idx="1982">
                  <c:v>3.6902918961607298E-14</c:v>
                </c:pt>
                <c:pt idx="1983">
                  <c:v>3.69095323725066E-14</c:v>
                </c:pt>
                <c:pt idx="1984">
                  <c:v>3.69161850710874E-14</c:v>
                </c:pt>
                <c:pt idx="1985">
                  <c:v>3.6922877110142301E-14</c:v>
                </c:pt>
                <c:pt idx="1986">
                  <c:v>3.6929608542832097E-14</c:v>
                </c:pt>
                <c:pt idx="1987">
                  <c:v>3.6936379422687703E-14</c:v>
                </c:pt>
                <c:pt idx="1988">
                  <c:v>3.69431898036117E-14</c:v>
                </c:pt>
                <c:pt idx="1989">
                  <c:v>3.6950039739879701E-14</c:v>
                </c:pt>
                <c:pt idx="1990">
                  <c:v>3.6956929286141899E-14</c:v>
                </c:pt>
                <c:pt idx="1991">
                  <c:v>3.6963858497424998E-14</c:v>
                </c:pt>
                <c:pt idx="1992">
                  <c:v>3.6970827429133298E-14</c:v>
                </c:pt>
                <c:pt idx="1993">
                  <c:v>3.6977836137050303E-14</c:v>
                </c:pt>
                <c:pt idx="1994">
                  <c:v>3.6984884677340903E-14</c:v>
                </c:pt>
                <c:pt idx="1995">
                  <c:v>3.6991973106552503E-14</c:v>
                </c:pt>
                <c:pt idx="1996">
                  <c:v>3.6999101481616601E-14</c:v>
                </c:pt>
                <c:pt idx="1997">
                  <c:v>3.7006269859850903E-14</c:v>
                </c:pt>
                <c:pt idx="1998">
                  <c:v>3.7013478298960401E-14</c:v>
                </c:pt>
                <c:pt idx="1999">
                  <c:v>3.7020726857039703E-14</c:v>
                </c:pt>
                <c:pt idx="2000">
                  <c:v>3.7028015592574097E-14</c:v>
                </c:pt>
                <c:pt idx="2001">
                  <c:v>3.7035344564441802E-14</c:v>
                </c:pt>
                <c:pt idx="2002">
                  <c:v>3.7042713831915302E-14</c:v>
                </c:pt>
                <c:pt idx="2003">
                  <c:v>3.7050123454663303E-14</c:v>
                </c:pt>
                <c:pt idx="2004">
                  <c:v>3.7057573492752502E-14</c:v>
                </c:pt>
                <c:pt idx="2005">
                  <c:v>3.7065064006649402E-14</c:v>
                </c:pt>
                <c:pt idx="2006">
                  <c:v>3.7072595057221799E-14</c:v>
                </c:pt>
                <c:pt idx="2007">
                  <c:v>3.7080166705741099E-14</c:v>
                </c:pt>
                <c:pt idx="2008">
                  <c:v>3.7087779013883698E-14</c:v>
                </c:pt>
                <c:pt idx="2009">
                  <c:v>3.7095432043733E-14</c:v>
                </c:pt>
                <c:pt idx="2010">
                  <c:v>3.7103125857781297E-14</c:v>
                </c:pt>
                <c:pt idx="2011">
                  <c:v>3.7110860518931802E-14</c:v>
                </c:pt>
                <c:pt idx="2012">
                  <c:v>3.7118636090500202E-14</c:v>
                </c:pt>
                <c:pt idx="2013">
                  <c:v>3.7126452636216898E-14</c:v>
                </c:pt>
                <c:pt idx="2014">
                  <c:v>3.71343102202288E-14</c:v>
                </c:pt>
                <c:pt idx="2015">
                  <c:v>3.7142208907101001E-14</c:v>
                </c:pt>
                <c:pt idx="2016">
                  <c:v>3.7150148761819602E-14</c:v>
                </c:pt>
                <c:pt idx="2017">
                  <c:v>3.7158129849792697E-14</c:v>
                </c:pt>
                <c:pt idx="2018">
                  <c:v>3.7166152236852798E-14</c:v>
                </c:pt>
                <c:pt idx="2019">
                  <c:v>3.7174215989259298E-14</c:v>
                </c:pt>
                <c:pt idx="2020">
                  <c:v>3.7182321173699501E-14</c:v>
                </c:pt>
                <c:pt idx="2021">
                  <c:v>3.7190467857291902E-14</c:v>
                </c:pt>
                <c:pt idx="2022">
                  <c:v>3.7198656107587202E-14</c:v>
                </c:pt>
                <c:pt idx="2023">
                  <c:v>3.72068859925711E-14</c:v>
                </c:pt>
                <c:pt idx="2024">
                  <c:v>3.7215157580666003E-14</c:v>
                </c:pt>
                <c:pt idx="2025">
                  <c:v>3.7223470940733598E-14</c:v>
                </c:pt>
                <c:pt idx="2026">
                  <c:v>3.7231826142076603E-14</c:v>
                </c:pt>
                <c:pt idx="2027">
                  <c:v>3.7240223254441202E-14</c:v>
                </c:pt>
                <c:pt idx="2028">
                  <c:v>3.7248662348019002E-14</c:v>
                </c:pt>
                <c:pt idx="2029">
                  <c:v>3.7257143493449498E-14</c:v>
                </c:pt>
                <c:pt idx="2030">
                  <c:v>3.72656667618223E-14</c:v>
                </c:pt>
                <c:pt idx="2031">
                  <c:v>3.7274232224679302E-14</c:v>
                </c:pt>
                <c:pt idx="2032">
                  <c:v>3.72828399540169E-14</c:v>
                </c:pt>
                <c:pt idx="2033">
                  <c:v>3.7291490022288502E-14</c:v>
                </c:pt>
                <c:pt idx="2034">
                  <c:v>3.73001825024068E-14</c:v>
                </c:pt>
                <c:pt idx="2035">
                  <c:v>3.7308917467745999E-14</c:v>
                </c:pt>
                <c:pt idx="2036">
                  <c:v>3.73176949921443E-14</c:v>
                </c:pt>
                <c:pt idx="2037">
                  <c:v>3.7326515149906297E-14</c:v>
                </c:pt>
                <c:pt idx="2038">
                  <c:v>3.7335378015805302E-14</c:v>
                </c:pt>
                <c:pt idx="2039">
                  <c:v>3.7344283665085897E-14</c:v>
                </c:pt>
                <c:pt idx="2040">
                  <c:v>3.7353232173466397E-14</c:v>
                </c:pt>
                <c:pt idx="2041">
                  <c:v>3.7362223617141299E-14</c:v>
                </c:pt>
                <c:pt idx="2042">
                  <c:v>3.7371258072783598E-14</c:v>
                </c:pt>
                <c:pt idx="2043">
                  <c:v>3.7380335617548E-14</c:v>
                </c:pt>
                <c:pt idx="2044">
                  <c:v>3.7389456329072401E-14</c:v>
                </c:pt>
                <c:pt idx="2045">
                  <c:v>3.7398620285481598E-14</c:v>
                </c:pt>
                <c:pt idx="2046">
                  <c:v>3.7407827565389102E-14</c:v>
                </c:pt>
                <c:pt idx="2047">
                  <c:v>3.7417078247900002E-14</c:v>
                </c:pt>
                <c:pt idx="2048">
                  <c:v>3.74263724126139E-14</c:v>
                </c:pt>
                <c:pt idx="2049">
                  <c:v>3.7435710139627199E-14</c:v>
                </c:pt>
                <c:pt idx="2050">
                  <c:v>3.7445091509536203E-14</c:v>
                </c:pt>
                <c:pt idx="2051">
                  <c:v>3.7454516603439303E-14</c:v>
                </c:pt>
                <c:pt idx="2052">
                  <c:v>3.7463985502940202E-14</c:v>
                </c:pt>
                <c:pt idx="2053">
                  <c:v>3.7473498290150701E-14</c:v>
                </c:pt>
                <c:pt idx="2054">
                  <c:v>3.7483055047693401E-14</c:v>
                </c:pt>
                <c:pt idx="2055">
                  <c:v>3.7492655858704297E-14</c:v>
                </c:pt>
                <c:pt idx="2056">
                  <c:v>3.75023008068363E-14</c:v>
                </c:pt>
                <c:pt idx="2057">
                  <c:v>3.7511989976261198E-14</c:v>
                </c:pt>
                <c:pt idx="2058">
                  <c:v>3.75217234516735E-14</c:v>
                </c:pt>
                <c:pt idx="2059">
                  <c:v>3.7531501318292899E-14</c:v>
                </c:pt>
                <c:pt idx="2060">
                  <c:v>3.75413236618674E-14</c:v>
                </c:pt>
                <c:pt idx="2061">
                  <c:v>3.7551190568676197E-14</c:v>
                </c:pt>
                <c:pt idx="2062">
                  <c:v>3.7561102125533099E-14</c:v>
                </c:pt>
                <c:pt idx="2063">
                  <c:v>3.75710584197888E-14</c:v>
                </c:pt>
                <c:pt idx="2064">
                  <c:v>3.7581059539335001E-14</c:v>
                </c:pt>
                <c:pt idx="2065">
                  <c:v>3.7591105572606897E-14</c:v>
                </c:pt>
                <c:pt idx="2066">
                  <c:v>3.7601196608586301E-14</c:v>
                </c:pt>
                <c:pt idx="2067">
                  <c:v>3.7611332736805397E-14</c:v>
                </c:pt>
                <c:pt idx="2068">
                  <c:v>3.7621514047349199E-14</c:v>
                </c:pt>
                <c:pt idx="2069">
                  <c:v>3.7631740630859603E-14</c:v>
                </c:pt>
                <c:pt idx="2070">
                  <c:v>3.7642012578537999E-14</c:v>
                </c:pt>
                <c:pt idx="2071">
                  <c:v>3.7652329982148898E-14</c:v>
                </c:pt>
                <c:pt idx="2072">
                  <c:v>3.76626929340235E-14</c:v>
                </c:pt>
                <c:pt idx="2073">
                  <c:v>3.7673101527062598E-14</c:v>
                </c:pt>
                <c:pt idx="2074">
                  <c:v>3.7683555854740403E-14</c:v>
                </c:pt>
                <c:pt idx="2075">
                  <c:v>3.6915821237013603E-14</c:v>
                </c:pt>
                <c:pt idx="2076">
                  <c:v>3.6930589858285601E-14</c:v>
                </c:pt>
                <c:pt idx="2077">
                  <c:v>3.6945400065123697E-14</c:v>
                </c:pt>
                <c:pt idx="2078">
                  <c:v>3.6960251928864897E-14</c:v>
                </c:pt>
                <c:pt idx="2079">
                  <c:v>3.6975145521143098E-14</c:v>
                </c:pt>
                <c:pt idx="2080">
                  <c:v>3.6990080913889597E-14</c:v>
                </c:pt>
                <c:pt idx="2081">
                  <c:v>3.7005058179334297E-14</c:v>
                </c:pt>
                <c:pt idx="2082">
                  <c:v>3.70200773900068E-14</c:v>
                </c:pt>
                <c:pt idx="2083">
                  <c:v>3.70351386187367E-14</c:v>
                </c:pt>
                <c:pt idx="2084">
                  <c:v>3.7050241938655397E-14</c:v>
                </c:pt>
                <c:pt idx="2085">
                  <c:v>3.7065387423196402E-14</c:v>
                </c:pt>
                <c:pt idx="2086">
                  <c:v>3.7080575146096398E-14</c:v>
                </c:pt>
                <c:pt idx="2087">
                  <c:v>3.70958051813965E-14</c:v>
                </c:pt>
                <c:pt idx="2088">
                  <c:v>3.7111077603442899E-14</c:v>
                </c:pt>
                <c:pt idx="2089">
                  <c:v>3.7126392486888E-14</c:v>
                </c:pt>
                <c:pt idx="2090">
                  <c:v>3.7141749906691299E-14</c:v>
                </c:pt>
                <c:pt idx="2091">
                  <c:v>3.7157149938120701E-14</c:v>
                </c:pt>
                <c:pt idx="2092">
                  <c:v>3.7172592656752699E-14</c:v>
                </c:pt>
                <c:pt idx="2093">
                  <c:v>3.71880781384745E-14</c:v>
                </c:pt>
                <c:pt idx="2094">
                  <c:v>3.7203606459483901E-14</c:v>
                </c:pt>
                <c:pt idx="2095">
                  <c:v>3.7219177696291102E-14</c:v>
                </c:pt>
                <c:pt idx="2096">
                  <c:v>3.7234791925719499E-14</c:v>
                </c:pt>
                <c:pt idx="2097">
                  <c:v>3.7250449224906403E-14</c:v>
                </c:pt>
                <c:pt idx="2098">
                  <c:v>3.72661496713044E-14</c:v>
                </c:pt>
                <c:pt idx="2099">
                  <c:v>3.7281893342682401E-14</c:v>
                </c:pt>
                <c:pt idx="2100">
                  <c:v>3.7297680317126202E-14</c:v>
                </c:pt>
                <c:pt idx="2101">
                  <c:v>3.7313510673040202E-14</c:v>
                </c:pt>
                <c:pt idx="2102">
                  <c:v>3.7329384489148099E-14</c:v>
                </c:pt>
                <c:pt idx="2103">
                  <c:v>3.7345301844493598E-14</c:v>
                </c:pt>
                <c:pt idx="2104">
                  <c:v>3.7361262818442297E-14</c:v>
                </c:pt>
                <c:pt idx="2105">
                  <c:v>3.7377267490681802E-14</c:v>
                </c:pt>
                <c:pt idx="2106">
                  <c:v>3.7393315941223698E-14</c:v>
                </c:pt>
                <c:pt idx="2107">
                  <c:v>3.7409408250403902E-14</c:v>
                </c:pt>
                <c:pt idx="2108">
                  <c:v>3.7425544498884199E-14</c:v>
                </c:pt>
                <c:pt idx="2109">
                  <c:v>3.7441724767652899E-14</c:v>
                </c:pt>
                <c:pt idx="2110">
                  <c:v>3.7457949138026597E-14</c:v>
                </c:pt>
                <c:pt idx="2111">
                  <c:v>3.7474217691650499E-14</c:v>
                </c:pt>
                <c:pt idx="2112">
                  <c:v>3.7490530510499999E-14</c:v>
                </c:pt>
                <c:pt idx="2113">
                  <c:v>3.7506887676881798E-14</c:v>
                </c:pt>
                <c:pt idx="2114">
                  <c:v>3.7523289273434798E-14</c:v>
                </c:pt>
                <c:pt idx="2115">
                  <c:v>3.7539735383131201E-14</c:v>
                </c:pt>
                <c:pt idx="2116">
                  <c:v>3.7556226089277999E-14</c:v>
                </c:pt>
                <c:pt idx="2117">
                  <c:v>3.7572761475517799E-14</c:v>
                </c:pt>
                <c:pt idx="2118">
                  <c:v>3.7589341625829798E-14</c:v>
                </c:pt>
                <c:pt idx="2119">
                  <c:v>3.7605966624531502E-14</c:v>
                </c:pt>
                <c:pt idx="2120">
                  <c:v>3.7622636556279303E-14</c:v>
                </c:pt>
                <c:pt idx="2121">
                  <c:v>3.76393515060701E-14</c:v>
                </c:pt>
                <c:pt idx="2122">
                  <c:v>3.7656111559241899E-14</c:v>
                </c:pt>
                <c:pt idx="2123">
                  <c:v>3.7672916801475697E-14</c:v>
                </c:pt>
                <c:pt idx="2124">
                  <c:v>3.7689767318796002E-14</c:v>
                </c:pt>
                <c:pt idx="2125">
                  <c:v>3.7706663197572497E-14</c:v>
                </c:pt>
                <c:pt idx="2126">
                  <c:v>3.7723604524520902E-14</c:v>
                </c:pt>
                <c:pt idx="2127">
                  <c:v>3.7740591386704197E-14</c:v>
                </c:pt>
                <c:pt idx="2128">
                  <c:v>3.7757623871534298E-14</c:v>
                </c:pt>
                <c:pt idx="2129">
                  <c:v>3.77747020667726E-14</c:v>
                </c:pt>
                <c:pt idx="2130">
                  <c:v>3.7791826060531602E-14</c:v>
                </c:pt>
                <c:pt idx="2131">
                  <c:v>3.7808995941275897E-14</c:v>
                </c:pt>
                <c:pt idx="2132">
                  <c:v>3.7826211797823699E-14</c:v>
                </c:pt>
                <c:pt idx="2133">
                  <c:v>3.78434737193478E-14</c:v>
                </c:pt>
                <c:pt idx="2134">
                  <c:v>3.7860781795376998E-14</c:v>
                </c:pt>
                <c:pt idx="2135">
                  <c:v>3.78781361157971E-14</c:v>
                </c:pt>
                <c:pt idx="2136">
                  <c:v>3.7895536770852603E-14</c:v>
                </c:pt>
                <c:pt idx="2137">
                  <c:v>3.7912983851147398E-14</c:v>
                </c:pt>
                <c:pt idx="2138">
                  <c:v>3.7930477447646597E-14</c:v>
                </c:pt>
                <c:pt idx="2139">
                  <c:v>3.7948017651677403E-14</c:v>
                </c:pt>
                <c:pt idx="2140">
                  <c:v>3.7965604554930601E-14</c:v>
                </c:pt>
                <c:pt idx="2141">
                  <c:v>3.7983238249461702E-14</c:v>
                </c:pt>
                <c:pt idx="2142">
                  <c:v>3.8000918827692597E-14</c:v>
                </c:pt>
                <c:pt idx="2143">
                  <c:v>3.8018646382412197E-14</c:v>
                </c:pt>
                <c:pt idx="2144">
                  <c:v>3.80364210067784E-14</c:v>
                </c:pt>
                <c:pt idx="2145">
                  <c:v>3.8054242794319197E-14</c:v>
                </c:pt>
                <c:pt idx="2146">
                  <c:v>3.80721118389337E-14</c:v>
                </c:pt>
                <c:pt idx="2147">
                  <c:v>3.8090028234893899E-14</c:v>
                </c:pt>
                <c:pt idx="2148">
                  <c:v>3.8107992076845803E-14</c:v>
                </c:pt>
                <c:pt idx="2149">
                  <c:v>3.81260034598108E-14</c:v>
                </c:pt>
                <c:pt idx="2150">
                  <c:v>3.8144062479187003E-14</c:v>
                </c:pt>
                <c:pt idx="2151">
                  <c:v>3.81621692307507E-14</c:v>
                </c:pt>
                <c:pt idx="2152">
                  <c:v>3.8180323810657599E-14</c:v>
                </c:pt>
                <c:pt idx="2153">
                  <c:v>3.8198526315444099E-14</c:v>
                </c:pt>
                <c:pt idx="2154">
                  <c:v>3.8216776842029102E-14</c:v>
                </c:pt>
                <c:pt idx="2155">
                  <c:v>3.8235075487714902E-14</c:v>
                </c:pt>
                <c:pt idx="2156">
                  <c:v>3.8253422350189098E-14</c:v>
                </c:pt>
                <c:pt idx="2157">
                  <c:v>3.8271817527525397E-14</c:v>
                </c:pt>
                <c:pt idx="2158">
                  <c:v>3.8290261118185497E-14</c:v>
                </c:pt>
                <c:pt idx="2159">
                  <c:v>3.8308753221020398E-14</c:v>
                </c:pt>
                <c:pt idx="2160">
                  <c:v>3.8327293935271603E-14</c:v>
                </c:pt>
                <c:pt idx="2161">
                  <c:v>3.8345883360572901E-14</c:v>
                </c:pt>
                <c:pt idx="2162">
                  <c:v>3.8364521596951703E-14</c:v>
                </c:pt>
                <c:pt idx="2163">
                  <c:v>3.8383208744830097E-14</c:v>
                </c:pt>
                <c:pt idx="2164">
                  <c:v>3.8401944905027E-14</c:v>
                </c:pt>
                <c:pt idx="2165">
                  <c:v>3.8420730178759197E-14</c:v>
                </c:pt>
                <c:pt idx="2166">
                  <c:v>3.8439564667642798E-14</c:v>
                </c:pt>
                <c:pt idx="2167">
                  <c:v>3.8458448473694701E-14</c:v>
                </c:pt>
                <c:pt idx="2168">
                  <c:v>3.8477381699334503E-14</c:v>
                </c:pt>
                <c:pt idx="2169">
                  <c:v>3.8496364447385497E-14</c:v>
                </c:pt>
                <c:pt idx="2170">
                  <c:v>3.8515396821076298E-14</c:v>
                </c:pt>
                <c:pt idx="2171">
                  <c:v>3.8534478924042498E-14</c:v>
                </c:pt>
                <c:pt idx="2172">
                  <c:v>3.8553610860328097E-14</c:v>
                </c:pt>
                <c:pt idx="2173">
                  <c:v>3.8572792734387203E-14</c:v>
                </c:pt>
                <c:pt idx="2174">
                  <c:v>3.8592024651085198E-14</c:v>
                </c:pt>
                <c:pt idx="2175">
                  <c:v>3.8611306715700598E-14</c:v>
                </c:pt>
                <c:pt idx="2176">
                  <c:v>3.8630639033926402E-14</c:v>
                </c:pt>
                <c:pt idx="2177">
                  <c:v>3.8650021711872001E-14</c:v>
                </c:pt>
                <c:pt idx="2178">
                  <c:v>3.8669454856064399E-14</c:v>
                </c:pt>
                <c:pt idx="2179">
                  <c:v>3.8688938573449699E-14</c:v>
                </c:pt>
                <c:pt idx="2180">
                  <c:v>3.8708472971395301E-14</c:v>
                </c:pt>
                <c:pt idx="2181">
                  <c:v>3.8728058157690801E-14</c:v>
                </c:pt>
                <c:pt idx="2182">
                  <c:v>3.8747694240549903E-14</c:v>
                </c:pt>
                <c:pt idx="2183">
                  <c:v>3.8767381328612102E-14</c:v>
                </c:pt>
                <c:pt idx="2184">
                  <c:v>3.8787119530944302E-14</c:v>
                </c:pt>
                <c:pt idx="2185">
                  <c:v>3.8806908957042203E-14</c:v>
                </c:pt>
                <c:pt idx="2186">
                  <c:v>3.8826749716832201E-14</c:v>
                </c:pt>
                <c:pt idx="2187">
                  <c:v>3.8846641920672802E-14</c:v>
                </c:pt>
                <c:pt idx="2188">
                  <c:v>3.8866585679356698E-14</c:v>
                </c:pt>
                <c:pt idx="2189">
                  <c:v>3.8886581104111902E-14</c:v>
                </c:pt>
                <c:pt idx="2190">
                  <c:v>3.89066283066038E-14</c:v>
                </c:pt>
                <c:pt idx="2191">
                  <c:v>3.8926727398936603E-14</c:v>
                </c:pt>
                <c:pt idx="2192">
                  <c:v>3.8946878493655101E-14</c:v>
                </c:pt>
                <c:pt idx="2193">
                  <c:v>3.89670817037467E-14</c:v>
                </c:pt>
                <c:pt idx="2194">
                  <c:v>3.8987337142642497E-14</c:v>
                </c:pt>
                <c:pt idx="2195">
                  <c:v>3.9007644924219602E-14</c:v>
                </c:pt>
                <c:pt idx="2196">
                  <c:v>3.9028005162802297E-14</c:v>
                </c:pt>
                <c:pt idx="2197">
                  <c:v>3.90484179731645E-14</c:v>
                </c:pt>
                <c:pt idx="2198">
                  <c:v>3.9068883470530599E-14</c:v>
                </c:pt>
                <c:pt idx="2199">
                  <c:v>3.9089401770578102E-14</c:v>
                </c:pt>
                <c:pt idx="2200">
                  <c:v>3.9109972989438801E-14</c:v>
                </c:pt>
                <c:pt idx="2201">
                  <c:v>3.9130597243700798E-14</c:v>
                </c:pt>
                <c:pt idx="2202">
                  <c:v>3.9151274650410301E-14</c:v>
                </c:pt>
                <c:pt idx="2203">
                  <c:v>3.9172005327073303E-14</c:v>
                </c:pt>
                <c:pt idx="2204">
                  <c:v>3.9192789391657301E-14</c:v>
                </c:pt>
                <c:pt idx="2205">
                  <c:v>3.9213626962593498E-14</c:v>
                </c:pt>
                <c:pt idx="2206">
                  <c:v>3.92345181587781E-14</c:v>
                </c:pt>
                <c:pt idx="2207">
                  <c:v>3.9255463099574698E-14</c:v>
                </c:pt>
                <c:pt idx="2208">
                  <c:v>3.92764619048157E-14</c:v>
                </c:pt>
                <c:pt idx="2209">
                  <c:v>3.9297514694804098E-14</c:v>
                </c:pt>
                <c:pt idx="2210">
                  <c:v>3.9318621590315999E-14</c:v>
                </c:pt>
                <c:pt idx="2211">
                  <c:v>3.9339782712601697E-14</c:v>
                </c:pt>
                <c:pt idx="2212">
                  <c:v>3.9360998183388002E-14</c:v>
                </c:pt>
                <c:pt idx="2213">
                  <c:v>3.9382268124880102E-14</c:v>
                </c:pt>
                <c:pt idx="2214">
                  <c:v>3.9403592659763198E-14</c:v>
                </c:pt>
                <c:pt idx="2215">
                  <c:v>3.9424971911204799E-14</c:v>
                </c:pt>
                <c:pt idx="2216">
                  <c:v>3.9446406002856398E-14</c:v>
                </c:pt>
                <c:pt idx="2217">
                  <c:v>3.94678950588555E-14</c:v>
                </c:pt>
                <c:pt idx="2218">
                  <c:v>3.9489439203827298E-14</c:v>
                </c:pt>
                <c:pt idx="2219">
                  <c:v>3.9511038562887202E-14</c:v>
                </c:pt>
                <c:pt idx="2220">
                  <c:v>3.9532693261642201E-14</c:v>
                </c:pt>
                <c:pt idx="2221">
                  <c:v>3.95544034261932E-14</c:v>
                </c:pt>
                <c:pt idx="2222">
                  <c:v>3.95761691831368E-14</c:v>
                </c:pt>
                <c:pt idx="2223">
                  <c:v>3.9597990659567498E-14</c:v>
                </c:pt>
                <c:pt idx="2224">
                  <c:v>3.9619867983079499E-14</c:v>
                </c:pt>
                <c:pt idx="2225">
                  <c:v>3.9641801281768701E-14</c:v>
                </c:pt>
                <c:pt idx="2226">
                  <c:v>3.9663790684235202E-14</c:v>
                </c:pt>
                <c:pt idx="2227">
                  <c:v>3.9685836319584603E-14</c:v>
                </c:pt>
                <c:pt idx="2228">
                  <c:v>3.9707938317430498E-14</c:v>
                </c:pt>
                <c:pt idx="2229">
                  <c:v>3.9730096807896497E-14</c:v>
                </c:pt>
                <c:pt idx="2230">
                  <c:v>3.9752311921618302E-14</c:v>
                </c:pt>
                <c:pt idx="2231">
                  <c:v>3.9774583789745697E-14</c:v>
                </c:pt>
                <c:pt idx="2232">
                  <c:v>3.9796912543944603E-14</c:v>
                </c:pt>
                <c:pt idx="2233">
                  <c:v>3.98192983163994E-14</c:v>
                </c:pt>
                <c:pt idx="2234">
                  <c:v>3.98417412398148E-14</c:v>
                </c:pt>
                <c:pt idx="2235">
                  <c:v>3.9864241447418101E-14</c:v>
                </c:pt>
                <c:pt idx="2236">
                  <c:v>3.9886799072961401E-14</c:v>
                </c:pt>
                <c:pt idx="2237">
                  <c:v>3.9909414250723499E-14</c:v>
                </c:pt>
                <c:pt idx="2238">
                  <c:v>3.9932087115512198E-14</c:v>
                </c:pt>
                <c:pt idx="2239">
                  <c:v>3.9954817802666602E-14</c:v>
                </c:pt>
                <c:pt idx="2240">
                  <c:v>3.9977606448059103E-14</c:v>
                </c:pt>
                <c:pt idx="2241">
                  <c:v>4.0000453188097598E-14</c:v>
                </c:pt>
                <c:pt idx="2242">
                  <c:v>4.0023358159727998E-14</c:v>
                </c:pt>
                <c:pt idx="2243">
                  <c:v>4.0046321500435798E-14</c:v>
                </c:pt>
                <c:pt idx="2244">
                  <c:v>4.0069343348249E-14</c:v>
                </c:pt>
                <c:pt idx="2245">
                  <c:v>4.0092423841740103E-14</c:v>
                </c:pt>
                <c:pt idx="2246">
                  <c:v>4.0115563120028002E-14</c:v>
                </c:pt>
                <c:pt idx="2247">
                  <c:v>4.01387613227808E-14</c:v>
                </c:pt>
                <c:pt idx="2248">
                  <c:v>4.0162018590217997E-14</c:v>
                </c:pt>
                <c:pt idx="2249">
                  <c:v>4.0185335063112297E-14</c:v>
                </c:pt>
                <c:pt idx="2250">
                  <c:v>4.0208710882792402E-14</c:v>
                </c:pt>
                <c:pt idx="2251">
                  <c:v>4.0232146191145302E-14</c:v>
                </c:pt>
                <c:pt idx="2252">
                  <c:v>4.0255641130618301E-14</c:v>
                </c:pt>
                <c:pt idx="2253">
                  <c:v>4.0279195844221598E-14</c:v>
                </c:pt>
                <c:pt idx="2254">
                  <c:v>4.03028104755307E-14</c:v>
                </c:pt>
                <c:pt idx="2255">
                  <c:v>4.0326485168688399E-14</c:v>
                </c:pt>
                <c:pt idx="2256">
                  <c:v>4.03502200684077E-14</c:v>
                </c:pt>
                <c:pt idx="2257">
                  <c:v>4.0374015319973802E-14</c:v>
                </c:pt>
                <c:pt idx="2258">
                  <c:v>4.0397871069246597E-14</c:v>
                </c:pt>
                <c:pt idx="2259">
                  <c:v>4.0421787462663197E-14</c:v>
                </c:pt>
                <c:pt idx="2260">
                  <c:v>4.0445764647240203E-14</c:v>
                </c:pt>
                <c:pt idx="2261">
                  <c:v>4.0469802770576297E-14</c:v>
                </c:pt>
                <c:pt idx="2262">
                  <c:v>4.0493901980854602E-14</c:v>
                </c:pt>
                <c:pt idx="2263">
                  <c:v>4.0518062426845299E-14</c:v>
                </c:pt>
                <c:pt idx="2264">
                  <c:v>4.0542284257907801E-14</c:v>
                </c:pt>
                <c:pt idx="2265">
                  <c:v>4.0566567623993397E-14</c:v>
                </c:pt>
                <c:pt idx="2266">
                  <c:v>4.0590912675648303E-14</c:v>
                </c:pt>
                <c:pt idx="2267">
                  <c:v>4.0615319564015098E-14</c:v>
                </c:pt>
                <c:pt idx="2268">
                  <c:v>4.0639788440836102E-14</c:v>
                </c:pt>
                <c:pt idx="2269">
                  <c:v>4.0664319458455703E-14</c:v>
                </c:pt>
                <c:pt idx="2270">
                  <c:v>4.0688912769822897E-14</c:v>
                </c:pt>
                <c:pt idx="2271">
                  <c:v>4.0713568528493702E-14</c:v>
                </c:pt>
                <c:pt idx="2272">
                  <c:v>4.0738286888634099E-14</c:v>
                </c:pt>
                <c:pt idx="2273">
                  <c:v>4.0763068005022398E-14</c:v>
                </c:pt>
                <c:pt idx="2274">
                  <c:v>4.0787912033051801E-14</c:v>
                </c:pt>
                <c:pt idx="2275">
                  <c:v>4.0812819128733399E-14</c:v>
                </c:pt>
                <c:pt idx="2276">
                  <c:v>4.0837789448698302E-14</c:v>
                </c:pt>
                <c:pt idx="2277">
                  <c:v>4.0862823150200699E-14</c:v>
                </c:pt>
                <c:pt idx="2278">
                  <c:v>4.0887920391120498E-14</c:v>
                </c:pt>
                <c:pt idx="2279">
                  <c:v>4.0913081329965598E-14</c:v>
                </c:pt>
                <c:pt idx="2280">
                  <c:v>4.0938306125875299E-14</c:v>
                </c:pt>
                <c:pt idx="2281">
                  <c:v>4.0963594938622399E-14</c:v>
                </c:pt>
                <c:pt idx="2282">
                  <c:v>4.0988947928616302E-14</c:v>
                </c:pt>
                <c:pt idx="2283">
                  <c:v>4.1014365256905602E-14</c:v>
                </c:pt>
                <c:pt idx="2284">
                  <c:v>4.1039847085181002E-14</c:v>
                </c:pt>
                <c:pt idx="2285">
                  <c:v>4.1065393575777601E-14</c:v>
                </c:pt>
                <c:pt idx="2286">
                  <c:v>4.10910048916786E-14</c:v>
                </c:pt>
                <c:pt idx="2287">
                  <c:v>4.1116681196517202E-14</c:v>
                </c:pt>
                <c:pt idx="2288">
                  <c:v>4.1142422654580101E-14</c:v>
                </c:pt>
                <c:pt idx="2289">
                  <c:v>4.1168229430809701E-14</c:v>
                </c:pt>
                <c:pt idx="2290">
                  <c:v>4.1194101690807602E-14</c:v>
                </c:pt>
                <c:pt idx="2291">
                  <c:v>4.1220039600837202E-14</c:v>
                </c:pt>
                <c:pt idx="2292">
                  <c:v>4.1246043327826302E-14</c:v>
                </c:pt>
                <c:pt idx="2293">
                  <c:v>4.1272113039370497E-14</c:v>
                </c:pt>
                <c:pt idx="2294">
                  <c:v>4.1298248903735901E-14</c:v>
                </c:pt>
                <c:pt idx="2295">
                  <c:v>4.1324451089861999E-14</c:v>
                </c:pt>
                <c:pt idx="2296">
                  <c:v>4.1350719767364602E-14</c:v>
                </c:pt>
                <c:pt idx="2297">
                  <c:v>4.1377055106538899E-14</c:v>
                </c:pt>
                <c:pt idx="2298">
                  <c:v>4.1403457278362503E-14</c:v>
                </c:pt>
                <c:pt idx="2299">
                  <c:v>4.1429926454498298E-14</c:v>
                </c:pt>
                <c:pt idx="2300">
                  <c:v>4.1456462807297601E-14</c:v>
                </c:pt>
                <c:pt idx="2301">
                  <c:v>4.14830665098029E-14</c:v>
                </c:pt>
                <c:pt idx="2302">
                  <c:v>4.1509737735751401E-14</c:v>
                </c:pt>
                <c:pt idx="2303">
                  <c:v>4.1536476659577599E-14</c:v>
                </c:pt>
                <c:pt idx="2304">
                  <c:v>4.1563283456416799E-14</c:v>
                </c:pt>
                <c:pt idx="2305">
                  <c:v>4.1590158302107801E-14</c:v>
                </c:pt>
                <c:pt idx="2306">
                  <c:v>4.16171013731963E-14</c:v>
                </c:pt>
                <c:pt idx="2307">
                  <c:v>4.1644112846937998E-14</c:v>
                </c:pt>
                <c:pt idx="2308">
                  <c:v>4.1671192901301498E-14</c:v>
                </c:pt>
                <c:pt idx="2309">
                  <c:v>4.1698341714971798E-14</c:v>
                </c:pt>
                <c:pt idx="2310">
                  <c:v>4.1725559467353399E-14</c:v>
                </c:pt>
                <c:pt idx="2311">
                  <c:v>4.1752846338573399E-14</c:v>
                </c:pt>
                <c:pt idx="2312">
                  <c:v>4.1780202509484801E-14</c:v>
                </c:pt>
                <c:pt idx="2313">
                  <c:v>4.1807628161669701E-14</c:v>
                </c:pt>
                <c:pt idx="2314">
                  <c:v>4.1835123477442597E-14</c:v>
                </c:pt>
                <c:pt idx="2315">
                  <c:v>4.18626886398536E-14</c:v>
                </c:pt>
                <c:pt idx="2316">
                  <c:v>4.18903238326918E-14</c:v>
                </c:pt>
                <c:pt idx="2317">
                  <c:v>4.1918029240488401E-14</c:v>
                </c:pt>
                <c:pt idx="2318">
                  <c:v>4.1945805048520599E-14</c:v>
                </c:pt>
                <c:pt idx="2319">
                  <c:v>4.1973651442814001E-14</c:v>
                </c:pt>
                <c:pt idx="2320">
                  <c:v>4.2001568610146997E-14</c:v>
                </c:pt>
                <c:pt idx="2321">
                  <c:v>4.2029556738053299E-14</c:v>
                </c:pt>
                <c:pt idx="2322">
                  <c:v>4.2057616014826003E-14</c:v>
                </c:pt>
                <c:pt idx="2323">
                  <c:v>4.2085746629520402E-14</c:v>
                </c:pt>
                <c:pt idx="2324">
                  <c:v>4.2113948771958001E-14</c:v>
                </c:pt>
                <c:pt idx="2325">
                  <c:v>4.2142222632729802E-14</c:v>
                </c:pt>
                <c:pt idx="2326">
                  <c:v>4.2170568403199301E-14</c:v>
                </c:pt>
                <c:pt idx="2327">
                  <c:v>4.21989862755069E-14</c:v>
                </c:pt>
                <c:pt idx="2328">
                  <c:v>4.2227476442572501E-14</c:v>
                </c:pt>
                <c:pt idx="2329">
                  <c:v>4.2256039098099802E-14</c:v>
                </c:pt>
                <c:pt idx="2330">
                  <c:v>4.2284674436579198E-14</c:v>
                </c:pt>
                <c:pt idx="2331">
                  <c:v>4.2313382653291898E-14</c:v>
                </c:pt>
                <c:pt idx="2332">
                  <c:v>4.23421639443133E-14</c:v>
                </c:pt>
                <c:pt idx="2333">
                  <c:v>4.23710185065166E-14</c:v>
                </c:pt>
                <c:pt idx="2334">
                  <c:v>4.2399946537576299E-14</c:v>
                </c:pt>
                <c:pt idx="2335">
                  <c:v>4.2428948235972198E-14</c:v>
                </c:pt>
                <c:pt idx="2336">
                  <c:v>4.2458023800992701E-14</c:v>
                </c:pt>
                <c:pt idx="2337">
                  <c:v>4.2487173432738998E-14</c:v>
                </c:pt>
                <c:pt idx="2338">
                  <c:v>4.2516397332128102E-14</c:v>
                </c:pt>
                <c:pt idx="2339">
                  <c:v>4.2545695700897302E-14</c:v>
                </c:pt>
                <c:pt idx="2340">
                  <c:v>4.2575068741607302E-14</c:v>
                </c:pt>
                <c:pt idx="2341">
                  <c:v>4.2604516657646702E-14</c:v>
                </c:pt>
                <c:pt idx="2342">
                  <c:v>4.2634039653234898E-14</c:v>
                </c:pt>
                <c:pt idx="2343">
                  <c:v>4.2663637933426898E-14</c:v>
                </c:pt>
                <c:pt idx="2344">
                  <c:v>4.2693311704116301E-14</c:v>
                </c:pt>
                <c:pt idx="2345">
                  <c:v>4.2723061172039902E-14</c:v>
                </c:pt>
                <c:pt idx="2346">
                  <c:v>4.2752886544780701E-14</c:v>
                </c:pt>
                <c:pt idx="2347">
                  <c:v>4.2782788030772901E-14</c:v>
                </c:pt>
                <c:pt idx="2348">
                  <c:v>4.2812765839304897E-14</c:v>
                </c:pt>
                <c:pt idx="2349">
                  <c:v>4.2842820180523801E-14</c:v>
                </c:pt>
                <c:pt idx="2350">
                  <c:v>4.2872951265439202E-14</c:v>
                </c:pt>
                <c:pt idx="2351">
                  <c:v>4.2903159305927199E-14</c:v>
                </c:pt>
                <c:pt idx="2352">
                  <c:v>4.2933444514734402E-14</c:v>
                </c:pt>
                <c:pt idx="2353">
                  <c:v>4.2963807105481801E-14</c:v>
                </c:pt>
                <c:pt idx="2354">
                  <c:v>4.2994247292669498E-14</c:v>
                </c:pt>
                <c:pt idx="2355">
                  <c:v>4.3024765291679903E-14</c:v>
                </c:pt>
                <c:pt idx="2356">
                  <c:v>4.3055361318782501E-14</c:v>
                </c:pt>
                <c:pt idx="2357">
                  <c:v>4.3086035591137599E-14</c:v>
                </c:pt>
                <c:pt idx="2358">
                  <c:v>4.3116788326800897E-14</c:v>
                </c:pt>
                <c:pt idx="2359">
                  <c:v>4.3147619744727101E-14</c:v>
                </c:pt>
                <c:pt idx="2360">
                  <c:v>4.31785300647748E-14</c:v>
                </c:pt>
                <c:pt idx="2361">
                  <c:v>4.3209519507710201E-14</c:v>
                </c:pt>
                <c:pt idx="2362">
                  <c:v>4.3240588295211499E-14</c:v>
                </c:pt>
                <c:pt idx="2363">
                  <c:v>4.3271736649873097E-14</c:v>
                </c:pt>
                <c:pt idx="2364">
                  <c:v>4.3302964795210401E-14</c:v>
                </c:pt>
                <c:pt idx="2365">
                  <c:v>4.3334272955663402E-14</c:v>
                </c:pt>
                <c:pt idx="2366">
                  <c:v>4.33656613566015E-14</c:v>
                </c:pt>
                <c:pt idx="2367">
                  <c:v>4.3397130224327797E-14</c:v>
                </c:pt>
                <c:pt idx="2368">
                  <c:v>4.3428679786083397E-14</c:v>
                </c:pt>
                <c:pt idx="2369">
                  <c:v>4.3460310270052003E-14</c:v>
                </c:pt>
                <c:pt idx="2370">
                  <c:v>4.3492021905364202E-14</c:v>
                </c:pt>
                <c:pt idx="2371">
                  <c:v>4.3523814922102101E-14</c:v>
                </c:pt>
                <c:pt idx="2372">
                  <c:v>4.3555689551303603E-14</c:v>
                </c:pt>
                <c:pt idx="2373">
                  <c:v>4.3587646024967297E-14</c:v>
                </c:pt>
                <c:pt idx="2374">
                  <c:v>4.3619684576056697E-14</c:v>
                </c:pt>
                <c:pt idx="2375">
                  <c:v>4.3651805438504697E-14</c:v>
                </c:pt>
                <c:pt idx="2376">
                  <c:v>4.3684008847218797E-14</c:v>
                </c:pt>
                <c:pt idx="2377">
                  <c:v>4.37162950380851E-14</c:v>
                </c:pt>
                <c:pt idx="2378">
                  <c:v>4.3748664247973399E-14</c:v>
                </c:pt>
                <c:pt idx="2379">
                  <c:v>4.37811167147413E-14</c:v>
                </c:pt>
                <c:pt idx="2380">
                  <c:v>4.3813652677239798E-14</c:v>
                </c:pt>
                <c:pt idx="2381">
                  <c:v>4.38462723753174E-14</c:v>
                </c:pt>
                <c:pt idx="2382">
                  <c:v>4.3878976049824802E-14</c:v>
                </c:pt>
                <c:pt idx="2383">
                  <c:v>4.3911763942620003E-14</c:v>
                </c:pt>
                <c:pt idx="2384">
                  <c:v>4.3944636296573297E-14</c:v>
                </c:pt>
                <c:pt idx="2385">
                  <c:v>4.3977593355571698E-14</c:v>
                </c:pt>
                <c:pt idx="2386">
                  <c:v>4.4010635364523801E-14</c:v>
                </c:pt>
                <c:pt idx="2387">
                  <c:v>4.4043762569365103E-14</c:v>
                </c:pt>
                <c:pt idx="2388">
                  <c:v>4.4076975217062697E-14</c:v>
                </c:pt>
                <c:pt idx="2389">
                  <c:v>4.4110273555620202E-14</c:v>
                </c:pt>
                <c:pt idx="2390">
                  <c:v>4.4143657834082798E-14</c:v>
                </c:pt>
                <c:pt idx="2391">
                  <c:v>4.4177128302542199E-14</c:v>
                </c:pt>
                <c:pt idx="2392">
                  <c:v>4.4210685212141899E-14</c:v>
                </c:pt>
                <c:pt idx="2393">
                  <c:v>4.4244328815081903E-14</c:v>
                </c:pt>
                <c:pt idx="2394">
                  <c:v>4.42780593646243E-14</c:v>
                </c:pt>
                <c:pt idx="2395">
                  <c:v>4.4311877115097803E-14</c:v>
                </c:pt>
                <c:pt idx="2396">
                  <c:v>4.4345782321903601E-14</c:v>
                </c:pt>
                <c:pt idx="2397">
                  <c:v>4.43797752415199E-14</c:v>
                </c:pt>
                <c:pt idx="2398">
                  <c:v>4.4413856131507698E-14</c:v>
                </c:pt>
                <c:pt idx="2399">
                  <c:v>4.4448025250515697E-14</c:v>
                </c:pt>
                <c:pt idx="2400">
                  <c:v>4.4482282858285603E-14</c:v>
                </c:pt>
                <c:pt idx="2401">
                  <c:v>4.4516629215657801E-14</c:v>
                </c:pt>
                <c:pt idx="2402">
                  <c:v>4.4551064584576098E-14</c:v>
                </c:pt>
                <c:pt idx="2403">
                  <c:v>4.4585589228093698E-14</c:v>
                </c:pt>
                <c:pt idx="2404">
                  <c:v>4.4620203410378202E-14</c:v>
                </c:pt>
                <c:pt idx="2405">
                  <c:v>4.4654907396717402E-14</c:v>
                </c:pt>
                <c:pt idx="2406">
                  <c:v>4.4689701453524503E-14</c:v>
                </c:pt>
                <c:pt idx="2407">
                  <c:v>4.4724585848343402E-14</c:v>
                </c:pt>
                <c:pt idx="2408">
                  <c:v>4.4759560849855E-14</c:v>
                </c:pt>
                <c:pt idx="2409">
                  <c:v>4.4794626727881999E-14</c:v>
                </c:pt>
                <c:pt idx="2410">
                  <c:v>4.4829783753394897E-14</c:v>
                </c:pt>
                <c:pt idx="2411">
                  <c:v>4.4865032198517403E-14</c:v>
                </c:pt>
                <c:pt idx="2412">
                  <c:v>4.4900372336532302E-14</c:v>
                </c:pt>
                <c:pt idx="2413">
                  <c:v>4.4935804441887202E-14</c:v>
                </c:pt>
                <c:pt idx="2414">
                  <c:v>4.4971328790200098E-14</c:v>
                </c:pt>
                <c:pt idx="2415">
                  <c:v>4.5006945658264998E-14</c:v>
                </c:pt>
                <c:pt idx="2416">
                  <c:v>4.5042655324058202E-14</c:v>
                </c:pt>
                <c:pt idx="2417">
                  <c:v>4.5078458066743598E-14</c:v>
                </c:pt>
                <c:pt idx="2418">
                  <c:v>4.5114354166679198E-14</c:v>
                </c:pt>
                <c:pt idx="2419">
                  <c:v>4.5150343905422302E-14</c:v>
                </c:pt>
                <c:pt idx="2420">
                  <c:v>4.5186427565735802E-14</c:v>
                </c:pt>
                <c:pt idx="2421">
                  <c:v>4.5222605431594302E-14</c:v>
                </c:pt>
                <c:pt idx="2422">
                  <c:v>4.5258877788189901E-14</c:v>
                </c:pt>
                <c:pt idx="2423">
                  <c:v>4.52952449219384E-14</c:v>
                </c:pt>
                <c:pt idx="2424">
                  <c:v>4.5331707120485102E-14</c:v>
                </c:pt>
                <c:pt idx="2425">
                  <c:v>4.53682646727112E-14</c:v>
                </c:pt>
                <c:pt idx="2426">
                  <c:v>4.5404917868739899E-14</c:v>
                </c:pt>
                <c:pt idx="2427">
                  <c:v>4.5441666999942498E-14</c:v>
                </c:pt>
                <c:pt idx="2428">
                  <c:v>4.5478512358944803E-14</c:v>
                </c:pt>
                <c:pt idx="2429">
                  <c:v>4.5515454239633201E-14</c:v>
                </c:pt>
                <c:pt idx="2430">
                  <c:v>4.5552492937160998E-14</c:v>
                </c:pt>
                <c:pt idx="2431">
                  <c:v>4.5589628747954803E-14</c:v>
                </c:pt>
                <c:pt idx="2432">
                  <c:v>4.5626861969720799E-14</c:v>
                </c:pt>
                <c:pt idx="2433">
                  <c:v>4.5664192901451299E-14</c:v>
                </c:pt>
                <c:pt idx="2434">
                  <c:v>4.5701621843431402E-14</c:v>
                </c:pt>
                <c:pt idx="2435">
                  <c:v>4.5739149097245002E-14</c:v>
                </c:pt>
                <c:pt idx="2436">
                  <c:v>4.5776774965781399E-14</c:v>
                </c:pt>
                <c:pt idx="2437">
                  <c:v>4.5814499753242302E-14</c:v>
                </c:pt>
                <c:pt idx="2438">
                  <c:v>4.5852323765147898E-14</c:v>
                </c:pt>
                <c:pt idx="2439">
                  <c:v>4.5890247308344E-14</c:v>
                </c:pt>
                <c:pt idx="2440">
                  <c:v>4.5928270691008202E-14</c:v>
                </c:pt>
                <c:pt idx="2441">
                  <c:v>4.5966394222657099E-14</c:v>
                </c:pt>
                <c:pt idx="2442">
                  <c:v>4.6004618214152898E-14</c:v>
                </c:pt>
                <c:pt idx="2443">
                  <c:v>4.60429429777098E-14</c:v>
                </c:pt>
                <c:pt idx="2444">
                  <c:v>4.6081368826901499E-14</c:v>
                </c:pt>
                <c:pt idx="2445">
                  <c:v>4.6119896076667798E-14</c:v>
                </c:pt>
                <c:pt idx="2446">
                  <c:v>4.6158525043321397E-14</c:v>
                </c:pt>
                <c:pt idx="2447">
                  <c:v>4.6197256044555101E-14</c:v>
                </c:pt>
                <c:pt idx="2448">
                  <c:v>4.6236089399448502E-14</c:v>
                </c:pt>
                <c:pt idx="2449">
                  <c:v>4.6275025428475498E-14</c:v>
                </c:pt>
                <c:pt idx="2450">
                  <c:v>4.6314064453511099E-14</c:v>
                </c:pt>
                <c:pt idx="2451">
                  <c:v>4.6353206797838398E-14</c:v>
                </c:pt>
                <c:pt idx="2452">
                  <c:v>4.6392452786156298E-14</c:v>
                </c:pt>
                <c:pt idx="2453">
                  <c:v>4.6431802744586202E-14</c:v>
                </c:pt>
                <c:pt idx="2454">
                  <c:v>4.6471257000679402E-14</c:v>
                </c:pt>
                <c:pt idx="2455">
                  <c:v>4.6510815883424799E-14</c:v>
                </c:pt>
                <c:pt idx="2456">
                  <c:v>4.65504797232556E-14</c:v>
                </c:pt>
                <c:pt idx="2457">
                  <c:v>4.6590248852057202E-14</c:v>
                </c:pt>
                <c:pt idx="2458">
                  <c:v>4.6630123603174498E-14</c:v>
                </c:pt>
                <c:pt idx="2459">
                  <c:v>4.66701043114193E-14</c:v>
                </c:pt>
                <c:pt idx="2460">
                  <c:v>4.6710191313078201E-14</c:v>
                </c:pt>
                <c:pt idx="2461">
                  <c:v>4.6750384945919498E-14</c:v>
                </c:pt>
                <c:pt idx="2462">
                  <c:v>4.6790685549201597E-14</c:v>
                </c:pt>
                <c:pt idx="2463">
                  <c:v>4.68310934636799E-14</c:v>
                </c:pt>
                <c:pt idx="2464">
                  <c:v>4.6871609031615198E-14</c:v>
                </c:pt>
                <c:pt idx="2465">
                  <c:v>4.6912232596781297E-14</c:v>
                </c:pt>
                <c:pt idx="2466">
                  <c:v>4.6952964504472498E-14</c:v>
                </c:pt>
                <c:pt idx="2467">
                  <c:v>4.6993805101511599E-14</c:v>
                </c:pt>
                <c:pt idx="2468">
                  <c:v>4.7034754736258201E-14</c:v>
                </c:pt>
                <c:pt idx="2469">
                  <c:v>4.7075813758616E-14</c:v>
                </c:pt>
                <c:pt idx="2470">
                  <c:v>4.7116982520041399E-14</c:v>
                </c:pt>
                <c:pt idx="2471">
                  <c:v>4.71582613735512E-14</c:v>
                </c:pt>
                <c:pt idx="2472">
                  <c:v>4.7199650673730799E-14</c:v>
                </c:pt>
                <c:pt idx="2473">
                  <c:v>4.72411507767422E-14</c:v>
                </c:pt>
                <c:pt idx="2474">
                  <c:v>4.7282762040332902E-14</c:v>
                </c:pt>
                <c:pt idx="2475">
                  <c:v>4.7324484823843E-14</c:v>
                </c:pt>
                <c:pt idx="2476">
                  <c:v>4.73663194882144E-14</c:v>
                </c:pt>
                <c:pt idx="2477">
                  <c:v>4.7408266395998998E-14</c:v>
                </c:pt>
                <c:pt idx="2478">
                  <c:v>4.7450325911366801E-14</c:v>
                </c:pt>
                <c:pt idx="2479">
                  <c:v>4.7492498400114498E-14</c:v>
                </c:pt>
                <c:pt idx="2480">
                  <c:v>4.75347842296743E-14</c:v>
                </c:pt>
                <c:pt idx="2481">
                  <c:v>4.7577183769122097E-14</c:v>
                </c:pt>
                <c:pt idx="2482">
                  <c:v>4.7619697389186201E-14</c:v>
                </c:pt>
                <c:pt idx="2483">
                  <c:v>4.7662325462255899E-14</c:v>
                </c:pt>
                <c:pt idx="2484">
                  <c:v>4.77050683623907E-14</c:v>
                </c:pt>
                <c:pt idx="2485">
                  <c:v>4.7747926465328203E-14</c:v>
                </c:pt>
                <c:pt idx="2486">
                  <c:v>4.7790900148493801E-14</c:v>
                </c:pt>
                <c:pt idx="2487">
                  <c:v>4.7833989791009199E-14</c:v>
                </c:pt>
                <c:pt idx="2488">
                  <c:v>4.78771957737011E-14</c:v>
                </c:pt>
                <c:pt idx="2489">
                  <c:v>4.7920518479110702E-14</c:v>
                </c:pt>
                <c:pt idx="2490">
                  <c:v>4.7963958291502399E-14</c:v>
                </c:pt>
                <c:pt idx="2491">
                  <c:v>4.8007515596873102E-14</c:v>
                </c:pt>
                <c:pt idx="2492">
                  <c:v>4.8051190782960902E-14</c:v>
                </c:pt>
                <c:pt idx="2493">
                  <c:v>4.80949842392551E-14</c:v>
                </c:pt>
                <c:pt idx="2494">
                  <c:v>4.8138896357004998E-14</c:v>
                </c:pt>
                <c:pt idx="2495">
                  <c:v>4.8182927529229199E-14</c:v>
                </c:pt>
                <c:pt idx="2496">
                  <c:v>4.82270781507251E-14</c:v>
                </c:pt>
                <c:pt idx="2497">
                  <c:v>4.8271348618078202E-14</c:v>
                </c:pt>
                <c:pt idx="2498">
                  <c:v>4.8315739329671901E-14</c:v>
                </c:pt>
                <c:pt idx="2499">
                  <c:v>4.8360250685697198E-14</c:v>
                </c:pt>
                <c:pt idx="2500">
                  <c:v>4.8404883088161301E-14</c:v>
                </c:pt>
                <c:pt idx="2501">
                  <c:v>4.8449636940898699E-14</c:v>
                </c:pt>
                <c:pt idx="2502">
                  <c:v>4.8494512649580102E-14</c:v>
                </c:pt>
                <c:pt idx="2503">
                  <c:v>4.8539510621722201E-14</c:v>
                </c:pt>
                <c:pt idx="2504">
                  <c:v>4.8584631266697898E-14</c:v>
                </c:pt>
                <c:pt idx="2505">
                  <c:v>4.8629874995746002E-14</c:v>
                </c:pt>
                <c:pt idx="2506">
                  <c:v>4.8675242221981501E-14</c:v>
                </c:pt>
                <c:pt idx="2507">
                  <c:v>4.8720733360405197E-14</c:v>
                </c:pt>
                <c:pt idx="2508">
                  <c:v>4.87663488279141E-14</c:v>
                </c:pt>
                <c:pt idx="2509">
                  <c:v>4.8812089043311801E-14</c:v>
                </c:pt>
                <c:pt idx="2510">
                  <c:v>4.8857954427318097E-14</c:v>
                </c:pt>
                <c:pt idx="2511">
                  <c:v>4.8903945402579797E-14</c:v>
                </c:pt>
                <c:pt idx="2512">
                  <c:v>4.8950062393681202E-14</c:v>
                </c:pt>
                <c:pt idx="2513">
                  <c:v>4.8996305827154103E-14</c:v>
                </c:pt>
                <c:pt idx="2514">
                  <c:v>4.9042676131488702E-14</c:v>
                </c:pt>
                <c:pt idx="2515">
                  <c:v>4.9089173737143802E-14</c:v>
                </c:pt>
                <c:pt idx="2516">
                  <c:v>4.9135799076557801E-14</c:v>
                </c:pt>
                <c:pt idx="2517">
                  <c:v>4.9182552584159098E-14</c:v>
                </c:pt>
                <c:pt idx="2518">
                  <c:v>4.9229434696377197E-14</c:v>
                </c:pt>
                <c:pt idx="2519">
                  <c:v>4.92764458516532E-14</c:v>
                </c:pt>
                <c:pt idx="2520">
                  <c:v>4.9323586490451002E-14</c:v>
                </c:pt>
                <c:pt idx="2521">
                  <c:v>4.93708570552682E-14</c:v>
                </c:pt>
                <c:pt idx="2522">
                  <c:v>4.9418257990646903E-14</c:v>
                </c:pt>
                <c:pt idx="2523">
                  <c:v>4.9465789743185099E-14</c:v>
                </c:pt>
                <c:pt idx="2524">
                  <c:v>4.9513452761548097E-14</c:v>
                </c:pt>
                <c:pt idx="2525">
                  <c:v>4.9561247496479098E-14</c:v>
                </c:pt>
                <c:pt idx="2526">
                  <c:v>4.9609174400811201E-14</c:v>
                </c:pt>
                <c:pt idx="2527">
                  <c:v>4.9657233929478403E-14</c:v>
                </c:pt>
                <c:pt idx="2528">
                  <c:v>4.9705426539527002E-14</c:v>
                </c:pt>
                <c:pt idx="2529">
                  <c:v>4.9753752690127802E-14</c:v>
                </c:pt>
                <c:pt idx="2530">
                  <c:v>4.9802212842587002E-14</c:v>
                </c:pt>
                <c:pt idx="2531">
                  <c:v>4.98508074603582E-14</c:v>
                </c:pt>
                <c:pt idx="2532">
                  <c:v>4.98995370090542E-14</c:v>
                </c:pt>
                <c:pt idx="2533">
                  <c:v>4.9948401956458799E-14</c:v>
                </c:pt>
                <c:pt idx="2534">
                  <c:v>4.9997402772538801E-14</c:v>
                </c:pt>
                <c:pt idx="2535">
                  <c:v>5.00465399294557E-14</c:v>
                </c:pt>
                <c:pt idx="2536">
                  <c:v>5.0095813901578298E-14</c:v>
                </c:pt>
                <c:pt idx="2537">
                  <c:v>5.0145225165494297E-14</c:v>
                </c:pt>
                <c:pt idx="2538">
                  <c:v>5.0194774200023203E-14</c:v>
                </c:pt>
                <c:pt idx="2539">
                  <c:v>5.0244461486227698E-14</c:v>
                </c:pt>
                <c:pt idx="2540">
                  <c:v>5.0294287507426899E-14</c:v>
                </c:pt>
                <c:pt idx="2541">
                  <c:v>5.0344252749208598E-14</c:v>
                </c:pt>
                <c:pt idx="2542">
                  <c:v>5.0394357699441299E-14</c:v>
                </c:pt>
                <c:pt idx="2543">
                  <c:v>5.04446028482878E-14</c:v>
                </c:pt>
                <c:pt idx="2544">
                  <c:v>5.0494988688217002E-14</c:v>
                </c:pt>
                <c:pt idx="2545">
                  <c:v>5.0545515714017199E-14</c:v>
                </c:pt>
                <c:pt idx="2546">
                  <c:v>5.0596184422808802E-14</c:v>
                </c:pt>
                <c:pt idx="2547">
                  <c:v>5.0646995314057298E-14</c:v>
                </c:pt>
                <c:pt idx="2548">
                  <c:v>5.0697948889586602E-14</c:v>
                </c:pt>
                <c:pt idx="2549">
                  <c:v>5.0749045653591499E-14</c:v>
                </c:pt>
                <c:pt idx="2550">
                  <c:v>5.0800286112651698E-14</c:v>
                </c:pt>
                <c:pt idx="2551">
                  <c:v>5.0851670775744403E-14</c:v>
                </c:pt>
                <c:pt idx="2552">
                  <c:v>5.0903200154258097E-14</c:v>
                </c:pt>
                <c:pt idx="2553">
                  <c:v>5.0954874762005997E-14</c:v>
                </c:pt>
                <c:pt idx="2554">
                  <c:v>5.10066951152396E-14</c:v>
                </c:pt>
                <c:pt idx="2555">
                  <c:v>5.1058661732662101E-14</c:v>
                </c:pt>
                <c:pt idx="2556">
                  <c:v>5.1110775135442503E-14</c:v>
                </c:pt>
                <c:pt idx="2557">
                  <c:v>5.1163035847228997E-14</c:v>
                </c:pt>
                <c:pt idx="2558">
                  <c:v>5.1215444394163497E-14</c:v>
                </c:pt>
                <c:pt idx="2559">
                  <c:v>5.1268001304894903E-14</c:v>
                </c:pt>
                <c:pt idx="2560">
                  <c:v>5.1320707110594097E-14</c:v>
                </c:pt>
                <c:pt idx="2561">
                  <c:v>5.1373562344967197E-14</c:v>
                </c:pt>
                <c:pt idx="2562">
                  <c:v>5.1426567544270399E-14</c:v>
                </c:pt>
                <c:pt idx="2563">
                  <c:v>5.14797232473243E-14</c:v>
                </c:pt>
                <c:pt idx="2564">
                  <c:v>5.1533029995528199E-14</c:v>
                </c:pt>
                <c:pt idx="2565">
                  <c:v>5.1586488332874998E-14</c:v>
                </c:pt>
                <c:pt idx="2566">
                  <c:v>5.1640098805965299E-14</c:v>
                </c:pt>
                <c:pt idx="2567">
                  <c:v>5.1693861964022898E-14</c:v>
                </c:pt>
                <c:pt idx="2568">
                  <c:v>5.17477783589088E-14</c:v>
                </c:pt>
                <c:pt idx="2569">
                  <c:v>5.1801848545137197E-14</c:v>
                </c:pt>
                <c:pt idx="2570">
                  <c:v>5.18560730798893E-14</c:v>
                </c:pt>
                <c:pt idx="2571">
                  <c:v>5.1910452523029797E-14</c:v>
                </c:pt>
                <c:pt idx="2572">
                  <c:v>5.1964987437120801E-14</c:v>
                </c:pt>
                <c:pt idx="2573">
                  <c:v>5.2019678387438403E-14</c:v>
                </c:pt>
                <c:pt idx="2574">
                  <c:v>5.2074525941987401E-14</c:v>
                </c:pt>
                <c:pt idx="2575">
                  <c:v>5.2129530671516997E-14</c:v>
                </c:pt>
                <c:pt idx="2576">
                  <c:v>5.2184693149536201E-14</c:v>
                </c:pt>
                <c:pt idx="2577">
                  <c:v>5.2240013952330597E-14</c:v>
                </c:pt>
                <c:pt idx="2578">
                  <c:v>5.2295493658976799E-14</c:v>
                </c:pt>
                <c:pt idx="2579">
                  <c:v>5.23511328513596E-14</c:v>
                </c:pt>
                <c:pt idx="2580">
                  <c:v>5.2406932114187399E-14</c:v>
                </c:pt>
                <c:pt idx="2581">
                  <c:v>5.2462892035008399E-14</c:v>
                </c:pt>
                <c:pt idx="2582">
                  <c:v>5.2519013204227197E-14</c:v>
                </c:pt>
                <c:pt idx="2583">
                  <c:v>5.25752962151214E-14</c:v>
                </c:pt>
                <c:pt idx="2584">
                  <c:v>5.26317416638573E-14</c:v>
                </c:pt>
                <c:pt idx="2585">
                  <c:v>5.2688350149507097E-14</c:v>
                </c:pt>
                <c:pt idx="2586">
                  <c:v>5.27451222740658E-14</c:v>
                </c:pt>
                <c:pt idx="2587">
                  <c:v>5.2802058642467401E-14</c:v>
                </c:pt>
                <c:pt idx="2588">
                  <c:v>5.2859159862602501E-14</c:v>
                </c:pt>
                <c:pt idx="2589">
                  <c:v>5.2916426545335199E-14</c:v>
                </c:pt>
                <c:pt idx="2590">
                  <c:v>5.2973859304519797E-14</c:v>
                </c:pt>
                <c:pt idx="2591">
                  <c:v>5.3031458757018697E-14</c:v>
                </c:pt>
                <c:pt idx="2592">
                  <c:v>5.3089225522719801E-14</c:v>
                </c:pt>
                <c:pt idx="2593">
                  <c:v>5.3147160224553403E-14</c:v>
                </c:pt>
                <c:pt idx="2594">
                  <c:v>5.32052634885107E-14</c:v>
                </c:pt>
                <c:pt idx="2595">
                  <c:v>5.3263535943660702E-14</c:v>
                </c:pt>
                <c:pt idx="2596">
                  <c:v>5.3321978222169198E-14</c:v>
                </c:pt>
                <c:pt idx="2597">
                  <c:v>5.3380590959315398E-14</c:v>
                </c:pt>
                <c:pt idx="2598">
                  <c:v>5.34393747935113E-14</c:v>
                </c:pt>
                <c:pt idx="2599">
                  <c:v>5.3498330366319202E-14</c:v>
                </c:pt>
                <c:pt idx="2600">
                  <c:v>5.35574583224703E-14</c:v>
                </c:pt>
                <c:pt idx="2601">
                  <c:v>5.36167593098833E-14</c:v>
                </c:pt>
                <c:pt idx="2602">
                  <c:v>5.36762339796828E-14</c:v>
                </c:pt>
                <c:pt idx="2603">
                  <c:v>5.3735882986218401E-14</c:v>
                </c:pt>
                <c:pt idx="2604">
                  <c:v>5.3795706987083102E-14</c:v>
                </c:pt>
                <c:pt idx="2605">
                  <c:v>5.3855706643132598E-14</c:v>
                </c:pt>
                <c:pt idx="2606">
                  <c:v>5.3915882618504501E-14</c:v>
                </c:pt>
                <c:pt idx="2607">
                  <c:v>5.3976235580637198E-14</c:v>
                </c:pt>
                <c:pt idx="2608">
                  <c:v>5.4036766200290002E-14</c:v>
                </c:pt>
                <c:pt idx="2609">
                  <c:v>5.4097475151561698E-14</c:v>
                </c:pt>
                <c:pt idx="2610">
                  <c:v>5.4158363111910999E-14</c:v>
                </c:pt>
                <c:pt idx="2611">
                  <c:v>5.4219430762175801E-14</c:v>
                </c:pt>
                <c:pt idx="2612">
                  <c:v>5.42806787865936E-14</c:v>
                </c:pt>
                <c:pt idx="2613">
                  <c:v>5.43421078728212E-14</c:v>
                </c:pt>
                <c:pt idx="2614">
                  <c:v>5.44037187119549E-14</c:v>
                </c:pt>
                <c:pt idx="2615">
                  <c:v>5.4465511998551103E-14</c:v>
                </c:pt>
                <c:pt idx="2616">
                  <c:v>5.4527488430646697E-14</c:v>
                </c:pt>
                <c:pt idx="2617">
                  <c:v>5.4589648709779301E-14</c:v>
                </c:pt>
                <c:pt idx="2618">
                  <c:v>5.4651993541008698E-14</c:v>
                </c:pt>
                <c:pt idx="2619">
                  <c:v>5.4714523632937001E-14</c:v>
                </c:pt>
                <c:pt idx="2620">
                  <c:v>5.4777239697730298E-14</c:v>
                </c:pt>
                <c:pt idx="2621">
                  <c:v>5.4840142451139798E-14</c:v>
                </c:pt>
                <c:pt idx="2622">
                  <c:v>5.4903232612522501E-14</c:v>
                </c:pt>
                <c:pt idx="2623">
                  <c:v>5.4966510904863597E-14</c:v>
                </c:pt>
                <c:pt idx="2624">
                  <c:v>5.50299780547974E-14</c:v>
                </c:pt>
                <c:pt idx="2625">
                  <c:v>5.5093634792629298E-14</c:v>
                </c:pt>
                <c:pt idx="2626">
                  <c:v>5.51574818523581E-14</c:v>
                </c:pt>
                <c:pt idx="2627">
                  <c:v>5.5221519971697401E-14</c:v>
                </c:pt>
                <c:pt idx="2628">
                  <c:v>5.52857498920985E-14</c:v>
                </c:pt>
                <c:pt idx="2629">
                  <c:v>5.5350172358772298E-14</c:v>
                </c:pt>
                <c:pt idx="2630">
                  <c:v>5.5414788120711903E-14</c:v>
                </c:pt>
                <c:pt idx="2631">
                  <c:v>5.5479597930715802E-14</c:v>
                </c:pt>
                <c:pt idx="2632">
                  <c:v>5.5544602545409999E-14</c:v>
                </c:pt>
                <c:pt idx="2633">
                  <c:v>5.5609802725271503E-14</c:v>
                </c:pt>
                <c:pt idx="2634">
                  <c:v>5.5675199234651399E-14</c:v>
                </c:pt>
                <c:pt idx="2635">
                  <c:v>5.5740792841797997E-14</c:v>
                </c:pt>
                <c:pt idx="2636">
                  <c:v>5.5806584318880702E-14</c:v>
                </c:pt>
                <c:pt idx="2637">
                  <c:v>5.5872574442013201E-14</c:v>
                </c:pt>
                <c:pt idx="2638">
                  <c:v>5.5938763991278002E-14</c:v>
                </c:pt>
                <c:pt idx="2639">
                  <c:v>5.6005153750749301E-14</c:v>
                </c:pt>
                <c:pt idx="2640">
                  <c:v>5.6071744508518202E-14</c:v>
                </c:pt>
                <c:pt idx="2641">
                  <c:v>5.61385370567167E-14</c:v>
                </c:pt>
                <c:pt idx="2642">
                  <c:v>5.62055321915419E-14</c:v>
                </c:pt>
                <c:pt idx="2643">
                  <c:v>5.6272730713280903E-14</c:v>
                </c:pt>
                <c:pt idx="2644">
                  <c:v>5.6340133426335602E-14</c:v>
                </c:pt>
                <c:pt idx="2645">
                  <c:v>5.6407741139247997E-14</c:v>
                </c:pt>
                <c:pt idx="2646">
                  <c:v>5.6475554664724802E-14</c:v>
                </c:pt>
                <c:pt idx="2647">
                  <c:v>5.6543574819663303E-14</c:v>
                </c:pt>
                <c:pt idx="2648">
                  <c:v>5.6611802425176599E-14</c:v>
                </c:pt>
                <c:pt idx="2649">
                  <c:v>5.6680238306619498E-14</c:v>
                </c:pt>
                <c:pt idx="2650">
                  <c:v>5.6748883293614297E-14</c:v>
                </c:pt>
                <c:pt idx="2651">
                  <c:v>5.6817738220077199E-14</c:v>
                </c:pt>
                <c:pt idx="2652">
                  <c:v>5.6886803924244001E-14</c:v>
                </c:pt>
                <c:pt idx="2653">
                  <c:v>5.6956081248696904E-14</c:v>
                </c:pt>
                <c:pt idx="2654">
                  <c:v>5.7025571040391199E-14</c:v>
                </c:pt>
                <c:pt idx="2655">
                  <c:v>5.7095274150682098E-14</c:v>
                </c:pt>
                <c:pt idx="2656">
                  <c:v>5.7165191435351494E-14</c:v>
                </c:pt>
                <c:pt idx="2657">
                  <c:v>5.7235323754635595E-14</c:v>
                </c:pt>
                <c:pt idx="2658">
                  <c:v>5.7305671973251703E-14</c:v>
                </c:pt>
                <c:pt idx="2659">
                  <c:v>5.7376236960426502E-14</c:v>
                </c:pt>
                <c:pt idx="2660">
                  <c:v>5.7447019589923297E-14</c:v>
                </c:pt>
                <c:pt idx="2661">
                  <c:v>5.7518020740070698E-14</c:v>
                </c:pt>
                <c:pt idx="2662">
                  <c:v>5.75892412937897E-14</c:v>
                </c:pt>
                <c:pt idx="2663">
                  <c:v>5.7660682138623202E-14</c:v>
                </c:pt>
                <c:pt idx="2664">
                  <c:v>5.7732344166764001E-14</c:v>
                </c:pt>
                <c:pt idx="2665">
                  <c:v>5.7804228275083699E-14</c:v>
                </c:pt>
                <c:pt idx="2666">
                  <c:v>5.7876335365161705E-14</c:v>
                </c:pt>
                <c:pt idx="2667">
                  <c:v>5.7948666343314496E-14</c:v>
                </c:pt>
                <c:pt idx="2668">
                  <c:v>5.8021222120624894E-14</c:v>
                </c:pt>
                <c:pt idx="2669">
                  <c:v>5.8094003612971896E-14</c:v>
                </c:pt>
                <c:pt idx="2670">
                  <c:v>5.8167011741060398E-14</c:v>
                </c:pt>
                <c:pt idx="2671">
                  <c:v>5.8240247430451305E-14</c:v>
                </c:pt>
                <c:pt idx="2672">
                  <c:v>5.8313711611591605E-14</c:v>
                </c:pt>
                <c:pt idx="2673">
                  <c:v>5.8387405219845094E-14</c:v>
                </c:pt>
                <c:pt idx="2674">
                  <c:v>5.8461329195523194E-14</c:v>
                </c:pt>
                <c:pt idx="2675">
                  <c:v>5.8535484483915301E-14</c:v>
                </c:pt>
                <c:pt idx="2676">
                  <c:v>5.8609872035320496E-14</c:v>
                </c:pt>
                <c:pt idx="2677">
                  <c:v>5.8684492805078694E-14</c:v>
                </c:pt>
                <c:pt idx="2678">
                  <c:v>5.8759347753602298E-14</c:v>
                </c:pt>
                <c:pt idx="2679">
                  <c:v>5.8834437846407996E-14</c:v>
                </c:pt>
                <c:pt idx="2680">
                  <c:v>5.8909764054149006E-14</c:v>
                </c:pt>
                <c:pt idx="2681">
                  <c:v>5.8985327352646799E-14</c:v>
                </c:pt>
                <c:pt idx="2682">
                  <c:v>5.9061128722924202E-14</c:v>
                </c:pt>
                <c:pt idx="2683">
                  <c:v>5.9137169151238001E-14</c:v>
                </c:pt>
                <c:pt idx="2684">
                  <c:v>5.9213449629112001E-14</c:v>
                </c:pt>
                <c:pt idx="2685">
                  <c:v>5.9289971153369597E-14</c:v>
                </c:pt>
                <c:pt idx="2686">
                  <c:v>5.9366734726168499E-14</c:v>
                </c:pt>
                <c:pt idx="2687">
                  <c:v>5.9443741355033097E-14</c:v>
                </c:pt>
                <c:pt idx="2688">
                  <c:v>5.9520992052889798E-14</c:v>
                </c:pt>
                <c:pt idx="2689">
                  <c:v>5.9598487838099704E-14</c:v>
                </c:pt>
                <c:pt idx="2690">
                  <c:v>5.9676229734494399E-14</c:v>
                </c:pt>
                <c:pt idx="2691">
                  <c:v>5.9754218771409998E-14</c:v>
                </c:pt>
                <c:pt idx="2692">
                  <c:v>5.9832455983722097E-14</c:v>
                </c:pt>
                <c:pt idx="2693">
                  <c:v>5.9910942411881294E-14</c:v>
                </c:pt>
                <c:pt idx="2694">
                  <c:v>5.9989679101948502E-14</c:v>
                </c:pt>
                <c:pt idx="2695">
                  <c:v>6.0068667105630403E-14</c:v>
                </c:pt>
                <c:pt idx="2696">
                  <c:v>6.0147907480316295E-14</c:v>
                </c:pt>
                <c:pt idx="2697">
                  <c:v>6.0227401289112896E-14</c:v>
                </c:pt>
                <c:pt idx="2698">
                  <c:v>6.0307149600882798E-14</c:v>
                </c:pt>
                <c:pt idx="2699">
                  <c:v>6.0387153490279195E-14</c:v>
                </c:pt>
                <c:pt idx="2700">
                  <c:v>6.0467414037784801E-14</c:v>
                </c:pt>
                <c:pt idx="2701">
                  <c:v>6.0547932329747706E-14</c:v>
                </c:pt>
                <c:pt idx="2702">
                  <c:v>6.0628709458419897E-14</c:v>
                </c:pt>
                <c:pt idx="2703">
                  <c:v>6.0709746521995E-14</c:v>
                </c:pt>
                <c:pt idx="2704">
                  <c:v>6.0791044624646104E-14</c:v>
                </c:pt>
                <c:pt idx="2705">
                  <c:v>6.0872604876564197E-14</c:v>
                </c:pt>
                <c:pt idx="2706">
                  <c:v>6.0954428393997696E-14</c:v>
                </c:pt>
                <c:pt idx="2707">
                  <c:v>6.1036516299290401E-14</c:v>
                </c:pt>
                <c:pt idx="2708">
                  <c:v>6.1118869720921494E-14</c:v>
                </c:pt>
                <c:pt idx="2709">
                  <c:v>6.1201489793544894E-14</c:v>
                </c:pt>
                <c:pt idx="2710">
                  <c:v>6.1284377658028999E-14</c:v>
                </c:pt>
                <c:pt idx="2711">
                  <c:v>6.1367534461497397E-14</c:v>
                </c:pt>
                <c:pt idx="2712">
                  <c:v>6.1450961357368698E-14</c:v>
                </c:pt>
                <c:pt idx="2713">
                  <c:v>6.1534659505397804E-14</c:v>
                </c:pt>
                <c:pt idx="2714">
                  <c:v>6.1618630071716595E-14</c:v>
                </c:pt>
                <c:pt idx="2715">
                  <c:v>6.1702874228875905E-14</c:v>
                </c:pt>
                <c:pt idx="2716">
                  <c:v>6.1787393155886302E-14</c:v>
                </c:pt>
                <c:pt idx="2717">
                  <c:v>6.1872188038261095E-14</c:v>
                </c:pt>
                <c:pt idx="2718">
                  <c:v>6.1957260068058296E-14</c:v>
                </c:pt>
                <c:pt idx="2719">
                  <c:v>6.2042610443922794E-14</c:v>
                </c:pt>
                <c:pt idx="2720">
                  <c:v>6.2128240371129695E-14</c:v>
                </c:pt>
                <c:pt idx="2721">
                  <c:v>6.2214151061628298E-14</c:v>
                </c:pt>
                <c:pt idx="2722">
                  <c:v>6.23003437340841E-14</c:v>
                </c:pt>
                <c:pt idx="2723">
                  <c:v>6.2386819613924295E-14</c:v>
                </c:pt>
                <c:pt idx="2724">
                  <c:v>6.2473579933381097E-14</c:v>
                </c:pt>
                <c:pt idx="2725">
                  <c:v>6.2560625931536606E-14</c:v>
                </c:pt>
                <c:pt idx="2726">
                  <c:v>6.2647958854367806E-14</c:v>
                </c:pt>
                <c:pt idx="2727">
                  <c:v>6.2735579954791903E-14</c:v>
                </c:pt>
                <c:pt idx="2728">
                  <c:v>6.2823490492711699E-14</c:v>
                </c:pt>
                <c:pt idx="2729">
                  <c:v>6.2911691735061499E-14</c:v>
                </c:pt>
                <c:pt idx="2730">
                  <c:v>6.3000184955853496E-14</c:v>
                </c:pt>
                <c:pt idx="2731">
                  <c:v>6.3088971436225201E-14</c:v>
                </c:pt>
                <c:pt idx="2732">
                  <c:v>6.3178052464484594E-14</c:v>
                </c:pt>
                <c:pt idx="2733">
                  <c:v>6.32674293361595E-14</c:v>
                </c:pt>
                <c:pt idx="2734">
                  <c:v>6.3357103354043897E-14</c:v>
                </c:pt>
                <c:pt idx="2735">
                  <c:v>6.3447075828246698E-14</c:v>
                </c:pt>
                <c:pt idx="2736">
                  <c:v>6.3537348076239996E-14</c:v>
                </c:pt>
                <c:pt idx="2737">
                  <c:v>6.3627921422907705E-14</c:v>
                </c:pt>
                <c:pt idx="2738">
                  <c:v>6.3718797200595099E-14</c:v>
                </c:pt>
                <c:pt idx="2739">
                  <c:v>6.3809976749157901E-14</c:v>
                </c:pt>
                <c:pt idx="2740">
                  <c:v>6.3901461416012305E-14</c:v>
                </c:pt>
                <c:pt idx="2741">
                  <c:v>6.3993252556186099E-14</c:v>
                </c:pt>
                <c:pt idx="2742">
                  <c:v>6.4085351532367798E-14</c:v>
                </c:pt>
                <c:pt idx="2743">
                  <c:v>6.4177759714959397E-14</c:v>
                </c:pt>
                <c:pt idx="2744">
                  <c:v>6.4270478482126595E-14</c:v>
                </c:pt>
                <c:pt idx="2745">
                  <c:v>6.4363509219850898E-14</c:v>
                </c:pt>
                <c:pt idx="2746">
                  <c:v>6.4456853321982694E-14</c:v>
                </c:pt>
                <c:pt idx="2747">
                  <c:v>6.4550512190292596E-14</c:v>
                </c:pt>
                <c:pt idx="2748">
                  <c:v>6.4644487234525794E-14</c:v>
                </c:pt>
                <c:pt idx="2749">
                  <c:v>6.4738779872454497E-14</c:v>
                </c:pt>
                <c:pt idx="2750">
                  <c:v>6.4833391529932095E-14</c:v>
                </c:pt>
                <c:pt idx="2751">
                  <c:v>6.4928323640948198E-14</c:v>
                </c:pt>
                <c:pt idx="2752">
                  <c:v>6.5023577647682006E-14</c:v>
                </c:pt>
                <c:pt idx="2753">
                  <c:v>6.51191550005586E-14</c:v>
                </c:pt>
                <c:pt idx="2754">
                  <c:v>6.5215057158303796E-14</c:v>
                </c:pt>
                <c:pt idx="2755">
                  <c:v>6.5311285588000299E-14</c:v>
                </c:pt>
                <c:pt idx="2756">
                  <c:v>6.5407841765144603E-14</c:v>
                </c:pt>
                <c:pt idx="2757">
                  <c:v>6.5504727173702602E-14</c:v>
                </c:pt>
                <c:pt idx="2758">
                  <c:v>6.5601943306168595E-14</c:v>
                </c:pt>
                <c:pt idx="2759">
                  <c:v>6.5699491663621497E-14</c:v>
                </c:pt>
                <c:pt idx="2760">
                  <c:v>6.5797373755783495E-14</c:v>
                </c:pt>
                <c:pt idx="2761">
                  <c:v>6.5895591101079203E-14</c:v>
                </c:pt>
                <c:pt idx="2762">
                  <c:v>6.5994145226693996E-14</c:v>
                </c:pt>
                <c:pt idx="2763">
                  <c:v>6.6093037668634302E-14</c:v>
                </c:pt>
                <c:pt idx="2764">
                  <c:v>6.6192269971786498E-14</c:v>
                </c:pt>
                <c:pt idx="2765">
                  <c:v>6.6291843689978305E-14</c:v>
                </c:pt>
                <c:pt idx="2766">
                  <c:v>6.6391760386039996E-14</c:v>
                </c:pt>
                <c:pt idx="2767">
                  <c:v>6.6492021631864305E-14</c:v>
                </c:pt>
                <c:pt idx="2768">
                  <c:v>6.6592629008470104E-14</c:v>
                </c:pt>
                <c:pt idx="2769">
                  <c:v>6.6693584106063399E-14</c:v>
                </c:pt>
                <c:pt idx="2770">
                  <c:v>6.6794888524101202E-14</c:v>
                </c:pt>
                <c:pt idx="2771">
                  <c:v>6.6896543871353802E-14</c:v>
                </c:pt>
                <c:pt idx="2772">
                  <c:v>6.6998551765969898E-14</c:v>
                </c:pt>
                <c:pt idx="2773">
                  <c:v>6.7100913835539704E-14</c:v>
                </c:pt>
                <c:pt idx="2774">
                  <c:v>6.7203631717160798E-14</c:v>
                </c:pt>
                <c:pt idx="2775">
                  <c:v>6.7306707057502797E-14</c:v>
                </c:pt>
                <c:pt idx="2776">
                  <c:v>6.7410141512873405E-14</c:v>
                </c:pt>
                <c:pt idx="2777">
                  <c:v>6.7513936749285097E-14</c:v>
                </c:pt>
                <c:pt idx="2778">
                  <c:v>6.7618094442521505E-14</c:v>
                </c:pt>
                <c:pt idx="2779">
                  <c:v>6.7722616278205502E-14</c:v>
                </c:pt>
                <c:pt idx="2780">
                  <c:v>6.7827503951866403E-14</c:v>
                </c:pt>
                <c:pt idx="2781">
                  <c:v>6.7932759169009406E-14</c:v>
                </c:pt>
                <c:pt idx="2782">
                  <c:v>6.8038383645183397E-14</c:v>
                </c:pt>
                <c:pt idx="2783">
                  <c:v>6.8144379106052101E-14</c:v>
                </c:pt>
                <c:pt idx="2784">
                  <c:v>6.82507472874623E-14</c:v>
                </c:pt>
                <c:pt idx="2785">
                  <c:v>6.83574899355166E-14</c:v>
                </c:pt>
                <c:pt idx="2786">
                  <c:v>6.8464608806643202E-14</c:v>
                </c:pt>
                <c:pt idx="2787">
                  <c:v>6.8572105667668303E-14</c:v>
                </c:pt>
                <c:pt idx="2788">
                  <c:v>6.8679982295888101E-14</c:v>
                </c:pt>
                <c:pt idx="2789">
                  <c:v>6.8788240479142506E-14</c:v>
                </c:pt>
                <c:pt idx="2790">
                  <c:v>6.8896882015887704E-14</c:v>
                </c:pt>
                <c:pt idx="2791">
                  <c:v>6.9005908715271106E-14</c:v>
                </c:pt>
                <c:pt idx="2792">
                  <c:v>6.9115322397205498E-14</c:v>
                </c:pt>
                <c:pt idx="2793">
                  <c:v>6.9225124892445101E-14</c:v>
                </c:pt>
                <c:pt idx="2794">
                  <c:v>6.9335318042660205E-14</c:v>
                </c:pt>
                <c:pt idx="2795">
                  <c:v>6.9445903700515005E-14</c:v>
                </c:pt>
                <c:pt idx="2796">
                  <c:v>6.9556883729744195E-14</c:v>
                </c:pt>
                <c:pt idx="2797">
                  <c:v>6.9668260005230305E-14</c:v>
                </c:pt>
                <c:pt idx="2798">
                  <c:v>6.9780034413082697E-14</c:v>
                </c:pt>
                <c:pt idx="2799">
                  <c:v>6.9892208850716397E-14</c:v>
                </c:pt>
                <c:pt idx="2800">
                  <c:v>7.0004785226931498E-14</c:v>
                </c:pt>
                <c:pt idx="2801">
                  <c:v>7.0117765461993802E-14</c:v>
                </c:pt>
                <c:pt idx="2802">
                  <c:v>7.0231151487715005E-14</c:v>
                </c:pt>
                <c:pt idx="2803">
                  <c:v>7.0344945247535394E-14</c:v>
                </c:pt>
                <c:pt idx="2804">
                  <c:v>7.0459148696605098E-14</c:v>
                </c:pt>
                <c:pt idx="2805">
                  <c:v>7.0573763801867095E-14</c:v>
                </c:pt>
                <c:pt idx="2806">
                  <c:v>7.0688792542141403E-14</c:v>
                </c:pt>
                <c:pt idx="2807">
                  <c:v>7.08042369082087E-14</c:v>
                </c:pt>
                <c:pt idx="2808">
                  <c:v>7.0920098902895101E-14</c:v>
                </c:pt>
                <c:pt idx="2809">
                  <c:v>7.1036380541158494E-14</c:v>
                </c:pt>
                <c:pt idx="2810">
                  <c:v>7.1153083850174001E-14</c:v>
                </c:pt>
                <c:pt idx="2811">
                  <c:v>7.1270210869421497E-14</c:v>
                </c:pt>
                <c:pt idx="2812">
                  <c:v>7.1387763650772903E-14</c:v>
                </c:pt>
                <c:pt idx="2813">
                  <c:v>7.1505744258581006E-14</c:v>
                </c:pt>
                <c:pt idx="2814">
                  <c:v>7.1624154769768097E-14</c:v>
                </c:pt>
                <c:pt idx="2815">
                  <c:v>7.1742997273916401E-14</c:v>
                </c:pt>
                <c:pt idx="2816">
                  <c:v>7.1862273873357902E-14</c:v>
                </c:pt>
                <c:pt idx="2817">
                  <c:v>7.1981986683266E-14</c:v>
                </c:pt>
                <c:pt idx="2818">
                  <c:v>7.2102137831748095E-14</c:v>
                </c:pt>
                <c:pt idx="2819">
                  <c:v>7.22227294599373E-14</c:v>
                </c:pt>
                <c:pt idx="2820">
                  <c:v>7.2343763722086703E-14</c:v>
                </c:pt>
                <c:pt idx="2821">
                  <c:v>7.24652427856637E-14</c:v>
                </c:pt>
                <c:pt idx="2822">
                  <c:v>7.2587168831444805E-14</c:v>
                </c:pt>
                <c:pt idx="2823">
                  <c:v>7.27095440536116E-14</c:v>
                </c:pt>
                <c:pt idx="2824">
                  <c:v>7.2832370659847406E-14</c:v>
                </c:pt>
                <c:pt idx="2825">
                  <c:v>7.2955650871434396E-14</c:v>
                </c:pt>
                <c:pt idx="2826">
                  <c:v>7.3079386923352904E-14</c:v>
                </c:pt>
                <c:pt idx="2827">
                  <c:v>7.3203581064379E-14</c:v>
                </c:pt>
                <c:pt idx="2828">
                  <c:v>7.3328235557185594E-14</c:v>
                </c:pt>
                <c:pt idx="2829">
                  <c:v>7.3453352678441805E-14</c:v>
                </c:pt>
                <c:pt idx="2830">
                  <c:v>7.3578934718916095E-14</c:v>
                </c:pt>
                <c:pt idx="2831">
                  <c:v>7.3704983983577206E-14</c:v>
                </c:pt>
                <c:pt idx="2832">
                  <c:v>7.3831502791698198E-14</c:v>
                </c:pt>
                <c:pt idx="2833">
                  <c:v>7.3958493476960002E-14</c:v>
                </c:pt>
                <c:pt idx="2834">
                  <c:v>7.4085958387556595E-14</c:v>
                </c:pt>
                <c:pt idx="2835">
                  <c:v>7.4213899886300302E-14</c:v>
                </c:pt>
                <c:pt idx="2836">
                  <c:v>7.4342320350729402E-14</c:v>
                </c:pt>
                <c:pt idx="2837">
                  <c:v>7.4471222173214598E-14</c:v>
                </c:pt>
                <c:pt idx="2838">
                  <c:v>7.4600607761068001E-14</c:v>
                </c:pt>
                <c:pt idx="2839">
                  <c:v>7.47304795366522E-14</c:v>
                </c:pt>
                <c:pt idx="2840">
                  <c:v>7.4860839937490797E-14</c:v>
                </c:pt>
                <c:pt idx="2841">
                  <c:v>7.4991691416378894E-14</c:v>
                </c:pt>
                <c:pt idx="2842">
                  <c:v>7.5123036441496099E-14</c:v>
                </c:pt>
                <c:pt idx="2843">
                  <c:v>7.5254877496518602E-14</c:v>
                </c:pt>
                <c:pt idx="2844">
                  <c:v>7.5387217080733701E-14</c:v>
                </c:pt>
                <c:pt idx="2845">
                  <c:v>7.5520057709154095E-14</c:v>
                </c:pt>
                <c:pt idx="2846">
                  <c:v>7.5653401912634795E-14</c:v>
                </c:pt>
                <c:pt idx="2847">
                  <c:v>7.5787252237988405E-14</c:v>
                </c:pt>
                <c:pt idx="2848">
                  <c:v>7.5921611248104303E-14</c:v>
                </c:pt>
                <c:pt idx="2849">
                  <c:v>7.6056481522066496E-14</c:v>
                </c:pt>
                <c:pt idx="2850">
                  <c:v>7.61918656552739E-14</c:v>
                </c:pt>
                <c:pt idx="2851">
                  <c:v>7.6327766259560696E-14</c:v>
                </c:pt>
                <c:pt idx="2852">
                  <c:v>7.6464185963318498E-14</c:v>
                </c:pt>
                <c:pt idx="2853">
                  <c:v>7.6601127411619002E-14</c:v>
                </c:pt>
                <c:pt idx="2854">
                  <c:v>7.6738593266337406E-14</c:v>
                </c:pt>
                <c:pt idx="2855">
                  <c:v>7.6876586206277805E-14</c:v>
                </c:pt>
                <c:pt idx="2856">
                  <c:v>7.70151089272995E-14</c:v>
                </c:pt>
                <c:pt idx="2857">
                  <c:v>7.7154164142442404E-14</c:v>
                </c:pt>
                <c:pt idx="2858">
                  <c:v>7.7293754582056801E-14</c:v>
                </c:pt>
                <c:pt idx="2859">
                  <c:v>7.7433882993931797E-14</c:v>
                </c:pt>
                <c:pt idx="2860">
                  <c:v>7.7574552143424901E-14</c:v>
                </c:pt>
                <c:pt idx="2861">
                  <c:v>7.7715764813594902E-14</c:v>
                </c:pt>
                <c:pt idx="2862">
                  <c:v>7.7857523805332201E-14</c:v>
                </c:pt>
                <c:pt idx="2863">
                  <c:v>7.7999831937494803E-14</c:v>
                </c:pt>
                <c:pt idx="2864">
                  <c:v>7.81426920470407E-14</c:v>
                </c:pt>
                <c:pt idx="2865">
                  <c:v>7.82861069891648E-14</c:v>
                </c:pt>
                <c:pt idx="2866">
                  <c:v>7.8430079637436598E-14</c:v>
                </c:pt>
                <c:pt idx="2867">
                  <c:v>7.8574612883936494E-14</c:v>
                </c:pt>
                <c:pt idx="2868">
                  <c:v>7.8719709639396906E-14</c:v>
                </c:pt>
                <c:pt idx="2869">
                  <c:v>7.8865372833341499E-14</c:v>
                </c:pt>
                <c:pt idx="2870">
                  <c:v>7.9011605414227495E-14</c:v>
                </c:pt>
                <c:pt idx="2871">
                  <c:v>7.9158410349588705E-14</c:v>
                </c:pt>
                <c:pt idx="2872">
                  <c:v>7.9305790626178796E-14</c:v>
                </c:pt>
                <c:pt idx="2873">
                  <c:v>7.9453749250117998E-14</c:v>
                </c:pt>
                <c:pt idx="2874">
                  <c:v>7.96022892470383E-14</c:v>
                </c:pt>
                <c:pt idx="2875">
                  <c:v>7.9751413662231999E-14</c:v>
                </c:pt>
                <c:pt idx="2876">
                  <c:v>7.9901125560801102E-14</c:v>
                </c:pt>
                <c:pt idx="2877">
                  <c:v>8.0051428027806696E-14</c:v>
                </c:pt>
                <c:pt idx="2878">
                  <c:v>8.0202324168422005E-14</c:v>
                </c:pt>
                <c:pt idx="2879">
                  <c:v>8.0353817108083796E-14</c:v>
                </c:pt>
                <c:pt idx="2880">
                  <c:v>8.0505909992648E-14</c:v>
                </c:pt>
                <c:pt idx="2881">
                  <c:v>8.0658605988545E-14</c:v>
                </c:pt>
                <c:pt idx="2882">
                  <c:v>8.0811908282935499E-14</c:v>
                </c:pt>
                <c:pt idx="2883">
                  <c:v>8.0965820083870596E-14</c:v>
                </c:pt>
                <c:pt idx="2884">
                  <c:v>8.1120344620449995E-14</c:v>
                </c:pt>
                <c:pt idx="2885">
                  <c:v>8.1275485142983797E-14</c:v>
                </c:pt>
                <c:pt idx="2886">
                  <c:v>8.1431244923154797E-14</c:v>
                </c:pt>
                <c:pt idx="2887">
                  <c:v>8.1587627254182003E-14</c:v>
                </c:pt>
                <c:pt idx="2888">
                  <c:v>8.1744635450986294E-14</c:v>
                </c:pt>
                <c:pt idx="2889">
                  <c:v>8.1902272850356896E-14</c:v>
                </c:pt>
                <c:pt idx="2890">
                  <c:v>8.20605428111193E-14</c:v>
                </c:pt>
                <c:pt idx="2891">
                  <c:v>8.2219448714305497E-14</c:v>
                </c:pt>
                <c:pt idx="2892">
                  <c:v>8.2378993963324105E-14</c:v>
                </c:pt>
                <c:pt idx="2893">
                  <c:v>8.2539181984133499E-14</c:v>
                </c:pt>
                <c:pt idx="2894">
                  <c:v>8.2700016225415805E-14</c:v>
                </c:pt>
                <c:pt idx="2895">
                  <c:v>8.2861500158752105E-14</c:v>
                </c:pt>
                <c:pt idx="2896">
                  <c:v>8.3023637278800096E-14</c:v>
                </c:pt>
                <c:pt idx="2897">
                  <c:v>8.3186431103471896E-14</c:v>
                </c:pt>
                <c:pt idx="2898">
                  <c:v>8.3349885174114799E-14</c:v>
                </c:pt>
                <c:pt idx="2899">
                  <c:v>8.3514003055692704E-14</c:v>
                </c:pt>
                <c:pt idx="2900">
                  <c:v>8.3678788336969705E-14</c:v>
                </c:pt>
                <c:pt idx="2901">
                  <c:v>8.3844244630694501E-14</c:v>
                </c:pt>
                <c:pt idx="2902">
                  <c:v>8.4010375573787599E-14</c:v>
                </c:pt>
                <c:pt idx="2903">
                  <c:v>8.4177184827529103E-14</c:v>
                </c:pt>
                <c:pt idx="2904">
                  <c:v>8.4344676077748302E-14</c:v>
                </c:pt>
                <c:pt idx="2905">
                  <c:v>8.45128530350156E-14</c:v>
                </c:pt>
                <c:pt idx="2906">
                  <c:v>8.46817194348352E-14</c:v>
                </c:pt>
                <c:pt idx="2907">
                  <c:v>8.4851279037840196E-14</c:v>
                </c:pt>
                <c:pt idx="2908">
                  <c:v>8.5021535629989603E-14</c:v>
                </c:pt>
                <c:pt idx="2909">
                  <c:v>8.5192493022765504E-14</c:v>
                </c:pt>
                <c:pt idx="2910">
                  <c:v>8.5364155053373904E-14</c:v>
                </c:pt>
                <c:pt idx="2911">
                  <c:v>8.5536525584946301E-14</c:v>
                </c:pt>
                <c:pt idx="2912">
                  <c:v>8.5709608506743397E-14</c:v>
                </c:pt>
                <c:pt idx="2913">
                  <c:v>8.5883407734359901E-14</c:v>
                </c:pt>
                <c:pt idx="2914">
                  <c:v>8.6057927209932701E-14</c:v>
                </c:pt>
                <c:pt idx="2915">
                  <c:v>8.6233170902348302E-14</c:v>
                </c:pt>
                <c:pt idx="2916">
                  <c:v>8.6409142807455705E-14</c:v>
                </c:pt>
                <c:pt idx="2917">
                  <c:v>8.6585846948276899E-14</c:v>
                </c:pt>
                <c:pt idx="2918">
                  <c:v>8.67632873752232E-14</c:v>
                </c:pt>
                <c:pt idx="2919">
                  <c:v>8.6941468166310705E-14</c:v>
                </c:pt>
                <c:pt idx="2920">
                  <c:v>8.7120393427379302E-14</c:v>
                </c:pt>
                <c:pt idx="2921">
                  <c:v>8.7300067292312394E-14</c:v>
                </c:pt>
                <c:pt idx="2922">
                  <c:v>8.7480493923259696E-14</c:v>
                </c:pt>
                <c:pt idx="2923">
                  <c:v>8.7661677510861397E-14</c:v>
                </c:pt>
                <c:pt idx="2924">
                  <c:v>8.7843622274474205E-14</c:v>
                </c:pt>
                <c:pt idx="2925">
                  <c:v>8.8026332462399398E-14</c:v>
                </c:pt>
                <c:pt idx="2926">
                  <c:v>8.8209812352114003E-14</c:v>
                </c:pt>
                <c:pt idx="2927">
                  <c:v>8.8394066250502202E-14</c:v>
                </c:pt>
                <c:pt idx="2928">
                  <c:v>8.8579098494090303E-14</c:v>
                </c:pt>
                <c:pt idx="2929">
                  <c:v>8.8764913449283003E-14</c:v>
                </c:pt>
                <c:pt idx="2930">
                  <c:v>8.8951515512601905E-14</c:v>
                </c:pt>
                <c:pt idx="2931">
                  <c:v>8.9138909110926894E-14</c:v>
                </c:pt>
                <c:pt idx="2932">
                  <c:v>8.9327098701737594E-14</c:v>
                </c:pt>
                <c:pt idx="2933">
                  <c:v>8.9516088773360499E-14</c:v>
                </c:pt>
                <c:pt idx="2934">
                  <c:v>8.9705883845214598E-14</c:v>
                </c:pt>
                <c:pt idx="2935">
                  <c:v>8.9896488468061103E-14</c:v>
                </c:pt>
                <c:pt idx="2936">
                  <c:v>9.0087907224256106E-14</c:v>
                </c:pt>
                <c:pt idx="2937">
                  <c:v>9.0280144728003297E-14</c:v>
                </c:pt>
                <c:pt idx="2938">
                  <c:v>9.0473205625611204E-14</c:v>
                </c:pt>
                <c:pt idx="2939">
                  <c:v>9.0667094595751201E-14</c:v>
                </c:pt>
                <c:pt idx="2940">
                  <c:v>9.08618163497182E-14</c:v>
                </c:pt>
                <c:pt idx="2941">
                  <c:v>9.1057375631694902E-14</c:v>
                </c:pt>
                <c:pt idx="2942">
                  <c:v>9.1253777219015805E-14</c:v>
                </c:pt>
                <c:pt idx="2943">
                  <c:v>9.1451025922437097E-14</c:v>
                </c:pt>
                <c:pt idx="2944">
                  <c:v>9.1649126586404701E-14</c:v>
                </c:pt>
                <c:pt idx="2945">
                  <c:v>9.1848084089329598E-14</c:v>
                </c:pt>
                <c:pt idx="2946">
                  <c:v>9.2047903343861201E-14</c:v>
                </c:pt>
                <c:pt idx="2947">
                  <c:v>9.2248589297166206E-14</c:v>
                </c:pt>
                <c:pt idx="2948">
                  <c:v>9.2450146931208494E-14</c:v>
                </c:pt>
                <c:pt idx="2949">
                  <c:v>9.2652581263031997E-14</c:v>
                </c:pt>
                <c:pt idx="2950">
                  <c:v>9.28558973450459E-14</c:v>
                </c:pt>
                <c:pt idx="2951">
                  <c:v>9.3060100265313301E-14</c:v>
                </c:pt>
                <c:pt idx="2952">
                  <c:v>9.3265195147840602E-14</c:v>
                </c:pt>
                <c:pt idx="2953">
                  <c:v>9.3471187152872205E-14</c:v>
                </c:pt>
                <c:pt idx="2954">
                  <c:v>9.3678081477184899E-14</c:v>
                </c:pt>
                <c:pt idx="2955">
                  <c:v>9.38858833543873E-14</c:v>
                </c:pt>
                <c:pt idx="2956">
                  <c:v>9.4094598055221297E-14</c:v>
                </c:pt>
                <c:pt idx="2957">
                  <c:v>9.4304230887865102E-14</c:v>
                </c:pt>
                <c:pt idx="2958">
                  <c:v>9.4514787198241297E-14</c:v>
                </c:pt>
                <c:pt idx="2959">
                  <c:v>9.4726272370325495E-14</c:v>
                </c:pt>
                <c:pt idx="2960">
                  <c:v>9.4938691826458003E-14</c:v>
                </c:pt>
                <c:pt idx="2961">
                  <c:v>9.5152051027661496E-14</c:v>
                </c:pt>
                <c:pt idx="2962">
                  <c:v>9.5366355473956601E-14</c:v>
                </c:pt>
                <c:pt idx="2963">
                  <c:v>9.5581610704684595E-14</c:v>
                </c:pt>
                <c:pt idx="2964">
                  <c:v>9.5797822298829996E-14</c:v>
                </c:pt>
                <c:pt idx="2965">
                  <c:v>9.60149958753485E-14</c:v>
                </c:pt>
                <c:pt idx="2966">
                  <c:v>9.6233137093496698E-14</c:v>
                </c:pt>
                <c:pt idx="2967">
                  <c:v>9.6452251653164196E-14</c:v>
                </c:pt>
                <c:pt idx="2968">
                  <c:v>9.6672345295210905E-14</c:v>
                </c:pt>
                <c:pt idx="2969">
                  <c:v>9.6893423801804598E-14</c:v>
                </c:pt>
                <c:pt idx="2970">
                  <c:v>9.7115492996763895E-14</c:v>
                </c:pt>
                <c:pt idx="2971">
                  <c:v>9.7338558745903894E-14</c:v>
                </c:pt>
                <c:pt idx="2972">
                  <c:v>9.75626269573832E-14</c:v>
                </c:pt>
                <c:pt idx="2973">
                  <c:v>9.7787703582057405E-14</c:v>
                </c:pt>
                <c:pt idx="2974">
                  <c:v>9.8013794613832198E-14</c:v>
                </c:pt>
                <c:pt idx="2975">
                  <c:v>9.8240906090022504E-14</c:v>
                </c:pt>
                <c:pt idx="2976">
                  <c:v>9.8469044091714096E-14</c:v>
                </c:pt>
                <c:pt idx="2977">
                  <c:v>9.8698214744126804E-14</c:v>
                </c:pt>
                <c:pt idx="2978">
                  <c:v>9.8928424216985097E-14</c:v>
                </c:pt>
                <c:pt idx="2979">
                  <c:v>9.9159678724886998E-14</c:v>
                </c:pt>
                <c:pt idx="2980">
                  <c:v>9.9391984527680194E-14</c:v>
                </c:pt>
                <c:pt idx="2981">
                  <c:v>9.9625347930841302E-14</c:v>
                </c:pt>
                <c:pt idx="2982">
                  <c:v>9.9859775285855499E-14</c:v>
                </c:pt>
                <c:pt idx="2983">
                  <c:v>1.0009527299060399E-13</c:v>
                </c:pt>
                <c:pt idx="2984">
                  <c:v>1.00331847489752E-13</c:v>
                </c:pt>
                <c:pt idx="2985">
                  <c:v>1.00569505275141E-13</c:v>
                </c:pt>
                <c:pt idx="2986">
                  <c:v>1.00808252886185E-13</c:v>
                </c:pt>
                <c:pt idx="2987">
                  <c:v>1.01048096910271E-13</c:v>
                </c:pt>
                <c:pt idx="2988">
                  <c:v>1.0128904398316301E-13</c:v>
                </c:pt>
                <c:pt idx="2989">
                  <c:v>1.01531100789406E-13</c:v>
                </c:pt>
                <c:pt idx="2990">
                  <c:v>1.0177427406274001E-13</c:v>
                </c:pt>
                <c:pt idx="2991">
                  <c:v>1.0201857058651701E-13</c:v>
                </c:pt>
                <c:pt idx="2992">
                  <c:v>1.02263997194113E-13</c:v>
                </c:pt>
                <c:pt idx="2993">
                  <c:v>1.02510560769355E-13</c:v>
                </c:pt>
                <c:pt idx="2994">
                  <c:v>1.02758268246949E-13</c:v>
                </c:pt>
                <c:pt idx="2995">
                  <c:v>1.03007126612905E-13</c:v>
                </c:pt>
                <c:pt idx="2996">
                  <c:v>1.03257142904978E-13</c:v>
                </c:pt>
                <c:pt idx="2997">
                  <c:v>1.03508324213101E-13</c:v>
                </c:pt>
                <c:pt idx="2998">
                  <c:v>1.03760677679829E-13</c:v>
                </c:pt>
                <c:pt idx="2999">
                  <c:v>1.04014210500787E-13</c:v>
                </c:pt>
                <c:pt idx="3000">
                  <c:v>1.0426892992511999E-13</c:v>
                </c:pt>
                <c:pt idx="3001">
                  <c:v>1.04524843255949E-13</c:v>
                </c:pt>
                <c:pt idx="3002">
                  <c:v>1.0478195785082701E-13</c:v>
                </c:pt>
                <c:pt idx="3003">
                  <c:v>1.05040281122205E-13</c:v>
                </c:pt>
                <c:pt idx="3004">
                  <c:v>1.05299820537902E-13</c:v>
                </c:pt>
                <c:pt idx="3005">
                  <c:v>1.0556058362157099E-13</c:v>
                </c:pt>
                <c:pt idx="3006">
                  <c:v>1.05822577953182E-13</c:v>
                </c:pt>
                <c:pt idx="3007">
                  <c:v>1.06085811169497E-13</c:v>
                </c:pt>
                <c:pt idx="3008">
                  <c:v>1.0635029096456301E-13</c:v>
                </c:pt>
                <c:pt idx="3009">
                  <c:v>1.06616025090193E-13</c:v>
                </c:pt>
                <c:pt idx="3010">
                  <c:v>1.06883021356469E-13</c:v>
                </c:pt>
                <c:pt idx="3011">
                  <c:v>1.07151287632234E-13</c:v>
                </c:pt>
                <c:pt idx="3012">
                  <c:v>1.0742083184560299E-13</c:v>
                </c:pt>
                <c:pt idx="3013">
                  <c:v>1.0769166198446399E-13</c:v>
                </c:pt>
                <c:pt idx="3014">
                  <c:v>1.0796378609699899E-13</c:v>
                </c:pt>
                <c:pt idx="3015">
                  <c:v>1.08237212292195E-13</c:v>
                </c:pt>
                <c:pt idx="3016">
                  <c:v>1.08511948740371E-13</c:v>
                </c:pt>
                <c:pt idx="3017">
                  <c:v>1.08788003673708E-13</c:v>
                </c:pt>
                <c:pt idx="3018">
                  <c:v>1.0906538538677501E-13</c:v>
                </c:pt>
                <c:pt idx="3019">
                  <c:v>1.09344102237073E-13</c:v>
                </c:pt>
                <c:pt idx="3020">
                  <c:v>1.09624162645574E-13</c:v>
                </c:pt>
                <c:pt idx="3021">
                  <c:v>1.09905575097271E-13</c:v>
                </c:pt>
                <c:pt idx="3022">
                  <c:v>1.1018834814173099E-13</c:v>
                </c:pt>
                <c:pt idx="3023">
                  <c:v>1.1047249039365201E-13</c:v>
                </c:pt>
                <c:pt idx="3024">
                  <c:v>1.10758010533427E-13</c:v>
                </c:pt>
                <c:pt idx="3025">
                  <c:v>1.11044917307713E-13</c:v>
                </c:pt>
                <c:pt idx="3026">
                  <c:v>1.11333219530003E-13</c:v>
                </c:pt>
                <c:pt idx="3027">
                  <c:v>1.1162292608121E-13</c:v>
                </c:pt>
                <c:pt idx="3028">
                  <c:v>1.11914045910246E-13</c:v>
                </c:pt>
                <c:pt idx="3029">
                  <c:v>1.12206588034618E-13</c:v>
                </c:pt>
                <c:pt idx="3030">
                  <c:v>1.1250056154101801E-13</c:v>
                </c:pt>
                <c:pt idx="3031">
                  <c:v>1.12795975585931E-13</c:v>
                </c:pt>
                <c:pt idx="3032">
                  <c:v>1.13092839396236E-13</c:v>
                </c:pt>
                <c:pt idx="3033">
                  <c:v>1.13391162269823E-13</c:v>
                </c:pt>
                <c:pt idx="3034">
                  <c:v>1.13690953576208E-13</c:v>
                </c:pt>
                <c:pt idx="3035">
                  <c:v>1.1399222275716E-13</c:v>
                </c:pt>
                <c:pt idx="3036">
                  <c:v>1.1429497932733199E-13</c:v>
                </c:pt>
                <c:pt idx="3037">
                  <c:v>1.1459923287489299E-13</c:v>
                </c:pt>
                <c:pt idx="3038">
                  <c:v>1.14904993062174E-13</c:v>
                </c:pt>
                <c:pt idx="3039">
                  <c:v>1.1521226962631399E-13</c:v>
                </c:pt>
                <c:pt idx="3040">
                  <c:v>1.1552107237991499E-13</c:v>
                </c:pt>
                <c:pt idx="3041">
                  <c:v>1.1583141121170101E-13</c:v>
                </c:pt>
                <c:pt idx="3042">
                  <c:v>1.16143296087186E-13</c:v>
                </c:pt>
                <c:pt idx="3043">
                  <c:v>1.16456737049348E-13</c:v>
                </c:pt>
                <c:pt idx="3044">
                  <c:v>1.16771744219302E-13</c:v>
                </c:pt>
                <c:pt idx="3045">
                  <c:v>1.17088327796995E-13</c:v>
                </c:pt>
                <c:pt idx="3046">
                  <c:v>1.17406498061887E-13</c:v>
                </c:pt>
                <c:pt idx="3047">
                  <c:v>1.17726265373659E-13</c:v>
                </c:pt>
                <c:pt idx="3048">
                  <c:v>1.1804764017291201E-13</c:v>
                </c:pt>
                <c:pt idx="3049">
                  <c:v>1.1837063298187799E-13</c:v>
                </c:pt>
                <c:pt idx="3050">
                  <c:v>1.18695254405145E-13</c:v>
                </c:pt>
                <c:pt idx="3051">
                  <c:v>1.1902151513037199E-13</c:v>
                </c:pt>
                <c:pt idx="3052">
                  <c:v>1.1934942592902901E-13</c:v>
                </c:pt>
                <c:pt idx="3053">
                  <c:v>1.19678997657133E-13</c:v>
                </c:pt>
                <c:pt idx="3054">
                  <c:v>1.2001024125598901E-13</c:v>
                </c:pt>
                <c:pt idx="3055">
                  <c:v>1.2034316775294899E-13</c:v>
                </c:pt>
                <c:pt idx="3056">
                  <c:v>1.20677788262168E-13</c:v>
                </c:pt>
                <c:pt idx="3057">
                  <c:v>1.21014113985371E-13</c:v>
                </c:pt>
                <c:pt idx="3058">
                  <c:v>1.21352156212628E-13</c:v>
                </c:pt>
                <c:pt idx="3059">
                  <c:v>1.21691926323132E-13</c:v>
                </c:pt>
                <c:pt idx="3060">
                  <c:v>1.2203343578599001E-13</c:v>
                </c:pt>
                <c:pt idx="3061">
                  <c:v>1.2237669616101799E-13</c:v>
                </c:pt>
                <c:pt idx="3062">
                  <c:v>1.2272171909954499E-13</c:v>
                </c:pt>
                <c:pt idx="3063">
                  <c:v>1.2306851634522201E-13</c:v>
                </c:pt>
                <c:pt idx="3064">
                  <c:v>1.2341709973483801E-13</c:v>
                </c:pt>
                <c:pt idx="3065">
                  <c:v>1.23767481199153E-13</c:v>
                </c:pt>
                <c:pt idx="3066">
                  <c:v>1.24119672763724E-13</c:v>
                </c:pt>
                <c:pt idx="3067">
                  <c:v>1.2447368654975E-13</c:v>
                </c:pt>
                <c:pt idx="3068">
                  <c:v>1.24829534774922E-13</c:v>
                </c:pt>
                <c:pt idx="3069">
                  <c:v>1.25187229754277E-13</c:v>
                </c:pt>
                <c:pt idx="3070">
                  <c:v>1.2554678390106299E-13</c:v>
                </c:pt>
                <c:pt idx="3071">
                  <c:v>1.25908209727619E-13</c:v>
                </c:pt>
                <c:pt idx="3072">
                  <c:v>1.26271519846244E-13</c:v>
                </c:pt>
                <c:pt idx="3073">
                  <c:v>1.26636726970098E-13</c:v>
                </c:pt>
                <c:pt idx="3074">
                  <c:v>1.2700384391409499E-13</c:v>
                </c:pt>
                <c:pt idx="3075">
                  <c:v>1.27372883595806E-13</c:v>
                </c:pt>
                <c:pt idx="3076">
                  <c:v>1.2774385903637801E-13</c:v>
                </c:pt>
                <c:pt idx="3077">
                  <c:v>1.2811678336145601E-13</c:v>
                </c:pt>
                <c:pt idx="3078">
                  <c:v>1.28491669802111E-13</c:v>
                </c:pt>
                <c:pt idx="3079">
                  <c:v>1.2886853169578799E-13</c:v>
                </c:pt>
                <c:pt idx="3080">
                  <c:v>1.2924738248724299E-13</c:v>
                </c:pt>
                <c:pt idx="3081">
                  <c:v>1.29628235729512E-13</c:v>
                </c:pt>
                <c:pt idx="3082">
                  <c:v>1.3001110508487201E-13</c:v>
                </c:pt>
                <c:pt idx="3083">
                  <c:v>1.30396004325813E-13</c:v>
                </c:pt>
                <c:pt idx="3084">
                  <c:v>1.3078294733603201E-13</c:v>
                </c:pt>
                <c:pt idx="3085">
                  <c:v>1.31171948111416E-13</c:v>
                </c:pt>
                <c:pt idx="3086">
                  <c:v>1.31563020761053E-13</c:v>
                </c:pt>
                <c:pt idx="3087">
                  <c:v>1.3195617950823601E-13</c:v>
                </c:pt>
                <c:pt idx="3088">
                  <c:v>1.3235143869148999E-13</c:v>
                </c:pt>
                <c:pt idx="3089">
                  <c:v>1.32748812765601E-13</c:v>
                </c:pt>
                <c:pt idx="3090">
                  <c:v>1.3314831630265601E-13</c:v>
                </c:pt>
                <c:pt idx="3091">
                  <c:v>1.33549963993089E-13</c:v>
                </c:pt>
                <c:pt idx="3092">
                  <c:v>1.3395377064674701E-13</c:v>
                </c:pt>
                <c:pt idx="3093">
                  <c:v>1.34359751193951E-13</c:v>
                </c:pt>
                <c:pt idx="3094">
                  <c:v>1.34767920686581E-13</c:v>
                </c:pt>
                <c:pt idx="3095">
                  <c:v>1.3517829429915799E-13</c:v>
                </c:pt>
                <c:pt idx="3096">
                  <c:v>1.3559088732995101E-13</c:v>
                </c:pt>
                <c:pt idx="3097">
                  <c:v>1.3600571520207601E-13</c:v>
                </c:pt>
                <c:pt idx="3098">
                  <c:v>1.36422793464618E-13</c:v>
                </c:pt>
                <c:pt idx="3099">
                  <c:v>1.36842137793764E-13</c:v>
                </c:pt>
                <c:pt idx="3100">
                  <c:v>1.3726376399393399E-13</c:v>
                </c:pt>
                <c:pt idx="3101">
                  <c:v>1.37687687998935E-13</c:v>
                </c:pt>
                <c:pt idx="3102">
                  <c:v>1.38113925873117E-13</c:v>
                </c:pt>
                <c:pt idx="3103">
                  <c:v>1.38542493812548E-13</c:v>
                </c:pt>
                <c:pt idx="3104">
                  <c:v>1.3897340814618999E-13</c:v>
                </c:pt>
                <c:pt idx="3105">
                  <c:v>1.3940668533709101E-13</c:v>
                </c:pt>
                <c:pt idx="3106">
                  <c:v>1.39842341983586E-13</c:v>
                </c:pt>
                <c:pt idx="3107">
                  <c:v>1.4028039482051301E-13</c:v>
                </c:pt>
                <c:pt idx="3108">
                  <c:v>1.4072086072043201E-13</c:v>
                </c:pt>
                <c:pt idx="3109">
                  <c:v>1.4116375669486199E-13</c:v>
                </c:pt>
                <c:pt idx="3110">
                  <c:v>1.4160909989552399E-13</c:v>
                </c:pt>
                <c:pt idx="3111">
                  <c:v>1.42056907615603E-13</c:v>
                </c:pt>
                <c:pt idx="3112">
                  <c:v>1.42507197291006E-13</c:v>
                </c:pt>
                <c:pt idx="3113">
                  <c:v>1.4295998650165E-13</c:v>
                </c:pt>
                <c:pt idx="3114">
                  <c:v>1.4341529297274799E-13</c:v>
                </c:pt>
                <c:pt idx="3115">
                  <c:v>1.4387313457610901E-13</c:v>
                </c:pt>
                <c:pt idx="3116">
                  <c:v>1.4433352933145501E-13</c:v>
                </c:pt>
                <c:pt idx="3117">
                  <c:v>1.44796495407743E-13</c:v>
                </c:pt>
                <c:pt idx="3118">
                  <c:v>1.4526205112449999E-13</c:v>
                </c:pt>
                <c:pt idx="3119">
                  <c:v>1.45730214953175E-13</c:v>
                </c:pt>
                <c:pt idx="3120">
                  <c:v>1.46201005518494E-13</c:v>
                </c:pt>
                <c:pt idx="3121">
                  <c:v>1.4667444159983501E-13</c:v>
                </c:pt>
                <c:pt idx="3122">
                  <c:v>1.47150542132611E-13</c:v>
                </c:pt>
                <c:pt idx="3123">
                  <c:v>1.4762932620966101E-13</c:v>
                </c:pt>
                <c:pt idx="3124">
                  <c:v>1.4811081308266599E-13</c:v>
                </c:pt>
                <c:pt idx="3125">
                  <c:v>1.48595022163558E-13</c:v>
                </c:pt>
                <c:pt idx="3126">
                  <c:v>1.49081973025964E-13</c:v>
                </c:pt>
                <c:pt idx="3127">
                  <c:v>1.4957168540663801E-13</c:v>
                </c:pt>
                <c:pt idx="3128">
                  <c:v>1.5006417920692501E-13</c:v>
                </c:pt>
                <c:pt idx="3129">
                  <c:v>1.5055947449422999E-13</c:v>
                </c:pt>
                <c:pt idx="3130">
                  <c:v>1.5105759150349599E-13</c:v>
                </c:pt>
                <c:pt idx="3131">
                  <c:v>1.51558550638698E-13</c:v>
                </c:pt>
                <c:pt idx="3132">
                  <c:v>1.52062372474355E-13</c:v>
                </c:pt>
                <c:pt idx="3133">
                  <c:v>1.5256907775704099E-13</c:v>
                </c:pt>
                <c:pt idx="3134">
                  <c:v>1.53078687406924E-13</c:v>
                </c:pt>
                <c:pt idx="3135">
                  <c:v>1.5359122251930799E-13</c:v>
                </c:pt>
                <c:pt idx="3136">
                  <c:v>1.5410670436619201E-13</c:v>
                </c:pt>
                <c:pt idx="3137">
                  <c:v>1.5462515439783699E-13</c:v>
                </c:pt>
                <c:pt idx="3138">
                  <c:v>1.5514659424435399E-13</c:v>
                </c:pt>
                <c:pt idx="3139">
                  <c:v>1.556710457173E-13</c:v>
                </c:pt>
                <c:pt idx="3140">
                  <c:v>1.56198530811287E-13</c:v>
                </c:pt>
                <c:pt idx="3141">
                  <c:v>1.5672907170560301E-13</c:v>
                </c:pt>
                <c:pt idx="3142">
                  <c:v>1.57262690765852E-13</c:v>
                </c:pt>
                <c:pt idx="3143">
                  <c:v>1.5779941054560199E-13</c:v>
                </c:pt>
                <c:pt idx="3144">
                  <c:v>1.5833925378804699E-13</c:v>
                </c:pt>
                <c:pt idx="3145">
                  <c:v>1.5888224342768399E-13</c:v>
                </c:pt>
                <c:pt idx="3146">
                  <c:v>1.5942840259200301E-13</c:v>
                </c:pt>
                <c:pt idx="3147">
                  <c:v>1.59977754603189E-13</c:v>
                </c:pt>
                <c:pt idx="3148">
                  <c:v>1.6053032297983999E-13</c:v>
                </c:pt>
                <c:pt idx="3149">
                  <c:v>1.6108613143869599E-13</c:v>
                </c:pt>
                <c:pt idx="3150">
                  <c:v>1.6164520389638301E-13</c:v>
                </c:pt>
                <c:pt idx="3151">
                  <c:v>1.6220756447116901E-13</c:v>
                </c:pt>
                <c:pt idx="3152">
                  <c:v>1.6277323748473999E-13</c:v>
                </c:pt>
                <c:pt idx="3153">
                  <c:v>1.63342247463977E-13</c:v>
                </c:pt>
                <c:pt idx="3154">
                  <c:v>1.6391461914276099E-13</c:v>
                </c:pt>
                <c:pt idx="3155">
                  <c:v>1.6449037746378199E-13</c:v>
                </c:pt>
                <c:pt idx="3156">
                  <c:v>1.6506954758036399E-13</c:v>
                </c:pt>
                <c:pt idx="3157">
                  <c:v>1.6565215485830599E-13</c:v>
                </c:pt>
                <c:pt idx="3158">
                  <c:v>1.66238224877737E-13</c:v>
                </c:pt>
                <c:pt idx="3159">
                  <c:v>1.6682778343498099E-13</c:v>
                </c:pt>
                <c:pt idx="3160">
                  <c:v>1.6742085654443401E-13</c:v>
                </c:pt>
                <c:pt idx="3161">
                  <c:v>1.6801747044047099E-13</c:v>
                </c:pt>
                <c:pt idx="3162">
                  <c:v>1.68617651579338E-13</c:v>
                </c:pt>
                <c:pt idx="3163">
                  <c:v>1.6922142664109001E-13</c:v>
                </c:pt>
                <c:pt idx="3164">
                  <c:v>1.6982882253151599E-13</c:v>
                </c:pt>
                <c:pt idx="3165">
                  <c:v>1.70439866384095E-13</c:v>
                </c:pt>
                <c:pt idx="3166">
                  <c:v>1.71054585561956E-13</c:v>
                </c:pt>
                <c:pt idx="3167">
                  <c:v>1.71673007659861E-13</c:v>
                </c:pt>
                <c:pt idx="3168">
                  <c:v>1.7229516050618801E-13</c:v>
                </c:pt>
                <c:pt idx="3169">
                  <c:v>1.7292107216494399E-13</c:v>
                </c:pt>
                <c:pt idx="3170">
                  <c:v>1.7355077093777899E-13</c:v>
                </c:pt>
                <c:pt idx="3171">
                  <c:v>1.7418428536601899E-13</c:v>
                </c:pt>
                <c:pt idx="3172">
                  <c:v>1.7482164423271201E-13</c:v>
                </c:pt>
                <c:pt idx="3173">
                  <c:v>1.75462876564688E-13</c:v>
                </c:pt>
                <c:pt idx="3174">
                  <c:v>1.7610801163463199E-13</c:v>
                </c:pt>
                <c:pt idx="3175">
                  <c:v>1.7675707896316799E-13</c:v>
                </c:pt>
                <c:pt idx="3176">
                  <c:v>1.77410108320964E-13</c:v>
                </c:pt>
                <c:pt idx="3177">
                  <c:v>1.7806712973083601E-13</c:v>
                </c:pt>
                <c:pt idx="3178">
                  <c:v>1.78728173469883E-13</c:v>
                </c:pt>
                <c:pt idx="3179">
                  <c:v>1.7939327007162401E-13</c:v>
                </c:pt>
                <c:pt idx="3180">
                  <c:v>1.8006245032814399E-13</c:v>
                </c:pt>
                <c:pt idx="3181">
                  <c:v>1.8073574529227001E-13</c:v>
                </c:pt>
                <c:pt idx="3182">
                  <c:v>1.8141318627974E-13</c:v>
                </c:pt>
                <c:pt idx="3183">
                  <c:v>1.8209480487139999E-13</c:v>
                </c:pt>
                <c:pt idx="3184">
                  <c:v>1.8278063291540201E-13</c:v>
                </c:pt>
                <c:pt idx="3185">
                  <c:v>1.8347070252942499E-13</c:v>
                </c:pt>
                <c:pt idx="3186">
                  <c:v>1.84165046102902E-13</c:v>
                </c:pt>
                <c:pt idx="3187">
                  <c:v>1.84863696299258E-13</c:v>
                </c:pt>
                <c:pt idx="3188">
                  <c:v>1.85566686058164E-13</c:v>
                </c:pt>
                <c:pt idx="3189">
                  <c:v>1.86274048597802E-13</c:v>
                </c:pt>
                <c:pt idx="3190">
                  <c:v>1.8698581741714299E-13</c:v>
                </c:pt>
                <c:pt idx="3191">
                  <c:v>1.87702026298231E-13</c:v>
                </c:pt>
                <c:pt idx="3192">
                  <c:v>1.8842270930848299E-13</c:v>
                </c:pt>
                <c:pt idx="3193">
                  <c:v>1.8914790080300101E-13</c:v>
                </c:pt>
                <c:pt idx="3194">
                  <c:v>1.8987763542689499E-13</c:v>
                </c:pt>
                <c:pt idx="3195">
                  <c:v>1.9061194811760599E-13</c:v>
                </c:pt>
                <c:pt idx="3196">
                  <c:v>1.9135087410726099E-13</c:v>
                </c:pt>
                <c:pt idx="3197">
                  <c:v>1.92094448925016E-13</c:v>
                </c:pt>
                <c:pt idx="3198">
                  <c:v>1.9284270839942199E-13</c:v>
                </c:pt>
                <c:pt idx="3199">
                  <c:v>1.9359568866079801E-13</c:v>
                </c:pt>
                <c:pt idx="3200">
                  <c:v>1.9435342614361199E-13</c:v>
                </c:pt>
                <c:pt idx="3201">
                  <c:v>1.9511595758887499E-13</c:v>
                </c:pt>
                <c:pt idx="3202">
                  <c:v>1.9588332004653401E-13</c:v>
                </c:pt>
                <c:pt idx="3203">
                  <c:v>1.9665555087788801E-13</c:v>
                </c:pt>
                <c:pt idx="3204">
                  <c:v>1.9743268775800099E-13</c:v>
                </c:pt>
                <c:pt idx="3205">
                  <c:v>1.9821476867812601E-13</c:v>
                </c:pt>
                <c:pt idx="3206">
                  <c:v>1.99001831948141E-13</c:v>
                </c:pt>
                <c:pt idx="3207">
                  <c:v>1.9979391619898301E-13</c:v>
                </c:pt>
                <c:pt idx="3208">
                  <c:v>2.00591060385097E-13</c:v>
                </c:pt>
                <c:pt idx="3209">
                  <c:v>2.0139330378689101E-13</c:v>
                </c:pt>
                <c:pt idx="3210">
                  <c:v>2.0220068601318599E-13</c:v>
                </c:pt>
                <c:pt idx="3211">
                  <c:v>2.03013247003691E-13</c:v>
                </c:pt>
                <c:pt idx="3212">
                  <c:v>2.0383102703146399E-13</c:v>
                </c:pt>
                <c:pt idx="3213">
                  <c:v>2.0465406670538501E-13</c:v>
                </c:pt>
                <c:pt idx="3214">
                  <c:v>2.0548240697264099E-13</c:v>
                </c:pt>
                <c:pt idx="3215">
                  <c:v>2.06316089121198E-13</c:v>
                </c:pt>
                <c:pt idx="3216">
                  <c:v>2.0715515478229299E-13</c:v>
                </c:pt>
                <c:pt idx="3217">
                  <c:v>2.0799964593291499E-13</c:v>
                </c:pt>
                <c:pt idx="3218">
                  <c:v>2.0884960489829599E-13</c:v>
                </c:pt>
                <c:pt idx="3219">
                  <c:v>2.0970507435440301E-13</c:v>
                </c:pt>
                <c:pt idx="3220">
                  <c:v>2.1056609733042399E-13</c:v>
                </c:pt>
                <c:pt idx="3221">
                  <c:v>2.1143271721126301E-13</c:v>
                </c:pt>
                <c:pt idx="3222">
                  <c:v>2.12304977740027E-13</c:v>
                </c:pt>
                <c:pt idx="3223">
                  <c:v>2.13182923020518E-13</c:v>
                </c:pt>
                <c:pt idx="3224">
                  <c:v>2.14066597519719E-13</c:v>
                </c:pt>
                <c:pt idx="3225">
                  <c:v>2.14956046070277E-13</c:v>
                </c:pt>
                <c:pt idx="3226">
                  <c:v>2.15851313872988E-13</c:v>
                </c:pt>
                <c:pt idx="3227">
                  <c:v>2.16752446499267E-13</c:v>
                </c:pt>
                <c:pt idx="3228">
                  <c:v>2.17659489893627E-13</c:v>
                </c:pt>
                <c:pt idx="3229">
                  <c:v>2.1857249037614301E-13</c:v>
                </c:pt>
                <c:pt idx="3230">
                  <c:v>2.1949149464490899E-13</c:v>
                </c:pt>
                <c:pt idx="3231">
                  <c:v>2.2041654977849299E-13</c:v>
                </c:pt>
                <c:pt idx="3232">
                  <c:v>2.2134770323837799E-13</c:v>
                </c:pt>
                <c:pt idx="3233">
                  <c:v>2.22285002871398E-13</c:v>
                </c:pt>
                <c:pt idx="3234">
                  <c:v>2.2322849691216001E-13</c:v>
                </c:pt>
                <c:pt idx="3235">
                  <c:v>2.24178233985459E-13</c:v>
                </c:pt>
                <c:pt idx="3236">
                  <c:v>2.2513426310867299E-13</c:v>
                </c:pt>
                <c:pt idx="3237">
                  <c:v>2.2609663369415699E-13</c:v>
                </c:pt>
                <c:pt idx="3238">
                  <c:v>2.27065395551604E-13</c:v>
                </c:pt>
                <c:pt idx="3239">
                  <c:v>2.28040598890414E-13</c:v>
                </c:pt>
                <c:pt idx="3240">
                  <c:v>2.29022294322019E-13</c:v>
                </c:pt>
                <c:pt idx="3241">
                  <c:v>2.3001053286221899E-13</c:v>
                </c:pt>
                <c:pt idx="3242">
                  <c:v>2.3100536593346899E-13</c:v>
                </c:pt>
                <c:pt idx="3243">
                  <c:v>2.32006845367171E-13</c:v>
                </c:pt>
                <c:pt idx="3244">
                  <c:v>2.33015023405928E-13</c:v>
                </c:pt>
                <c:pt idx="3245">
                  <c:v>2.34029952705778E-13</c:v>
                </c:pt>
                <c:pt idx="3246">
                  <c:v>2.3505168633840901E-13</c:v>
                </c:pt>
                <c:pt idx="3247">
                  <c:v>2.3608027779334298E-13</c:v>
                </c:pt>
                <c:pt idx="3248">
                  <c:v>2.3711578098008799E-13</c:v>
                </c:pt>
                <c:pt idx="3249">
                  <c:v>2.3815825023027298E-13</c:v>
                </c:pt>
                <c:pt idx="3250">
                  <c:v>2.39207740299734E-13</c:v>
                </c:pt>
                <c:pt idx="3251">
                  <c:v>2.4026430637059398E-13</c:v>
                </c:pt>
                <c:pt idx="3252">
                  <c:v>2.4132800405327598E-13</c:v>
                </c:pt>
                <c:pt idx="3253">
                  <c:v>2.4239888938851001E-13</c:v>
                </c:pt>
                <c:pt idx="3254">
                  <c:v>2.43477018849282E-13</c:v>
                </c:pt>
                <c:pt idx="3255">
                  <c:v>2.4456244934275398E-13</c:v>
                </c:pt>
                <c:pt idx="3256">
                  <c:v>2.4565523821214098E-13</c:v>
                </c:pt>
                <c:pt idx="3257">
                  <c:v>2.4675544323854101E-13</c:v>
                </c:pt>
                <c:pt idx="3258">
                  <c:v>2.4786312264271802E-13</c:v>
                </c:pt>
                <c:pt idx="3259">
                  <c:v>2.4897833508685199E-13</c:v>
                </c:pt>
                <c:pt idx="3260">
                  <c:v>2.5010113967622002E-13</c:v>
                </c:pt>
                <c:pt idx="3261">
                  <c:v>2.5123159596083799E-13</c:v>
                </c:pt>
                <c:pt idx="3262">
                  <c:v>2.5236976393704398E-13</c:v>
                </c:pt>
                <c:pt idx="3263">
                  <c:v>2.5351570404902901E-13</c:v>
                </c:pt>
                <c:pt idx="3264">
                  <c:v>2.5466947719030602E-13</c:v>
                </c:pt>
                <c:pt idx="3265">
                  <c:v>2.5583114470511702E-13</c:v>
                </c:pt>
                <c:pt idx="3266">
                  <c:v>2.5700076838978102E-13</c:v>
                </c:pt>
                <c:pt idx="3267">
                  <c:v>2.5817841049397398E-13</c:v>
                </c:pt>
                <c:pt idx="3268">
                  <c:v>2.5936413372193498E-13</c:v>
                </c:pt>
                <c:pt idx="3269">
                  <c:v>2.6055800123361398E-13</c:v>
                </c:pt>
                <c:pt idx="3270">
                  <c:v>2.61760076645732E-13</c:v>
                </c:pt>
                <c:pt idx="3271">
                  <c:v>2.6297042403277402E-13</c:v>
                </c:pt>
                <c:pt idx="3272">
                  <c:v>2.64189107927892E-13</c:v>
                </c:pt>
                <c:pt idx="3273">
                  <c:v>2.6541619332373902E-13</c:v>
                </c:pt>
                <c:pt idx="3274">
                  <c:v>2.6665174567320702E-13</c:v>
                </c:pt>
                <c:pt idx="3275">
                  <c:v>2.67895830890073E-13</c:v>
                </c:pt>
                <c:pt idx="3276">
                  <c:v>2.69148515349572E-13</c:v>
                </c:pt>
                <c:pt idx="3277">
                  <c:v>2.7040986588884601E-13</c:v>
                </c:pt>
                <c:pt idx="3278">
                  <c:v>2.71679949807319E-13</c:v>
                </c:pt>
                <c:pt idx="3279">
                  <c:v>2.7295883486695998E-13</c:v>
                </c:pt>
                <c:pt idx="3280">
                  <c:v>2.74246589292433E-13</c:v>
                </c:pt>
                <c:pt idx="3281">
                  <c:v>2.7554328177115199E-13</c:v>
                </c:pt>
                <c:pt idx="3282">
                  <c:v>2.76848981453214E-13</c:v>
                </c:pt>
                <c:pt idx="3283">
                  <c:v>2.7816375795120699E-13</c:v>
                </c:pt>
                <c:pt idx="3284">
                  <c:v>2.7948768133992199E-13</c:v>
                </c:pt>
                <c:pt idx="3285">
                  <c:v>2.8082082215590898E-13</c:v>
                </c:pt>
                <c:pt idx="3286">
                  <c:v>2.82163251396927E-13</c:v>
                </c:pt>
                <c:pt idx="3287">
                  <c:v>2.8351504052124801E-13</c:v>
                </c:pt>
                <c:pt idx="3288">
                  <c:v>2.8487626144682698E-13</c:v>
                </c:pt>
                <c:pt idx="3289">
                  <c:v>2.86246986550334E-13</c:v>
                </c:pt>
                <c:pt idx="3290">
                  <c:v>2.8762728866602998E-13</c:v>
                </c:pt>
                <c:pt idx="3291">
                  <c:v>2.8901724108449902E-13</c:v>
                </c:pt>
                <c:pt idx="3292">
                  <c:v>2.9041691755121898E-13</c:v>
                </c:pt>
                <c:pt idx="3293">
                  <c:v>2.9182639226497E-13</c:v>
                </c:pt>
                <c:pt idx="3294">
                  <c:v>2.9324573987609398E-13</c:v>
                </c:pt>
                <c:pt idx="3295">
                  <c:v>2.9467503548454801E-13</c:v>
                </c:pt>
                <c:pt idx="3296">
                  <c:v>2.9611435463782098E-13</c:v>
                </c:pt>
                <c:pt idx="3297">
                  <c:v>2.9756377332863402E-13</c:v>
                </c:pt>
                <c:pt idx="3298">
                  <c:v>2.9902336799247598E-13</c:v>
                </c:pt>
                <c:pt idx="3299">
                  <c:v>3.0049321550494002E-13</c:v>
                </c:pt>
                <c:pt idx="3300">
                  <c:v>3.0197339317885099E-13</c:v>
                </c:pt>
                <c:pt idx="3301">
                  <c:v>3.0346397876120501E-13</c:v>
                </c:pt>
                <c:pt idx="3302">
                  <c:v>3.0496505042988601E-13</c:v>
                </c:pt>
                <c:pt idx="3303">
                  <c:v>3.06476686790164E-13</c:v>
                </c:pt>
                <c:pt idx="3304">
                  <c:v>3.0799896687098902E-13</c:v>
                </c:pt>
                <c:pt idx="3305">
                  <c:v>3.0953197012102498E-13</c:v>
                </c:pt>
                <c:pt idx="3306">
                  <c:v>3.1107577640447802E-13</c:v>
                </c:pt>
                <c:pt idx="3307">
                  <c:v>3.1263046599665498E-13</c:v>
                </c:pt>
                <c:pt idx="3308">
                  <c:v>3.1419611957929602E-13</c:v>
                </c:pt>
                <c:pt idx="3309">
                  <c:v>3.15772818235634E-13</c:v>
                </c:pt>
                <c:pt idx="3310">
                  <c:v>3.1736064344519398E-13</c:v>
                </c:pt>
                <c:pt idx="3311">
                  <c:v>3.1895967707832501E-13</c:v>
                </c:pt>
                <c:pt idx="3312">
                  <c:v>3.2057000139044998E-13</c:v>
                </c:pt>
                <c:pt idx="3313">
                  <c:v>3.22191699016028E-13</c:v>
                </c:pt>
                <c:pt idx="3314">
                  <c:v>3.2382485296222899E-13</c:v>
                </c:pt>
                <c:pt idx="3315">
                  <c:v>3.25469546602298E-13</c:v>
                </c:pt>
                <c:pt idx="3316">
                  <c:v>3.2712586366861499E-13</c:v>
                </c:pt>
                <c:pt idx="3317">
                  <c:v>3.2879388824543001E-13</c:v>
                </c:pt>
                <c:pt idx="3318">
                  <c:v>3.3047370476128202E-13</c:v>
                </c:pt>
                <c:pt idx="3319">
                  <c:v>3.3216539798107301E-13</c:v>
                </c:pt>
                <c:pt idx="3320">
                  <c:v>3.3386905299779602E-13</c:v>
                </c:pt>
                <c:pt idx="3321">
                  <c:v>3.3558475522392399E-13</c:v>
                </c:pt>
                <c:pt idx="3322">
                  <c:v>3.3731259038241902E-13</c:v>
                </c:pt>
                <c:pt idx="3323">
                  <c:v>3.3905264449738198E-13</c:v>
                </c:pt>
                <c:pt idx="3324">
                  <c:v>3.4080500388431402E-13</c:v>
                </c:pt>
                <c:pt idx="3325">
                  <c:v>3.4256975513999499E-13</c:v>
                </c:pt>
                <c:pt idx="3326">
                  <c:v>3.4434698513195E-13</c:v>
                </c:pt>
                <c:pt idx="3327">
                  <c:v>3.4613678098751898E-13</c:v>
                </c:pt>
                <c:pt idx="3328">
                  <c:v>3.47939230082491E-13</c:v>
                </c:pt>
                <c:pt idx="3329">
                  <c:v>3.4975442002932299E-13</c:v>
                </c:pt>
                <c:pt idx="3330">
                  <c:v>3.5158243866490198E-13</c:v>
                </c:pt>
                <c:pt idx="3331">
                  <c:v>3.5342337403786702E-13</c:v>
                </c:pt>
                <c:pt idx="3332">
                  <c:v>3.55277314395457E-13</c:v>
                </c:pt>
                <c:pt idx="3333">
                  <c:v>3.5714434816989199E-13</c:v>
                </c:pt>
                <c:pt idx="3334">
                  <c:v>3.5902456396427001E-13</c:v>
                </c:pt>
                <c:pt idx="3335">
                  <c:v>3.6091805053795399E-13</c:v>
                </c:pt>
                <c:pt idx="3336">
                  <c:v>3.6282489679146901E-13</c:v>
                </c:pt>
                <c:pt idx="3337">
                  <c:v>3.6474519175085899E-13</c:v>
                </c:pt>
                <c:pt idx="3338">
                  <c:v>3.66679024551522E-13</c:v>
                </c:pt>
                <c:pt idx="3339">
                  <c:v>3.6862648442150498E-13</c:v>
                </c:pt>
                <c:pt idx="3340">
                  <c:v>3.7058766066422298E-13</c:v>
                </c:pt>
                <c:pt idx="3341">
                  <c:v>3.7256264264063199E-13</c:v>
                </c:pt>
                <c:pt idx="3342">
                  <c:v>3.7455151975079198E-13</c:v>
                </c:pt>
                <c:pt idx="3343">
                  <c:v>3.7655438141486102E-13</c:v>
                </c:pt>
                <c:pt idx="3344">
                  <c:v>3.78571317053459E-13</c:v>
                </c:pt>
                <c:pt idx="3345">
                  <c:v>3.8060241606742298E-13</c:v>
                </c:pt>
                <c:pt idx="3346">
                  <c:v>3.82647767816916E-13</c:v>
                </c:pt>
                <c:pt idx="3347">
                  <c:v>3.8470746159989601E-13</c:v>
                </c:pt>
                <c:pt idx="3348">
                  <c:v>3.8678158662990899E-13</c:v>
                </c:pt>
                <c:pt idx="3349">
                  <c:v>3.88870232013221E-13</c:v>
                </c:pt>
                <c:pt idx="3350">
                  <c:v>3.9097348672523902E-13</c:v>
                </c:pt>
                <c:pt idx="3351">
                  <c:v>3.9309143958624499E-13</c:v>
                </c:pt>
                <c:pt idx="3352">
                  <c:v>3.9522417923638899E-13</c:v>
                </c:pt>
                <c:pt idx="3353">
                  <c:v>3.9737179410996698E-13</c:v>
                </c:pt>
                <c:pt idx="3354">
                  <c:v>3.9953437240893E-13</c:v>
                </c:pt>
                <c:pt idx="3355">
                  <c:v>4.0171200207563598E-13</c:v>
                </c:pt>
                <c:pt idx="3356">
                  <c:v>4.0390477076483098E-13</c:v>
                </c:pt>
                <c:pt idx="3357">
                  <c:v>4.0611276581480999E-13</c:v>
                </c:pt>
                <c:pt idx="3358">
                  <c:v>4.08336074217788E-13</c:v>
                </c:pt>
                <c:pt idx="3359">
                  <c:v>4.1057478258943298E-13</c:v>
                </c:pt>
                <c:pt idx="3360">
                  <c:v>4.1282897713756201E-13</c:v>
                </c:pt>
                <c:pt idx="3361">
                  <c:v>4.1509874362997E-13</c:v>
                </c:pt>
                <c:pt idx="3362">
                  <c:v>4.1738416736139601E-13</c:v>
                </c:pt>
                <c:pt idx="3363">
                  <c:v>4.1968533311958301E-13</c:v>
                </c:pt>
                <c:pt idx="3364">
                  <c:v>4.2200232515045301E-13</c:v>
                </c:pt>
                <c:pt idx="3365">
                  <c:v>4.2433522712232801E-13</c:v>
                </c:pt>
                <c:pt idx="3366">
                  <c:v>4.2668412208924802E-13</c:v>
                </c:pt>
                <c:pt idx="3367">
                  <c:v>4.2904909245329898E-13</c:v>
                </c:pt>
                <c:pt idx="3368">
                  <c:v>4.3143021992599202E-13</c:v>
                </c:pt>
                <c:pt idx="3369">
                  <c:v>4.3382758548864501E-13</c:v>
                </c:pt>
                <c:pt idx="3370">
                  <c:v>4.3624126935175899E-13</c:v>
                </c:pt>
                <c:pt idx="3371">
                  <c:v>4.38671350913373E-13</c:v>
                </c:pt>
                <c:pt idx="3372">
                  <c:v>4.4111790871638601E-13</c:v>
                </c:pt>
                <c:pt idx="3373">
                  <c:v>4.4358102040480702E-13</c:v>
                </c:pt>
                <c:pt idx="3374">
                  <c:v>4.4606076267897E-13</c:v>
                </c:pt>
                <c:pt idx="3375">
                  <c:v>4.4855721124960999E-13</c:v>
                </c:pt>
                <c:pt idx="3376">
                  <c:v>4.51070440790888E-13</c:v>
                </c:pt>
                <c:pt idx="3377">
                  <c:v>4.53600524892251E-13</c:v>
                </c:pt>
                <c:pt idx="3378">
                  <c:v>4.5614753600919195E-13</c:v>
                </c:pt>
                <c:pt idx="3379">
                  <c:v>4.5871154541282898E-13</c:v>
                </c:pt>
                <c:pt idx="3380">
                  <c:v>4.6129262313833395E-13</c:v>
                </c:pt>
                <c:pt idx="3381">
                  <c:v>4.6389083793216899E-13</c:v>
                </c:pt>
                <c:pt idx="3382">
                  <c:v>4.6650625719812201E-13</c:v>
                </c:pt>
                <c:pt idx="3383">
                  <c:v>4.6913894694213598E-13</c:v>
                </c:pt>
                <c:pt idx="3384">
                  <c:v>4.7178897171589704E-13</c:v>
                </c:pt>
                <c:pt idx="3385">
                  <c:v>4.7445639455918097E-13</c:v>
                </c:pt>
                <c:pt idx="3386">
                  <c:v>4.7714127694094301E-13</c:v>
                </c:pt>
                <c:pt idx="3387">
                  <c:v>4.7984367869913302E-13</c:v>
                </c:pt>
                <c:pt idx="3388">
                  <c:v>4.82563657979203E-13</c:v>
                </c:pt>
                <c:pt idx="3389">
                  <c:v>4.8530127117135797E-13</c:v>
                </c:pt>
                <c:pt idx="3390">
                  <c:v>4.8805657284642799E-13</c:v>
                </c:pt>
                <c:pt idx="3391">
                  <c:v>4.9082961569047704E-13</c:v>
                </c:pt>
                <c:pt idx="3392">
                  <c:v>4.9362045043801397E-13</c:v>
                </c:pt>
                <c:pt idx="3393">
                  <c:v>4.9642912580389196E-13</c:v>
                </c:pt>
                <c:pt idx="3394">
                  <c:v>4.9925568841382301E-13</c:v>
                </c:pt>
                <c:pt idx="3395">
                  <c:v>5.0210018273352102E-13</c:v>
                </c:pt>
                <c:pt idx="3396">
                  <c:v>5.04962650996457E-13</c:v>
                </c:pt>
                <c:pt idx="3397">
                  <c:v>5.0784313313023603E-13</c:v>
                </c:pt>
                <c:pt idx="3398">
                  <c:v>5.1074166668152901E-13</c:v>
                </c:pt>
                <c:pt idx="3399">
                  <c:v>5.1365828673965499E-13</c:v>
                </c:pt>
                <c:pt idx="3400">
                  <c:v>5.1659302585867098E-13</c:v>
                </c:pt>
                <c:pt idx="3401">
                  <c:v>5.1954591397810098E-13</c:v>
                </c:pt>
                <c:pt idx="3402">
                  <c:v>5.2251697834218303E-13</c:v>
                </c:pt>
                <c:pt idx="3403">
                  <c:v>5.2550624341769998E-13</c:v>
                </c:pt>
                <c:pt idx="3404">
                  <c:v>5.2851373081038003E-13</c:v>
                </c:pt>
                <c:pt idx="3405">
                  <c:v>5.3153945917981604E-13</c:v>
                </c:pt>
                <c:pt idx="3406">
                  <c:v>5.3458344415298196E-13</c:v>
                </c:pt>
                <c:pt idx="3407">
                  <c:v>5.3764569823626603E-13</c:v>
                </c:pt>
                <c:pt idx="3408">
                  <c:v>5.4072623072605702E-13</c:v>
                </c:pt>
                <c:pt idx="3409">
                  <c:v>5.4382504761793197E-13</c:v>
                </c:pt>
                <c:pt idx="3410">
                  <c:v>5.46942151514317E-13</c:v>
                </c:pt>
                <c:pt idx="3411">
                  <c:v>5.5007754153079095E-13</c:v>
                </c:pt>
                <c:pt idx="3412">
                  <c:v>5.53231213200899E-13</c:v>
                </c:pt>
                <c:pt idx="3413">
                  <c:v>5.5640315837954896E-13</c:v>
                </c:pt>
                <c:pt idx="3414">
                  <c:v>5.5959336514501499E-13</c:v>
                </c:pt>
                <c:pt idx="3415">
                  <c:v>5.6280181769948499E-13</c:v>
                </c:pt>
                <c:pt idx="3416">
                  <c:v>5.6602849626825404E-13</c:v>
                </c:pt>
                <c:pt idx="3417">
                  <c:v>5.6927337699749001E-13</c:v>
                </c:pt>
                <c:pt idx="3418">
                  <c:v>5.7253643185065698E-13</c:v>
                </c:pt>
                <c:pt idx="3419">
                  <c:v>5.7581762850357903E-13</c:v>
                </c:pt>
                <c:pt idx="3420">
                  <c:v>5.7911693023814304E-13</c:v>
                </c:pt>
                <c:pt idx="3421">
                  <c:v>5.8243429583472297E-13</c:v>
                </c:pt>
                <c:pt idx="3422">
                  <c:v>5.8576967946327105E-13</c:v>
                </c:pt>
                <c:pt idx="3423">
                  <c:v>5.8912303057316699E-13</c:v>
                </c:pt>
                <c:pt idx="3424">
                  <c:v>5.9249429378180999E-13</c:v>
                </c:pt>
                <c:pt idx="3425">
                  <c:v>5.9588340876199902E-13</c:v>
                </c:pt>
                <c:pt idx="3426">
                  <c:v>5.9929031012813204E-13</c:v>
                </c:pt>
                <c:pt idx="3427">
                  <c:v>6.0271492732124003E-13</c:v>
                </c:pt>
                <c:pt idx="3428">
                  <c:v>6.0615718449292999E-13</c:v>
                </c:pt>
                <c:pt idx="3429">
                  <c:v>6.0961700038823202E-13</c:v>
                </c:pt>
                <c:pt idx="3430">
                  <c:v>6.1309428822742004E-13</c:v>
                </c:pt>
                <c:pt idx="3431">
                  <c:v>6.1658895558684501E-13</c:v>
                </c:pt>
                <c:pt idx="3432">
                  <c:v>6.2010090427879202E-13</c:v>
                </c:pt>
                <c:pt idx="3433">
                  <c:v>6.2363003023049702E-13</c:v>
                </c:pt>
                <c:pt idx="3434">
                  <c:v>6.2717622336226105E-13</c:v>
                </c:pt>
                <c:pt idx="3435">
                  <c:v>6.3073936746480895E-13</c:v>
                </c:pt>
                <c:pt idx="3436">
                  <c:v>6.3431934007591998E-13</c:v>
                </c:pt>
                <c:pt idx="3437">
                  <c:v>6.3791601235635198E-13</c:v>
                </c:pt>
                <c:pt idx="3438">
                  <c:v>6.4152924896520701E-13</c:v>
                </c:pt>
                <c:pt idx="3439">
                  <c:v>6.4515890793472601E-13</c:v>
                </c:pt>
                <c:pt idx="3440">
                  <c:v>6.4880484054462402E-13</c:v>
                </c:pt>
                <c:pt idx="3441">
                  <c:v>6.5246689119603903E-13</c:v>
                </c:pt>
                <c:pt idx="3442">
                  <c:v>6.5614489728516301E-13</c:v>
                </c:pt>
                <c:pt idx="3443">
                  <c:v>6.5983868907662401E-13</c:v>
                </c:pt>
                <c:pt idx="3444">
                  <c:v>6.6354808957675602E-13</c:v>
                </c:pt>
                <c:pt idx="3445">
                  <c:v>6.6727291440675704E-13</c:v>
                </c:pt>
                <c:pt idx="3446">
                  <c:v>6.7101297167593198E-13</c:v>
                </c:pt>
                <c:pt idx="3447">
                  <c:v>6.7476806185501799E-13</c:v>
                </c:pt>
                <c:pt idx="3448">
                  <c:v>6.7853797764977403E-13</c:v>
                </c:pt>
                <c:pt idx="3449">
                  <c:v>6.8232250387487598E-13</c:v>
                </c:pt>
                <c:pt idx="3450">
                  <c:v>6.86121417328269E-13</c:v>
                </c:pt>
                <c:pt idx="3451">
                  <c:v>6.8993448666605799E-13</c:v>
                </c:pt>
                <c:pt idx="3452">
                  <c:v>6.9376147227807304E-13</c:v>
                </c:pt>
                <c:pt idx="3453">
                  <c:v>6.9760212616421298E-13</c:v>
                </c:pt>
                <c:pt idx="3454">
                  <c:v>7.0145619181172402E-13</c:v>
                </c:pt>
                <c:pt idx="3455">
                  <c:v>7.0532340407347002E-13</c:v>
                </c:pt>
                <c:pt idx="3456">
                  <c:v>7.0920348904742303E-13</c:v>
                </c:pt>
                <c:pt idx="3457">
                  <c:v>7.1309616395743001E-13</c:v>
                </c:pt>
                <c:pt idx="3458">
                  <c:v>7.17001137035433E-13</c:v>
                </c:pt>
                <c:pt idx="3459">
                  <c:v>7.2091810740528499E-13</c:v>
                </c:pt>
                <c:pt idx="3460">
                  <c:v>7.2484676496830597E-13</c:v>
                </c:pt>
                <c:pt idx="3461">
                  <c:v>7.2878679029072203E-13</c:v>
                </c:pt>
                <c:pt idx="3462">
                  <c:v>7.3273785449316202E-13</c:v>
                </c:pt>
                <c:pt idx="3463">
                  <c:v>7.3669961914236701E-13</c:v>
                </c:pt>
                <c:pt idx="3464">
                  <c:v>7.4067173614527395E-13</c:v>
                </c:pt>
                <c:pt idx="3465">
                  <c:v>7.4465384764563099E-13</c:v>
                </c:pt>
                <c:pt idx="3466">
                  <c:v>7.4864558592334995E-13</c:v>
                </c:pt>
                <c:pt idx="3467">
                  <c:v>7.52646573296743E-13</c:v>
                </c:pt>
                <c:pt idx="3468">
                  <c:v>7.5665642202782897E-13</c:v>
                </c:pt>
                <c:pt idx="3469">
                  <c:v>7.6067473423091804E-13</c:v>
                </c:pt>
                <c:pt idx="3470">
                  <c:v>7.6470110178461601E-13</c:v>
                </c:pt>
                <c:pt idx="3471">
                  <c:v>7.6873510624750202E-13</c:v>
                </c:pt>
                <c:pt idx="3472">
                  <c:v>7.7277631877760196E-13</c:v>
                </c:pt>
                <c:pt idx="3473">
                  <c:v>7.7682430005593402E-13</c:v>
                </c:pt>
                <c:pt idx="3474">
                  <c:v>7.8087860021425795E-13</c:v>
                </c:pt>
                <c:pt idx="3475">
                  <c:v>7.84938758767279E-13</c:v>
                </c:pt>
                <c:pt idx="3476">
                  <c:v>7.8900430454949703E-13</c:v>
                </c:pt>
                <c:pt idx="3477">
                  <c:v>7.9307475565690998E-13</c:v>
                </c:pt>
                <c:pt idx="3478">
                  <c:v>7.9714961939377903E-13</c:v>
                </c:pt>
                <c:pt idx="3479">
                  <c:v>8.01228392224706E-13</c:v>
                </c:pt>
                <c:pt idx="3480">
                  <c:v>8.05310559732169E-13</c:v>
                </c:pt>
                <c:pt idx="3481">
                  <c:v>8.0939559657983198E-13</c:v>
                </c:pt>
                <c:pt idx="3482">
                  <c:v>8.1348296648173897E-13</c:v>
                </c:pt>
                <c:pt idx="3483">
                  <c:v>8.1757212217772198E-13</c:v>
                </c:pt>
                <c:pt idx="3484">
                  <c:v>8.2166250541517098E-13</c:v>
                </c:pt>
                <c:pt idx="3485">
                  <c:v>8.2575354693741399E-13</c:v>
                </c:pt>
                <c:pt idx="3486">
                  <c:v>8.2984466647893998E-13</c:v>
                </c:pt>
                <c:pt idx="3487">
                  <c:v>8.3393527276769002E-13</c:v>
                </c:pt>
                <c:pt idx="3488">
                  <c:v>8.3802476353460304E-13</c:v>
                </c:pt>
                <c:pt idx="3489">
                  <c:v>8.4211252553072197E-13</c:v>
                </c:pt>
                <c:pt idx="3490">
                  <c:v>8.4619793455198301E-13</c:v>
                </c:pt>
                <c:pt idx="3491">
                  <c:v>8.5028035547198796E-13</c:v>
                </c:pt>
                <c:pt idx="3492">
                  <c:v>8.5435914228294704E-13</c:v>
                </c:pt>
                <c:pt idx="3493">
                  <c:v>8.5843363814502103E-13</c:v>
                </c:pt>
                <c:pt idx="3494">
                  <c:v>8.6250317544426902E-13</c:v>
                </c:pt>
                <c:pt idx="3495">
                  <c:v>8.6656707585942E-13</c:v>
                </c:pt>
                <c:pt idx="3496">
                  <c:v>8.7062465043769299E-13</c:v>
                </c:pt>
                <c:pt idx="3497">
                  <c:v>8.7467519967984699E-13</c:v>
                </c:pt>
                <c:pt idx="3498">
                  <c:v>8.7871801363468801E-13</c:v>
                </c:pt>
                <c:pt idx="3499">
                  <c:v>8.82752372003213E-13</c:v>
                </c:pt>
                <c:pt idx="3500">
                  <c:v>8.8677754425259298E-13</c:v>
                </c:pt>
                <c:pt idx="3501">
                  <c:v>8.9079278974018198E-13</c:v>
                </c:pt>
                <c:pt idx="3502">
                  <c:v>8.9479735784773598E-13</c:v>
                </c:pt>
                <c:pt idx="3503">
                  <c:v>8.9879048812599602E-13</c:v>
                </c:pt>
                <c:pt idx="3504">
                  <c:v>9.0277141044985396E-13</c:v>
                </c:pt>
                <c:pt idx="3505">
                  <c:v>9.0673934518417796E-13</c:v>
                </c:pt>
                <c:pt idx="3506">
                  <c:v>9.10693503360559E-13</c:v>
                </c:pt>
                <c:pt idx="3507">
                  <c:v>9.1463308686499295E-13</c:v>
                </c:pt>
                <c:pt idx="3508">
                  <c:v>9.1855728863675591E-13</c:v>
                </c:pt>
                <c:pt idx="3509">
                  <c:v>9.224652928785199E-13</c:v>
                </c:pt>
                <c:pt idx="3510">
                  <c:v>9.2635627527782805E-13</c:v>
                </c:pt>
                <c:pt idx="3511">
                  <c:v>9.302294032400681E-13</c:v>
                </c:pt>
                <c:pt idx="3512">
                  <c:v>9.3408383613300506E-13</c:v>
                </c:pt>
                <c:pt idx="3513">
                  <c:v>9.3791872554295095E-13</c:v>
                </c:pt>
                <c:pt idx="3514">
                  <c:v>9.4173321554267393E-13</c:v>
                </c:pt>
                <c:pt idx="3515">
                  <c:v>9.4552644297102495E-13</c:v>
                </c:pt>
                <c:pt idx="3516">
                  <c:v>9.492975377244311E-13</c:v>
                </c:pt>
                <c:pt idx="3517">
                  <c:v>9.5304562306015298E-13</c:v>
                </c:pt>
                <c:pt idx="3518">
                  <c:v>9.5676981591142398E-13</c:v>
                </c:pt>
                <c:pt idx="3519">
                  <c:v>9.6046922721442006E-13</c:v>
                </c:pt>
                <c:pt idx="3520">
                  <c:v>9.6414296224701305E-13</c:v>
                </c:pt>
                <c:pt idx="3521">
                  <c:v>9.677901209793369E-13</c:v>
                </c:pt>
                <c:pt idx="3522">
                  <c:v>9.7140979843604207E-13</c:v>
                </c:pt>
                <c:pt idx="3523">
                  <c:v>9.7500108507020401E-13</c:v>
                </c:pt>
                <c:pt idx="3524">
                  <c:v>9.78563067148836E-13</c:v>
                </c:pt>
                <c:pt idx="3525">
                  <c:v>9.8209482714976291E-13</c:v>
                </c:pt>
                <c:pt idx="3526">
                  <c:v>9.8559544416992801E-13</c:v>
                </c:pt>
                <c:pt idx="3527">
                  <c:v>9.8906399434479306E-13</c:v>
                </c:pt>
                <c:pt idx="3528">
                  <c:v>9.924995512788071E-13</c:v>
                </c:pt>
                <c:pt idx="3529">
                  <c:v>9.9590118648669699E-13</c:v>
                </c:pt>
                <c:pt idx="3530">
                  <c:v>9.9926796984537502E-13</c:v>
                </c:pt>
                <c:pt idx="3531">
                  <c:v>1.0025989700562799E-12</c:v>
                </c:pt>
                <c:pt idx="3532">
                  <c:v>1.00589325511787E-12</c:v>
                </c:pt>
                <c:pt idx="3533">
                  <c:v>1.0091498928079901E-12</c:v>
                </c:pt>
                <c:pt idx="3534">
                  <c:v>1.01236795117591E-12</c:v>
                </c:pt>
                <c:pt idx="3535">
                  <c:v>1.0155464990436399E-12</c:v>
                </c:pt>
                <c:pt idx="3536">
                  <c:v>1.0186846065162501E-12</c:v>
                </c:pt>
                <c:pt idx="3537">
                  <c:v>1.02178134550076E-12</c:v>
                </c:pt>
                <c:pt idx="3538">
                  <c:v>1.0248357902334499E-12</c:v>
                </c:pt>
                <c:pt idx="3539">
                  <c:v>1.0278470178149E-12</c:v>
                </c:pt>
                <c:pt idx="3540">
                  <c:v>1.0308141087526001E-12</c:v>
                </c:pt>
                <c:pt idx="3541">
                  <c:v>1.03373614751059E-12</c:v>
                </c:pt>
                <c:pt idx="3542">
                  <c:v>1.03661222306568E-12</c:v>
                </c:pt>
                <c:pt idx="3543">
                  <c:v>1.03944142946985E-12</c:v>
                </c:pt>
                <c:pt idx="3544">
                  <c:v>1.04222286641825E-12</c:v>
                </c:pt>
                <c:pt idx="3545">
                  <c:v>1.04495563982238E-12</c:v>
                </c:pt>
                <c:pt idx="3546">
                  <c:v>1.04763886238784E-12</c:v>
                </c:pt>
                <c:pt idx="3547">
                  <c:v>1.0502716541962601E-12</c:v>
                </c:pt>
                <c:pt idx="3548">
                  <c:v>1.05285314329058E-12</c:v>
                </c:pt>
                <c:pt idx="3549">
                  <c:v>1.0553824662634499E-12</c:v>
                </c:pt>
                <c:pt idx="3550">
                  <c:v>1.0578587688478301E-12</c:v>
                </c:pt>
                <c:pt idx="3551">
                  <c:v>1.08294971858375E-12</c:v>
                </c:pt>
                <c:pt idx="3552">
                  <c:v>1.08607448147446E-12</c:v>
                </c:pt>
                <c:pt idx="3553">
                  <c:v>1.0891529199995699E-12</c:v>
                </c:pt>
                <c:pt idx="3554">
                  <c:v>1.09218402867203E-12</c:v>
                </c:pt>
                <c:pt idx="3555">
                  <c:v>1.0951668111989401E-12</c:v>
                </c:pt>
                <c:pt idx="3556">
                  <c:v>1.0981002810658199E-12</c:v>
                </c:pt>
                <c:pt idx="3557">
                  <c:v>1.1009834621255699E-12</c:v>
                </c:pt>
                <c:pt idx="3558">
                  <c:v>1.1038153891911801E-12</c:v>
                </c:pt>
                <c:pt idx="3559">
                  <c:v>1.10659510863152E-12</c:v>
                </c:pt>
                <c:pt idx="3560">
                  <c:v>1.1093216789692099E-12</c:v>
                </c:pt>
                <c:pt idx="3561">
                  <c:v>1.1119941714797499E-12</c:v>
                </c:pt>
                <c:pt idx="3562">
                  <c:v>1.1146116707911001E-12</c:v>
                </c:pt>
                <c:pt idx="3563">
                  <c:v>1.1171732754828001E-12</c:v>
                </c:pt>
                <c:pt idx="3564">
                  <c:v>1.1196780986837701E-12</c:v>
                </c:pt>
                <c:pt idx="3565">
                  <c:v>1.1221252686679501E-12</c:v>
                </c:pt>
                <c:pt idx="3566">
                  <c:v>1.1245139294469099E-12</c:v>
                </c:pt>
                <c:pt idx="3567">
                  <c:v>1.12684324135856E-12</c:v>
                </c:pt>
                <c:pt idx="3568">
                  <c:v>1.1291123816510901E-12</c:v>
                </c:pt>
                <c:pt idx="3569">
                  <c:v>1.1313205450613599E-12</c:v>
                </c:pt>
                <c:pt idx="3570">
                  <c:v>1.1334669443867399E-12</c:v>
                </c:pt>
                <c:pt idx="3571">
                  <c:v>1.1355508110497399E-12</c:v>
                </c:pt>
                <c:pt idx="3572">
                  <c:v>1.13757139565445E-12</c:v>
                </c:pt>
                <c:pt idx="3573">
                  <c:v>1.139527968534E-12</c:v>
                </c:pt>
                <c:pt idx="3574">
                  <c:v>1.1414198202882701E-12</c:v>
                </c:pt>
                <c:pt idx="3575">
                  <c:v>1.14324626231098E-12</c:v>
                </c:pt>
                <c:pt idx="3576">
                  <c:v>1.1450066273054001E-12</c:v>
                </c:pt>
                <c:pt idx="3577">
                  <c:v>1.14670026978787E-12</c:v>
                </c:pt>
                <c:pt idx="3578">
                  <c:v>1.14832656657839E-12</c:v>
                </c:pt>
                <c:pt idx="3579">
                  <c:v>1.1498849172775599E-12</c:v>
                </c:pt>
                <c:pt idx="3580">
                  <c:v>1.1513747447289801E-12</c:v>
                </c:pt>
                <c:pt idx="3581">
                  <c:v>1.1527954954666701E-12</c:v>
                </c:pt>
                <c:pt idx="3582">
                  <c:v>1.15414664014653E-12</c:v>
                </c:pt>
                <c:pt idx="3583">
                  <c:v>1.15542767396136E-12</c:v>
                </c:pt>
                <c:pt idx="3584">
                  <c:v>1.1566381170387599E-12</c:v>
                </c:pt>
                <c:pt idx="3585">
                  <c:v>1.15777751482118E-12</c:v>
                </c:pt>
                <c:pt idx="3586">
                  <c:v>1.1588454384276801E-12</c:v>
                </c:pt>
                <c:pt idx="3587">
                  <c:v>1.1598414849966999E-12</c:v>
                </c:pt>
                <c:pt idx="3588">
                  <c:v>1.1607652780094E-12</c:v>
                </c:pt>
                <c:pt idx="3589">
                  <c:v>1.16161646759294E-12</c:v>
                </c:pt>
                <c:pt idx="3590">
                  <c:v>1.16239473080338E-12</c:v>
                </c:pt>
                <c:pt idx="3591">
                  <c:v>1.16309977188755E-12</c:v>
                </c:pt>
                <c:pt idx="3592">
                  <c:v>1.1637313225236899E-12</c:v>
                </c:pt>
                <c:pt idx="3593">
                  <c:v>1.1642891420402401E-12</c:v>
                </c:pt>
                <c:pt idx="3594">
                  <c:v>1.16477301761264E-12</c:v>
                </c:pt>
                <c:pt idx="3595">
                  <c:v>1.16518276443771E-12</c:v>
                </c:pt>
                <c:pt idx="3596">
                  <c:v>1.16551822588536E-12</c:v>
                </c:pt>
                <c:pt idx="3597">
                  <c:v>1.1657792736273199E-12</c:v>
                </c:pt>
                <c:pt idx="3598">
                  <c:v>1.16596580774284E-12</c:v>
                </c:pt>
                <c:pt idx="3599">
                  <c:v>1.1660777568010301E-12</c:v>
                </c:pt>
              </c:numCache>
            </c:numRef>
          </c:yVal>
          <c:smooth val="1"/>
          <c:extLst>
            <c:ext xmlns:c16="http://schemas.microsoft.com/office/drawing/2014/chart" uri="{C3380CC4-5D6E-409C-BE32-E72D297353CC}">
              <c16:uniqueId val="{00000000-7778-4DE4-9B6E-6B3D8805FD2F}"/>
            </c:ext>
          </c:extLst>
        </c:ser>
        <c:ser>
          <c:idx val="1"/>
          <c:order val="1"/>
          <c:tx>
            <c:v>H=20</c:v>
          </c:tx>
          <c:spPr>
            <a:ln w="19050" cap="rnd">
              <a:solidFill>
                <a:schemeClr val="accent2"/>
              </a:solidFill>
              <a:round/>
            </a:ln>
            <a:effectLst/>
          </c:spPr>
          <c:marker>
            <c:symbol val="none"/>
          </c:marker>
          <c:xVal>
            <c:numRef>
              <c:f>Sheet2!$A$2:$A$3601</c:f>
              <c:numCache>
                <c:formatCode>General</c:formatCode>
                <c:ptCount val="3600"/>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pt idx="71">
                  <c:v>7.1</c:v>
                </c:pt>
                <c:pt idx="72">
                  <c:v>7.2</c:v>
                </c:pt>
                <c:pt idx="73">
                  <c:v>7.3</c:v>
                </c:pt>
                <c:pt idx="74">
                  <c:v>7.4</c:v>
                </c:pt>
                <c:pt idx="75">
                  <c:v>7.5</c:v>
                </c:pt>
                <c:pt idx="76">
                  <c:v>7.6</c:v>
                </c:pt>
                <c:pt idx="77">
                  <c:v>7.7</c:v>
                </c:pt>
                <c:pt idx="78">
                  <c:v>7.8</c:v>
                </c:pt>
                <c:pt idx="79">
                  <c:v>7.9</c:v>
                </c:pt>
                <c:pt idx="80">
                  <c:v>8</c:v>
                </c:pt>
                <c:pt idx="81">
                  <c:v>8.1</c:v>
                </c:pt>
                <c:pt idx="82">
                  <c:v>8.1999999999999993</c:v>
                </c:pt>
                <c:pt idx="83">
                  <c:v>8.3000000000000007</c:v>
                </c:pt>
                <c:pt idx="84">
                  <c:v>8.4</c:v>
                </c:pt>
                <c:pt idx="85">
                  <c:v>8.5</c:v>
                </c:pt>
                <c:pt idx="86">
                  <c:v>8.6</c:v>
                </c:pt>
                <c:pt idx="87">
                  <c:v>8.6999999999999993</c:v>
                </c:pt>
                <c:pt idx="88">
                  <c:v>8.8000000000000007</c:v>
                </c:pt>
                <c:pt idx="89">
                  <c:v>8.9</c:v>
                </c:pt>
                <c:pt idx="90">
                  <c:v>9</c:v>
                </c:pt>
                <c:pt idx="91">
                  <c:v>9.1</c:v>
                </c:pt>
                <c:pt idx="92">
                  <c:v>9.1999999999999993</c:v>
                </c:pt>
                <c:pt idx="93">
                  <c:v>9.3000000000000007</c:v>
                </c:pt>
                <c:pt idx="94">
                  <c:v>9.4</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16.600000000000001</c:v>
                </c:pt>
                <c:pt idx="167">
                  <c:v>16.7</c:v>
                </c:pt>
                <c:pt idx="168">
                  <c:v>16.8</c:v>
                </c:pt>
                <c:pt idx="169">
                  <c:v>16.899999999999999</c:v>
                </c:pt>
                <c:pt idx="170">
                  <c:v>17</c:v>
                </c:pt>
                <c:pt idx="171">
                  <c:v>17.100000000000001</c:v>
                </c:pt>
                <c:pt idx="172">
                  <c:v>17.2</c:v>
                </c:pt>
                <c:pt idx="173">
                  <c:v>17.3</c:v>
                </c:pt>
                <c:pt idx="174">
                  <c:v>17.399999999999999</c:v>
                </c:pt>
                <c:pt idx="175">
                  <c:v>17.5</c:v>
                </c:pt>
                <c:pt idx="176">
                  <c:v>17.600000000000001</c:v>
                </c:pt>
                <c:pt idx="177">
                  <c:v>17.7</c:v>
                </c:pt>
                <c:pt idx="178">
                  <c:v>17.8</c:v>
                </c:pt>
                <c:pt idx="179">
                  <c:v>17.899999999999999</c:v>
                </c:pt>
                <c:pt idx="180">
                  <c:v>18</c:v>
                </c:pt>
                <c:pt idx="181">
                  <c:v>18.100000000000001</c:v>
                </c:pt>
                <c:pt idx="182">
                  <c:v>18.2</c:v>
                </c:pt>
                <c:pt idx="183">
                  <c:v>18.3</c:v>
                </c:pt>
                <c:pt idx="184">
                  <c:v>18.399999999999999</c:v>
                </c:pt>
                <c:pt idx="185">
                  <c:v>18.5</c:v>
                </c:pt>
                <c:pt idx="186">
                  <c:v>18.600000000000001</c:v>
                </c:pt>
                <c:pt idx="187">
                  <c:v>18.7</c:v>
                </c:pt>
                <c:pt idx="188">
                  <c:v>18.8</c:v>
                </c:pt>
                <c:pt idx="189">
                  <c:v>18.899999999999999</c:v>
                </c:pt>
                <c:pt idx="190">
                  <c:v>19</c:v>
                </c:pt>
                <c:pt idx="191">
                  <c:v>19.100000000000001</c:v>
                </c:pt>
                <c:pt idx="192">
                  <c:v>19.2</c:v>
                </c:pt>
                <c:pt idx="193">
                  <c:v>19.3</c:v>
                </c:pt>
                <c:pt idx="194">
                  <c:v>19.399999999999999</c:v>
                </c:pt>
                <c:pt idx="195">
                  <c:v>19.5</c:v>
                </c:pt>
                <c:pt idx="196">
                  <c:v>19.600000000000001</c:v>
                </c:pt>
                <c:pt idx="197">
                  <c:v>19.7</c:v>
                </c:pt>
                <c:pt idx="198">
                  <c:v>19.8</c:v>
                </c:pt>
                <c:pt idx="199">
                  <c:v>19.899999999999999</c:v>
                </c:pt>
                <c:pt idx="200">
                  <c:v>20</c:v>
                </c:pt>
                <c:pt idx="201">
                  <c:v>20.100000000000001</c:v>
                </c:pt>
                <c:pt idx="202">
                  <c:v>20.2</c:v>
                </c:pt>
                <c:pt idx="203">
                  <c:v>20.3</c:v>
                </c:pt>
                <c:pt idx="204">
                  <c:v>20.399999999999999</c:v>
                </c:pt>
                <c:pt idx="205">
                  <c:v>20.5</c:v>
                </c:pt>
                <c:pt idx="206">
                  <c:v>20.6</c:v>
                </c:pt>
                <c:pt idx="207">
                  <c:v>20.7</c:v>
                </c:pt>
                <c:pt idx="208">
                  <c:v>20.8</c:v>
                </c:pt>
                <c:pt idx="209">
                  <c:v>20.9</c:v>
                </c:pt>
                <c:pt idx="210">
                  <c:v>21</c:v>
                </c:pt>
                <c:pt idx="211">
                  <c:v>21.1</c:v>
                </c:pt>
                <c:pt idx="212">
                  <c:v>21.2</c:v>
                </c:pt>
                <c:pt idx="213">
                  <c:v>21.3</c:v>
                </c:pt>
                <c:pt idx="214">
                  <c:v>21.4</c:v>
                </c:pt>
                <c:pt idx="215">
                  <c:v>21.5</c:v>
                </c:pt>
                <c:pt idx="216">
                  <c:v>21.6</c:v>
                </c:pt>
                <c:pt idx="217">
                  <c:v>21.7</c:v>
                </c:pt>
                <c:pt idx="218">
                  <c:v>21.8</c:v>
                </c:pt>
                <c:pt idx="219">
                  <c:v>21.9</c:v>
                </c:pt>
                <c:pt idx="220">
                  <c:v>22</c:v>
                </c:pt>
                <c:pt idx="221">
                  <c:v>22.1</c:v>
                </c:pt>
                <c:pt idx="222">
                  <c:v>22.2</c:v>
                </c:pt>
                <c:pt idx="223">
                  <c:v>22.3</c:v>
                </c:pt>
                <c:pt idx="224">
                  <c:v>22.4</c:v>
                </c:pt>
                <c:pt idx="225">
                  <c:v>22.5</c:v>
                </c:pt>
                <c:pt idx="226">
                  <c:v>22.6</c:v>
                </c:pt>
                <c:pt idx="227">
                  <c:v>22.7</c:v>
                </c:pt>
                <c:pt idx="228">
                  <c:v>22.8</c:v>
                </c:pt>
                <c:pt idx="229">
                  <c:v>22.9</c:v>
                </c:pt>
                <c:pt idx="230">
                  <c:v>23</c:v>
                </c:pt>
                <c:pt idx="231">
                  <c:v>23.1</c:v>
                </c:pt>
                <c:pt idx="232">
                  <c:v>23.2</c:v>
                </c:pt>
                <c:pt idx="233">
                  <c:v>23.3</c:v>
                </c:pt>
                <c:pt idx="234">
                  <c:v>23.4</c:v>
                </c:pt>
                <c:pt idx="235">
                  <c:v>23.5</c:v>
                </c:pt>
                <c:pt idx="236">
                  <c:v>23.6</c:v>
                </c:pt>
                <c:pt idx="237">
                  <c:v>23.7</c:v>
                </c:pt>
                <c:pt idx="238">
                  <c:v>23.8</c:v>
                </c:pt>
                <c:pt idx="239">
                  <c:v>23.9</c:v>
                </c:pt>
                <c:pt idx="240">
                  <c:v>24</c:v>
                </c:pt>
                <c:pt idx="241">
                  <c:v>24.1</c:v>
                </c:pt>
                <c:pt idx="242">
                  <c:v>24.2</c:v>
                </c:pt>
                <c:pt idx="243">
                  <c:v>24.3</c:v>
                </c:pt>
                <c:pt idx="244">
                  <c:v>24.4</c:v>
                </c:pt>
                <c:pt idx="245">
                  <c:v>24.5</c:v>
                </c:pt>
                <c:pt idx="246">
                  <c:v>24.6</c:v>
                </c:pt>
                <c:pt idx="247">
                  <c:v>24.7</c:v>
                </c:pt>
                <c:pt idx="248">
                  <c:v>24.8</c:v>
                </c:pt>
                <c:pt idx="249">
                  <c:v>24.9</c:v>
                </c:pt>
                <c:pt idx="250">
                  <c:v>25</c:v>
                </c:pt>
                <c:pt idx="251">
                  <c:v>25.1</c:v>
                </c:pt>
                <c:pt idx="252">
                  <c:v>25.2</c:v>
                </c:pt>
                <c:pt idx="253">
                  <c:v>25.3</c:v>
                </c:pt>
                <c:pt idx="254">
                  <c:v>25.4</c:v>
                </c:pt>
                <c:pt idx="255">
                  <c:v>25.5</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c:v>
                </c:pt>
                <c:pt idx="277">
                  <c:v>27.7</c:v>
                </c:pt>
                <c:pt idx="278">
                  <c:v>27.8</c:v>
                </c:pt>
                <c:pt idx="279">
                  <c:v>27.9</c:v>
                </c:pt>
                <c:pt idx="280">
                  <c:v>28</c:v>
                </c:pt>
                <c:pt idx="281">
                  <c:v>28.1</c:v>
                </c:pt>
                <c:pt idx="282">
                  <c:v>28.2</c:v>
                </c:pt>
                <c:pt idx="283">
                  <c:v>28.3</c:v>
                </c:pt>
                <c:pt idx="284">
                  <c:v>28.4</c:v>
                </c:pt>
                <c:pt idx="285">
                  <c:v>28.5</c:v>
                </c:pt>
                <c:pt idx="286">
                  <c:v>28.6</c:v>
                </c:pt>
                <c:pt idx="287">
                  <c:v>28.7</c:v>
                </c:pt>
                <c:pt idx="288">
                  <c:v>28.8</c:v>
                </c:pt>
                <c:pt idx="289">
                  <c:v>28.9</c:v>
                </c:pt>
                <c:pt idx="290">
                  <c:v>29</c:v>
                </c:pt>
                <c:pt idx="291">
                  <c:v>29.1</c:v>
                </c:pt>
                <c:pt idx="292">
                  <c:v>29.2</c:v>
                </c:pt>
                <c:pt idx="293">
                  <c:v>29.3</c:v>
                </c:pt>
                <c:pt idx="294">
                  <c:v>29.4</c:v>
                </c:pt>
                <c:pt idx="295">
                  <c:v>29.5</c:v>
                </c:pt>
                <c:pt idx="296">
                  <c:v>29.6</c:v>
                </c:pt>
                <c:pt idx="297">
                  <c:v>29.7</c:v>
                </c:pt>
                <c:pt idx="298">
                  <c:v>29.8</c:v>
                </c:pt>
                <c:pt idx="299">
                  <c:v>29.9</c:v>
                </c:pt>
                <c:pt idx="300">
                  <c:v>30</c:v>
                </c:pt>
                <c:pt idx="301">
                  <c:v>30.1</c:v>
                </c:pt>
                <c:pt idx="302">
                  <c:v>30.2</c:v>
                </c:pt>
                <c:pt idx="303">
                  <c:v>30.3</c:v>
                </c:pt>
                <c:pt idx="304">
                  <c:v>30.4</c:v>
                </c:pt>
                <c:pt idx="305">
                  <c:v>30.5</c:v>
                </c:pt>
                <c:pt idx="306">
                  <c:v>30.6</c:v>
                </c:pt>
                <c:pt idx="307">
                  <c:v>30.7</c:v>
                </c:pt>
                <c:pt idx="308">
                  <c:v>30.8</c:v>
                </c:pt>
                <c:pt idx="309">
                  <c:v>30.9</c:v>
                </c:pt>
                <c:pt idx="310">
                  <c:v>31</c:v>
                </c:pt>
                <c:pt idx="311">
                  <c:v>31.1</c:v>
                </c:pt>
                <c:pt idx="312">
                  <c:v>31.2</c:v>
                </c:pt>
                <c:pt idx="313">
                  <c:v>31.3</c:v>
                </c:pt>
                <c:pt idx="314">
                  <c:v>31.4</c:v>
                </c:pt>
                <c:pt idx="315">
                  <c:v>31.5</c:v>
                </c:pt>
                <c:pt idx="316">
                  <c:v>31.6</c:v>
                </c:pt>
                <c:pt idx="317">
                  <c:v>31.7</c:v>
                </c:pt>
                <c:pt idx="318">
                  <c:v>31.8</c:v>
                </c:pt>
                <c:pt idx="319">
                  <c:v>31.9</c:v>
                </c:pt>
                <c:pt idx="320">
                  <c:v>32</c:v>
                </c:pt>
                <c:pt idx="321">
                  <c:v>32.1</c:v>
                </c:pt>
                <c:pt idx="322">
                  <c:v>32.200000000000003</c:v>
                </c:pt>
                <c:pt idx="323">
                  <c:v>32.299999999999997</c:v>
                </c:pt>
                <c:pt idx="324">
                  <c:v>32.4</c:v>
                </c:pt>
                <c:pt idx="325">
                  <c:v>32.5</c:v>
                </c:pt>
                <c:pt idx="326">
                  <c:v>32.6</c:v>
                </c:pt>
                <c:pt idx="327">
                  <c:v>32.700000000000003</c:v>
                </c:pt>
                <c:pt idx="328">
                  <c:v>32.799999999999997</c:v>
                </c:pt>
                <c:pt idx="329">
                  <c:v>32.9</c:v>
                </c:pt>
                <c:pt idx="330">
                  <c:v>33</c:v>
                </c:pt>
                <c:pt idx="331">
                  <c:v>33.1</c:v>
                </c:pt>
                <c:pt idx="332">
                  <c:v>33.200000000000003</c:v>
                </c:pt>
                <c:pt idx="333">
                  <c:v>33.299999999999997</c:v>
                </c:pt>
                <c:pt idx="334">
                  <c:v>33.4</c:v>
                </c:pt>
                <c:pt idx="335">
                  <c:v>33.5</c:v>
                </c:pt>
                <c:pt idx="336">
                  <c:v>33.6</c:v>
                </c:pt>
                <c:pt idx="337">
                  <c:v>33.700000000000003</c:v>
                </c:pt>
                <c:pt idx="338">
                  <c:v>33.799999999999997</c:v>
                </c:pt>
                <c:pt idx="339">
                  <c:v>33.9</c:v>
                </c:pt>
                <c:pt idx="340">
                  <c:v>34</c:v>
                </c:pt>
                <c:pt idx="341">
                  <c:v>34.1</c:v>
                </c:pt>
                <c:pt idx="342">
                  <c:v>34.200000000000003</c:v>
                </c:pt>
                <c:pt idx="343">
                  <c:v>34.299999999999997</c:v>
                </c:pt>
                <c:pt idx="344">
                  <c:v>34.4</c:v>
                </c:pt>
                <c:pt idx="345">
                  <c:v>34.5</c:v>
                </c:pt>
                <c:pt idx="346">
                  <c:v>34.6</c:v>
                </c:pt>
                <c:pt idx="347">
                  <c:v>34.700000000000003</c:v>
                </c:pt>
                <c:pt idx="348">
                  <c:v>34.799999999999997</c:v>
                </c:pt>
                <c:pt idx="349">
                  <c:v>34.9</c:v>
                </c:pt>
                <c:pt idx="350">
                  <c:v>35</c:v>
                </c:pt>
                <c:pt idx="351">
                  <c:v>35.1</c:v>
                </c:pt>
                <c:pt idx="352">
                  <c:v>35.200000000000003</c:v>
                </c:pt>
                <c:pt idx="353">
                  <c:v>35.299999999999997</c:v>
                </c:pt>
                <c:pt idx="354">
                  <c:v>35.4</c:v>
                </c:pt>
                <c:pt idx="355">
                  <c:v>35.5</c:v>
                </c:pt>
                <c:pt idx="356">
                  <c:v>35.6</c:v>
                </c:pt>
                <c:pt idx="357">
                  <c:v>35.700000000000003</c:v>
                </c:pt>
                <c:pt idx="358">
                  <c:v>35.799999999999997</c:v>
                </c:pt>
                <c:pt idx="359">
                  <c:v>35.9</c:v>
                </c:pt>
                <c:pt idx="360">
                  <c:v>36</c:v>
                </c:pt>
                <c:pt idx="361">
                  <c:v>36.1</c:v>
                </c:pt>
                <c:pt idx="362">
                  <c:v>36.200000000000003</c:v>
                </c:pt>
                <c:pt idx="363">
                  <c:v>36.299999999999997</c:v>
                </c:pt>
                <c:pt idx="364">
                  <c:v>36.4</c:v>
                </c:pt>
                <c:pt idx="365">
                  <c:v>36.5</c:v>
                </c:pt>
                <c:pt idx="366">
                  <c:v>36.6</c:v>
                </c:pt>
                <c:pt idx="367">
                  <c:v>36.700000000000003</c:v>
                </c:pt>
                <c:pt idx="368">
                  <c:v>36.799999999999997</c:v>
                </c:pt>
                <c:pt idx="369">
                  <c:v>36.9</c:v>
                </c:pt>
                <c:pt idx="370">
                  <c:v>37</c:v>
                </c:pt>
                <c:pt idx="371">
                  <c:v>37.1</c:v>
                </c:pt>
                <c:pt idx="372">
                  <c:v>37.200000000000003</c:v>
                </c:pt>
                <c:pt idx="373">
                  <c:v>37.299999999999997</c:v>
                </c:pt>
                <c:pt idx="374">
                  <c:v>37.4</c:v>
                </c:pt>
                <c:pt idx="375">
                  <c:v>37.5</c:v>
                </c:pt>
                <c:pt idx="376">
                  <c:v>37.6</c:v>
                </c:pt>
                <c:pt idx="377">
                  <c:v>37.700000000000003</c:v>
                </c:pt>
                <c:pt idx="378">
                  <c:v>37.799999999999997</c:v>
                </c:pt>
                <c:pt idx="379">
                  <c:v>37.9</c:v>
                </c:pt>
                <c:pt idx="380">
                  <c:v>38</c:v>
                </c:pt>
                <c:pt idx="381">
                  <c:v>38.1</c:v>
                </c:pt>
                <c:pt idx="382">
                  <c:v>38.200000000000003</c:v>
                </c:pt>
                <c:pt idx="383">
                  <c:v>38.299999999999997</c:v>
                </c:pt>
                <c:pt idx="384">
                  <c:v>38.4</c:v>
                </c:pt>
                <c:pt idx="385">
                  <c:v>38.5</c:v>
                </c:pt>
                <c:pt idx="386">
                  <c:v>38.6</c:v>
                </c:pt>
                <c:pt idx="387">
                  <c:v>38.700000000000003</c:v>
                </c:pt>
                <c:pt idx="388">
                  <c:v>38.799999999999997</c:v>
                </c:pt>
                <c:pt idx="389">
                  <c:v>38.9</c:v>
                </c:pt>
                <c:pt idx="390">
                  <c:v>39</c:v>
                </c:pt>
                <c:pt idx="391">
                  <c:v>39.1</c:v>
                </c:pt>
                <c:pt idx="392">
                  <c:v>39.200000000000003</c:v>
                </c:pt>
                <c:pt idx="393">
                  <c:v>39.299999999999997</c:v>
                </c:pt>
                <c:pt idx="394">
                  <c:v>39.4</c:v>
                </c:pt>
                <c:pt idx="395">
                  <c:v>39.5</c:v>
                </c:pt>
                <c:pt idx="396">
                  <c:v>39.6</c:v>
                </c:pt>
                <c:pt idx="397">
                  <c:v>39.700000000000003</c:v>
                </c:pt>
                <c:pt idx="398">
                  <c:v>39.799999999999997</c:v>
                </c:pt>
                <c:pt idx="399">
                  <c:v>39.9</c:v>
                </c:pt>
                <c:pt idx="400">
                  <c:v>40</c:v>
                </c:pt>
                <c:pt idx="401">
                  <c:v>40.1</c:v>
                </c:pt>
                <c:pt idx="402">
                  <c:v>40.200000000000003</c:v>
                </c:pt>
                <c:pt idx="403">
                  <c:v>40.299999999999997</c:v>
                </c:pt>
                <c:pt idx="404">
                  <c:v>40.4</c:v>
                </c:pt>
                <c:pt idx="405">
                  <c:v>40.5</c:v>
                </c:pt>
                <c:pt idx="406">
                  <c:v>40.6</c:v>
                </c:pt>
                <c:pt idx="407">
                  <c:v>40.700000000000003</c:v>
                </c:pt>
                <c:pt idx="408">
                  <c:v>40.799999999999997</c:v>
                </c:pt>
                <c:pt idx="409">
                  <c:v>40.9</c:v>
                </c:pt>
                <c:pt idx="410">
                  <c:v>41</c:v>
                </c:pt>
                <c:pt idx="411">
                  <c:v>41.1</c:v>
                </c:pt>
                <c:pt idx="412">
                  <c:v>41.2</c:v>
                </c:pt>
                <c:pt idx="413">
                  <c:v>41.3</c:v>
                </c:pt>
                <c:pt idx="414">
                  <c:v>41.4</c:v>
                </c:pt>
                <c:pt idx="415">
                  <c:v>41.5</c:v>
                </c:pt>
                <c:pt idx="416">
                  <c:v>41.6</c:v>
                </c:pt>
                <c:pt idx="417">
                  <c:v>41.7</c:v>
                </c:pt>
                <c:pt idx="418">
                  <c:v>41.8</c:v>
                </c:pt>
                <c:pt idx="419">
                  <c:v>41.9</c:v>
                </c:pt>
                <c:pt idx="420">
                  <c:v>42</c:v>
                </c:pt>
                <c:pt idx="421">
                  <c:v>42.1</c:v>
                </c:pt>
                <c:pt idx="422">
                  <c:v>42.2</c:v>
                </c:pt>
                <c:pt idx="423">
                  <c:v>42.3</c:v>
                </c:pt>
                <c:pt idx="424">
                  <c:v>42.4</c:v>
                </c:pt>
                <c:pt idx="425">
                  <c:v>42.5</c:v>
                </c:pt>
                <c:pt idx="426">
                  <c:v>42.6</c:v>
                </c:pt>
                <c:pt idx="427">
                  <c:v>42.7</c:v>
                </c:pt>
                <c:pt idx="428">
                  <c:v>42.8</c:v>
                </c:pt>
                <c:pt idx="429">
                  <c:v>42.9</c:v>
                </c:pt>
                <c:pt idx="430">
                  <c:v>43</c:v>
                </c:pt>
                <c:pt idx="431">
                  <c:v>43.1</c:v>
                </c:pt>
                <c:pt idx="432">
                  <c:v>43.2</c:v>
                </c:pt>
                <c:pt idx="433">
                  <c:v>43.3</c:v>
                </c:pt>
                <c:pt idx="434">
                  <c:v>43.4</c:v>
                </c:pt>
                <c:pt idx="435">
                  <c:v>43.5</c:v>
                </c:pt>
                <c:pt idx="436">
                  <c:v>43.6</c:v>
                </c:pt>
                <c:pt idx="437">
                  <c:v>43.7</c:v>
                </c:pt>
                <c:pt idx="438">
                  <c:v>43.8</c:v>
                </c:pt>
                <c:pt idx="439">
                  <c:v>43.9</c:v>
                </c:pt>
                <c:pt idx="440">
                  <c:v>44</c:v>
                </c:pt>
                <c:pt idx="441">
                  <c:v>44.1</c:v>
                </c:pt>
                <c:pt idx="442">
                  <c:v>44.2</c:v>
                </c:pt>
                <c:pt idx="443">
                  <c:v>44.3</c:v>
                </c:pt>
                <c:pt idx="444">
                  <c:v>44.4</c:v>
                </c:pt>
                <c:pt idx="445">
                  <c:v>44.5</c:v>
                </c:pt>
                <c:pt idx="446">
                  <c:v>44.6</c:v>
                </c:pt>
                <c:pt idx="447">
                  <c:v>44.7</c:v>
                </c:pt>
                <c:pt idx="448">
                  <c:v>44.8</c:v>
                </c:pt>
                <c:pt idx="449">
                  <c:v>44.9</c:v>
                </c:pt>
                <c:pt idx="450">
                  <c:v>45</c:v>
                </c:pt>
                <c:pt idx="451">
                  <c:v>45.1</c:v>
                </c:pt>
                <c:pt idx="452">
                  <c:v>45.2</c:v>
                </c:pt>
                <c:pt idx="453">
                  <c:v>45.3</c:v>
                </c:pt>
                <c:pt idx="454">
                  <c:v>45.4</c:v>
                </c:pt>
                <c:pt idx="455">
                  <c:v>45.5</c:v>
                </c:pt>
                <c:pt idx="456">
                  <c:v>45.6</c:v>
                </c:pt>
                <c:pt idx="457">
                  <c:v>45.7</c:v>
                </c:pt>
                <c:pt idx="458">
                  <c:v>45.8</c:v>
                </c:pt>
                <c:pt idx="459">
                  <c:v>45.9</c:v>
                </c:pt>
                <c:pt idx="460">
                  <c:v>46</c:v>
                </c:pt>
                <c:pt idx="461">
                  <c:v>46.1</c:v>
                </c:pt>
                <c:pt idx="462">
                  <c:v>46.2</c:v>
                </c:pt>
                <c:pt idx="463">
                  <c:v>46.3</c:v>
                </c:pt>
                <c:pt idx="464">
                  <c:v>46.4</c:v>
                </c:pt>
                <c:pt idx="465">
                  <c:v>46.5</c:v>
                </c:pt>
                <c:pt idx="466">
                  <c:v>46.6</c:v>
                </c:pt>
                <c:pt idx="467">
                  <c:v>46.7</c:v>
                </c:pt>
                <c:pt idx="468">
                  <c:v>46.8</c:v>
                </c:pt>
                <c:pt idx="469">
                  <c:v>46.9</c:v>
                </c:pt>
                <c:pt idx="470">
                  <c:v>47</c:v>
                </c:pt>
                <c:pt idx="471">
                  <c:v>47.1</c:v>
                </c:pt>
                <c:pt idx="472">
                  <c:v>47.2</c:v>
                </c:pt>
                <c:pt idx="473">
                  <c:v>47.3</c:v>
                </c:pt>
                <c:pt idx="474">
                  <c:v>47.4</c:v>
                </c:pt>
                <c:pt idx="475">
                  <c:v>47.5</c:v>
                </c:pt>
                <c:pt idx="476">
                  <c:v>47.6</c:v>
                </c:pt>
                <c:pt idx="477">
                  <c:v>47.7</c:v>
                </c:pt>
                <c:pt idx="478">
                  <c:v>47.8</c:v>
                </c:pt>
                <c:pt idx="479">
                  <c:v>47.9</c:v>
                </c:pt>
                <c:pt idx="480">
                  <c:v>48</c:v>
                </c:pt>
                <c:pt idx="481">
                  <c:v>48.1</c:v>
                </c:pt>
                <c:pt idx="482">
                  <c:v>48.2</c:v>
                </c:pt>
                <c:pt idx="483">
                  <c:v>48.3</c:v>
                </c:pt>
                <c:pt idx="484">
                  <c:v>48.4</c:v>
                </c:pt>
                <c:pt idx="485">
                  <c:v>48.5</c:v>
                </c:pt>
                <c:pt idx="486">
                  <c:v>48.6</c:v>
                </c:pt>
                <c:pt idx="487">
                  <c:v>48.7</c:v>
                </c:pt>
                <c:pt idx="488">
                  <c:v>48.8</c:v>
                </c:pt>
                <c:pt idx="489">
                  <c:v>48.9</c:v>
                </c:pt>
                <c:pt idx="490">
                  <c:v>49</c:v>
                </c:pt>
                <c:pt idx="491">
                  <c:v>49.1</c:v>
                </c:pt>
                <c:pt idx="492">
                  <c:v>49.2</c:v>
                </c:pt>
                <c:pt idx="493">
                  <c:v>49.3</c:v>
                </c:pt>
                <c:pt idx="494">
                  <c:v>49.4</c:v>
                </c:pt>
                <c:pt idx="495">
                  <c:v>49.5</c:v>
                </c:pt>
                <c:pt idx="496">
                  <c:v>49.6</c:v>
                </c:pt>
                <c:pt idx="497">
                  <c:v>49.7</c:v>
                </c:pt>
                <c:pt idx="498">
                  <c:v>49.8</c:v>
                </c:pt>
                <c:pt idx="499">
                  <c:v>49.9</c:v>
                </c:pt>
                <c:pt idx="500">
                  <c:v>50</c:v>
                </c:pt>
                <c:pt idx="501">
                  <c:v>50.1</c:v>
                </c:pt>
                <c:pt idx="502">
                  <c:v>50.2</c:v>
                </c:pt>
                <c:pt idx="503">
                  <c:v>50.3</c:v>
                </c:pt>
                <c:pt idx="504">
                  <c:v>50.4</c:v>
                </c:pt>
                <c:pt idx="505">
                  <c:v>50.5</c:v>
                </c:pt>
                <c:pt idx="506">
                  <c:v>50.6</c:v>
                </c:pt>
                <c:pt idx="507">
                  <c:v>50.7</c:v>
                </c:pt>
                <c:pt idx="508">
                  <c:v>50.8</c:v>
                </c:pt>
                <c:pt idx="509">
                  <c:v>50.9</c:v>
                </c:pt>
                <c:pt idx="510">
                  <c:v>51</c:v>
                </c:pt>
                <c:pt idx="511">
                  <c:v>51.1</c:v>
                </c:pt>
                <c:pt idx="512">
                  <c:v>51.2</c:v>
                </c:pt>
                <c:pt idx="513">
                  <c:v>51.3</c:v>
                </c:pt>
                <c:pt idx="514">
                  <c:v>51.4</c:v>
                </c:pt>
                <c:pt idx="515">
                  <c:v>51.5</c:v>
                </c:pt>
                <c:pt idx="516">
                  <c:v>51.6</c:v>
                </c:pt>
                <c:pt idx="517">
                  <c:v>51.7</c:v>
                </c:pt>
                <c:pt idx="518">
                  <c:v>51.8</c:v>
                </c:pt>
                <c:pt idx="519">
                  <c:v>51.9</c:v>
                </c:pt>
                <c:pt idx="520">
                  <c:v>52</c:v>
                </c:pt>
                <c:pt idx="521">
                  <c:v>52.1</c:v>
                </c:pt>
                <c:pt idx="522">
                  <c:v>52.2</c:v>
                </c:pt>
                <c:pt idx="523">
                  <c:v>52.3</c:v>
                </c:pt>
                <c:pt idx="524">
                  <c:v>52.4</c:v>
                </c:pt>
                <c:pt idx="525">
                  <c:v>52.5</c:v>
                </c:pt>
                <c:pt idx="526">
                  <c:v>52.6</c:v>
                </c:pt>
                <c:pt idx="527">
                  <c:v>52.7</c:v>
                </c:pt>
                <c:pt idx="528">
                  <c:v>52.8</c:v>
                </c:pt>
                <c:pt idx="529">
                  <c:v>52.9</c:v>
                </c:pt>
                <c:pt idx="530">
                  <c:v>53</c:v>
                </c:pt>
                <c:pt idx="531">
                  <c:v>53.1</c:v>
                </c:pt>
                <c:pt idx="532">
                  <c:v>53.2</c:v>
                </c:pt>
                <c:pt idx="533">
                  <c:v>53.3</c:v>
                </c:pt>
                <c:pt idx="534">
                  <c:v>53.4</c:v>
                </c:pt>
                <c:pt idx="535">
                  <c:v>53.5</c:v>
                </c:pt>
                <c:pt idx="536">
                  <c:v>53.6</c:v>
                </c:pt>
                <c:pt idx="537">
                  <c:v>53.7</c:v>
                </c:pt>
                <c:pt idx="538">
                  <c:v>53.8</c:v>
                </c:pt>
                <c:pt idx="539">
                  <c:v>53.9</c:v>
                </c:pt>
                <c:pt idx="540">
                  <c:v>54</c:v>
                </c:pt>
                <c:pt idx="541">
                  <c:v>54.1</c:v>
                </c:pt>
                <c:pt idx="542">
                  <c:v>54.2</c:v>
                </c:pt>
                <c:pt idx="543">
                  <c:v>54.3</c:v>
                </c:pt>
                <c:pt idx="544">
                  <c:v>54.4</c:v>
                </c:pt>
                <c:pt idx="545">
                  <c:v>54.5</c:v>
                </c:pt>
                <c:pt idx="546">
                  <c:v>54.6</c:v>
                </c:pt>
                <c:pt idx="547">
                  <c:v>54.7</c:v>
                </c:pt>
                <c:pt idx="548">
                  <c:v>54.8</c:v>
                </c:pt>
                <c:pt idx="549">
                  <c:v>54.9</c:v>
                </c:pt>
                <c:pt idx="550">
                  <c:v>55</c:v>
                </c:pt>
                <c:pt idx="551">
                  <c:v>55.1</c:v>
                </c:pt>
                <c:pt idx="552">
                  <c:v>55.2</c:v>
                </c:pt>
                <c:pt idx="553">
                  <c:v>55.3</c:v>
                </c:pt>
                <c:pt idx="554">
                  <c:v>55.4</c:v>
                </c:pt>
                <c:pt idx="555">
                  <c:v>55.5</c:v>
                </c:pt>
                <c:pt idx="556">
                  <c:v>55.6</c:v>
                </c:pt>
                <c:pt idx="557">
                  <c:v>55.7</c:v>
                </c:pt>
                <c:pt idx="558">
                  <c:v>55.8</c:v>
                </c:pt>
                <c:pt idx="559">
                  <c:v>55.9</c:v>
                </c:pt>
                <c:pt idx="560">
                  <c:v>56</c:v>
                </c:pt>
                <c:pt idx="561">
                  <c:v>56.1</c:v>
                </c:pt>
                <c:pt idx="562">
                  <c:v>56.2</c:v>
                </c:pt>
                <c:pt idx="563">
                  <c:v>56.3</c:v>
                </c:pt>
                <c:pt idx="564">
                  <c:v>56.4</c:v>
                </c:pt>
                <c:pt idx="565">
                  <c:v>56.5</c:v>
                </c:pt>
                <c:pt idx="566">
                  <c:v>56.6</c:v>
                </c:pt>
                <c:pt idx="567">
                  <c:v>56.7</c:v>
                </c:pt>
                <c:pt idx="568">
                  <c:v>56.8</c:v>
                </c:pt>
                <c:pt idx="569">
                  <c:v>56.9</c:v>
                </c:pt>
                <c:pt idx="570">
                  <c:v>57</c:v>
                </c:pt>
                <c:pt idx="571">
                  <c:v>57.1</c:v>
                </c:pt>
                <c:pt idx="572">
                  <c:v>57.2</c:v>
                </c:pt>
                <c:pt idx="573">
                  <c:v>57.3</c:v>
                </c:pt>
                <c:pt idx="574">
                  <c:v>57.4</c:v>
                </c:pt>
                <c:pt idx="575">
                  <c:v>57.5</c:v>
                </c:pt>
                <c:pt idx="576">
                  <c:v>57.6</c:v>
                </c:pt>
                <c:pt idx="577">
                  <c:v>57.7</c:v>
                </c:pt>
                <c:pt idx="578">
                  <c:v>57.8</c:v>
                </c:pt>
                <c:pt idx="579">
                  <c:v>57.9</c:v>
                </c:pt>
                <c:pt idx="580">
                  <c:v>58</c:v>
                </c:pt>
                <c:pt idx="581">
                  <c:v>58.1</c:v>
                </c:pt>
                <c:pt idx="582">
                  <c:v>58.2</c:v>
                </c:pt>
                <c:pt idx="583">
                  <c:v>58.3</c:v>
                </c:pt>
                <c:pt idx="584">
                  <c:v>58.4</c:v>
                </c:pt>
                <c:pt idx="585">
                  <c:v>58.5</c:v>
                </c:pt>
                <c:pt idx="586">
                  <c:v>58.6</c:v>
                </c:pt>
                <c:pt idx="587">
                  <c:v>58.7</c:v>
                </c:pt>
                <c:pt idx="588">
                  <c:v>58.8</c:v>
                </c:pt>
                <c:pt idx="589">
                  <c:v>58.9</c:v>
                </c:pt>
                <c:pt idx="590">
                  <c:v>59</c:v>
                </c:pt>
                <c:pt idx="591">
                  <c:v>59.1</c:v>
                </c:pt>
                <c:pt idx="592">
                  <c:v>59.2</c:v>
                </c:pt>
                <c:pt idx="593">
                  <c:v>59.3</c:v>
                </c:pt>
                <c:pt idx="594">
                  <c:v>59.4</c:v>
                </c:pt>
                <c:pt idx="595">
                  <c:v>59.5</c:v>
                </c:pt>
                <c:pt idx="596">
                  <c:v>59.6</c:v>
                </c:pt>
                <c:pt idx="597">
                  <c:v>59.7</c:v>
                </c:pt>
                <c:pt idx="598">
                  <c:v>59.8</c:v>
                </c:pt>
                <c:pt idx="599">
                  <c:v>59.9</c:v>
                </c:pt>
                <c:pt idx="600">
                  <c:v>60</c:v>
                </c:pt>
                <c:pt idx="601">
                  <c:v>60.1</c:v>
                </c:pt>
                <c:pt idx="602">
                  <c:v>60.2</c:v>
                </c:pt>
                <c:pt idx="603">
                  <c:v>60.3</c:v>
                </c:pt>
                <c:pt idx="604">
                  <c:v>60.4</c:v>
                </c:pt>
                <c:pt idx="605">
                  <c:v>60.5</c:v>
                </c:pt>
                <c:pt idx="606">
                  <c:v>60.6</c:v>
                </c:pt>
                <c:pt idx="607">
                  <c:v>60.7</c:v>
                </c:pt>
                <c:pt idx="608">
                  <c:v>60.8</c:v>
                </c:pt>
                <c:pt idx="609">
                  <c:v>60.9</c:v>
                </c:pt>
                <c:pt idx="610">
                  <c:v>61</c:v>
                </c:pt>
                <c:pt idx="611">
                  <c:v>61.1</c:v>
                </c:pt>
                <c:pt idx="612">
                  <c:v>61.2</c:v>
                </c:pt>
                <c:pt idx="613">
                  <c:v>61.3</c:v>
                </c:pt>
                <c:pt idx="614">
                  <c:v>61.4</c:v>
                </c:pt>
                <c:pt idx="615">
                  <c:v>61.5</c:v>
                </c:pt>
                <c:pt idx="616">
                  <c:v>61.6</c:v>
                </c:pt>
                <c:pt idx="617">
                  <c:v>61.7</c:v>
                </c:pt>
                <c:pt idx="618">
                  <c:v>61.8</c:v>
                </c:pt>
                <c:pt idx="619">
                  <c:v>61.9</c:v>
                </c:pt>
                <c:pt idx="620">
                  <c:v>62</c:v>
                </c:pt>
                <c:pt idx="621">
                  <c:v>62.1</c:v>
                </c:pt>
                <c:pt idx="622">
                  <c:v>62.2</c:v>
                </c:pt>
                <c:pt idx="623">
                  <c:v>62.3</c:v>
                </c:pt>
                <c:pt idx="624">
                  <c:v>62.4</c:v>
                </c:pt>
                <c:pt idx="625">
                  <c:v>62.5</c:v>
                </c:pt>
                <c:pt idx="626">
                  <c:v>62.6</c:v>
                </c:pt>
                <c:pt idx="627">
                  <c:v>62.7</c:v>
                </c:pt>
                <c:pt idx="628">
                  <c:v>62.8</c:v>
                </c:pt>
                <c:pt idx="629">
                  <c:v>62.9</c:v>
                </c:pt>
                <c:pt idx="630">
                  <c:v>63</c:v>
                </c:pt>
                <c:pt idx="631">
                  <c:v>63.1</c:v>
                </c:pt>
                <c:pt idx="632">
                  <c:v>63.2</c:v>
                </c:pt>
                <c:pt idx="633">
                  <c:v>63.3</c:v>
                </c:pt>
                <c:pt idx="634">
                  <c:v>63.4</c:v>
                </c:pt>
                <c:pt idx="635">
                  <c:v>63.5</c:v>
                </c:pt>
                <c:pt idx="636">
                  <c:v>63.6</c:v>
                </c:pt>
                <c:pt idx="637">
                  <c:v>63.7</c:v>
                </c:pt>
                <c:pt idx="638">
                  <c:v>63.8</c:v>
                </c:pt>
                <c:pt idx="639">
                  <c:v>63.9</c:v>
                </c:pt>
                <c:pt idx="640">
                  <c:v>64</c:v>
                </c:pt>
                <c:pt idx="641">
                  <c:v>64.099999999999994</c:v>
                </c:pt>
                <c:pt idx="642">
                  <c:v>64.2</c:v>
                </c:pt>
                <c:pt idx="643">
                  <c:v>64.3</c:v>
                </c:pt>
                <c:pt idx="644">
                  <c:v>64.400000000000006</c:v>
                </c:pt>
                <c:pt idx="645">
                  <c:v>64.5</c:v>
                </c:pt>
                <c:pt idx="646">
                  <c:v>64.599999999999994</c:v>
                </c:pt>
                <c:pt idx="647">
                  <c:v>64.7</c:v>
                </c:pt>
                <c:pt idx="648">
                  <c:v>64.8</c:v>
                </c:pt>
                <c:pt idx="649">
                  <c:v>64.900000000000006</c:v>
                </c:pt>
                <c:pt idx="650">
                  <c:v>65</c:v>
                </c:pt>
                <c:pt idx="651">
                  <c:v>65.099999999999994</c:v>
                </c:pt>
                <c:pt idx="652">
                  <c:v>65.2</c:v>
                </c:pt>
                <c:pt idx="653">
                  <c:v>65.3</c:v>
                </c:pt>
                <c:pt idx="654">
                  <c:v>65.400000000000006</c:v>
                </c:pt>
                <c:pt idx="655">
                  <c:v>65.5</c:v>
                </c:pt>
                <c:pt idx="656">
                  <c:v>65.599999999999994</c:v>
                </c:pt>
                <c:pt idx="657">
                  <c:v>65.7</c:v>
                </c:pt>
                <c:pt idx="658">
                  <c:v>65.8</c:v>
                </c:pt>
                <c:pt idx="659">
                  <c:v>65.900000000000006</c:v>
                </c:pt>
                <c:pt idx="660">
                  <c:v>66</c:v>
                </c:pt>
                <c:pt idx="661">
                  <c:v>66.099999999999994</c:v>
                </c:pt>
                <c:pt idx="662">
                  <c:v>66.2</c:v>
                </c:pt>
                <c:pt idx="663">
                  <c:v>66.3</c:v>
                </c:pt>
                <c:pt idx="664">
                  <c:v>66.400000000000006</c:v>
                </c:pt>
                <c:pt idx="665">
                  <c:v>66.5</c:v>
                </c:pt>
                <c:pt idx="666">
                  <c:v>66.599999999999994</c:v>
                </c:pt>
                <c:pt idx="667">
                  <c:v>66.7</c:v>
                </c:pt>
                <c:pt idx="668">
                  <c:v>66.8</c:v>
                </c:pt>
                <c:pt idx="669">
                  <c:v>66.900000000000006</c:v>
                </c:pt>
                <c:pt idx="670">
                  <c:v>67</c:v>
                </c:pt>
                <c:pt idx="671">
                  <c:v>67.099999999999994</c:v>
                </c:pt>
                <c:pt idx="672">
                  <c:v>67.2</c:v>
                </c:pt>
                <c:pt idx="673">
                  <c:v>67.3</c:v>
                </c:pt>
                <c:pt idx="674">
                  <c:v>67.400000000000006</c:v>
                </c:pt>
                <c:pt idx="675">
                  <c:v>67.5</c:v>
                </c:pt>
                <c:pt idx="676">
                  <c:v>67.599999999999994</c:v>
                </c:pt>
                <c:pt idx="677">
                  <c:v>67.7</c:v>
                </c:pt>
                <c:pt idx="678">
                  <c:v>67.8</c:v>
                </c:pt>
                <c:pt idx="679">
                  <c:v>67.900000000000006</c:v>
                </c:pt>
                <c:pt idx="680">
                  <c:v>68</c:v>
                </c:pt>
                <c:pt idx="681">
                  <c:v>68.099999999999994</c:v>
                </c:pt>
                <c:pt idx="682">
                  <c:v>68.2</c:v>
                </c:pt>
                <c:pt idx="683">
                  <c:v>68.3</c:v>
                </c:pt>
                <c:pt idx="684">
                  <c:v>68.400000000000006</c:v>
                </c:pt>
                <c:pt idx="685">
                  <c:v>68.5</c:v>
                </c:pt>
                <c:pt idx="686">
                  <c:v>68.599999999999994</c:v>
                </c:pt>
                <c:pt idx="687">
                  <c:v>68.7</c:v>
                </c:pt>
                <c:pt idx="688">
                  <c:v>68.8</c:v>
                </c:pt>
                <c:pt idx="689">
                  <c:v>68.900000000000006</c:v>
                </c:pt>
                <c:pt idx="690">
                  <c:v>69</c:v>
                </c:pt>
                <c:pt idx="691">
                  <c:v>69.099999999999994</c:v>
                </c:pt>
                <c:pt idx="692">
                  <c:v>69.2</c:v>
                </c:pt>
                <c:pt idx="693">
                  <c:v>69.3</c:v>
                </c:pt>
                <c:pt idx="694">
                  <c:v>69.400000000000006</c:v>
                </c:pt>
                <c:pt idx="695">
                  <c:v>69.5</c:v>
                </c:pt>
                <c:pt idx="696">
                  <c:v>69.599999999999994</c:v>
                </c:pt>
                <c:pt idx="697">
                  <c:v>69.7</c:v>
                </c:pt>
                <c:pt idx="698">
                  <c:v>69.8</c:v>
                </c:pt>
                <c:pt idx="699">
                  <c:v>69.900000000000006</c:v>
                </c:pt>
                <c:pt idx="700">
                  <c:v>70</c:v>
                </c:pt>
                <c:pt idx="701">
                  <c:v>70.099999999999994</c:v>
                </c:pt>
                <c:pt idx="702">
                  <c:v>70.2</c:v>
                </c:pt>
                <c:pt idx="703">
                  <c:v>70.3</c:v>
                </c:pt>
                <c:pt idx="704">
                  <c:v>70.400000000000006</c:v>
                </c:pt>
                <c:pt idx="705">
                  <c:v>70.5</c:v>
                </c:pt>
                <c:pt idx="706">
                  <c:v>70.599999999999994</c:v>
                </c:pt>
                <c:pt idx="707">
                  <c:v>70.7</c:v>
                </c:pt>
                <c:pt idx="708">
                  <c:v>70.8</c:v>
                </c:pt>
                <c:pt idx="709">
                  <c:v>70.900000000000006</c:v>
                </c:pt>
                <c:pt idx="710">
                  <c:v>71</c:v>
                </c:pt>
                <c:pt idx="711">
                  <c:v>71.099999999999994</c:v>
                </c:pt>
                <c:pt idx="712">
                  <c:v>71.2</c:v>
                </c:pt>
                <c:pt idx="713">
                  <c:v>71.3</c:v>
                </c:pt>
                <c:pt idx="714">
                  <c:v>71.400000000000006</c:v>
                </c:pt>
                <c:pt idx="715">
                  <c:v>71.5</c:v>
                </c:pt>
                <c:pt idx="716">
                  <c:v>71.599999999999994</c:v>
                </c:pt>
                <c:pt idx="717">
                  <c:v>71.7</c:v>
                </c:pt>
                <c:pt idx="718">
                  <c:v>71.8</c:v>
                </c:pt>
                <c:pt idx="719">
                  <c:v>71.900000000000006</c:v>
                </c:pt>
                <c:pt idx="720">
                  <c:v>72</c:v>
                </c:pt>
                <c:pt idx="721">
                  <c:v>72.099999999999994</c:v>
                </c:pt>
                <c:pt idx="722">
                  <c:v>72.2</c:v>
                </c:pt>
                <c:pt idx="723">
                  <c:v>72.3</c:v>
                </c:pt>
                <c:pt idx="724">
                  <c:v>72.400000000000006</c:v>
                </c:pt>
                <c:pt idx="725">
                  <c:v>72.5</c:v>
                </c:pt>
                <c:pt idx="726">
                  <c:v>72.599999999999994</c:v>
                </c:pt>
                <c:pt idx="727">
                  <c:v>72.7</c:v>
                </c:pt>
                <c:pt idx="728">
                  <c:v>72.8</c:v>
                </c:pt>
                <c:pt idx="729">
                  <c:v>72.900000000000006</c:v>
                </c:pt>
                <c:pt idx="730">
                  <c:v>73</c:v>
                </c:pt>
                <c:pt idx="731">
                  <c:v>73.099999999999994</c:v>
                </c:pt>
                <c:pt idx="732">
                  <c:v>73.2</c:v>
                </c:pt>
                <c:pt idx="733">
                  <c:v>73.3</c:v>
                </c:pt>
                <c:pt idx="734">
                  <c:v>73.400000000000006</c:v>
                </c:pt>
                <c:pt idx="735">
                  <c:v>73.5</c:v>
                </c:pt>
                <c:pt idx="736">
                  <c:v>73.599999999999994</c:v>
                </c:pt>
                <c:pt idx="737">
                  <c:v>73.7</c:v>
                </c:pt>
                <c:pt idx="738">
                  <c:v>73.8</c:v>
                </c:pt>
                <c:pt idx="739">
                  <c:v>73.900000000000006</c:v>
                </c:pt>
                <c:pt idx="740">
                  <c:v>74</c:v>
                </c:pt>
                <c:pt idx="741">
                  <c:v>74.099999999999994</c:v>
                </c:pt>
                <c:pt idx="742">
                  <c:v>74.2</c:v>
                </c:pt>
                <c:pt idx="743">
                  <c:v>74.3</c:v>
                </c:pt>
                <c:pt idx="744">
                  <c:v>74.400000000000006</c:v>
                </c:pt>
                <c:pt idx="745">
                  <c:v>74.5</c:v>
                </c:pt>
                <c:pt idx="746">
                  <c:v>74.599999999999994</c:v>
                </c:pt>
                <c:pt idx="747">
                  <c:v>74.7</c:v>
                </c:pt>
                <c:pt idx="748">
                  <c:v>74.8</c:v>
                </c:pt>
                <c:pt idx="749">
                  <c:v>74.900000000000006</c:v>
                </c:pt>
                <c:pt idx="750">
                  <c:v>75</c:v>
                </c:pt>
                <c:pt idx="751">
                  <c:v>75.099999999999994</c:v>
                </c:pt>
                <c:pt idx="752">
                  <c:v>75.2</c:v>
                </c:pt>
                <c:pt idx="753">
                  <c:v>75.3</c:v>
                </c:pt>
                <c:pt idx="754">
                  <c:v>75.400000000000006</c:v>
                </c:pt>
                <c:pt idx="755">
                  <c:v>75.5</c:v>
                </c:pt>
                <c:pt idx="756">
                  <c:v>75.599999999999994</c:v>
                </c:pt>
                <c:pt idx="757">
                  <c:v>75.7</c:v>
                </c:pt>
                <c:pt idx="758">
                  <c:v>75.8</c:v>
                </c:pt>
                <c:pt idx="759">
                  <c:v>75.900000000000006</c:v>
                </c:pt>
                <c:pt idx="760">
                  <c:v>76</c:v>
                </c:pt>
                <c:pt idx="761">
                  <c:v>76.099999999999994</c:v>
                </c:pt>
                <c:pt idx="762">
                  <c:v>76.2</c:v>
                </c:pt>
                <c:pt idx="763">
                  <c:v>76.3</c:v>
                </c:pt>
                <c:pt idx="764">
                  <c:v>76.400000000000006</c:v>
                </c:pt>
                <c:pt idx="765">
                  <c:v>76.5</c:v>
                </c:pt>
                <c:pt idx="766">
                  <c:v>76.599999999999994</c:v>
                </c:pt>
                <c:pt idx="767">
                  <c:v>76.7</c:v>
                </c:pt>
                <c:pt idx="768">
                  <c:v>76.8</c:v>
                </c:pt>
                <c:pt idx="769">
                  <c:v>76.900000000000006</c:v>
                </c:pt>
                <c:pt idx="770">
                  <c:v>77</c:v>
                </c:pt>
                <c:pt idx="771">
                  <c:v>77.099999999999994</c:v>
                </c:pt>
                <c:pt idx="772">
                  <c:v>77.2</c:v>
                </c:pt>
                <c:pt idx="773">
                  <c:v>77.3</c:v>
                </c:pt>
                <c:pt idx="774">
                  <c:v>77.400000000000006</c:v>
                </c:pt>
                <c:pt idx="775">
                  <c:v>77.5</c:v>
                </c:pt>
                <c:pt idx="776">
                  <c:v>77.599999999999994</c:v>
                </c:pt>
                <c:pt idx="777">
                  <c:v>77.7</c:v>
                </c:pt>
                <c:pt idx="778">
                  <c:v>77.8</c:v>
                </c:pt>
                <c:pt idx="779">
                  <c:v>77.900000000000006</c:v>
                </c:pt>
                <c:pt idx="780">
                  <c:v>78</c:v>
                </c:pt>
                <c:pt idx="781">
                  <c:v>78.099999999999994</c:v>
                </c:pt>
                <c:pt idx="782">
                  <c:v>78.2</c:v>
                </c:pt>
                <c:pt idx="783">
                  <c:v>78.3</c:v>
                </c:pt>
                <c:pt idx="784">
                  <c:v>78.400000000000006</c:v>
                </c:pt>
                <c:pt idx="785">
                  <c:v>78.5</c:v>
                </c:pt>
                <c:pt idx="786">
                  <c:v>78.599999999999994</c:v>
                </c:pt>
                <c:pt idx="787">
                  <c:v>78.7</c:v>
                </c:pt>
                <c:pt idx="788">
                  <c:v>78.8</c:v>
                </c:pt>
                <c:pt idx="789">
                  <c:v>78.900000000000006</c:v>
                </c:pt>
                <c:pt idx="790">
                  <c:v>79</c:v>
                </c:pt>
                <c:pt idx="791">
                  <c:v>79.099999999999994</c:v>
                </c:pt>
                <c:pt idx="792">
                  <c:v>79.2</c:v>
                </c:pt>
                <c:pt idx="793">
                  <c:v>79.3</c:v>
                </c:pt>
                <c:pt idx="794">
                  <c:v>79.400000000000006</c:v>
                </c:pt>
                <c:pt idx="795">
                  <c:v>79.5</c:v>
                </c:pt>
                <c:pt idx="796">
                  <c:v>79.599999999999994</c:v>
                </c:pt>
                <c:pt idx="797">
                  <c:v>79.7</c:v>
                </c:pt>
                <c:pt idx="798">
                  <c:v>79.8</c:v>
                </c:pt>
                <c:pt idx="799">
                  <c:v>79.900000000000006</c:v>
                </c:pt>
                <c:pt idx="800">
                  <c:v>80</c:v>
                </c:pt>
                <c:pt idx="801">
                  <c:v>80.099999999999994</c:v>
                </c:pt>
                <c:pt idx="802">
                  <c:v>80.2</c:v>
                </c:pt>
                <c:pt idx="803">
                  <c:v>80.3</c:v>
                </c:pt>
                <c:pt idx="804">
                  <c:v>80.400000000000006</c:v>
                </c:pt>
                <c:pt idx="805">
                  <c:v>80.5</c:v>
                </c:pt>
                <c:pt idx="806">
                  <c:v>80.599999999999994</c:v>
                </c:pt>
                <c:pt idx="807">
                  <c:v>80.7</c:v>
                </c:pt>
                <c:pt idx="808">
                  <c:v>80.8</c:v>
                </c:pt>
                <c:pt idx="809">
                  <c:v>80.900000000000006</c:v>
                </c:pt>
                <c:pt idx="810">
                  <c:v>81</c:v>
                </c:pt>
                <c:pt idx="811">
                  <c:v>81.099999999999994</c:v>
                </c:pt>
                <c:pt idx="812">
                  <c:v>81.2</c:v>
                </c:pt>
                <c:pt idx="813">
                  <c:v>81.3</c:v>
                </c:pt>
                <c:pt idx="814">
                  <c:v>81.400000000000006</c:v>
                </c:pt>
                <c:pt idx="815">
                  <c:v>81.5</c:v>
                </c:pt>
                <c:pt idx="816">
                  <c:v>81.599999999999994</c:v>
                </c:pt>
                <c:pt idx="817">
                  <c:v>81.7</c:v>
                </c:pt>
                <c:pt idx="818">
                  <c:v>81.8</c:v>
                </c:pt>
                <c:pt idx="819">
                  <c:v>81.900000000000006</c:v>
                </c:pt>
                <c:pt idx="820">
                  <c:v>82</c:v>
                </c:pt>
                <c:pt idx="821">
                  <c:v>82.1</c:v>
                </c:pt>
                <c:pt idx="822">
                  <c:v>82.2</c:v>
                </c:pt>
                <c:pt idx="823">
                  <c:v>82.3</c:v>
                </c:pt>
                <c:pt idx="824">
                  <c:v>82.4</c:v>
                </c:pt>
                <c:pt idx="825">
                  <c:v>82.5</c:v>
                </c:pt>
                <c:pt idx="826">
                  <c:v>82.6</c:v>
                </c:pt>
                <c:pt idx="827">
                  <c:v>82.7</c:v>
                </c:pt>
                <c:pt idx="828">
                  <c:v>82.8</c:v>
                </c:pt>
                <c:pt idx="829">
                  <c:v>82.9</c:v>
                </c:pt>
                <c:pt idx="830">
                  <c:v>83</c:v>
                </c:pt>
                <c:pt idx="831">
                  <c:v>83.1</c:v>
                </c:pt>
                <c:pt idx="832">
                  <c:v>83.2</c:v>
                </c:pt>
                <c:pt idx="833">
                  <c:v>83.3</c:v>
                </c:pt>
                <c:pt idx="834">
                  <c:v>83.4</c:v>
                </c:pt>
                <c:pt idx="835">
                  <c:v>83.5</c:v>
                </c:pt>
                <c:pt idx="836">
                  <c:v>83.6</c:v>
                </c:pt>
                <c:pt idx="837">
                  <c:v>83.7</c:v>
                </c:pt>
                <c:pt idx="838">
                  <c:v>83.8</c:v>
                </c:pt>
                <c:pt idx="839">
                  <c:v>83.9</c:v>
                </c:pt>
                <c:pt idx="840">
                  <c:v>84</c:v>
                </c:pt>
                <c:pt idx="841">
                  <c:v>84.1</c:v>
                </c:pt>
                <c:pt idx="842">
                  <c:v>84.2</c:v>
                </c:pt>
                <c:pt idx="843">
                  <c:v>84.3</c:v>
                </c:pt>
                <c:pt idx="844">
                  <c:v>84.4</c:v>
                </c:pt>
                <c:pt idx="845">
                  <c:v>84.5</c:v>
                </c:pt>
                <c:pt idx="846">
                  <c:v>84.6</c:v>
                </c:pt>
                <c:pt idx="847">
                  <c:v>84.7</c:v>
                </c:pt>
                <c:pt idx="848">
                  <c:v>84.8</c:v>
                </c:pt>
                <c:pt idx="849">
                  <c:v>84.9</c:v>
                </c:pt>
                <c:pt idx="850">
                  <c:v>85</c:v>
                </c:pt>
                <c:pt idx="851">
                  <c:v>85.1</c:v>
                </c:pt>
                <c:pt idx="852">
                  <c:v>85.2</c:v>
                </c:pt>
                <c:pt idx="853">
                  <c:v>85.3</c:v>
                </c:pt>
                <c:pt idx="854">
                  <c:v>85.4</c:v>
                </c:pt>
                <c:pt idx="855">
                  <c:v>85.5</c:v>
                </c:pt>
                <c:pt idx="856">
                  <c:v>85.6</c:v>
                </c:pt>
                <c:pt idx="857">
                  <c:v>85.7</c:v>
                </c:pt>
                <c:pt idx="858">
                  <c:v>85.8</c:v>
                </c:pt>
                <c:pt idx="859">
                  <c:v>85.9</c:v>
                </c:pt>
                <c:pt idx="860">
                  <c:v>86</c:v>
                </c:pt>
                <c:pt idx="861">
                  <c:v>86.1</c:v>
                </c:pt>
                <c:pt idx="862">
                  <c:v>86.2</c:v>
                </c:pt>
                <c:pt idx="863">
                  <c:v>86.3</c:v>
                </c:pt>
                <c:pt idx="864">
                  <c:v>86.4</c:v>
                </c:pt>
                <c:pt idx="865">
                  <c:v>86.5</c:v>
                </c:pt>
                <c:pt idx="866">
                  <c:v>86.6</c:v>
                </c:pt>
                <c:pt idx="867">
                  <c:v>86.7</c:v>
                </c:pt>
                <c:pt idx="868">
                  <c:v>86.8</c:v>
                </c:pt>
                <c:pt idx="869">
                  <c:v>86.9</c:v>
                </c:pt>
                <c:pt idx="870">
                  <c:v>87</c:v>
                </c:pt>
                <c:pt idx="871">
                  <c:v>87.1</c:v>
                </c:pt>
                <c:pt idx="872">
                  <c:v>87.2</c:v>
                </c:pt>
                <c:pt idx="873">
                  <c:v>87.3</c:v>
                </c:pt>
                <c:pt idx="874">
                  <c:v>87.4</c:v>
                </c:pt>
                <c:pt idx="875">
                  <c:v>87.5</c:v>
                </c:pt>
                <c:pt idx="876">
                  <c:v>87.6</c:v>
                </c:pt>
                <c:pt idx="877">
                  <c:v>87.7</c:v>
                </c:pt>
                <c:pt idx="878">
                  <c:v>87.8</c:v>
                </c:pt>
                <c:pt idx="879">
                  <c:v>87.9</c:v>
                </c:pt>
                <c:pt idx="880">
                  <c:v>88</c:v>
                </c:pt>
                <c:pt idx="881">
                  <c:v>88.1</c:v>
                </c:pt>
                <c:pt idx="882">
                  <c:v>88.2</c:v>
                </c:pt>
                <c:pt idx="883">
                  <c:v>88.3</c:v>
                </c:pt>
                <c:pt idx="884">
                  <c:v>88.4</c:v>
                </c:pt>
                <c:pt idx="885">
                  <c:v>88.5</c:v>
                </c:pt>
                <c:pt idx="886">
                  <c:v>88.6</c:v>
                </c:pt>
                <c:pt idx="887">
                  <c:v>88.7</c:v>
                </c:pt>
                <c:pt idx="888">
                  <c:v>88.8</c:v>
                </c:pt>
                <c:pt idx="889">
                  <c:v>88.9</c:v>
                </c:pt>
                <c:pt idx="890">
                  <c:v>89</c:v>
                </c:pt>
                <c:pt idx="891">
                  <c:v>89.1</c:v>
                </c:pt>
                <c:pt idx="892">
                  <c:v>89.2</c:v>
                </c:pt>
                <c:pt idx="893">
                  <c:v>89.3</c:v>
                </c:pt>
                <c:pt idx="894">
                  <c:v>89.4</c:v>
                </c:pt>
                <c:pt idx="895">
                  <c:v>89.5</c:v>
                </c:pt>
                <c:pt idx="896">
                  <c:v>89.6</c:v>
                </c:pt>
                <c:pt idx="897">
                  <c:v>89.7</c:v>
                </c:pt>
                <c:pt idx="898">
                  <c:v>89.8</c:v>
                </c:pt>
                <c:pt idx="899">
                  <c:v>89.9</c:v>
                </c:pt>
                <c:pt idx="900">
                  <c:v>90</c:v>
                </c:pt>
                <c:pt idx="901">
                  <c:v>90.1</c:v>
                </c:pt>
                <c:pt idx="902">
                  <c:v>90.2</c:v>
                </c:pt>
                <c:pt idx="903">
                  <c:v>90.3</c:v>
                </c:pt>
                <c:pt idx="904">
                  <c:v>90.4</c:v>
                </c:pt>
                <c:pt idx="905">
                  <c:v>90.5</c:v>
                </c:pt>
                <c:pt idx="906">
                  <c:v>90.6</c:v>
                </c:pt>
                <c:pt idx="907">
                  <c:v>90.7</c:v>
                </c:pt>
                <c:pt idx="908">
                  <c:v>90.8</c:v>
                </c:pt>
                <c:pt idx="909">
                  <c:v>90.9</c:v>
                </c:pt>
                <c:pt idx="910">
                  <c:v>91</c:v>
                </c:pt>
                <c:pt idx="911">
                  <c:v>91.1</c:v>
                </c:pt>
                <c:pt idx="912">
                  <c:v>91.2</c:v>
                </c:pt>
                <c:pt idx="913">
                  <c:v>91.3</c:v>
                </c:pt>
                <c:pt idx="914">
                  <c:v>91.4</c:v>
                </c:pt>
                <c:pt idx="915">
                  <c:v>91.5</c:v>
                </c:pt>
                <c:pt idx="916">
                  <c:v>91.6</c:v>
                </c:pt>
                <c:pt idx="917">
                  <c:v>91.7</c:v>
                </c:pt>
                <c:pt idx="918">
                  <c:v>91.8</c:v>
                </c:pt>
                <c:pt idx="919">
                  <c:v>91.9</c:v>
                </c:pt>
                <c:pt idx="920">
                  <c:v>92</c:v>
                </c:pt>
                <c:pt idx="921">
                  <c:v>92.1</c:v>
                </c:pt>
                <c:pt idx="922">
                  <c:v>92.2</c:v>
                </c:pt>
                <c:pt idx="923">
                  <c:v>92.3</c:v>
                </c:pt>
                <c:pt idx="924">
                  <c:v>92.4</c:v>
                </c:pt>
                <c:pt idx="925">
                  <c:v>92.5</c:v>
                </c:pt>
                <c:pt idx="926">
                  <c:v>92.6</c:v>
                </c:pt>
                <c:pt idx="927">
                  <c:v>92.7</c:v>
                </c:pt>
                <c:pt idx="928">
                  <c:v>92.8</c:v>
                </c:pt>
                <c:pt idx="929">
                  <c:v>92.9</c:v>
                </c:pt>
                <c:pt idx="930">
                  <c:v>93</c:v>
                </c:pt>
                <c:pt idx="931">
                  <c:v>93.1</c:v>
                </c:pt>
                <c:pt idx="932">
                  <c:v>93.2</c:v>
                </c:pt>
                <c:pt idx="933">
                  <c:v>93.3</c:v>
                </c:pt>
                <c:pt idx="934">
                  <c:v>93.4</c:v>
                </c:pt>
                <c:pt idx="935">
                  <c:v>93.5</c:v>
                </c:pt>
                <c:pt idx="936">
                  <c:v>93.6</c:v>
                </c:pt>
                <c:pt idx="937">
                  <c:v>93.7</c:v>
                </c:pt>
                <c:pt idx="938">
                  <c:v>93.8</c:v>
                </c:pt>
                <c:pt idx="939">
                  <c:v>93.9</c:v>
                </c:pt>
                <c:pt idx="940">
                  <c:v>94</c:v>
                </c:pt>
                <c:pt idx="941">
                  <c:v>94.1</c:v>
                </c:pt>
                <c:pt idx="942">
                  <c:v>94.2</c:v>
                </c:pt>
                <c:pt idx="943">
                  <c:v>94.3</c:v>
                </c:pt>
                <c:pt idx="944">
                  <c:v>94.4</c:v>
                </c:pt>
                <c:pt idx="945">
                  <c:v>94.5</c:v>
                </c:pt>
                <c:pt idx="946">
                  <c:v>94.6</c:v>
                </c:pt>
                <c:pt idx="947">
                  <c:v>94.7</c:v>
                </c:pt>
                <c:pt idx="948">
                  <c:v>94.8</c:v>
                </c:pt>
                <c:pt idx="949">
                  <c:v>94.9</c:v>
                </c:pt>
                <c:pt idx="950">
                  <c:v>95</c:v>
                </c:pt>
                <c:pt idx="951">
                  <c:v>95.1</c:v>
                </c:pt>
                <c:pt idx="952">
                  <c:v>95.2</c:v>
                </c:pt>
                <c:pt idx="953">
                  <c:v>95.3</c:v>
                </c:pt>
                <c:pt idx="954">
                  <c:v>95.4</c:v>
                </c:pt>
                <c:pt idx="955">
                  <c:v>95.5</c:v>
                </c:pt>
                <c:pt idx="956">
                  <c:v>95.6</c:v>
                </c:pt>
                <c:pt idx="957">
                  <c:v>95.7</c:v>
                </c:pt>
                <c:pt idx="958">
                  <c:v>95.8</c:v>
                </c:pt>
                <c:pt idx="959">
                  <c:v>95.9</c:v>
                </c:pt>
                <c:pt idx="960">
                  <c:v>96</c:v>
                </c:pt>
                <c:pt idx="961">
                  <c:v>96.1</c:v>
                </c:pt>
                <c:pt idx="962">
                  <c:v>96.2</c:v>
                </c:pt>
                <c:pt idx="963">
                  <c:v>96.3</c:v>
                </c:pt>
                <c:pt idx="964">
                  <c:v>96.4</c:v>
                </c:pt>
                <c:pt idx="965">
                  <c:v>96.5</c:v>
                </c:pt>
                <c:pt idx="966">
                  <c:v>96.6</c:v>
                </c:pt>
                <c:pt idx="967">
                  <c:v>96.7</c:v>
                </c:pt>
                <c:pt idx="968">
                  <c:v>96.8</c:v>
                </c:pt>
                <c:pt idx="969">
                  <c:v>96.9</c:v>
                </c:pt>
                <c:pt idx="970">
                  <c:v>97</c:v>
                </c:pt>
                <c:pt idx="971">
                  <c:v>97.1</c:v>
                </c:pt>
                <c:pt idx="972">
                  <c:v>97.2</c:v>
                </c:pt>
                <c:pt idx="973">
                  <c:v>97.3</c:v>
                </c:pt>
                <c:pt idx="974">
                  <c:v>97.4</c:v>
                </c:pt>
                <c:pt idx="975">
                  <c:v>97.5</c:v>
                </c:pt>
                <c:pt idx="976">
                  <c:v>97.6</c:v>
                </c:pt>
                <c:pt idx="977">
                  <c:v>97.7</c:v>
                </c:pt>
                <c:pt idx="978">
                  <c:v>97.8</c:v>
                </c:pt>
                <c:pt idx="979">
                  <c:v>97.9</c:v>
                </c:pt>
                <c:pt idx="980">
                  <c:v>98</c:v>
                </c:pt>
                <c:pt idx="981">
                  <c:v>98.1</c:v>
                </c:pt>
                <c:pt idx="982">
                  <c:v>98.2</c:v>
                </c:pt>
                <c:pt idx="983">
                  <c:v>98.3</c:v>
                </c:pt>
                <c:pt idx="984">
                  <c:v>98.4</c:v>
                </c:pt>
                <c:pt idx="985">
                  <c:v>98.5</c:v>
                </c:pt>
                <c:pt idx="986">
                  <c:v>98.6</c:v>
                </c:pt>
                <c:pt idx="987">
                  <c:v>98.7</c:v>
                </c:pt>
                <c:pt idx="988">
                  <c:v>98.8</c:v>
                </c:pt>
                <c:pt idx="989">
                  <c:v>98.9</c:v>
                </c:pt>
                <c:pt idx="990">
                  <c:v>99</c:v>
                </c:pt>
                <c:pt idx="991">
                  <c:v>99.1</c:v>
                </c:pt>
                <c:pt idx="992">
                  <c:v>99.2</c:v>
                </c:pt>
                <c:pt idx="993">
                  <c:v>99.3</c:v>
                </c:pt>
                <c:pt idx="994">
                  <c:v>99.4</c:v>
                </c:pt>
                <c:pt idx="995">
                  <c:v>99.5</c:v>
                </c:pt>
                <c:pt idx="996">
                  <c:v>99.6</c:v>
                </c:pt>
                <c:pt idx="997">
                  <c:v>99.7</c:v>
                </c:pt>
                <c:pt idx="998">
                  <c:v>99.8</c:v>
                </c:pt>
                <c:pt idx="999">
                  <c:v>99.9</c:v>
                </c:pt>
                <c:pt idx="1000">
                  <c:v>100</c:v>
                </c:pt>
                <c:pt idx="1001">
                  <c:v>100.1</c:v>
                </c:pt>
                <c:pt idx="1002">
                  <c:v>100.2</c:v>
                </c:pt>
                <c:pt idx="1003">
                  <c:v>100.3</c:v>
                </c:pt>
                <c:pt idx="1004">
                  <c:v>100.4</c:v>
                </c:pt>
                <c:pt idx="1005">
                  <c:v>100.5</c:v>
                </c:pt>
                <c:pt idx="1006">
                  <c:v>100.6</c:v>
                </c:pt>
                <c:pt idx="1007">
                  <c:v>100.7</c:v>
                </c:pt>
                <c:pt idx="1008">
                  <c:v>100.8</c:v>
                </c:pt>
                <c:pt idx="1009">
                  <c:v>100.9</c:v>
                </c:pt>
                <c:pt idx="1010">
                  <c:v>101</c:v>
                </c:pt>
                <c:pt idx="1011">
                  <c:v>101.1</c:v>
                </c:pt>
                <c:pt idx="1012">
                  <c:v>101.2</c:v>
                </c:pt>
                <c:pt idx="1013">
                  <c:v>101.3</c:v>
                </c:pt>
                <c:pt idx="1014">
                  <c:v>101.4</c:v>
                </c:pt>
                <c:pt idx="1015">
                  <c:v>101.5</c:v>
                </c:pt>
                <c:pt idx="1016">
                  <c:v>101.6</c:v>
                </c:pt>
                <c:pt idx="1017">
                  <c:v>101.7</c:v>
                </c:pt>
                <c:pt idx="1018">
                  <c:v>101.8</c:v>
                </c:pt>
                <c:pt idx="1019">
                  <c:v>101.9</c:v>
                </c:pt>
                <c:pt idx="1020">
                  <c:v>102</c:v>
                </c:pt>
                <c:pt idx="1021">
                  <c:v>102.1</c:v>
                </c:pt>
                <c:pt idx="1022">
                  <c:v>102.2</c:v>
                </c:pt>
                <c:pt idx="1023">
                  <c:v>102.3</c:v>
                </c:pt>
                <c:pt idx="1024">
                  <c:v>102.4</c:v>
                </c:pt>
                <c:pt idx="1025">
                  <c:v>102.5</c:v>
                </c:pt>
                <c:pt idx="1026">
                  <c:v>102.6</c:v>
                </c:pt>
                <c:pt idx="1027">
                  <c:v>102.7</c:v>
                </c:pt>
                <c:pt idx="1028">
                  <c:v>102.8</c:v>
                </c:pt>
                <c:pt idx="1029">
                  <c:v>102.9</c:v>
                </c:pt>
                <c:pt idx="1030">
                  <c:v>103</c:v>
                </c:pt>
                <c:pt idx="1031">
                  <c:v>103.1</c:v>
                </c:pt>
                <c:pt idx="1032">
                  <c:v>103.2</c:v>
                </c:pt>
                <c:pt idx="1033">
                  <c:v>103.3</c:v>
                </c:pt>
                <c:pt idx="1034">
                  <c:v>103.4</c:v>
                </c:pt>
                <c:pt idx="1035">
                  <c:v>103.5</c:v>
                </c:pt>
                <c:pt idx="1036">
                  <c:v>103.6</c:v>
                </c:pt>
                <c:pt idx="1037">
                  <c:v>103.7</c:v>
                </c:pt>
                <c:pt idx="1038">
                  <c:v>103.8</c:v>
                </c:pt>
                <c:pt idx="1039">
                  <c:v>103.9</c:v>
                </c:pt>
                <c:pt idx="1040">
                  <c:v>104</c:v>
                </c:pt>
                <c:pt idx="1041">
                  <c:v>104.1</c:v>
                </c:pt>
                <c:pt idx="1042">
                  <c:v>104.2</c:v>
                </c:pt>
                <c:pt idx="1043">
                  <c:v>104.3</c:v>
                </c:pt>
                <c:pt idx="1044">
                  <c:v>104.4</c:v>
                </c:pt>
                <c:pt idx="1045">
                  <c:v>104.5</c:v>
                </c:pt>
                <c:pt idx="1046">
                  <c:v>104.6</c:v>
                </c:pt>
                <c:pt idx="1047">
                  <c:v>104.7</c:v>
                </c:pt>
                <c:pt idx="1048">
                  <c:v>104.8</c:v>
                </c:pt>
                <c:pt idx="1049">
                  <c:v>104.9</c:v>
                </c:pt>
                <c:pt idx="1050">
                  <c:v>105</c:v>
                </c:pt>
                <c:pt idx="1051">
                  <c:v>105.1</c:v>
                </c:pt>
                <c:pt idx="1052">
                  <c:v>105.2</c:v>
                </c:pt>
                <c:pt idx="1053">
                  <c:v>105.3</c:v>
                </c:pt>
                <c:pt idx="1054">
                  <c:v>105.4</c:v>
                </c:pt>
                <c:pt idx="1055">
                  <c:v>105.5</c:v>
                </c:pt>
                <c:pt idx="1056">
                  <c:v>105.6</c:v>
                </c:pt>
                <c:pt idx="1057">
                  <c:v>105.7</c:v>
                </c:pt>
                <c:pt idx="1058">
                  <c:v>105.8</c:v>
                </c:pt>
                <c:pt idx="1059">
                  <c:v>105.9</c:v>
                </c:pt>
                <c:pt idx="1060">
                  <c:v>106</c:v>
                </c:pt>
                <c:pt idx="1061">
                  <c:v>106.1</c:v>
                </c:pt>
                <c:pt idx="1062">
                  <c:v>106.2</c:v>
                </c:pt>
                <c:pt idx="1063">
                  <c:v>106.3</c:v>
                </c:pt>
                <c:pt idx="1064">
                  <c:v>106.4</c:v>
                </c:pt>
                <c:pt idx="1065">
                  <c:v>106.5</c:v>
                </c:pt>
                <c:pt idx="1066">
                  <c:v>106.6</c:v>
                </c:pt>
                <c:pt idx="1067">
                  <c:v>106.7</c:v>
                </c:pt>
                <c:pt idx="1068">
                  <c:v>106.8</c:v>
                </c:pt>
                <c:pt idx="1069">
                  <c:v>106.9</c:v>
                </c:pt>
                <c:pt idx="1070">
                  <c:v>107</c:v>
                </c:pt>
                <c:pt idx="1071">
                  <c:v>107.1</c:v>
                </c:pt>
                <c:pt idx="1072">
                  <c:v>107.2</c:v>
                </c:pt>
                <c:pt idx="1073">
                  <c:v>107.3</c:v>
                </c:pt>
                <c:pt idx="1074">
                  <c:v>107.4</c:v>
                </c:pt>
                <c:pt idx="1075">
                  <c:v>107.5</c:v>
                </c:pt>
                <c:pt idx="1076">
                  <c:v>107.6</c:v>
                </c:pt>
                <c:pt idx="1077">
                  <c:v>107.7</c:v>
                </c:pt>
                <c:pt idx="1078">
                  <c:v>107.8</c:v>
                </c:pt>
                <c:pt idx="1079">
                  <c:v>107.9</c:v>
                </c:pt>
                <c:pt idx="1080">
                  <c:v>108</c:v>
                </c:pt>
                <c:pt idx="1081">
                  <c:v>108.1</c:v>
                </c:pt>
                <c:pt idx="1082">
                  <c:v>108.2</c:v>
                </c:pt>
                <c:pt idx="1083">
                  <c:v>108.3</c:v>
                </c:pt>
                <c:pt idx="1084">
                  <c:v>108.4</c:v>
                </c:pt>
                <c:pt idx="1085">
                  <c:v>108.5</c:v>
                </c:pt>
                <c:pt idx="1086">
                  <c:v>108.6</c:v>
                </c:pt>
                <c:pt idx="1087">
                  <c:v>108.7</c:v>
                </c:pt>
                <c:pt idx="1088">
                  <c:v>108.8</c:v>
                </c:pt>
                <c:pt idx="1089">
                  <c:v>108.9</c:v>
                </c:pt>
                <c:pt idx="1090">
                  <c:v>109</c:v>
                </c:pt>
                <c:pt idx="1091">
                  <c:v>109.1</c:v>
                </c:pt>
                <c:pt idx="1092">
                  <c:v>109.2</c:v>
                </c:pt>
                <c:pt idx="1093">
                  <c:v>109.3</c:v>
                </c:pt>
                <c:pt idx="1094">
                  <c:v>109.4</c:v>
                </c:pt>
                <c:pt idx="1095">
                  <c:v>109.5</c:v>
                </c:pt>
                <c:pt idx="1096">
                  <c:v>109.6</c:v>
                </c:pt>
                <c:pt idx="1097">
                  <c:v>109.7</c:v>
                </c:pt>
                <c:pt idx="1098">
                  <c:v>109.8</c:v>
                </c:pt>
                <c:pt idx="1099">
                  <c:v>109.9</c:v>
                </c:pt>
                <c:pt idx="1100">
                  <c:v>110</c:v>
                </c:pt>
                <c:pt idx="1101">
                  <c:v>110.1</c:v>
                </c:pt>
                <c:pt idx="1102">
                  <c:v>110.2</c:v>
                </c:pt>
                <c:pt idx="1103">
                  <c:v>110.3</c:v>
                </c:pt>
                <c:pt idx="1104">
                  <c:v>110.4</c:v>
                </c:pt>
                <c:pt idx="1105">
                  <c:v>110.5</c:v>
                </c:pt>
                <c:pt idx="1106">
                  <c:v>110.6</c:v>
                </c:pt>
                <c:pt idx="1107">
                  <c:v>110.7</c:v>
                </c:pt>
                <c:pt idx="1108">
                  <c:v>110.8</c:v>
                </c:pt>
                <c:pt idx="1109">
                  <c:v>110.9</c:v>
                </c:pt>
                <c:pt idx="1110">
                  <c:v>111</c:v>
                </c:pt>
                <c:pt idx="1111">
                  <c:v>111.1</c:v>
                </c:pt>
                <c:pt idx="1112">
                  <c:v>111.2</c:v>
                </c:pt>
                <c:pt idx="1113">
                  <c:v>111.3</c:v>
                </c:pt>
                <c:pt idx="1114">
                  <c:v>111.4</c:v>
                </c:pt>
                <c:pt idx="1115">
                  <c:v>111.5</c:v>
                </c:pt>
                <c:pt idx="1116">
                  <c:v>111.6</c:v>
                </c:pt>
                <c:pt idx="1117">
                  <c:v>111.7</c:v>
                </c:pt>
                <c:pt idx="1118">
                  <c:v>111.8</c:v>
                </c:pt>
                <c:pt idx="1119">
                  <c:v>111.9</c:v>
                </c:pt>
                <c:pt idx="1120">
                  <c:v>112</c:v>
                </c:pt>
                <c:pt idx="1121">
                  <c:v>112.1</c:v>
                </c:pt>
                <c:pt idx="1122">
                  <c:v>112.2</c:v>
                </c:pt>
                <c:pt idx="1123">
                  <c:v>112.3</c:v>
                </c:pt>
                <c:pt idx="1124">
                  <c:v>112.4</c:v>
                </c:pt>
                <c:pt idx="1125">
                  <c:v>112.5</c:v>
                </c:pt>
                <c:pt idx="1126">
                  <c:v>112.6</c:v>
                </c:pt>
                <c:pt idx="1127">
                  <c:v>112.7</c:v>
                </c:pt>
                <c:pt idx="1128">
                  <c:v>112.8</c:v>
                </c:pt>
                <c:pt idx="1129">
                  <c:v>112.9</c:v>
                </c:pt>
                <c:pt idx="1130">
                  <c:v>113</c:v>
                </c:pt>
                <c:pt idx="1131">
                  <c:v>113.1</c:v>
                </c:pt>
                <c:pt idx="1132">
                  <c:v>113.2</c:v>
                </c:pt>
                <c:pt idx="1133">
                  <c:v>113.3</c:v>
                </c:pt>
                <c:pt idx="1134">
                  <c:v>113.4</c:v>
                </c:pt>
                <c:pt idx="1135">
                  <c:v>113.5</c:v>
                </c:pt>
                <c:pt idx="1136">
                  <c:v>113.6</c:v>
                </c:pt>
                <c:pt idx="1137">
                  <c:v>113.7</c:v>
                </c:pt>
                <c:pt idx="1138">
                  <c:v>113.8</c:v>
                </c:pt>
                <c:pt idx="1139">
                  <c:v>113.9</c:v>
                </c:pt>
                <c:pt idx="1140">
                  <c:v>114</c:v>
                </c:pt>
                <c:pt idx="1141">
                  <c:v>114.1</c:v>
                </c:pt>
                <c:pt idx="1142">
                  <c:v>114.2</c:v>
                </c:pt>
                <c:pt idx="1143">
                  <c:v>114.3</c:v>
                </c:pt>
                <c:pt idx="1144">
                  <c:v>114.4</c:v>
                </c:pt>
                <c:pt idx="1145">
                  <c:v>114.5</c:v>
                </c:pt>
                <c:pt idx="1146">
                  <c:v>114.6</c:v>
                </c:pt>
                <c:pt idx="1147">
                  <c:v>114.7</c:v>
                </c:pt>
                <c:pt idx="1148">
                  <c:v>114.8</c:v>
                </c:pt>
                <c:pt idx="1149">
                  <c:v>114.9</c:v>
                </c:pt>
                <c:pt idx="1150">
                  <c:v>115</c:v>
                </c:pt>
                <c:pt idx="1151">
                  <c:v>115.1</c:v>
                </c:pt>
                <c:pt idx="1152">
                  <c:v>115.2</c:v>
                </c:pt>
                <c:pt idx="1153">
                  <c:v>115.3</c:v>
                </c:pt>
                <c:pt idx="1154">
                  <c:v>115.4</c:v>
                </c:pt>
                <c:pt idx="1155">
                  <c:v>115.5</c:v>
                </c:pt>
                <c:pt idx="1156">
                  <c:v>115.6</c:v>
                </c:pt>
                <c:pt idx="1157">
                  <c:v>115.7</c:v>
                </c:pt>
                <c:pt idx="1158">
                  <c:v>115.8</c:v>
                </c:pt>
                <c:pt idx="1159">
                  <c:v>115.9</c:v>
                </c:pt>
                <c:pt idx="1160">
                  <c:v>116</c:v>
                </c:pt>
                <c:pt idx="1161">
                  <c:v>116.1</c:v>
                </c:pt>
                <c:pt idx="1162">
                  <c:v>116.2</c:v>
                </c:pt>
                <c:pt idx="1163">
                  <c:v>116.3</c:v>
                </c:pt>
                <c:pt idx="1164">
                  <c:v>116.4</c:v>
                </c:pt>
                <c:pt idx="1165">
                  <c:v>116.5</c:v>
                </c:pt>
                <c:pt idx="1166">
                  <c:v>116.6</c:v>
                </c:pt>
                <c:pt idx="1167">
                  <c:v>116.7</c:v>
                </c:pt>
                <c:pt idx="1168">
                  <c:v>116.8</c:v>
                </c:pt>
                <c:pt idx="1169">
                  <c:v>116.9</c:v>
                </c:pt>
                <c:pt idx="1170">
                  <c:v>117</c:v>
                </c:pt>
                <c:pt idx="1171">
                  <c:v>117.1</c:v>
                </c:pt>
                <c:pt idx="1172">
                  <c:v>117.2</c:v>
                </c:pt>
                <c:pt idx="1173">
                  <c:v>117.3</c:v>
                </c:pt>
                <c:pt idx="1174">
                  <c:v>117.4</c:v>
                </c:pt>
                <c:pt idx="1175">
                  <c:v>117.5</c:v>
                </c:pt>
                <c:pt idx="1176">
                  <c:v>117.6</c:v>
                </c:pt>
                <c:pt idx="1177">
                  <c:v>117.7</c:v>
                </c:pt>
                <c:pt idx="1178">
                  <c:v>117.8</c:v>
                </c:pt>
                <c:pt idx="1179">
                  <c:v>117.9</c:v>
                </c:pt>
                <c:pt idx="1180">
                  <c:v>118</c:v>
                </c:pt>
                <c:pt idx="1181">
                  <c:v>118.1</c:v>
                </c:pt>
                <c:pt idx="1182">
                  <c:v>118.2</c:v>
                </c:pt>
                <c:pt idx="1183">
                  <c:v>118.3</c:v>
                </c:pt>
                <c:pt idx="1184">
                  <c:v>118.4</c:v>
                </c:pt>
                <c:pt idx="1185">
                  <c:v>118.5</c:v>
                </c:pt>
                <c:pt idx="1186">
                  <c:v>118.6</c:v>
                </c:pt>
                <c:pt idx="1187">
                  <c:v>118.7</c:v>
                </c:pt>
                <c:pt idx="1188">
                  <c:v>118.8</c:v>
                </c:pt>
                <c:pt idx="1189">
                  <c:v>118.9</c:v>
                </c:pt>
                <c:pt idx="1190">
                  <c:v>119</c:v>
                </c:pt>
                <c:pt idx="1191">
                  <c:v>119.1</c:v>
                </c:pt>
                <c:pt idx="1192">
                  <c:v>119.2</c:v>
                </c:pt>
                <c:pt idx="1193">
                  <c:v>119.3</c:v>
                </c:pt>
                <c:pt idx="1194">
                  <c:v>119.4</c:v>
                </c:pt>
                <c:pt idx="1195">
                  <c:v>119.5</c:v>
                </c:pt>
                <c:pt idx="1196">
                  <c:v>119.6</c:v>
                </c:pt>
                <c:pt idx="1197">
                  <c:v>119.7</c:v>
                </c:pt>
                <c:pt idx="1198">
                  <c:v>119.8</c:v>
                </c:pt>
                <c:pt idx="1199">
                  <c:v>119.9</c:v>
                </c:pt>
                <c:pt idx="1200">
                  <c:v>120</c:v>
                </c:pt>
                <c:pt idx="1201">
                  <c:v>120.1</c:v>
                </c:pt>
                <c:pt idx="1202">
                  <c:v>120.2</c:v>
                </c:pt>
                <c:pt idx="1203">
                  <c:v>120.3</c:v>
                </c:pt>
                <c:pt idx="1204">
                  <c:v>120.4</c:v>
                </c:pt>
                <c:pt idx="1205">
                  <c:v>120.5</c:v>
                </c:pt>
                <c:pt idx="1206">
                  <c:v>120.6</c:v>
                </c:pt>
                <c:pt idx="1207">
                  <c:v>120.7</c:v>
                </c:pt>
                <c:pt idx="1208">
                  <c:v>120.8</c:v>
                </c:pt>
                <c:pt idx="1209">
                  <c:v>120.9</c:v>
                </c:pt>
                <c:pt idx="1210">
                  <c:v>121</c:v>
                </c:pt>
                <c:pt idx="1211">
                  <c:v>121.1</c:v>
                </c:pt>
                <c:pt idx="1212">
                  <c:v>121.2</c:v>
                </c:pt>
                <c:pt idx="1213">
                  <c:v>121.3</c:v>
                </c:pt>
                <c:pt idx="1214">
                  <c:v>121.4</c:v>
                </c:pt>
                <c:pt idx="1215">
                  <c:v>121.5</c:v>
                </c:pt>
                <c:pt idx="1216">
                  <c:v>121.6</c:v>
                </c:pt>
                <c:pt idx="1217">
                  <c:v>121.7</c:v>
                </c:pt>
                <c:pt idx="1218">
                  <c:v>121.8</c:v>
                </c:pt>
                <c:pt idx="1219">
                  <c:v>121.9</c:v>
                </c:pt>
                <c:pt idx="1220">
                  <c:v>122</c:v>
                </c:pt>
                <c:pt idx="1221">
                  <c:v>122.1</c:v>
                </c:pt>
                <c:pt idx="1222">
                  <c:v>122.2</c:v>
                </c:pt>
                <c:pt idx="1223">
                  <c:v>122.3</c:v>
                </c:pt>
                <c:pt idx="1224">
                  <c:v>122.4</c:v>
                </c:pt>
                <c:pt idx="1225">
                  <c:v>122.5</c:v>
                </c:pt>
                <c:pt idx="1226">
                  <c:v>122.6</c:v>
                </c:pt>
                <c:pt idx="1227">
                  <c:v>122.7</c:v>
                </c:pt>
                <c:pt idx="1228">
                  <c:v>122.8</c:v>
                </c:pt>
                <c:pt idx="1229">
                  <c:v>122.9</c:v>
                </c:pt>
                <c:pt idx="1230">
                  <c:v>123</c:v>
                </c:pt>
                <c:pt idx="1231">
                  <c:v>123.1</c:v>
                </c:pt>
                <c:pt idx="1232">
                  <c:v>123.2</c:v>
                </c:pt>
                <c:pt idx="1233">
                  <c:v>123.3</c:v>
                </c:pt>
                <c:pt idx="1234">
                  <c:v>123.4</c:v>
                </c:pt>
                <c:pt idx="1235">
                  <c:v>123.5</c:v>
                </c:pt>
                <c:pt idx="1236">
                  <c:v>123.6</c:v>
                </c:pt>
                <c:pt idx="1237">
                  <c:v>123.7</c:v>
                </c:pt>
                <c:pt idx="1238">
                  <c:v>123.8</c:v>
                </c:pt>
                <c:pt idx="1239">
                  <c:v>123.9</c:v>
                </c:pt>
                <c:pt idx="1240">
                  <c:v>124</c:v>
                </c:pt>
                <c:pt idx="1241">
                  <c:v>124.1</c:v>
                </c:pt>
                <c:pt idx="1242">
                  <c:v>124.2</c:v>
                </c:pt>
                <c:pt idx="1243">
                  <c:v>124.3</c:v>
                </c:pt>
                <c:pt idx="1244">
                  <c:v>124.4</c:v>
                </c:pt>
                <c:pt idx="1245">
                  <c:v>124.5</c:v>
                </c:pt>
                <c:pt idx="1246">
                  <c:v>124.6</c:v>
                </c:pt>
                <c:pt idx="1247">
                  <c:v>124.7</c:v>
                </c:pt>
                <c:pt idx="1248">
                  <c:v>124.8</c:v>
                </c:pt>
                <c:pt idx="1249">
                  <c:v>124.9</c:v>
                </c:pt>
                <c:pt idx="1250">
                  <c:v>125</c:v>
                </c:pt>
                <c:pt idx="1251">
                  <c:v>125.1</c:v>
                </c:pt>
                <c:pt idx="1252">
                  <c:v>125.2</c:v>
                </c:pt>
                <c:pt idx="1253">
                  <c:v>125.3</c:v>
                </c:pt>
                <c:pt idx="1254">
                  <c:v>125.4</c:v>
                </c:pt>
                <c:pt idx="1255">
                  <c:v>125.5</c:v>
                </c:pt>
                <c:pt idx="1256">
                  <c:v>125.6</c:v>
                </c:pt>
                <c:pt idx="1257">
                  <c:v>125.7</c:v>
                </c:pt>
                <c:pt idx="1258">
                  <c:v>125.8</c:v>
                </c:pt>
                <c:pt idx="1259">
                  <c:v>125.9</c:v>
                </c:pt>
                <c:pt idx="1260">
                  <c:v>126</c:v>
                </c:pt>
                <c:pt idx="1261">
                  <c:v>126.1</c:v>
                </c:pt>
                <c:pt idx="1262">
                  <c:v>126.2</c:v>
                </c:pt>
                <c:pt idx="1263">
                  <c:v>126.3</c:v>
                </c:pt>
                <c:pt idx="1264">
                  <c:v>126.4</c:v>
                </c:pt>
                <c:pt idx="1265">
                  <c:v>126.5</c:v>
                </c:pt>
                <c:pt idx="1266">
                  <c:v>126.6</c:v>
                </c:pt>
                <c:pt idx="1267">
                  <c:v>126.7</c:v>
                </c:pt>
                <c:pt idx="1268">
                  <c:v>126.8</c:v>
                </c:pt>
                <c:pt idx="1269">
                  <c:v>126.9</c:v>
                </c:pt>
                <c:pt idx="1270">
                  <c:v>127</c:v>
                </c:pt>
                <c:pt idx="1271">
                  <c:v>127.1</c:v>
                </c:pt>
                <c:pt idx="1272">
                  <c:v>127.2</c:v>
                </c:pt>
                <c:pt idx="1273">
                  <c:v>127.3</c:v>
                </c:pt>
                <c:pt idx="1274">
                  <c:v>127.4</c:v>
                </c:pt>
                <c:pt idx="1275">
                  <c:v>127.5</c:v>
                </c:pt>
                <c:pt idx="1276">
                  <c:v>127.6</c:v>
                </c:pt>
                <c:pt idx="1277">
                  <c:v>127.7</c:v>
                </c:pt>
                <c:pt idx="1278">
                  <c:v>127.8</c:v>
                </c:pt>
                <c:pt idx="1279">
                  <c:v>127.9</c:v>
                </c:pt>
                <c:pt idx="1280">
                  <c:v>128</c:v>
                </c:pt>
                <c:pt idx="1281">
                  <c:v>128.1</c:v>
                </c:pt>
                <c:pt idx="1282">
                  <c:v>128.19999999999999</c:v>
                </c:pt>
                <c:pt idx="1283">
                  <c:v>128.30000000000001</c:v>
                </c:pt>
                <c:pt idx="1284">
                  <c:v>128.4</c:v>
                </c:pt>
                <c:pt idx="1285">
                  <c:v>128.5</c:v>
                </c:pt>
                <c:pt idx="1286">
                  <c:v>128.6</c:v>
                </c:pt>
                <c:pt idx="1287">
                  <c:v>128.69999999999999</c:v>
                </c:pt>
                <c:pt idx="1288">
                  <c:v>128.80000000000001</c:v>
                </c:pt>
                <c:pt idx="1289">
                  <c:v>128.9</c:v>
                </c:pt>
                <c:pt idx="1290">
                  <c:v>129</c:v>
                </c:pt>
                <c:pt idx="1291">
                  <c:v>129.1</c:v>
                </c:pt>
                <c:pt idx="1292">
                  <c:v>129.19999999999999</c:v>
                </c:pt>
                <c:pt idx="1293">
                  <c:v>129.30000000000001</c:v>
                </c:pt>
                <c:pt idx="1294">
                  <c:v>129.4</c:v>
                </c:pt>
                <c:pt idx="1295">
                  <c:v>129.5</c:v>
                </c:pt>
                <c:pt idx="1296">
                  <c:v>129.6</c:v>
                </c:pt>
                <c:pt idx="1297">
                  <c:v>129.69999999999999</c:v>
                </c:pt>
                <c:pt idx="1298">
                  <c:v>129.80000000000001</c:v>
                </c:pt>
                <c:pt idx="1299">
                  <c:v>129.9</c:v>
                </c:pt>
                <c:pt idx="1300">
                  <c:v>130</c:v>
                </c:pt>
                <c:pt idx="1301">
                  <c:v>130.1</c:v>
                </c:pt>
                <c:pt idx="1302">
                  <c:v>130.19999999999999</c:v>
                </c:pt>
                <c:pt idx="1303">
                  <c:v>130.30000000000001</c:v>
                </c:pt>
                <c:pt idx="1304">
                  <c:v>130.4</c:v>
                </c:pt>
                <c:pt idx="1305">
                  <c:v>130.5</c:v>
                </c:pt>
                <c:pt idx="1306">
                  <c:v>130.6</c:v>
                </c:pt>
                <c:pt idx="1307">
                  <c:v>130.69999999999999</c:v>
                </c:pt>
                <c:pt idx="1308">
                  <c:v>130.80000000000001</c:v>
                </c:pt>
                <c:pt idx="1309">
                  <c:v>130.9</c:v>
                </c:pt>
                <c:pt idx="1310">
                  <c:v>131</c:v>
                </c:pt>
                <c:pt idx="1311">
                  <c:v>131.1</c:v>
                </c:pt>
                <c:pt idx="1312">
                  <c:v>131.19999999999999</c:v>
                </c:pt>
                <c:pt idx="1313">
                  <c:v>131.30000000000001</c:v>
                </c:pt>
                <c:pt idx="1314">
                  <c:v>131.4</c:v>
                </c:pt>
                <c:pt idx="1315">
                  <c:v>131.5</c:v>
                </c:pt>
                <c:pt idx="1316">
                  <c:v>131.6</c:v>
                </c:pt>
                <c:pt idx="1317">
                  <c:v>131.69999999999999</c:v>
                </c:pt>
                <c:pt idx="1318">
                  <c:v>131.80000000000001</c:v>
                </c:pt>
                <c:pt idx="1319">
                  <c:v>131.9</c:v>
                </c:pt>
                <c:pt idx="1320">
                  <c:v>132</c:v>
                </c:pt>
                <c:pt idx="1321">
                  <c:v>132.1</c:v>
                </c:pt>
                <c:pt idx="1322">
                  <c:v>132.19999999999999</c:v>
                </c:pt>
                <c:pt idx="1323">
                  <c:v>132.30000000000001</c:v>
                </c:pt>
                <c:pt idx="1324">
                  <c:v>132.4</c:v>
                </c:pt>
                <c:pt idx="1325">
                  <c:v>132.5</c:v>
                </c:pt>
                <c:pt idx="1326">
                  <c:v>132.6</c:v>
                </c:pt>
                <c:pt idx="1327">
                  <c:v>132.69999999999999</c:v>
                </c:pt>
                <c:pt idx="1328">
                  <c:v>132.80000000000001</c:v>
                </c:pt>
                <c:pt idx="1329">
                  <c:v>132.9</c:v>
                </c:pt>
                <c:pt idx="1330">
                  <c:v>133</c:v>
                </c:pt>
                <c:pt idx="1331">
                  <c:v>133.1</c:v>
                </c:pt>
                <c:pt idx="1332">
                  <c:v>133.19999999999999</c:v>
                </c:pt>
                <c:pt idx="1333">
                  <c:v>133.30000000000001</c:v>
                </c:pt>
                <c:pt idx="1334">
                  <c:v>133.4</c:v>
                </c:pt>
                <c:pt idx="1335">
                  <c:v>133.5</c:v>
                </c:pt>
                <c:pt idx="1336">
                  <c:v>133.6</c:v>
                </c:pt>
                <c:pt idx="1337">
                  <c:v>133.69999999999999</c:v>
                </c:pt>
                <c:pt idx="1338">
                  <c:v>133.80000000000001</c:v>
                </c:pt>
                <c:pt idx="1339">
                  <c:v>133.9</c:v>
                </c:pt>
                <c:pt idx="1340">
                  <c:v>134</c:v>
                </c:pt>
                <c:pt idx="1341">
                  <c:v>134.1</c:v>
                </c:pt>
                <c:pt idx="1342">
                  <c:v>134.19999999999999</c:v>
                </c:pt>
                <c:pt idx="1343">
                  <c:v>134.30000000000001</c:v>
                </c:pt>
                <c:pt idx="1344">
                  <c:v>134.4</c:v>
                </c:pt>
                <c:pt idx="1345">
                  <c:v>134.5</c:v>
                </c:pt>
                <c:pt idx="1346">
                  <c:v>134.6</c:v>
                </c:pt>
                <c:pt idx="1347">
                  <c:v>134.69999999999999</c:v>
                </c:pt>
                <c:pt idx="1348">
                  <c:v>134.80000000000001</c:v>
                </c:pt>
                <c:pt idx="1349">
                  <c:v>134.9</c:v>
                </c:pt>
                <c:pt idx="1350">
                  <c:v>135</c:v>
                </c:pt>
                <c:pt idx="1351">
                  <c:v>135.1</c:v>
                </c:pt>
                <c:pt idx="1352">
                  <c:v>135.19999999999999</c:v>
                </c:pt>
                <c:pt idx="1353">
                  <c:v>135.30000000000001</c:v>
                </c:pt>
                <c:pt idx="1354">
                  <c:v>135.4</c:v>
                </c:pt>
                <c:pt idx="1355">
                  <c:v>135.5</c:v>
                </c:pt>
                <c:pt idx="1356">
                  <c:v>135.6</c:v>
                </c:pt>
                <c:pt idx="1357">
                  <c:v>135.69999999999999</c:v>
                </c:pt>
                <c:pt idx="1358">
                  <c:v>135.80000000000001</c:v>
                </c:pt>
                <c:pt idx="1359">
                  <c:v>135.9</c:v>
                </c:pt>
                <c:pt idx="1360">
                  <c:v>136</c:v>
                </c:pt>
                <c:pt idx="1361">
                  <c:v>136.1</c:v>
                </c:pt>
                <c:pt idx="1362">
                  <c:v>136.19999999999999</c:v>
                </c:pt>
                <c:pt idx="1363">
                  <c:v>136.30000000000001</c:v>
                </c:pt>
                <c:pt idx="1364">
                  <c:v>136.4</c:v>
                </c:pt>
                <c:pt idx="1365">
                  <c:v>136.5</c:v>
                </c:pt>
                <c:pt idx="1366">
                  <c:v>136.6</c:v>
                </c:pt>
                <c:pt idx="1367">
                  <c:v>136.69999999999999</c:v>
                </c:pt>
                <c:pt idx="1368">
                  <c:v>136.80000000000001</c:v>
                </c:pt>
                <c:pt idx="1369">
                  <c:v>136.9</c:v>
                </c:pt>
                <c:pt idx="1370">
                  <c:v>137</c:v>
                </c:pt>
                <c:pt idx="1371">
                  <c:v>137.1</c:v>
                </c:pt>
                <c:pt idx="1372">
                  <c:v>137.19999999999999</c:v>
                </c:pt>
                <c:pt idx="1373">
                  <c:v>137.30000000000001</c:v>
                </c:pt>
                <c:pt idx="1374">
                  <c:v>137.4</c:v>
                </c:pt>
                <c:pt idx="1375">
                  <c:v>137.5</c:v>
                </c:pt>
                <c:pt idx="1376">
                  <c:v>137.6</c:v>
                </c:pt>
                <c:pt idx="1377">
                  <c:v>137.69999999999999</c:v>
                </c:pt>
                <c:pt idx="1378">
                  <c:v>137.80000000000001</c:v>
                </c:pt>
                <c:pt idx="1379">
                  <c:v>137.9</c:v>
                </c:pt>
                <c:pt idx="1380">
                  <c:v>138</c:v>
                </c:pt>
                <c:pt idx="1381">
                  <c:v>138.1</c:v>
                </c:pt>
                <c:pt idx="1382">
                  <c:v>138.19999999999999</c:v>
                </c:pt>
                <c:pt idx="1383">
                  <c:v>138.30000000000001</c:v>
                </c:pt>
                <c:pt idx="1384">
                  <c:v>138.4</c:v>
                </c:pt>
                <c:pt idx="1385">
                  <c:v>138.5</c:v>
                </c:pt>
                <c:pt idx="1386">
                  <c:v>138.6</c:v>
                </c:pt>
                <c:pt idx="1387">
                  <c:v>138.69999999999999</c:v>
                </c:pt>
                <c:pt idx="1388">
                  <c:v>138.80000000000001</c:v>
                </c:pt>
                <c:pt idx="1389">
                  <c:v>138.9</c:v>
                </c:pt>
                <c:pt idx="1390">
                  <c:v>139</c:v>
                </c:pt>
                <c:pt idx="1391">
                  <c:v>139.1</c:v>
                </c:pt>
                <c:pt idx="1392">
                  <c:v>139.19999999999999</c:v>
                </c:pt>
                <c:pt idx="1393">
                  <c:v>139.30000000000001</c:v>
                </c:pt>
                <c:pt idx="1394">
                  <c:v>139.4</c:v>
                </c:pt>
                <c:pt idx="1395">
                  <c:v>139.5</c:v>
                </c:pt>
                <c:pt idx="1396">
                  <c:v>139.6</c:v>
                </c:pt>
                <c:pt idx="1397">
                  <c:v>139.69999999999999</c:v>
                </c:pt>
                <c:pt idx="1398">
                  <c:v>139.80000000000001</c:v>
                </c:pt>
                <c:pt idx="1399">
                  <c:v>139.9</c:v>
                </c:pt>
                <c:pt idx="1400">
                  <c:v>140</c:v>
                </c:pt>
                <c:pt idx="1401">
                  <c:v>140.1</c:v>
                </c:pt>
                <c:pt idx="1402">
                  <c:v>140.19999999999999</c:v>
                </c:pt>
                <c:pt idx="1403">
                  <c:v>140.30000000000001</c:v>
                </c:pt>
                <c:pt idx="1404">
                  <c:v>140.4</c:v>
                </c:pt>
                <c:pt idx="1405">
                  <c:v>140.5</c:v>
                </c:pt>
                <c:pt idx="1406">
                  <c:v>140.6</c:v>
                </c:pt>
                <c:pt idx="1407">
                  <c:v>140.69999999999999</c:v>
                </c:pt>
                <c:pt idx="1408">
                  <c:v>140.80000000000001</c:v>
                </c:pt>
                <c:pt idx="1409">
                  <c:v>140.9</c:v>
                </c:pt>
                <c:pt idx="1410">
                  <c:v>141</c:v>
                </c:pt>
                <c:pt idx="1411">
                  <c:v>141.1</c:v>
                </c:pt>
                <c:pt idx="1412">
                  <c:v>141.19999999999999</c:v>
                </c:pt>
                <c:pt idx="1413">
                  <c:v>141.30000000000001</c:v>
                </c:pt>
                <c:pt idx="1414">
                  <c:v>141.4</c:v>
                </c:pt>
                <c:pt idx="1415">
                  <c:v>141.5</c:v>
                </c:pt>
                <c:pt idx="1416">
                  <c:v>141.6</c:v>
                </c:pt>
                <c:pt idx="1417">
                  <c:v>141.69999999999999</c:v>
                </c:pt>
                <c:pt idx="1418">
                  <c:v>141.80000000000001</c:v>
                </c:pt>
                <c:pt idx="1419">
                  <c:v>141.9</c:v>
                </c:pt>
                <c:pt idx="1420">
                  <c:v>142</c:v>
                </c:pt>
                <c:pt idx="1421">
                  <c:v>142.1</c:v>
                </c:pt>
                <c:pt idx="1422">
                  <c:v>142.19999999999999</c:v>
                </c:pt>
                <c:pt idx="1423">
                  <c:v>142.30000000000001</c:v>
                </c:pt>
                <c:pt idx="1424">
                  <c:v>142.4</c:v>
                </c:pt>
                <c:pt idx="1425">
                  <c:v>142.5</c:v>
                </c:pt>
                <c:pt idx="1426">
                  <c:v>142.6</c:v>
                </c:pt>
                <c:pt idx="1427">
                  <c:v>142.69999999999999</c:v>
                </c:pt>
                <c:pt idx="1428">
                  <c:v>142.80000000000001</c:v>
                </c:pt>
                <c:pt idx="1429">
                  <c:v>142.9</c:v>
                </c:pt>
                <c:pt idx="1430">
                  <c:v>143</c:v>
                </c:pt>
                <c:pt idx="1431">
                  <c:v>143.1</c:v>
                </c:pt>
                <c:pt idx="1432">
                  <c:v>143.19999999999999</c:v>
                </c:pt>
                <c:pt idx="1433">
                  <c:v>143.30000000000001</c:v>
                </c:pt>
                <c:pt idx="1434">
                  <c:v>143.4</c:v>
                </c:pt>
                <c:pt idx="1435">
                  <c:v>143.5</c:v>
                </c:pt>
                <c:pt idx="1436">
                  <c:v>143.6</c:v>
                </c:pt>
                <c:pt idx="1437">
                  <c:v>143.69999999999999</c:v>
                </c:pt>
                <c:pt idx="1438">
                  <c:v>143.80000000000001</c:v>
                </c:pt>
                <c:pt idx="1439">
                  <c:v>143.9</c:v>
                </c:pt>
                <c:pt idx="1440">
                  <c:v>144</c:v>
                </c:pt>
                <c:pt idx="1441">
                  <c:v>144.1</c:v>
                </c:pt>
                <c:pt idx="1442">
                  <c:v>144.19999999999999</c:v>
                </c:pt>
                <c:pt idx="1443">
                  <c:v>144.30000000000001</c:v>
                </c:pt>
                <c:pt idx="1444">
                  <c:v>144.4</c:v>
                </c:pt>
                <c:pt idx="1445">
                  <c:v>144.5</c:v>
                </c:pt>
                <c:pt idx="1446">
                  <c:v>144.6</c:v>
                </c:pt>
                <c:pt idx="1447">
                  <c:v>144.69999999999999</c:v>
                </c:pt>
                <c:pt idx="1448">
                  <c:v>144.80000000000001</c:v>
                </c:pt>
                <c:pt idx="1449">
                  <c:v>144.9</c:v>
                </c:pt>
                <c:pt idx="1450">
                  <c:v>145</c:v>
                </c:pt>
                <c:pt idx="1451">
                  <c:v>145.1</c:v>
                </c:pt>
                <c:pt idx="1452">
                  <c:v>145.19999999999999</c:v>
                </c:pt>
                <c:pt idx="1453">
                  <c:v>145.30000000000001</c:v>
                </c:pt>
                <c:pt idx="1454">
                  <c:v>145.4</c:v>
                </c:pt>
                <c:pt idx="1455">
                  <c:v>145.5</c:v>
                </c:pt>
                <c:pt idx="1456">
                  <c:v>145.6</c:v>
                </c:pt>
                <c:pt idx="1457">
                  <c:v>145.69999999999999</c:v>
                </c:pt>
                <c:pt idx="1458">
                  <c:v>145.80000000000001</c:v>
                </c:pt>
                <c:pt idx="1459">
                  <c:v>145.9</c:v>
                </c:pt>
                <c:pt idx="1460">
                  <c:v>146</c:v>
                </c:pt>
                <c:pt idx="1461">
                  <c:v>146.1</c:v>
                </c:pt>
                <c:pt idx="1462">
                  <c:v>146.19999999999999</c:v>
                </c:pt>
                <c:pt idx="1463">
                  <c:v>146.30000000000001</c:v>
                </c:pt>
                <c:pt idx="1464">
                  <c:v>146.4</c:v>
                </c:pt>
                <c:pt idx="1465">
                  <c:v>146.5</c:v>
                </c:pt>
                <c:pt idx="1466">
                  <c:v>146.6</c:v>
                </c:pt>
                <c:pt idx="1467">
                  <c:v>146.69999999999999</c:v>
                </c:pt>
                <c:pt idx="1468">
                  <c:v>146.80000000000001</c:v>
                </c:pt>
                <c:pt idx="1469">
                  <c:v>146.9</c:v>
                </c:pt>
                <c:pt idx="1470">
                  <c:v>147</c:v>
                </c:pt>
                <c:pt idx="1471">
                  <c:v>147.1</c:v>
                </c:pt>
                <c:pt idx="1472">
                  <c:v>147.19999999999999</c:v>
                </c:pt>
                <c:pt idx="1473">
                  <c:v>147.30000000000001</c:v>
                </c:pt>
                <c:pt idx="1474">
                  <c:v>147.4</c:v>
                </c:pt>
                <c:pt idx="1475">
                  <c:v>147.5</c:v>
                </c:pt>
                <c:pt idx="1476">
                  <c:v>147.6</c:v>
                </c:pt>
                <c:pt idx="1477">
                  <c:v>147.69999999999999</c:v>
                </c:pt>
                <c:pt idx="1478">
                  <c:v>147.80000000000001</c:v>
                </c:pt>
                <c:pt idx="1479">
                  <c:v>147.9</c:v>
                </c:pt>
                <c:pt idx="1480">
                  <c:v>148</c:v>
                </c:pt>
                <c:pt idx="1481">
                  <c:v>148.1</c:v>
                </c:pt>
                <c:pt idx="1482">
                  <c:v>148.19999999999999</c:v>
                </c:pt>
                <c:pt idx="1483">
                  <c:v>148.30000000000001</c:v>
                </c:pt>
                <c:pt idx="1484">
                  <c:v>148.4</c:v>
                </c:pt>
                <c:pt idx="1485">
                  <c:v>148.5</c:v>
                </c:pt>
                <c:pt idx="1486">
                  <c:v>148.6</c:v>
                </c:pt>
                <c:pt idx="1487">
                  <c:v>148.69999999999999</c:v>
                </c:pt>
                <c:pt idx="1488">
                  <c:v>148.80000000000001</c:v>
                </c:pt>
                <c:pt idx="1489">
                  <c:v>148.9</c:v>
                </c:pt>
                <c:pt idx="1490">
                  <c:v>149</c:v>
                </c:pt>
                <c:pt idx="1491">
                  <c:v>149.1</c:v>
                </c:pt>
                <c:pt idx="1492">
                  <c:v>149.19999999999999</c:v>
                </c:pt>
                <c:pt idx="1493">
                  <c:v>149.30000000000001</c:v>
                </c:pt>
                <c:pt idx="1494">
                  <c:v>149.4</c:v>
                </c:pt>
                <c:pt idx="1495">
                  <c:v>149.5</c:v>
                </c:pt>
                <c:pt idx="1496">
                  <c:v>149.6</c:v>
                </c:pt>
                <c:pt idx="1497">
                  <c:v>149.69999999999999</c:v>
                </c:pt>
                <c:pt idx="1498">
                  <c:v>149.80000000000001</c:v>
                </c:pt>
                <c:pt idx="1499">
                  <c:v>149.9</c:v>
                </c:pt>
                <c:pt idx="1500">
                  <c:v>150</c:v>
                </c:pt>
                <c:pt idx="1501">
                  <c:v>150.1</c:v>
                </c:pt>
                <c:pt idx="1502">
                  <c:v>150.19999999999999</c:v>
                </c:pt>
                <c:pt idx="1503">
                  <c:v>150.30000000000001</c:v>
                </c:pt>
                <c:pt idx="1504">
                  <c:v>150.4</c:v>
                </c:pt>
                <c:pt idx="1505">
                  <c:v>150.5</c:v>
                </c:pt>
                <c:pt idx="1506">
                  <c:v>150.6</c:v>
                </c:pt>
                <c:pt idx="1507">
                  <c:v>150.69999999999999</c:v>
                </c:pt>
                <c:pt idx="1508">
                  <c:v>150.80000000000001</c:v>
                </c:pt>
                <c:pt idx="1509">
                  <c:v>150.9</c:v>
                </c:pt>
                <c:pt idx="1510">
                  <c:v>151</c:v>
                </c:pt>
                <c:pt idx="1511">
                  <c:v>151.1</c:v>
                </c:pt>
                <c:pt idx="1512">
                  <c:v>151.19999999999999</c:v>
                </c:pt>
                <c:pt idx="1513">
                  <c:v>151.30000000000001</c:v>
                </c:pt>
                <c:pt idx="1514">
                  <c:v>151.4</c:v>
                </c:pt>
                <c:pt idx="1515">
                  <c:v>151.5</c:v>
                </c:pt>
                <c:pt idx="1516">
                  <c:v>151.6</c:v>
                </c:pt>
                <c:pt idx="1517">
                  <c:v>151.69999999999999</c:v>
                </c:pt>
                <c:pt idx="1518">
                  <c:v>151.80000000000001</c:v>
                </c:pt>
                <c:pt idx="1519">
                  <c:v>151.9</c:v>
                </c:pt>
                <c:pt idx="1520">
                  <c:v>152</c:v>
                </c:pt>
                <c:pt idx="1521">
                  <c:v>152.1</c:v>
                </c:pt>
                <c:pt idx="1522">
                  <c:v>152.19999999999999</c:v>
                </c:pt>
                <c:pt idx="1523">
                  <c:v>152.30000000000001</c:v>
                </c:pt>
                <c:pt idx="1524">
                  <c:v>152.4</c:v>
                </c:pt>
                <c:pt idx="1525">
                  <c:v>152.5</c:v>
                </c:pt>
                <c:pt idx="1526">
                  <c:v>152.6</c:v>
                </c:pt>
                <c:pt idx="1527">
                  <c:v>152.69999999999999</c:v>
                </c:pt>
                <c:pt idx="1528">
                  <c:v>152.80000000000001</c:v>
                </c:pt>
                <c:pt idx="1529">
                  <c:v>152.9</c:v>
                </c:pt>
                <c:pt idx="1530">
                  <c:v>153</c:v>
                </c:pt>
                <c:pt idx="1531">
                  <c:v>153.1</c:v>
                </c:pt>
                <c:pt idx="1532">
                  <c:v>153.19999999999999</c:v>
                </c:pt>
                <c:pt idx="1533">
                  <c:v>153.30000000000001</c:v>
                </c:pt>
                <c:pt idx="1534">
                  <c:v>153.4</c:v>
                </c:pt>
                <c:pt idx="1535">
                  <c:v>153.5</c:v>
                </c:pt>
                <c:pt idx="1536">
                  <c:v>153.6</c:v>
                </c:pt>
                <c:pt idx="1537">
                  <c:v>153.69999999999999</c:v>
                </c:pt>
                <c:pt idx="1538">
                  <c:v>153.80000000000001</c:v>
                </c:pt>
                <c:pt idx="1539">
                  <c:v>153.9</c:v>
                </c:pt>
                <c:pt idx="1540">
                  <c:v>154</c:v>
                </c:pt>
                <c:pt idx="1541">
                  <c:v>154.1</c:v>
                </c:pt>
                <c:pt idx="1542">
                  <c:v>154.19999999999999</c:v>
                </c:pt>
                <c:pt idx="1543">
                  <c:v>154.30000000000001</c:v>
                </c:pt>
                <c:pt idx="1544">
                  <c:v>154.4</c:v>
                </c:pt>
                <c:pt idx="1545">
                  <c:v>154.5</c:v>
                </c:pt>
                <c:pt idx="1546">
                  <c:v>154.6</c:v>
                </c:pt>
                <c:pt idx="1547">
                  <c:v>154.69999999999999</c:v>
                </c:pt>
                <c:pt idx="1548">
                  <c:v>154.80000000000001</c:v>
                </c:pt>
                <c:pt idx="1549">
                  <c:v>154.9</c:v>
                </c:pt>
                <c:pt idx="1550">
                  <c:v>155</c:v>
                </c:pt>
                <c:pt idx="1551">
                  <c:v>155.1</c:v>
                </c:pt>
                <c:pt idx="1552">
                  <c:v>155.19999999999999</c:v>
                </c:pt>
                <c:pt idx="1553">
                  <c:v>155.30000000000001</c:v>
                </c:pt>
                <c:pt idx="1554">
                  <c:v>155.4</c:v>
                </c:pt>
                <c:pt idx="1555">
                  <c:v>155.5</c:v>
                </c:pt>
                <c:pt idx="1556">
                  <c:v>155.6</c:v>
                </c:pt>
                <c:pt idx="1557">
                  <c:v>155.69999999999999</c:v>
                </c:pt>
                <c:pt idx="1558">
                  <c:v>155.80000000000001</c:v>
                </c:pt>
                <c:pt idx="1559">
                  <c:v>155.9</c:v>
                </c:pt>
                <c:pt idx="1560">
                  <c:v>156</c:v>
                </c:pt>
                <c:pt idx="1561">
                  <c:v>156.1</c:v>
                </c:pt>
                <c:pt idx="1562">
                  <c:v>156.19999999999999</c:v>
                </c:pt>
                <c:pt idx="1563">
                  <c:v>156.30000000000001</c:v>
                </c:pt>
                <c:pt idx="1564">
                  <c:v>156.4</c:v>
                </c:pt>
                <c:pt idx="1565">
                  <c:v>156.5</c:v>
                </c:pt>
                <c:pt idx="1566">
                  <c:v>156.6</c:v>
                </c:pt>
                <c:pt idx="1567">
                  <c:v>156.69999999999999</c:v>
                </c:pt>
                <c:pt idx="1568">
                  <c:v>156.80000000000001</c:v>
                </c:pt>
                <c:pt idx="1569">
                  <c:v>156.9</c:v>
                </c:pt>
                <c:pt idx="1570">
                  <c:v>157</c:v>
                </c:pt>
                <c:pt idx="1571">
                  <c:v>157.1</c:v>
                </c:pt>
                <c:pt idx="1572">
                  <c:v>157.19999999999999</c:v>
                </c:pt>
                <c:pt idx="1573">
                  <c:v>157.30000000000001</c:v>
                </c:pt>
                <c:pt idx="1574">
                  <c:v>157.4</c:v>
                </c:pt>
                <c:pt idx="1575">
                  <c:v>157.5</c:v>
                </c:pt>
                <c:pt idx="1576">
                  <c:v>157.6</c:v>
                </c:pt>
                <c:pt idx="1577">
                  <c:v>157.69999999999999</c:v>
                </c:pt>
                <c:pt idx="1578">
                  <c:v>157.80000000000001</c:v>
                </c:pt>
                <c:pt idx="1579">
                  <c:v>157.9</c:v>
                </c:pt>
                <c:pt idx="1580">
                  <c:v>158</c:v>
                </c:pt>
                <c:pt idx="1581">
                  <c:v>158.1</c:v>
                </c:pt>
                <c:pt idx="1582">
                  <c:v>158.19999999999999</c:v>
                </c:pt>
                <c:pt idx="1583">
                  <c:v>158.30000000000001</c:v>
                </c:pt>
                <c:pt idx="1584">
                  <c:v>158.4</c:v>
                </c:pt>
                <c:pt idx="1585">
                  <c:v>158.5</c:v>
                </c:pt>
                <c:pt idx="1586">
                  <c:v>158.6</c:v>
                </c:pt>
                <c:pt idx="1587">
                  <c:v>158.69999999999999</c:v>
                </c:pt>
                <c:pt idx="1588">
                  <c:v>158.80000000000001</c:v>
                </c:pt>
                <c:pt idx="1589">
                  <c:v>158.9</c:v>
                </c:pt>
                <c:pt idx="1590">
                  <c:v>159</c:v>
                </c:pt>
                <c:pt idx="1591">
                  <c:v>159.1</c:v>
                </c:pt>
                <c:pt idx="1592">
                  <c:v>159.19999999999999</c:v>
                </c:pt>
                <c:pt idx="1593">
                  <c:v>159.30000000000001</c:v>
                </c:pt>
                <c:pt idx="1594">
                  <c:v>159.4</c:v>
                </c:pt>
                <c:pt idx="1595">
                  <c:v>159.5</c:v>
                </c:pt>
                <c:pt idx="1596">
                  <c:v>159.6</c:v>
                </c:pt>
                <c:pt idx="1597">
                  <c:v>159.69999999999999</c:v>
                </c:pt>
                <c:pt idx="1598">
                  <c:v>159.80000000000001</c:v>
                </c:pt>
                <c:pt idx="1599">
                  <c:v>159.9</c:v>
                </c:pt>
                <c:pt idx="1600">
                  <c:v>160</c:v>
                </c:pt>
                <c:pt idx="1601">
                  <c:v>160.1</c:v>
                </c:pt>
                <c:pt idx="1602">
                  <c:v>160.19999999999999</c:v>
                </c:pt>
                <c:pt idx="1603">
                  <c:v>160.30000000000001</c:v>
                </c:pt>
                <c:pt idx="1604">
                  <c:v>160.4</c:v>
                </c:pt>
                <c:pt idx="1605">
                  <c:v>160.5</c:v>
                </c:pt>
                <c:pt idx="1606">
                  <c:v>160.6</c:v>
                </c:pt>
                <c:pt idx="1607">
                  <c:v>160.69999999999999</c:v>
                </c:pt>
                <c:pt idx="1608">
                  <c:v>160.80000000000001</c:v>
                </c:pt>
                <c:pt idx="1609">
                  <c:v>160.9</c:v>
                </c:pt>
                <c:pt idx="1610">
                  <c:v>161</c:v>
                </c:pt>
                <c:pt idx="1611">
                  <c:v>161.1</c:v>
                </c:pt>
                <c:pt idx="1612">
                  <c:v>161.19999999999999</c:v>
                </c:pt>
                <c:pt idx="1613">
                  <c:v>161.30000000000001</c:v>
                </c:pt>
                <c:pt idx="1614">
                  <c:v>161.4</c:v>
                </c:pt>
                <c:pt idx="1615">
                  <c:v>161.5</c:v>
                </c:pt>
                <c:pt idx="1616">
                  <c:v>161.6</c:v>
                </c:pt>
                <c:pt idx="1617">
                  <c:v>161.69999999999999</c:v>
                </c:pt>
                <c:pt idx="1618">
                  <c:v>161.80000000000001</c:v>
                </c:pt>
                <c:pt idx="1619">
                  <c:v>161.9</c:v>
                </c:pt>
                <c:pt idx="1620">
                  <c:v>162</c:v>
                </c:pt>
                <c:pt idx="1621">
                  <c:v>162.1</c:v>
                </c:pt>
                <c:pt idx="1622">
                  <c:v>162.19999999999999</c:v>
                </c:pt>
                <c:pt idx="1623">
                  <c:v>162.30000000000001</c:v>
                </c:pt>
                <c:pt idx="1624">
                  <c:v>162.4</c:v>
                </c:pt>
                <c:pt idx="1625">
                  <c:v>162.5</c:v>
                </c:pt>
                <c:pt idx="1626">
                  <c:v>162.6</c:v>
                </c:pt>
                <c:pt idx="1627">
                  <c:v>162.69999999999999</c:v>
                </c:pt>
                <c:pt idx="1628">
                  <c:v>162.80000000000001</c:v>
                </c:pt>
                <c:pt idx="1629">
                  <c:v>162.9</c:v>
                </c:pt>
                <c:pt idx="1630">
                  <c:v>163</c:v>
                </c:pt>
                <c:pt idx="1631">
                  <c:v>163.1</c:v>
                </c:pt>
                <c:pt idx="1632">
                  <c:v>163.19999999999999</c:v>
                </c:pt>
                <c:pt idx="1633">
                  <c:v>163.30000000000001</c:v>
                </c:pt>
                <c:pt idx="1634">
                  <c:v>163.4</c:v>
                </c:pt>
                <c:pt idx="1635">
                  <c:v>163.5</c:v>
                </c:pt>
                <c:pt idx="1636">
                  <c:v>163.6</c:v>
                </c:pt>
                <c:pt idx="1637">
                  <c:v>163.69999999999999</c:v>
                </c:pt>
                <c:pt idx="1638">
                  <c:v>163.80000000000001</c:v>
                </c:pt>
                <c:pt idx="1639">
                  <c:v>163.9</c:v>
                </c:pt>
                <c:pt idx="1640">
                  <c:v>164</c:v>
                </c:pt>
                <c:pt idx="1641">
                  <c:v>164.1</c:v>
                </c:pt>
                <c:pt idx="1642">
                  <c:v>164.2</c:v>
                </c:pt>
                <c:pt idx="1643">
                  <c:v>164.3</c:v>
                </c:pt>
                <c:pt idx="1644">
                  <c:v>164.4</c:v>
                </c:pt>
                <c:pt idx="1645">
                  <c:v>164.5</c:v>
                </c:pt>
                <c:pt idx="1646">
                  <c:v>164.6</c:v>
                </c:pt>
                <c:pt idx="1647">
                  <c:v>164.7</c:v>
                </c:pt>
                <c:pt idx="1648">
                  <c:v>164.8</c:v>
                </c:pt>
                <c:pt idx="1649">
                  <c:v>164.9</c:v>
                </c:pt>
                <c:pt idx="1650">
                  <c:v>165</c:v>
                </c:pt>
                <c:pt idx="1651">
                  <c:v>165.1</c:v>
                </c:pt>
                <c:pt idx="1652">
                  <c:v>165.2</c:v>
                </c:pt>
                <c:pt idx="1653">
                  <c:v>165.3</c:v>
                </c:pt>
                <c:pt idx="1654">
                  <c:v>165.4</c:v>
                </c:pt>
                <c:pt idx="1655">
                  <c:v>165.5</c:v>
                </c:pt>
                <c:pt idx="1656">
                  <c:v>165.6</c:v>
                </c:pt>
                <c:pt idx="1657">
                  <c:v>165.7</c:v>
                </c:pt>
                <c:pt idx="1658">
                  <c:v>165.8</c:v>
                </c:pt>
                <c:pt idx="1659">
                  <c:v>165.9</c:v>
                </c:pt>
                <c:pt idx="1660">
                  <c:v>166</c:v>
                </c:pt>
                <c:pt idx="1661">
                  <c:v>166.1</c:v>
                </c:pt>
                <c:pt idx="1662">
                  <c:v>166.2</c:v>
                </c:pt>
                <c:pt idx="1663">
                  <c:v>166.3</c:v>
                </c:pt>
                <c:pt idx="1664">
                  <c:v>166.4</c:v>
                </c:pt>
                <c:pt idx="1665">
                  <c:v>166.5</c:v>
                </c:pt>
                <c:pt idx="1666">
                  <c:v>166.6</c:v>
                </c:pt>
                <c:pt idx="1667">
                  <c:v>166.7</c:v>
                </c:pt>
                <c:pt idx="1668">
                  <c:v>166.8</c:v>
                </c:pt>
                <c:pt idx="1669">
                  <c:v>166.9</c:v>
                </c:pt>
                <c:pt idx="1670">
                  <c:v>167</c:v>
                </c:pt>
                <c:pt idx="1671">
                  <c:v>167.1</c:v>
                </c:pt>
                <c:pt idx="1672">
                  <c:v>167.2</c:v>
                </c:pt>
                <c:pt idx="1673">
                  <c:v>167.3</c:v>
                </c:pt>
                <c:pt idx="1674">
                  <c:v>167.4</c:v>
                </c:pt>
                <c:pt idx="1675">
                  <c:v>167.5</c:v>
                </c:pt>
                <c:pt idx="1676">
                  <c:v>167.6</c:v>
                </c:pt>
                <c:pt idx="1677">
                  <c:v>167.7</c:v>
                </c:pt>
                <c:pt idx="1678">
                  <c:v>167.8</c:v>
                </c:pt>
                <c:pt idx="1679">
                  <c:v>167.9</c:v>
                </c:pt>
                <c:pt idx="1680">
                  <c:v>168</c:v>
                </c:pt>
                <c:pt idx="1681">
                  <c:v>168.1</c:v>
                </c:pt>
                <c:pt idx="1682">
                  <c:v>168.2</c:v>
                </c:pt>
                <c:pt idx="1683">
                  <c:v>168.3</c:v>
                </c:pt>
                <c:pt idx="1684">
                  <c:v>168.4</c:v>
                </c:pt>
                <c:pt idx="1685">
                  <c:v>168.5</c:v>
                </c:pt>
                <c:pt idx="1686">
                  <c:v>168.6</c:v>
                </c:pt>
                <c:pt idx="1687">
                  <c:v>168.7</c:v>
                </c:pt>
                <c:pt idx="1688">
                  <c:v>168.8</c:v>
                </c:pt>
                <c:pt idx="1689">
                  <c:v>168.9</c:v>
                </c:pt>
                <c:pt idx="1690">
                  <c:v>169</c:v>
                </c:pt>
                <c:pt idx="1691">
                  <c:v>169.1</c:v>
                </c:pt>
                <c:pt idx="1692">
                  <c:v>169.2</c:v>
                </c:pt>
                <c:pt idx="1693">
                  <c:v>169.3</c:v>
                </c:pt>
                <c:pt idx="1694">
                  <c:v>169.4</c:v>
                </c:pt>
                <c:pt idx="1695">
                  <c:v>169.5</c:v>
                </c:pt>
                <c:pt idx="1696">
                  <c:v>169.6</c:v>
                </c:pt>
                <c:pt idx="1697">
                  <c:v>169.7</c:v>
                </c:pt>
                <c:pt idx="1698">
                  <c:v>169.8</c:v>
                </c:pt>
                <c:pt idx="1699">
                  <c:v>169.9</c:v>
                </c:pt>
                <c:pt idx="1700">
                  <c:v>170</c:v>
                </c:pt>
                <c:pt idx="1701">
                  <c:v>170.1</c:v>
                </c:pt>
                <c:pt idx="1702">
                  <c:v>170.2</c:v>
                </c:pt>
                <c:pt idx="1703">
                  <c:v>170.3</c:v>
                </c:pt>
                <c:pt idx="1704">
                  <c:v>170.4</c:v>
                </c:pt>
                <c:pt idx="1705">
                  <c:v>170.5</c:v>
                </c:pt>
                <c:pt idx="1706">
                  <c:v>170.6</c:v>
                </c:pt>
                <c:pt idx="1707">
                  <c:v>170.7</c:v>
                </c:pt>
                <c:pt idx="1708">
                  <c:v>170.8</c:v>
                </c:pt>
                <c:pt idx="1709">
                  <c:v>170.9</c:v>
                </c:pt>
                <c:pt idx="1710">
                  <c:v>171</c:v>
                </c:pt>
                <c:pt idx="1711">
                  <c:v>171.1</c:v>
                </c:pt>
                <c:pt idx="1712">
                  <c:v>171.2</c:v>
                </c:pt>
                <c:pt idx="1713">
                  <c:v>171.3</c:v>
                </c:pt>
                <c:pt idx="1714">
                  <c:v>171.4</c:v>
                </c:pt>
                <c:pt idx="1715">
                  <c:v>171.5</c:v>
                </c:pt>
                <c:pt idx="1716">
                  <c:v>171.6</c:v>
                </c:pt>
                <c:pt idx="1717">
                  <c:v>171.7</c:v>
                </c:pt>
                <c:pt idx="1718">
                  <c:v>171.8</c:v>
                </c:pt>
                <c:pt idx="1719">
                  <c:v>171.9</c:v>
                </c:pt>
                <c:pt idx="1720">
                  <c:v>172</c:v>
                </c:pt>
                <c:pt idx="1721">
                  <c:v>172.1</c:v>
                </c:pt>
                <c:pt idx="1722">
                  <c:v>172.2</c:v>
                </c:pt>
                <c:pt idx="1723">
                  <c:v>172.3</c:v>
                </c:pt>
                <c:pt idx="1724">
                  <c:v>172.4</c:v>
                </c:pt>
                <c:pt idx="1725">
                  <c:v>172.5</c:v>
                </c:pt>
                <c:pt idx="1726">
                  <c:v>172.6</c:v>
                </c:pt>
                <c:pt idx="1727">
                  <c:v>172.7</c:v>
                </c:pt>
                <c:pt idx="1728">
                  <c:v>172.8</c:v>
                </c:pt>
                <c:pt idx="1729">
                  <c:v>172.9</c:v>
                </c:pt>
                <c:pt idx="1730">
                  <c:v>173</c:v>
                </c:pt>
                <c:pt idx="1731">
                  <c:v>173.1</c:v>
                </c:pt>
                <c:pt idx="1732">
                  <c:v>173.2</c:v>
                </c:pt>
                <c:pt idx="1733">
                  <c:v>173.3</c:v>
                </c:pt>
                <c:pt idx="1734">
                  <c:v>173.4</c:v>
                </c:pt>
                <c:pt idx="1735">
                  <c:v>173.5</c:v>
                </c:pt>
                <c:pt idx="1736">
                  <c:v>173.6</c:v>
                </c:pt>
                <c:pt idx="1737">
                  <c:v>173.7</c:v>
                </c:pt>
                <c:pt idx="1738">
                  <c:v>173.8</c:v>
                </c:pt>
                <c:pt idx="1739">
                  <c:v>173.9</c:v>
                </c:pt>
                <c:pt idx="1740">
                  <c:v>174</c:v>
                </c:pt>
                <c:pt idx="1741">
                  <c:v>174.1</c:v>
                </c:pt>
                <c:pt idx="1742">
                  <c:v>174.2</c:v>
                </c:pt>
                <c:pt idx="1743">
                  <c:v>174.3</c:v>
                </c:pt>
                <c:pt idx="1744">
                  <c:v>174.4</c:v>
                </c:pt>
                <c:pt idx="1745">
                  <c:v>174.5</c:v>
                </c:pt>
                <c:pt idx="1746">
                  <c:v>174.6</c:v>
                </c:pt>
                <c:pt idx="1747">
                  <c:v>174.7</c:v>
                </c:pt>
                <c:pt idx="1748">
                  <c:v>174.8</c:v>
                </c:pt>
                <c:pt idx="1749">
                  <c:v>174.9</c:v>
                </c:pt>
                <c:pt idx="1750">
                  <c:v>175</c:v>
                </c:pt>
                <c:pt idx="1751">
                  <c:v>175.1</c:v>
                </c:pt>
                <c:pt idx="1752">
                  <c:v>175.2</c:v>
                </c:pt>
                <c:pt idx="1753">
                  <c:v>175.3</c:v>
                </c:pt>
                <c:pt idx="1754">
                  <c:v>175.4</c:v>
                </c:pt>
                <c:pt idx="1755">
                  <c:v>175.5</c:v>
                </c:pt>
                <c:pt idx="1756">
                  <c:v>175.6</c:v>
                </c:pt>
                <c:pt idx="1757">
                  <c:v>175.7</c:v>
                </c:pt>
                <c:pt idx="1758">
                  <c:v>175.8</c:v>
                </c:pt>
                <c:pt idx="1759">
                  <c:v>175.9</c:v>
                </c:pt>
                <c:pt idx="1760">
                  <c:v>176</c:v>
                </c:pt>
                <c:pt idx="1761">
                  <c:v>176.1</c:v>
                </c:pt>
                <c:pt idx="1762">
                  <c:v>176.2</c:v>
                </c:pt>
                <c:pt idx="1763">
                  <c:v>176.3</c:v>
                </c:pt>
                <c:pt idx="1764">
                  <c:v>176.4</c:v>
                </c:pt>
                <c:pt idx="1765">
                  <c:v>176.5</c:v>
                </c:pt>
                <c:pt idx="1766">
                  <c:v>176.6</c:v>
                </c:pt>
                <c:pt idx="1767">
                  <c:v>176.7</c:v>
                </c:pt>
                <c:pt idx="1768">
                  <c:v>176.8</c:v>
                </c:pt>
                <c:pt idx="1769">
                  <c:v>176.9</c:v>
                </c:pt>
                <c:pt idx="1770">
                  <c:v>177</c:v>
                </c:pt>
                <c:pt idx="1771">
                  <c:v>177.1</c:v>
                </c:pt>
                <c:pt idx="1772">
                  <c:v>177.2</c:v>
                </c:pt>
                <c:pt idx="1773">
                  <c:v>177.3</c:v>
                </c:pt>
                <c:pt idx="1774">
                  <c:v>177.4</c:v>
                </c:pt>
                <c:pt idx="1775">
                  <c:v>177.5</c:v>
                </c:pt>
                <c:pt idx="1776">
                  <c:v>177.6</c:v>
                </c:pt>
                <c:pt idx="1777">
                  <c:v>177.7</c:v>
                </c:pt>
                <c:pt idx="1778">
                  <c:v>177.8</c:v>
                </c:pt>
                <c:pt idx="1779">
                  <c:v>177.9</c:v>
                </c:pt>
                <c:pt idx="1780">
                  <c:v>178</c:v>
                </c:pt>
                <c:pt idx="1781">
                  <c:v>178.1</c:v>
                </c:pt>
                <c:pt idx="1782">
                  <c:v>178.2</c:v>
                </c:pt>
                <c:pt idx="1783">
                  <c:v>178.3</c:v>
                </c:pt>
                <c:pt idx="1784">
                  <c:v>178.4</c:v>
                </c:pt>
                <c:pt idx="1785">
                  <c:v>178.5</c:v>
                </c:pt>
                <c:pt idx="1786">
                  <c:v>178.6</c:v>
                </c:pt>
                <c:pt idx="1787">
                  <c:v>178.7</c:v>
                </c:pt>
                <c:pt idx="1788">
                  <c:v>178.8</c:v>
                </c:pt>
                <c:pt idx="1789">
                  <c:v>178.9</c:v>
                </c:pt>
                <c:pt idx="1790">
                  <c:v>179</c:v>
                </c:pt>
                <c:pt idx="1791">
                  <c:v>179.1</c:v>
                </c:pt>
                <c:pt idx="1792">
                  <c:v>179.2</c:v>
                </c:pt>
                <c:pt idx="1793">
                  <c:v>179.3</c:v>
                </c:pt>
                <c:pt idx="1794">
                  <c:v>179.4</c:v>
                </c:pt>
                <c:pt idx="1795">
                  <c:v>179.5</c:v>
                </c:pt>
                <c:pt idx="1796">
                  <c:v>179.6</c:v>
                </c:pt>
                <c:pt idx="1797">
                  <c:v>179.7</c:v>
                </c:pt>
                <c:pt idx="1798">
                  <c:v>179.8</c:v>
                </c:pt>
                <c:pt idx="1799">
                  <c:v>179.9</c:v>
                </c:pt>
                <c:pt idx="1800">
                  <c:v>180</c:v>
                </c:pt>
                <c:pt idx="1801">
                  <c:v>180.1</c:v>
                </c:pt>
                <c:pt idx="1802">
                  <c:v>180.2</c:v>
                </c:pt>
                <c:pt idx="1803">
                  <c:v>180.3</c:v>
                </c:pt>
                <c:pt idx="1804">
                  <c:v>180.4</c:v>
                </c:pt>
                <c:pt idx="1805">
                  <c:v>180.5</c:v>
                </c:pt>
                <c:pt idx="1806">
                  <c:v>180.6</c:v>
                </c:pt>
                <c:pt idx="1807">
                  <c:v>180.7</c:v>
                </c:pt>
                <c:pt idx="1808">
                  <c:v>180.8</c:v>
                </c:pt>
                <c:pt idx="1809">
                  <c:v>180.9</c:v>
                </c:pt>
                <c:pt idx="1810">
                  <c:v>181</c:v>
                </c:pt>
                <c:pt idx="1811">
                  <c:v>181.1</c:v>
                </c:pt>
                <c:pt idx="1812">
                  <c:v>181.2</c:v>
                </c:pt>
                <c:pt idx="1813">
                  <c:v>181.3</c:v>
                </c:pt>
                <c:pt idx="1814">
                  <c:v>181.4</c:v>
                </c:pt>
                <c:pt idx="1815">
                  <c:v>181.5</c:v>
                </c:pt>
                <c:pt idx="1816">
                  <c:v>181.6</c:v>
                </c:pt>
                <c:pt idx="1817">
                  <c:v>181.7</c:v>
                </c:pt>
                <c:pt idx="1818">
                  <c:v>181.8</c:v>
                </c:pt>
                <c:pt idx="1819">
                  <c:v>181.9</c:v>
                </c:pt>
                <c:pt idx="1820">
                  <c:v>182</c:v>
                </c:pt>
                <c:pt idx="1821">
                  <c:v>182.1</c:v>
                </c:pt>
                <c:pt idx="1822">
                  <c:v>182.2</c:v>
                </c:pt>
                <c:pt idx="1823">
                  <c:v>182.3</c:v>
                </c:pt>
                <c:pt idx="1824">
                  <c:v>182.4</c:v>
                </c:pt>
                <c:pt idx="1825">
                  <c:v>182.5</c:v>
                </c:pt>
                <c:pt idx="1826">
                  <c:v>182.6</c:v>
                </c:pt>
                <c:pt idx="1827">
                  <c:v>182.7</c:v>
                </c:pt>
                <c:pt idx="1828">
                  <c:v>182.8</c:v>
                </c:pt>
                <c:pt idx="1829">
                  <c:v>182.9</c:v>
                </c:pt>
                <c:pt idx="1830">
                  <c:v>183</c:v>
                </c:pt>
                <c:pt idx="1831">
                  <c:v>183.1</c:v>
                </c:pt>
                <c:pt idx="1832">
                  <c:v>183.2</c:v>
                </c:pt>
                <c:pt idx="1833">
                  <c:v>183.3</c:v>
                </c:pt>
                <c:pt idx="1834">
                  <c:v>183.4</c:v>
                </c:pt>
                <c:pt idx="1835">
                  <c:v>183.5</c:v>
                </c:pt>
                <c:pt idx="1836">
                  <c:v>183.6</c:v>
                </c:pt>
                <c:pt idx="1837">
                  <c:v>183.7</c:v>
                </c:pt>
                <c:pt idx="1838">
                  <c:v>183.8</c:v>
                </c:pt>
                <c:pt idx="1839">
                  <c:v>183.9</c:v>
                </c:pt>
                <c:pt idx="1840">
                  <c:v>184</c:v>
                </c:pt>
                <c:pt idx="1841">
                  <c:v>184.1</c:v>
                </c:pt>
                <c:pt idx="1842">
                  <c:v>184.2</c:v>
                </c:pt>
                <c:pt idx="1843">
                  <c:v>184.3</c:v>
                </c:pt>
                <c:pt idx="1844">
                  <c:v>184.4</c:v>
                </c:pt>
                <c:pt idx="1845">
                  <c:v>184.5</c:v>
                </c:pt>
                <c:pt idx="1846">
                  <c:v>184.6</c:v>
                </c:pt>
                <c:pt idx="1847">
                  <c:v>184.7</c:v>
                </c:pt>
                <c:pt idx="1848">
                  <c:v>184.8</c:v>
                </c:pt>
                <c:pt idx="1849">
                  <c:v>184.9</c:v>
                </c:pt>
                <c:pt idx="1850">
                  <c:v>185</c:v>
                </c:pt>
                <c:pt idx="1851">
                  <c:v>185.1</c:v>
                </c:pt>
                <c:pt idx="1852">
                  <c:v>185.2</c:v>
                </c:pt>
                <c:pt idx="1853">
                  <c:v>185.3</c:v>
                </c:pt>
                <c:pt idx="1854">
                  <c:v>185.4</c:v>
                </c:pt>
                <c:pt idx="1855">
                  <c:v>185.5</c:v>
                </c:pt>
                <c:pt idx="1856">
                  <c:v>185.6</c:v>
                </c:pt>
                <c:pt idx="1857">
                  <c:v>185.7</c:v>
                </c:pt>
                <c:pt idx="1858">
                  <c:v>185.8</c:v>
                </c:pt>
                <c:pt idx="1859">
                  <c:v>185.9</c:v>
                </c:pt>
                <c:pt idx="1860">
                  <c:v>186</c:v>
                </c:pt>
                <c:pt idx="1861">
                  <c:v>186.1</c:v>
                </c:pt>
                <c:pt idx="1862">
                  <c:v>186.2</c:v>
                </c:pt>
                <c:pt idx="1863">
                  <c:v>186.3</c:v>
                </c:pt>
                <c:pt idx="1864">
                  <c:v>186.4</c:v>
                </c:pt>
                <c:pt idx="1865">
                  <c:v>186.5</c:v>
                </c:pt>
                <c:pt idx="1866">
                  <c:v>186.6</c:v>
                </c:pt>
                <c:pt idx="1867">
                  <c:v>186.7</c:v>
                </c:pt>
                <c:pt idx="1868">
                  <c:v>186.8</c:v>
                </c:pt>
                <c:pt idx="1869">
                  <c:v>186.9</c:v>
                </c:pt>
                <c:pt idx="1870">
                  <c:v>187</c:v>
                </c:pt>
                <c:pt idx="1871">
                  <c:v>187.1</c:v>
                </c:pt>
                <c:pt idx="1872">
                  <c:v>187.2</c:v>
                </c:pt>
                <c:pt idx="1873">
                  <c:v>187.3</c:v>
                </c:pt>
                <c:pt idx="1874">
                  <c:v>187.4</c:v>
                </c:pt>
                <c:pt idx="1875">
                  <c:v>187.5</c:v>
                </c:pt>
                <c:pt idx="1876">
                  <c:v>187.6</c:v>
                </c:pt>
                <c:pt idx="1877">
                  <c:v>187.7</c:v>
                </c:pt>
                <c:pt idx="1878">
                  <c:v>187.8</c:v>
                </c:pt>
                <c:pt idx="1879">
                  <c:v>187.9</c:v>
                </c:pt>
                <c:pt idx="1880">
                  <c:v>188</c:v>
                </c:pt>
                <c:pt idx="1881">
                  <c:v>188.1</c:v>
                </c:pt>
                <c:pt idx="1882">
                  <c:v>188.2</c:v>
                </c:pt>
                <c:pt idx="1883">
                  <c:v>188.3</c:v>
                </c:pt>
                <c:pt idx="1884">
                  <c:v>188.4</c:v>
                </c:pt>
                <c:pt idx="1885">
                  <c:v>188.5</c:v>
                </c:pt>
                <c:pt idx="1886">
                  <c:v>188.6</c:v>
                </c:pt>
                <c:pt idx="1887">
                  <c:v>188.7</c:v>
                </c:pt>
                <c:pt idx="1888">
                  <c:v>188.8</c:v>
                </c:pt>
                <c:pt idx="1889">
                  <c:v>188.9</c:v>
                </c:pt>
                <c:pt idx="1890">
                  <c:v>189</c:v>
                </c:pt>
                <c:pt idx="1891">
                  <c:v>189.1</c:v>
                </c:pt>
                <c:pt idx="1892">
                  <c:v>189.2</c:v>
                </c:pt>
                <c:pt idx="1893">
                  <c:v>189.3</c:v>
                </c:pt>
                <c:pt idx="1894">
                  <c:v>189.4</c:v>
                </c:pt>
                <c:pt idx="1895">
                  <c:v>189.5</c:v>
                </c:pt>
                <c:pt idx="1896">
                  <c:v>189.6</c:v>
                </c:pt>
                <c:pt idx="1897">
                  <c:v>189.7</c:v>
                </c:pt>
                <c:pt idx="1898">
                  <c:v>189.8</c:v>
                </c:pt>
                <c:pt idx="1899">
                  <c:v>189.9</c:v>
                </c:pt>
                <c:pt idx="1900">
                  <c:v>190</c:v>
                </c:pt>
                <c:pt idx="1901">
                  <c:v>190.1</c:v>
                </c:pt>
                <c:pt idx="1902">
                  <c:v>190.2</c:v>
                </c:pt>
                <c:pt idx="1903">
                  <c:v>190.3</c:v>
                </c:pt>
                <c:pt idx="1904">
                  <c:v>190.4</c:v>
                </c:pt>
                <c:pt idx="1905">
                  <c:v>190.5</c:v>
                </c:pt>
                <c:pt idx="1906">
                  <c:v>190.6</c:v>
                </c:pt>
                <c:pt idx="1907">
                  <c:v>190.7</c:v>
                </c:pt>
                <c:pt idx="1908">
                  <c:v>190.8</c:v>
                </c:pt>
                <c:pt idx="1909">
                  <c:v>190.9</c:v>
                </c:pt>
                <c:pt idx="1910">
                  <c:v>191</c:v>
                </c:pt>
                <c:pt idx="1911">
                  <c:v>191.1</c:v>
                </c:pt>
                <c:pt idx="1912">
                  <c:v>191.2</c:v>
                </c:pt>
                <c:pt idx="1913">
                  <c:v>191.3</c:v>
                </c:pt>
                <c:pt idx="1914">
                  <c:v>191.4</c:v>
                </c:pt>
                <c:pt idx="1915">
                  <c:v>191.5</c:v>
                </c:pt>
                <c:pt idx="1916">
                  <c:v>191.6</c:v>
                </c:pt>
                <c:pt idx="1917">
                  <c:v>191.7</c:v>
                </c:pt>
                <c:pt idx="1918">
                  <c:v>191.8</c:v>
                </c:pt>
                <c:pt idx="1919">
                  <c:v>191.9</c:v>
                </c:pt>
                <c:pt idx="1920">
                  <c:v>192</c:v>
                </c:pt>
                <c:pt idx="1921">
                  <c:v>192.1</c:v>
                </c:pt>
                <c:pt idx="1922">
                  <c:v>192.2</c:v>
                </c:pt>
                <c:pt idx="1923">
                  <c:v>192.3</c:v>
                </c:pt>
                <c:pt idx="1924">
                  <c:v>192.4</c:v>
                </c:pt>
                <c:pt idx="1925">
                  <c:v>192.5</c:v>
                </c:pt>
                <c:pt idx="1926">
                  <c:v>192.6</c:v>
                </c:pt>
                <c:pt idx="1927">
                  <c:v>192.7</c:v>
                </c:pt>
                <c:pt idx="1928">
                  <c:v>192.8</c:v>
                </c:pt>
                <c:pt idx="1929">
                  <c:v>192.9</c:v>
                </c:pt>
                <c:pt idx="1930">
                  <c:v>193</c:v>
                </c:pt>
                <c:pt idx="1931">
                  <c:v>193.1</c:v>
                </c:pt>
                <c:pt idx="1932">
                  <c:v>193.2</c:v>
                </c:pt>
                <c:pt idx="1933">
                  <c:v>193.3</c:v>
                </c:pt>
                <c:pt idx="1934">
                  <c:v>193.4</c:v>
                </c:pt>
                <c:pt idx="1935">
                  <c:v>193.5</c:v>
                </c:pt>
                <c:pt idx="1936">
                  <c:v>193.6</c:v>
                </c:pt>
                <c:pt idx="1937">
                  <c:v>193.7</c:v>
                </c:pt>
                <c:pt idx="1938">
                  <c:v>193.8</c:v>
                </c:pt>
                <c:pt idx="1939">
                  <c:v>193.9</c:v>
                </c:pt>
                <c:pt idx="1940">
                  <c:v>194</c:v>
                </c:pt>
                <c:pt idx="1941">
                  <c:v>194.1</c:v>
                </c:pt>
                <c:pt idx="1942">
                  <c:v>194.2</c:v>
                </c:pt>
                <c:pt idx="1943">
                  <c:v>194.3</c:v>
                </c:pt>
                <c:pt idx="1944">
                  <c:v>194.4</c:v>
                </c:pt>
                <c:pt idx="1945">
                  <c:v>194.5</c:v>
                </c:pt>
                <c:pt idx="1946">
                  <c:v>194.6</c:v>
                </c:pt>
                <c:pt idx="1947">
                  <c:v>194.7</c:v>
                </c:pt>
                <c:pt idx="1948">
                  <c:v>194.8</c:v>
                </c:pt>
                <c:pt idx="1949">
                  <c:v>194.9</c:v>
                </c:pt>
                <c:pt idx="1950">
                  <c:v>195</c:v>
                </c:pt>
                <c:pt idx="1951">
                  <c:v>195.1</c:v>
                </c:pt>
                <c:pt idx="1952">
                  <c:v>195.2</c:v>
                </c:pt>
                <c:pt idx="1953">
                  <c:v>195.3</c:v>
                </c:pt>
                <c:pt idx="1954">
                  <c:v>195.4</c:v>
                </c:pt>
                <c:pt idx="1955">
                  <c:v>195.5</c:v>
                </c:pt>
                <c:pt idx="1956">
                  <c:v>195.6</c:v>
                </c:pt>
                <c:pt idx="1957">
                  <c:v>195.7</c:v>
                </c:pt>
                <c:pt idx="1958">
                  <c:v>195.8</c:v>
                </c:pt>
                <c:pt idx="1959">
                  <c:v>195.9</c:v>
                </c:pt>
                <c:pt idx="1960">
                  <c:v>196</c:v>
                </c:pt>
                <c:pt idx="1961">
                  <c:v>196.1</c:v>
                </c:pt>
                <c:pt idx="1962">
                  <c:v>196.2</c:v>
                </c:pt>
                <c:pt idx="1963">
                  <c:v>196.3</c:v>
                </c:pt>
                <c:pt idx="1964">
                  <c:v>196.4</c:v>
                </c:pt>
                <c:pt idx="1965">
                  <c:v>196.5</c:v>
                </c:pt>
                <c:pt idx="1966">
                  <c:v>196.6</c:v>
                </c:pt>
                <c:pt idx="1967">
                  <c:v>196.7</c:v>
                </c:pt>
                <c:pt idx="1968">
                  <c:v>196.8</c:v>
                </c:pt>
                <c:pt idx="1969">
                  <c:v>196.9</c:v>
                </c:pt>
                <c:pt idx="1970">
                  <c:v>197</c:v>
                </c:pt>
                <c:pt idx="1971">
                  <c:v>197.1</c:v>
                </c:pt>
                <c:pt idx="1972">
                  <c:v>197.2</c:v>
                </c:pt>
                <c:pt idx="1973">
                  <c:v>197.3</c:v>
                </c:pt>
                <c:pt idx="1974">
                  <c:v>197.4</c:v>
                </c:pt>
                <c:pt idx="1975">
                  <c:v>197.5</c:v>
                </c:pt>
                <c:pt idx="1976">
                  <c:v>197.6</c:v>
                </c:pt>
                <c:pt idx="1977">
                  <c:v>197.7</c:v>
                </c:pt>
                <c:pt idx="1978">
                  <c:v>197.8</c:v>
                </c:pt>
                <c:pt idx="1979">
                  <c:v>197.9</c:v>
                </c:pt>
                <c:pt idx="1980">
                  <c:v>198</c:v>
                </c:pt>
                <c:pt idx="1981">
                  <c:v>198.1</c:v>
                </c:pt>
                <c:pt idx="1982">
                  <c:v>198.2</c:v>
                </c:pt>
                <c:pt idx="1983">
                  <c:v>198.3</c:v>
                </c:pt>
                <c:pt idx="1984">
                  <c:v>198.4</c:v>
                </c:pt>
                <c:pt idx="1985">
                  <c:v>198.5</c:v>
                </c:pt>
                <c:pt idx="1986">
                  <c:v>198.6</c:v>
                </c:pt>
                <c:pt idx="1987">
                  <c:v>198.7</c:v>
                </c:pt>
                <c:pt idx="1988">
                  <c:v>198.8</c:v>
                </c:pt>
                <c:pt idx="1989">
                  <c:v>198.9</c:v>
                </c:pt>
                <c:pt idx="1990">
                  <c:v>199</c:v>
                </c:pt>
                <c:pt idx="1991">
                  <c:v>199.1</c:v>
                </c:pt>
                <c:pt idx="1992">
                  <c:v>199.2</c:v>
                </c:pt>
                <c:pt idx="1993">
                  <c:v>199.3</c:v>
                </c:pt>
                <c:pt idx="1994">
                  <c:v>199.4</c:v>
                </c:pt>
                <c:pt idx="1995">
                  <c:v>199.5</c:v>
                </c:pt>
                <c:pt idx="1996">
                  <c:v>199.6</c:v>
                </c:pt>
                <c:pt idx="1997">
                  <c:v>199.7</c:v>
                </c:pt>
                <c:pt idx="1998">
                  <c:v>199.8</c:v>
                </c:pt>
                <c:pt idx="1999">
                  <c:v>199.9</c:v>
                </c:pt>
                <c:pt idx="2000">
                  <c:v>200</c:v>
                </c:pt>
                <c:pt idx="2001">
                  <c:v>200.1</c:v>
                </c:pt>
                <c:pt idx="2002">
                  <c:v>200.2</c:v>
                </c:pt>
                <c:pt idx="2003">
                  <c:v>200.3</c:v>
                </c:pt>
                <c:pt idx="2004">
                  <c:v>200.4</c:v>
                </c:pt>
                <c:pt idx="2005">
                  <c:v>200.5</c:v>
                </c:pt>
                <c:pt idx="2006">
                  <c:v>200.6</c:v>
                </c:pt>
                <c:pt idx="2007">
                  <c:v>200.7</c:v>
                </c:pt>
                <c:pt idx="2008">
                  <c:v>200.8</c:v>
                </c:pt>
                <c:pt idx="2009">
                  <c:v>200.9</c:v>
                </c:pt>
                <c:pt idx="2010">
                  <c:v>201</c:v>
                </c:pt>
                <c:pt idx="2011">
                  <c:v>201.1</c:v>
                </c:pt>
                <c:pt idx="2012">
                  <c:v>201.2</c:v>
                </c:pt>
                <c:pt idx="2013">
                  <c:v>201.3</c:v>
                </c:pt>
                <c:pt idx="2014">
                  <c:v>201.4</c:v>
                </c:pt>
                <c:pt idx="2015">
                  <c:v>201.5</c:v>
                </c:pt>
                <c:pt idx="2016">
                  <c:v>201.6</c:v>
                </c:pt>
                <c:pt idx="2017">
                  <c:v>201.7</c:v>
                </c:pt>
                <c:pt idx="2018">
                  <c:v>201.8</c:v>
                </c:pt>
                <c:pt idx="2019">
                  <c:v>201.9</c:v>
                </c:pt>
                <c:pt idx="2020">
                  <c:v>202</c:v>
                </c:pt>
                <c:pt idx="2021">
                  <c:v>202.1</c:v>
                </c:pt>
                <c:pt idx="2022">
                  <c:v>202.2</c:v>
                </c:pt>
                <c:pt idx="2023">
                  <c:v>202.3</c:v>
                </c:pt>
                <c:pt idx="2024">
                  <c:v>202.4</c:v>
                </c:pt>
                <c:pt idx="2025">
                  <c:v>202.5</c:v>
                </c:pt>
                <c:pt idx="2026">
                  <c:v>202.6</c:v>
                </c:pt>
                <c:pt idx="2027">
                  <c:v>202.7</c:v>
                </c:pt>
                <c:pt idx="2028">
                  <c:v>202.8</c:v>
                </c:pt>
                <c:pt idx="2029">
                  <c:v>202.9</c:v>
                </c:pt>
                <c:pt idx="2030">
                  <c:v>203</c:v>
                </c:pt>
                <c:pt idx="2031">
                  <c:v>203.1</c:v>
                </c:pt>
                <c:pt idx="2032">
                  <c:v>203.2</c:v>
                </c:pt>
                <c:pt idx="2033">
                  <c:v>203.3</c:v>
                </c:pt>
                <c:pt idx="2034">
                  <c:v>203.4</c:v>
                </c:pt>
                <c:pt idx="2035">
                  <c:v>203.5</c:v>
                </c:pt>
                <c:pt idx="2036">
                  <c:v>203.6</c:v>
                </c:pt>
                <c:pt idx="2037">
                  <c:v>203.7</c:v>
                </c:pt>
                <c:pt idx="2038">
                  <c:v>203.8</c:v>
                </c:pt>
                <c:pt idx="2039">
                  <c:v>203.9</c:v>
                </c:pt>
                <c:pt idx="2040">
                  <c:v>204</c:v>
                </c:pt>
                <c:pt idx="2041">
                  <c:v>204.1</c:v>
                </c:pt>
                <c:pt idx="2042">
                  <c:v>204.2</c:v>
                </c:pt>
                <c:pt idx="2043">
                  <c:v>204.3</c:v>
                </c:pt>
                <c:pt idx="2044">
                  <c:v>204.4</c:v>
                </c:pt>
                <c:pt idx="2045">
                  <c:v>204.5</c:v>
                </c:pt>
                <c:pt idx="2046">
                  <c:v>204.6</c:v>
                </c:pt>
                <c:pt idx="2047">
                  <c:v>204.7</c:v>
                </c:pt>
                <c:pt idx="2048">
                  <c:v>204.8</c:v>
                </c:pt>
                <c:pt idx="2049">
                  <c:v>204.9</c:v>
                </c:pt>
                <c:pt idx="2050">
                  <c:v>205</c:v>
                </c:pt>
                <c:pt idx="2051">
                  <c:v>205.1</c:v>
                </c:pt>
                <c:pt idx="2052">
                  <c:v>205.2</c:v>
                </c:pt>
                <c:pt idx="2053">
                  <c:v>205.3</c:v>
                </c:pt>
                <c:pt idx="2054">
                  <c:v>205.4</c:v>
                </c:pt>
                <c:pt idx="2055">
                  <c:v>205.5</c:v>
                </c:pt>
                <c:pt idx="2056">
                  <c:v>205.6</c:v>
                </c:pt>
                <c:pt idx="2057">
                  <c:v>205.7</c:v>
                </c:pt>
                <c:pt idx="2058">
                  <c:v>205.8</c:v>
                </c:pt>
                <c:pt idx="2059">
                  <c:v>205.9</c:v>
                </c:pt>
                <c:pt idx="2060">
                  <c:v>206</c:v>
                </c:pt>
                <c:pt idx="2061">
                  <c:v>206.1</c:v>
                </c:pt>
                <c:pt idx="2062">
                  <c:v>206.2</c:v>
                </c:pt>
                <c:pt idx="2063">
                  <c:v>206.3</c:v>
                </c:pt>
                <c:pt idx="2064">
                  <c:v>206.4</c:v>
                </c:pt>
                <c:pt idx="2065">
                  <c:v>206.5</c:v>
                </c:pt>
                <c:pt idx="2066">
                  <c:v>206.6</c:v>
                </c:pt>
                <c:pt idx="2067">
                  <c:v>206.7</c:v>
                </c:pt>
                <c:pt idx="2068">
                  <c:v>206.8</c:v>
                </c:pt>
                <c:pt idx="2069">
                  <c:v>206.9</c:v>
                </c:pt>
                <c:pt idx="2070">
                  <c:v>207</c:v>
                </c:pt>
                <c:pt idx="2071">
                  <c:v>207.1</c:v>
                </c:pt>
                <c:pt idx="2072">
                  <c:v>207.2</c:v>
                </c:pt>
                <c:pt idx="2073">
                  <c:v>207.3</c:v>
                </c:pt>
                <c:pt idx="2074">
                  <c:v>207.4</c:v>
                </c:pt>
                <c:pt idx="2075">
                  <c:v>207.5</c:v>
                </c:pt>
                <c:pt idx="2076">
                  <c:v>207.6</c:v>
                </c:pt>
                <c:pt idx="2077">
                  <c:v>207.7</c:v>
                </c:pt>
                <c:pt idx="2078">
                  <c:v>207.8</c:v>
                </c:pt>
                <c:pt idx="2079">
                  <c:v>207.9</c:v>
                </c:pt>
                <c:pt idx="2080">
                  <c:v>208</c:v>
                </c:pt>
                <c:pt idx="2081">
                  <c:v>208.1</c:v>
                </c:pt>
                <c:pt idx="2082">
                  <c:v>208.2</c:v>
                </c:pt>
                <c:pt idx="2083">
                  <c:v>208.3</c:v>
                </c:pt>
                <c:pt idx="2084">
                  <c:v>208.4</c:v>
                </c:pt>
                <c:pt idx="2085">
                  <c:v>208.5</c:v>
                </c:pt>
                <c:pt idx="2086">
                  <c:v>208.6</c:v>
                </c:pt>
                <c:pt idx="2087">
                  <c:v>208.7</c:v>
                </c:pt>
                <c:pt idx="2088">
                  <c:v>208.8</c:v>
                </c:pt>
                <c:pt idx="2089">
                  <c:v>208.9</c:v>
                </c:pt>
                <c:pt idx="2090">
                  <c:v>209</c:v>
                </c:pt>
                <c:pt idx="2091">
                  <c:v>209.1</c:v>
                </c:pt>
                <c:pt idx="2092">
                  <c:v>209.2</c:v>
                </c:pt>
                <c:pt idx="2093">
                  <c:v>209.3</c:v>
                </c:pt>
                <c:pt idx="2094">
                  <c:v>209.4</c:v>
                </c:pt>
                <c:pt idx="2095">
                  <c:v>209.5</c:v>
                </c:pt>
                <c:pt idx="2096">
                  <c:v>209.6</c:v>
                </c:pt>
                <c:pt idx="2097">
                  <c:v>209.7</c:v>
                </c:pt>
                <c:pt idx="2098">
                  <c:v>209.8</c:v>
                </c:pt>
                <c:pt idx="2099">
                  <c:v>209.9</c:v>
                </c:pt>
                <c:pt idx="2100">
                  <c:v>210</c:v>
                </c:pt>
                <c:pt idx="2101">
                  <c:v>210.1</c:v>
                </c:pt>
                <c:pt idx="2102">
                  <c:v>210.2</c:v>
                </c:pt>
                <c:pt idx="2103">
                  <c:v>210.3</c:v>
                </c:pt>
                <c:pt idx="2104">
                  <c:v>210.4</c:v>
                </c:pt>
                <c:pt idx="2105">
                  <c:v>210.5</c:v>
                </c:pt>
                <c:pt idx="2106">
                  <c:v>210.6</c:v>
                </c:pt>
                <c:pt idx="2107">
                  <c:v>210.7</c:v>
                </c:pt>
                <c:pt idx="2108">
                  <c:v>210.8</c:v>
                </c:pt>
                <c:pt idx="2109">
                  <c:v>210.9</c:v>
                </c:pt>
                <c:pt idx="2110">
                  <c:v>211</c:v>
                </c:pt>
                <c:pt idx="2111">
                  <c:v>211.1</c:v>
                </c:pt>
                <c:pt idx="2112">
                  <c:v>211.2</c:v>
                </c:pt>
                <c:pt idx="2113">
                  <c:v>211.3</c:v>
                </c:pt>
                <c:pt idx="2114">
                  <c:v>211.4</c:v>
                </c:pt>
                <c:pt idx="2115">
                  <c:v>211.5</c:v>
                </c:pt>
                <c:pt idx="2116">
                  <c:v>211.6</c:v>
                </c:pt>
                <c:pt idx="2117">
                  <c:v>211.7</c:v>
                </c:pt>
                <c:pt idx="2118">
                  <c:v>211.8</c:v>
                </c:pt>
                <c:pt idx="2119">
                  <c:v>211.9</c:v>
                </c:pt>
                <c:pt idx="2120">
                  <c:v>212</c:v>
                </c:pt>
                <c:pt idx="2121">
                  <c:v>212.1</c:v>
                </c:pt>
                <c:pt idx="2122">
                  <c:v>212.2</c:v>
                </c:pt>
                <c:pt idx="2123">
                  <c:v>212.3</c:v>
                </c:pt>
                <c:pt idx="2124">
                  <c:v>212.4</c:v>
                </c:pt>
                <c:pt idx="2125">
                  <c:v>212.5</c:v>
                </c:pt>
                <c:pt idx="2126">
                  <c:v>212.6</c:v>
                </c:pt>
                <c:pt idx="2127">
                  <c:v>212.7</c:v>
                </c:pt>
                <c:pt idx="2128">
                  <c:v>212.8</c:v>
                </c:pt>
                <c:pt idx="2129">
                  <c:v>212.9</c:v>
                </c:pt>
                <c:pt idx="2130">
                  <c:v>213</c:v>
                </c:pt>
                <c:pt idx="2131">
                  <c:v>213.1</c:v>
                </c:pt>
                <c:pt idx="2132">
                  <c:v>213.2</c:v>
                </c:pt>
                <c:pt idx="2133">
                  <c:v>213.3</c:v>
                </c:pt>
                <c:pt idx="2134">
                  <c:v>213.4</c:v>
                </c:pt>
                <c:pt idx="2135">
                  <c:v>213.5</c:v>
                </c:pt>
                <c:pt idx="2136">
                  <c:v>213.6</c:v>
                </c:pt>
                <c:pt idx="2137">
                  <c:v>213.7</c:v>
                </c:pt>
                <c:pt idx="2138">
                  <c:v>213.8</c:v>
                </c:pt>
                <c:pt idx="2139">
                  <c:v>213.9</c:v>
                </c:pt>
                <c:pt idx="2140">
                  <c:v>214</c:v>
                </c:pt>
                <c:pt idx="2141">
                  <c:v>214.1</c:v>
                </c:pt>
                <c:pt idx="2142">
                  <c:v>214.2</c:v>
                </c:pt>
                <c:pt idx="2143">
                  <c:v>214.3</c:v>
                </c:pt>
                <c:pt idx="2144">
                  <c:v>214.4</c:v>
                </c:pt>
                <c:pt idx="2145">
                  <c:v>214.5</c:v>
                </c:pt>
                <c:pt idx="2146">
                  <c:v>214.6</c:v>
                </c:pt>
                <c:pt idx="2147">
                  <c:v>214.7</c:v>
                </c:pt>
                <c:pt idx="2148">
                  <c:v>214.8</c:v>
                </c:pt>
                <c:pt idx="2149">
                  <c:v>214.9</c:v>
                </c:pt>
                <c:pt idx="2150">
                  <c:v>215</c:v>
                </c:pt>
                <c:pt idx="2151">
                  <c:v>215.1</c:v>
                </c:pt>
                <c:pt idx="2152">
                  <c:v>215.2</c:v>
                </c:pt>
                <c:pt idx="2153">
                  <c:v>215.3</c:v>
                </c:pt>
                <c:pt idx="2154">
                  <c:v>215.4</c:v>
                </c:pt>
                <c:pt idx="2155">
                  <c:v>215.5</c:v>
                </c:pt>
                <c:pt idx="2156">
                  <c:v>215.6</c:v>
                </c:pt>
                <c:pt idx="2157">
                  <c:v>215.7</c:v>
                </c:pt>
                <c:pt idx="2158">
                  <c:v>215.8</c:v>
                </c:pt>
                <c:pt idx="2159">
                  <c:v>215.9</c:v>
                </c:pt>
                <c:pt idx="2160">
                  <c:v>216</c:v>
                </c:pt>
                <c:pt idx="2161">
                  <c:v>216.1</c:v>
                </c:pt>
                <c:pt idx="2162">
                  <c:v>216.2</c:v>
                </c:pt>
                <c:pt idx="2163">
                  <c:v>216.3</c:v>
                </c:pt>
                <c:pt idx="2164">
                  <c:v>216.4</c:v>
                </c:pt>
                <c:pt idx="2165">
                  <c:v>216.5</c:v>
                </c:pt>
                <c:pt idx="2166">
                  <c:v>216.6</c:v>
                </c:pt>
                <c:pt idx="2167">
                  <c:v>216.7</c:v>
                </c:pt>
                <c:pt idx="2168">
                  <c:v>216.8</c:v>
                </c:pt>
                <c:pt idx="2169">
                  <c:v>216.9</c:v>
                </c:pt>
                <c:pt idx="2170">
                  <c:v>217</c:v>
                </c:pt>
                <c:pt idx="2171">
                  <c:v>217.1</c:v>
                </c:pt>
                <c:pt idx="2172">
                  <c:v>217.2</c:v>
                </c:pt>
                <c:pt idx="2173">
                  <c:v>217.3</c:v>
                </c:pt>
                <c:pt idx="2174">
                  <c:v>217.4</c:v>
                </c:pt>
                <c:pt idx="2175">
                  <c:v>217.5</c:v>
                </c:pt>
                <c:pt idx="2176">
                  <c:v>217.6</c:v>
                </c:pt>
                <c:pt idx="2177">
                  <c:v>217.7</c:v>
                </c:pt>
                <c:pt idx="2178">
                  <c:v>217.8</c:v>
                </c:pt>
                <c:pt idx="2179">
                  <c:v>217.9</c:v>
                </c:pt>
                <c:pt idx="2180">
                  <c:v>218</c:v>
                </c:pt>
                <c:pt idx="2181">
                  <c:v>218.1</c:v>
                </c:pt>
                <c:pt idx="2182">
                  <c:v>218.2</c:v>
                </c:pt>
                <c:pt idx="2183">
                  <c:v>218.3</c:v>
                </c:pt>
                <c:pt idx="2184">
                  <c:v>218.4</c:v>
                </c:pt>
                <c:pt idx="2185">
                  <c:v>218.5</c:v>
                </c:pt>
                <c:pt idx="2186">
                  <c:v>218.6</c:v>
                </c:pt>
                <c:pt idx="2187">
                  <c:v>218.7</c:v>
                </c:pt>
                <c:pt idx="2188">
                  <c:v>218.8</c:v>
                </c:pt>
                <c:pt idx="2189">
                  <c:v>218.9</c:v>
                </c:pt>
                <c:pt idx="2190">
                  <c:v>219</c:v>
                </c:pt>
                <c:pt idx="2191">
                  <c:v>219.1</c:v>
                </c:pt>
                <c:pt idx="2192">
                  <c:v>219.2</c:v>
                </c:pt>
                <c:pt idx="2193">
                  <c:v>219.3</c:v>
                </c:pt>
                <c:pt idx="2194">
                  <c:v>219.4</c:v>
                </c:pt>
                <c:pt idx="2195">
                  <c:v>219.5</c:v>
                </c:pt>
                <c:pt idx="2196">
                  <c:v>219.6</c:v>
                </c:pt>
                <c:pt idx="2197">
                  <c:v>219.7</c:v>
                </c:pt>
                <c:pt idx="2198">
                  <c:v>219.8</c:v>
                </c:pt>
                <c:pt idx="2199">
                  <c:v>219.9</c:v>
                </c:pt>
                <c:pt idx="2200">
                  <c:v>220</c:v>
                </c:pt>
                <c:pt idx="2201">
                  <c:v>220.1</c:v>
                </c:pt>
                <c:pt idx="2202">
                  <c:v>220.2</c:v>
                </c:pt>
                <c:pt idx="2203">
                  <c:v>220.3</c:v>
                </c:pt>
                <c:pt idx="2204">
                  <c:v>220.4</c:v>
                </c:pt>
                <c:pt idx="2205">
                  <c:v>220.5</c:v>
                </c:pt>
                <c:pt idx="2206">
                  <c:v>220.6</c:v>
                </c:pt>
                <c:pt idx="2207">
                  <c:v>220.7</c:v>
                </c:pt>
                <c:pt idx="2208">
                  <c:v>220.8</c:v>
                </c:pt>
                <c:pt idx="2209">
                  <c:v>220.9</c:v>
                </c:pt>
                <c:pt idx="2210">
                  <c:v>221</c:v>
                </c:pt>
                <c:pt idx="2211">
                  <c:v>221.1</c:v>
                </c:pt>
                <c:pt idx="2212">
                  <c:v>221.2</c:v>
                </c:pt>
                <c:pt idx="2213">
                  <c:v>221.3</c:v>
                </c:pt>
                <c:pt idx="2214">
                  <c:v>221.4</c:v>
                </c:pt>
                <c:pt idx="2215">
                  <c:v>221.5</c:v>
                </c:pt>
                <c:pt idx="2216">
                  <c:v>221.6</c:v>
                </c:pt>
                <c:pt idx="2217">
                  <c:v>221.7</c:v>
                </c:pt>
                <c:pt idx="2218">
                  <c:v>221.8</c:v>
                </c:pt>
                <c:pt idx="2219">
                  <c:v>221.9</c:v>
                </c:pt>
                <c:pt idx="2220">
                  <c:v>222</c:v>
                </c:pt>
                <c:pt idx="2221">
                  <c:v>222.1</c:v>
                </c:pt>
                <c:pt idx="2222">
                  <c:v>222.2</c:v>
                </c:pt>
                <c:pt idx="2223">
                  <c:v>222.3</c:v>
                </c:pt>
                <c:pt idx="2224">
                  <c:v>222.4</c:v>
                </c:pt>
                <c:pt idx="2225">
                  <c:v>222.5</c:v>
                </c:pt>
                <c:pt idx="2226">
                  <c:v>222.6</c:v>
                </c:pt>
                <c:pt idx="2227">
                  <c:v>222.7</c:v>
                </c:pt>
                <c:pt idx="2228">
                  <c:v>222.8</c:v>
                </c:pt>
                <c:pt idx="2229">
                  <c:v>222.9</c:v>
                </c:pt>
                <c:pt idx="2230">
                  <c:v>223</c:v>
                </c:pt>
                <c:pt idx="2231">
                  <c:v>223.1</c:v>
                </c:pt>
                <c:pt idx="2232">
                  <c:v>223.2</c:v>
                </c:pt>
                <c:pt idx="2233">
                  <c:v>223.3</c:v>
                </c:pt>
                <c:pt idx="2234">
                  <c:v>223.4</c:v>
                </c:pt>
                <c:pt idx="2235">
                  <c:v>223.5</c:v>
                </c:pt>
                <c:pt idx="2236">
                  <c:v>223.6</c:v>
                </c:pt>
                <c:pt idx="2237">
                  <c:v>223.7</c:v>
                </c:pt>
                <c:pt idx="2238">
                  <c:v>223.8</c:v>
                </c:pt>
                <c:pt idx="2239">
                  <c:v>223.9</c:v>
                </c:pt>
                <c:pt idx="2240">
                  <c:v>224</c:v>
                </c:pt>
                <c:pt idx="2241">
                  <c:v>224.1</c:v>
                </c:pt>
                <c:pt idx="2242">
                  <c:v>224.2</c:v>
                </c:pt>
                <c:pt idx="2243">
                  <c:v>224.3</c:v>
                </c:pt>
                <c:pt idx="2244">
                  <c:v>224.4</c:v>
                </c:pt>
                <c:pt idx="2245">
                  <c:v>224.5</c:v>
                </c:pt>
                <c:pt idx="2246">
                  <c:v>224.6</c:v>
                </c:pt>
                <c:pt idx="2247">
                  <c:v>224.7</c:v>
                </c:pt>
                <c:pt idx="2248">
                  <c:v>224.8</c:v>
                </c:pt>
                <c:pt idx="2249">
                  <c:v>224.9</c:v>
                </c:pt>
                <c:pt idx="2250">
                  <c:v>225</c:v>
                </c:pt>
                <c:pt idx="2251">
                  <c:v>225.1</c:v>
                </c:pt>
                <c:pt idx="2252">
                  <c:v>225.2</c:v>
                </c:pt>
                <c:pt idx="2253">
                  <c:v>225.3</c:v>
                </c:pt>
                <c:pt idx="2254">
                  <c:v>225.4</c:v>
                </c:pt>
                <c:pt idx="2255">
                  <c:v>225.5</c:v>
                </c:pt>
                <c:pt idx="2256">
                  <c:v>225.6</c:v>
                </c:pt>
                <c:pt idx="2257">
                  <c:v>225.7</c:v>
                </c:pt>
                <c:pt idx="2258">
                  <c:v>225.8</c:v>
                </c:pt>
                <c:pt idx="2259">
                  <c:v>225.9</c:v>
                </c:pt>
                <c:pt idx="2260">
                  <c:v>226</c:v>
                </c:pt>
                <c:pt idx="2261">
                  <c:v>226.1</c:v>
                </c:pt>
                <c:pt idx="2262">
                  <c:v>226.2</c:v>
                </c:pt>
                <c:pt idx="2263">
                  <c:v>226.3</c:v>
                </c:pt>
                <c:pt idx="2264">
                  <c:v>226.4</c:v>
                </c:pt>
                <c:pt idx="2265">
                  <c:v>226.5</c:v>
                </c:pt>
                <c:pt idx="2266">
                  <c:v>226.6</c:v>
                </c:pt>
                <c:pt idx="2267">
                  <c:v>226.7</c:v>
                </c:pt>
                <c:pt idx="2268">
                  <c:v>226.8</c:v>
                </c:pt>
                <c:pt idx="2269">
                  <c:v>226.9</c:v>
                </c:pt>
                <c:pt idx="2270">
                  <c:v>227</c:v>
                </c:pt>
                <c:pt idx="2271">
                  <c:v>227.1</c:v>
                </c:pt>
                <c:pt idx="2272">
                  <c:v>227.2</c:v>
                </c:pt>
                <c:pt idx="2273">
                  <c:v>227.3</c:v>
                </c:pt>
                <c:pt idx="2274">
                  <c:v>227.4</c:v>
                </c:pt>
                <c:pt idx="2275">
                  <c:v>227.5</c:v>
                </c:pt>
                <c:pt idx="2276">
                  <c:v>227.6</c:v>
                </c:pt>
                <c:pt idx="2277">
                  <c:v>227.7</c:v>
                </c:pt>
                <c:pt idx="2278">
                  <c:v>227.8</c:v>
                </c:pt>
                <c:pt idx="2279">
                  <c:v>227.9</c:v>
                </c:pt>
                <c:pt idx="2280">
                  <c:v>228</c:v>
                </c:pt>
                <c:pt idx="2281">
                  <c:v>228.1</c:v>
                </c:pt>
                <c:pt idx="2282">
                  <c:v>228.2</c:v>
                </c:pt>
                <c:pt idx="2283">
                  <c:v>228.3</c:v>
                </c:pt>
                <c:pt idx="2284">
                  <c:v>228.4</c:v>
                </c:pt>
                <c:pt idx="2285">
                  <c:v>228.5</c:v>
                </c:pt>
                <c:pt idx="2286">
                  <c:v>228.6</c:v>
                </c:pt>
                <c:pt idx="2287">
                  <c:v>228.7</c:v>
                </c:pt>
                <c:pt idx="2288">
                  <c:v>228.8</c:v>
                </c:pt>
                <c:pt idx="2289">
                  <c:v>228.9</c:v>
                </c:pt>
                <c:pt idx="2290">
                  <c:v>229</c:v>
                </c:pt>
                <c:pt idx="2291">
                  <c:v>229.1</c:v>
                </c:pt>
                <c:pt idx="2292">
                  <c:v>229.2</c:v>
                </c:pt>
                <c:pt idx="2293">
                  <c:v>229.3</c:v>
                </c:pt>
                <c:pt idx="2294">
                  <c:v>229.4</c:v>
                </c:pt>
                <c:pt idx="2295">
                  <c:v>229.5</c:v>
                </c:pt>
                <c:pt idx="2296">
                  <c:v>229.6</c:v>
                </c:pt>
                <c:pt idx="2297">
                  <c:v>229.7</c:v>
                </c:pt>
                <c:pt idx="2298">
                  <c:v>229.8</c:v>
                </c:pt>
                <c:pt idx="2299">
                  <c:v>229.9</c:v>
                </c:pt>
                <c:pt idx="2300">
                  <c:v>230</c:v>
                </c:pt>
                <c:pt idx="2301">
                  <c:v>230.1</c:v>
                </c:pt>
                <c:pt idx="2302">
                  <c:v>230.2</c:v>
                </c:pt>
                <c:pt idx="2303">
                  <c:v>230.3</c:v>
                </c:pt>
                <c:pt idx="2304">
                  <c:v>230.4</c:v>
                </c:pt>
                <c:pt idx="2305">
                  <c:v>230.5</c:v>
                </c:pt>
                <c:pt idx="2306">
                  <c:v>230.6</c:v>
                </c:pt>
                <c:pt idx="2307">
                  <c:v>230.7</c:v>
                </c:pt>
                <c:pt idx="2308">
                  <c:v>230.8</c:v>
                </c:pt>
                <c:pt idx="2309">
                  <c:v>230.9</c:v>
                </c:pt>
                <c:pt idx="2310">
                  <c:v>231</c:v>
                </c:pt>
                <c:pt idx="2311">
                  <c:v>231.1</c:v>
                </c:pt>
                <c:pt idx="2312">
                  <c:v>231.2</c:v>
                </c:pt>
                <c:pt idx="2313">
                  <c:v>231.3</c:v>
                </c:pt>
                <c:pt idx="2314">
                  <c:v>231.4</c:v>
                </c:pt>
                <c:pt idx="2315">
                  <c:v>231.5</c:v>
                </c:pt>
                <c:pt idx="2316">
                  <c:v>231.6</c:v>
                </c:pt>
                <c:pt idx="2317">
                  <c:v>231.7</c:v>
                </c:pt>
                <c:pt idx="2318">
                  <c:v>231.8</c:v>
                </c:pt>
                <c:pt idx="2319">
                  <c:v>231.9</c:v>
                </c:pt>
                <c:pt idx="2320">
                  <c:v>232</c:v>
                </c:pt>
                <c:pt idx="2321">
                  <c:v>232.1</c:v>
                </c:pt>
                <c:pt idx="2322">
                  <c:v>232.2</c:v>
                </c:pt>
                <c:pt idx="2323">
                  <c:v>232.3</c:v>
                </c:pt>
                <c:pt idx="2324">
                  <c:v>232.4</c:v>
                </c:pt>
                <c:pt idx="2325">
                  <c:v>232.5</c:v>
                </c:pt>
                <c:pt idx="2326">
                  <c:v>232.6</c:v>
                </c:pt>
                <c:pt idx="2327">
                  <c:v>232.7</c:v>
                </c:pt>
                <c:pt idx="2328">
                  <c:v>232.8</c:v>
                </c:pt>
                <c:pt idx="2329">
                  <c:v>232.9</c:v>
                </c:pt>
                <c:pt idx="2330">
                  <c:v>233</c:v>
                </c:pt>
                <c:pt idx="2331">
                  <c:v>233.1</c:v>
                </c:pt>
                <c:pt idx="2332">
                  <c:v>233.2</c:v>
                </c:pt>
                <c:pt idx="2333">
                  <c:v>233.3</c:v>
                </c:pt>
                <c:pt idx="2334">
                  <c:v>233.4</c:v>
                </c:pt>
                <c:pt idx="2335">
                  <c:v>233.5</c:v>
                </c:pt>
                <c:pt idx="2336">
                  <c:v>233.6</c:v>
                </c:pt>
                <c:pt idx="2337">
                  <c:v>233.7</c:v>
                </c:pt>
                <c:pt idx="2338">
                  <c:v>233.8</c:v>
                </c:pt>
                <c:pt idx="2339">
                  <c:v>233.9</c:v>
                </c:pt>
                <c:pt idx="2340">
                  <c:v>234</c:v>
                </c:pt>
                <c:pt idx="2341">
                  <c:v>234.1</c:v>
                </c:pt>
                <c:pt idx="2342">
                  <c:v>234.2</c:v>
                </c:pt>
                <c:pt idx="2343">
                  <c:v>234.3</c:v>
                </c:pt>
                <c:pt idx="2344">
                  <c:v>234.4</c:v>
                </c:pt>
                <c:pt idx="2345">
                  <c:v>234.5</c:v>
                </c:pt>
                <c:pt idx="2346">
                  <c:v>234.6</c:v>
                </c:pt>
                <c:pt idx="2347">
                  <c:v>234.7</c:v>
                </c:pt>
                <c:pt idx="2348">
                  <c:v>234.8</c:v>
                </c:pt>
                <c:pt idx="2349">
                  <c:v>234.9</c:v>
                </c:pt>
                <c:pt idx="2350">
                  <c:v>235</c:v>
                </c:pt>
                <c:pt idx="2351">
                  <c:v>235.1</c:v>
                </c:pt>
                <c:pt idx="2352">
                  <c:v>235.2</c:v>
                </c:pt>
                <c:pt idx="2353">
                  <c:v>235.3</c:v>
                </c:pt>
                <c:pt idx="2354">
                  <c:v>235.4</c:v>
                </c:pt>
                <c:pt idx="2355">
                  <c:v>235.5</c:v>
                </c:pt>
                <c:pt idx="2356">
                  <c:v>235.6</c:v>
                </c:pt>
                <c:pt idx="2357">
                  <c:v>235.7</c:v>
                </c:pt>
                <c:pt idx="2358">
                  <c:v>235.8</c:v>
                </c:pt>
                <c:pt idx="2359">
                  <c:v>235.9</c:v>
                </c:pt>
                <c:pt idx="2360">
                  <c:v>236</c:v>
                </c:pt>
                <c:pt idx="2361">
                  <c:v>236.1</c:v>
                </c:pt>
                <c:pt idx="2362">
                  <c:v>236.2</c:v>
                </c:pt>
                <c:pt idx="2363">
                  <c:v>236.3</c:v>
                </c:pt>
                <c:pt idx="2364">
                  <c:v>236.4</c:v>
                </c:pt>
                <c:pt idx="2365">
                  <c:v>236.5</c:v>
                </c:pt>
                <c:pt idx="2366">
                  <c:v>236.6</c:v>
                </c:pt>
                <c:pt idx="2367">
                  <c:v>236.7</c:v>
                </c:pt>
                <c:pt idx="2368">
                  <c:v>236.8</c:v>
                </c:pt>
                <c:pt idx="2369">
                  <c:v>236.9</c:v>
                </c:pt>
                <c:pt idx="2370">
                  <c:v>237</c:v>
                </c:pt>
                <c:pt idx="2371">
                  <c:v>237.1</c:v>
                </c:pt>
                <c:pt idx="2372">
                  <c:v>237.2</c:v>
                </c:pt>
                <c:pt idx="2373">
                  <c:v>237.3</c:v>
                </c:pt>
                <c:pt idx="2374">
                  <c:v>237.4</c:v>
                </c:pt>
                <c:pt idx="2375">
                  <c:v>237.5</c:v>
                </c:pt>
                <c:pt idx="2376">
                  <c:v>237.6</c:v>
                </c:pt>
                <c:pt idx="2377">
                  <c:v>237.7</c:v>
                </c:pt>
                <c:pt idx="2378">
                  <c:v>237.8</c:v>
                </c:pt>
                <c:pt idx="2379">
                  <c:v>237.9</c:v>
                </c:pt>
                <c:pt idx="2380">
                  <c:v>238</c:v>
                </c:pt>
                <c:pt idx="2381">
                  <c:v>238.1</c:v>
                </c:pt>
                <c:pt idx="2382">
                  <c:v>238.2</c:v>
                </c:pt>
                <c:pt idx="2383">
                  <c:v>238.3</c:v>
                </c:pt>
                <c:pt idx="2384">
                  <c:v>238.4</c:v>
                </c:pt>
                <c:pt idx="2385">
                  <c:v>238.5</c:v>
                </c:pt>
                <c:pt idx="2386">
                  <c:v>238.6</c:v>
                </c:pt>
                <c:pt idx="2387">
                  <c:v>238.7</c:v>
                </c:pt>
                <c:pt idx="2388">
                  <c:v>238.8</c:v>
                </c:pt>
                <c:pt idx="2389">
                  <c:v>238.9</c:v>
                </c:pt>
                <c:pt idx="2390">
                  <c:v>239</c:v>
                </c:pt>
                <c:pt idx="2391">
                  <c:v>239.1</c:v>
                </c:pt>
                <c:pt idx="2392">
                  <c:v>239.2</c:v>
                </c:pt>
                <c:pt idx="2393">
                  <c:v>239.3</c:v>
                </c:pt>
                <c:pt idx="2394">
                  <c:v>239.4</c:v>
                </c:pt>
                <c:pt idx="2395">
                  <c:v>239.5</c:v>
                </c:pt>
                <c:pt idx="2396">
                  <c:v>239.6</c:v>
                </c:pt>
                <c:pt idx="2397">
                  <c:v>239.7</c:v>
                </c:pt>
                <c:pt idx="2398">
                  <c:v>239.8</c:v>
                </c:pt>
                <c:pt idx="2399">
                  <c:v>239.9</c:v>
                </c:pt>
                <c:pt idx="2400">
                  <c:v>240</c:v>
                </c:pt>
                <c:pt idx="2401">
                  <c:v>240.1</c:v>
                </c:pt>
                <c:pt idx="2402">
                  <c:v>240.2</c:v>
                </c:pt>
                <c:pt idx="2403">
                  <c:v>240.3</c:v>
                </c:pt>
                <c:pt idx="2404">
                  <c:v>240.4</c:v>
                </c:pt>
                <c:pt idx="2405">
                  <c:v>240.5</c:v>
                </c:pt>
                <c:pt idx="2406">
                  <c:v>240.6</c:v>
                </c:pt>
                <c:pt idx="2407">
                  <c:v>240.7</c:v>
                </c:pt>
                <c:pt idx="2408">
                  <c:v>240.8</c:v>
                </c:pt>
                <c:pt idx="2409">
                  <c:v>240.9</c:v>
                </c:pt>
                <c:pt idx="2410">
                  <c:v>241</c:v>
                </c:pt>
                <c:pt idx="2411">
                  <c:v>241.1</c:v>
                </c:pt>
                <c:pt idx="2412">
                  <c:v>241.2</c:v>
                </c:pt>
                <c:pt idx="2413">
                  <c:v>241.3</c:v>
                </c:pt>
                <c:pt idx="2414">
                  <c:v>241.4</c:v>
                </c:pt>
                <c:pt idx="2415">
                  <c:v>241.5</c:v>
                </c:pt>
                <c:pt idx="2416">
                  <c:v>241.6</c:v>
                </c:pt>
                <c:pt idx="2417">
                  <c:v>241.7</c:v>
                </c:pt>
                <c:pt idx="2418">
                  <c:v>241.8</c:v>
                </c:pt>
                <c:pt idx="2419">
                  <c:v>241.9</c:v>
                </c:pt>
                <c:pt idx="2420">
                  <c:v>242</c:v>
                </c:pt>
                <c:pt idx="2421">
                  <c:v>242.1</c:v>
                </c:pt>
                <c:pt idx="2422">
                  <c:v>242.2</c:v>
                </c:pt>
                <c:pt idx="2423">
                  <c:v>242.3</c:v>
                </c:pt>
                <c:pt idx="2424">
                  <c:v>242.4</c:v>
                </c:pt>
                <c:pt idx="2425">
                  <c:v>242.5</c:v>
                </c:pt>
                <c:pt idx="2426">
                  <c:v>242.6</c:v>
                </c:pt>
                <c:pt idx="2427">
                  <c:v>242.7</c:v>
                </c:pt>
                <c:pt idx="2428">
                  <c:v>242.8</c:v>
                </c:pt>
                <c:pt idx="2429">
                  <c:v>242.9</c:v>
                </c:pt>
                <c:pt idx="2430">
                  <c:v>243</c:v>
                </c:pt>
                <c:pt idx="2431">
                  <c:v>243.1</c:v>
                </c:pt>
                <c:pt idx="2432">
                  <c:v>243.2</c:v>
                </c:pt>
                <c:pt idx="2433">
                  <c:v>243.3</c:v>
                </c:pt>
                <c:pt idx="2434">
                  <c:v>243.4</c:v>
                </c:pt>
                <c:pt idx="2435">
                  <c:v>243.5</c:v>
                </c:pt>
                <c:pt idx="2436">
                  <c:v>243.6</c:v>
                </c:pt>
                <c:pt idx="2437">
                  <c:v>243.7</c:v>
                </c:pt>
                <c:pt idx="2438">
                  <c:v>243.8</c:v>
                </c:pt>
                <c:pt idx="2439">
                  <c:v>243.9</c:v>
                </c:pt>
                <c:pt idx="2440">
                  <c:v>244</c:v>
                </c:pt>
                <c:pt idx="2441">
                  <c:v>244.1</c:v>
                </c:pt>
                <c:pt idx="2442">
                  <c:v>244.2</c:v>
                </c:pt>
                <c:pt idx="2443">
                  <c:v>244.3</c:v>
                </c:pt>
                <c:pt idx="2444">
                  <c:v>244.4</c:v>
                </c:pt>
                <c:pt idx="2445">
                  <c:v>244.5</c:v>
                </c:pt>
                <c:pt idx="2446">
                  <c:v>244.6</c:v>
                </c:pt>
                <c:pt idx="2447">
                  <c:v>244.7</c:v>
                </c:pt>
                <c:pt idx="2448">
                  <c:v>244.8</c:v>
                </c:pt>
                <c:pt idx="2449">
                  <c:v>244.9</c:v>
                </c:pt>
                <c:pt idx="2450">
                  <c:v>245</c:v>
                </c:pt>
                <c:pt idx="2451">
                  <c:v>245.1</c:v>
                </c:pt>
                <c:pt idx="2452">
                  <c:v>245.2</c:v>
                </c:pt>
                <c:pt idx="2453">
                  <c:v>245.3</c:v>
                </c:pt>
                <c:pt idx="2454">
                  <c:v>245.4</c:v>
                </c:pt>
                <c:pt idx="2455">
                  <c:v>245.5</c:v>
                </c:pt>
                <c:pt idx="2456">
                  <c:v>245.6</c:v>
                </c:pt>
                <c:pt idx="2457">
                  <c:v>245.7</c:v>
                </c:pt>
                <c:pt idx="2458">
                  <c:v>245.8</c:v>
                </c:pt>
                <c:pt idx="2459">
                  <c:v>245.9</c:v>
                </c:pt>
                <c:pt idx="2460">
                  <c:v>246</c:v>
                </c:pt>
                <c:pt idx="2461">
                  <c:v>246.1</c:v>
                </c:pt>
                <c:pt idx="2462">
                  <c:v>246.2</c:v>
                </c:pt>
                <c:pt idx="2463">
                  <c:v>246.3</c:v>
                </c:pt>
                <c:pt idx="2464">
                  <c:v>246.4</c:v>
                </c:pt>
                <c:pt idx="2465">
                  <c:v>246.5</c:v>
                </c:pt>
                <c:pt idx="2466">
                  <c:v>246.6</c:v>
                </c:pt>
                <c:pt idx="2467">
                  <c:v>246.7</c:v>
                </c:pt>
                <c:pt idx="2468">
                  <c:v>246.8</c:v>
                </c:pt>
                <c:pt idx="2469">
                  <c:v>246.9</c:v>
                </c:pt>
                <c:pt idx="2470">
                  <c:v>247</c:v>
                </c:pt>
                <c:pt idx="2471">
                  <c:v>247.1</c:v>
                </c:pt>
                <c:pt idx="2472">
                  <c:v>247.2</c:v>
                </c:pt>
                <c:pt idx="2473">
                  <c:v>247.3</c:v>
                </c:pt>
                <c:pt idx="2474">
                  <c:v>247.4</c:v>
                </c:pt>
                <c:pt idx="2475">
                  <c:v>247.5</c:v>
                </c:pt>
                <c:pt idx="2476">
                  <c:v>247.6</c:v>
                </c:pt>
                <c:pt idx="2477">
                  <c:v>247.7</c:v>
                </c:pt>
                <c:pt idx="2478">
                  <c:v>247.8</c:v>
                </c:pt>
                <c:pt idx="2479">
                  <c:v>247.9</c:v>
                </c:pt>
                <c:pt idx="2480">
                  <c:v>248</c:v>
                </c:pt>
                <c:pt idx="2481">
                  <c:v>248.1</c:v>
                </c:pt>
                <c:pt idx="2482">
                  <c:v>248.2</c:v>
                </c:pt>
                <c:pt idx="2483">
                  <c:v>248.3</c:v>
                </c:pt>
                <c:pt idx="2484">
                  <c:v>248.4</c:v>
                </c:pt>
                <c:pt idx="2485">
                  <c:v>248.5</c:v>
                </c:pt>
                <c:pt idx="2486">
                  <c:v>248.6</c:v>
                </c:pt>
                <c:pt idx="2487">
                  <c:v>248.7</c:v>
                </c:pt>
                <c:pt idx="2488">
                  <c:v>248.8</c:v>
                </c:pt>
                <c:pt idx="2489">
                  <c:v>248.9</c:v>
                </c:pt>
                <c:pt idx="2490">
                  <c:v>249</c:v>
                </c:pt>
                <c:pt idx="2491">
                  <c:v>249.1</c:v>
                </c:pt>
                <c:pt idx="2492">
                  <c:v>249.2</c:v>
                </c:pt>
                <c:pt idx="2493">
                  <c:v>249.3</c:v>
                </c:pt>
                <c:pt idx="2494">
                  <c:v>249.4</c:v>
                </c:pt>
                <c:pt idx="2495">
                  <c:v>249.5</c:v>
                </c:pt>
                <c:pt idx="2496">
                  <c:v>249.6</c:v>
                </c:pt>
                <c:pt idx="2497">
                  <c:v>249.7</c:v>
                </c:pt>
                <c:pt idx="2498">
                  <c:v>249.8</c:v>
                </c:pt>
                <c:pt idx="2499">
                  <c:v>249.9</c:v>
                </c:pt>
                <c:pt idx="2500">
                  <c:v>250</c:v>
                </c:pt>
                <c:pt idx="2501">
                  <c:v>250.1</c:v>
                </c:pt>
                <c:pt idx="2502">
                  <c:v>250.2</c:v>
                </c:pt>
                <c:pt idx="2503">
                  <c:v>250.3</c:v>
                </c:pt>
                <c:pt idx="2504">
                  <c:v>250.4</c:v>
                </c:pt>
                <c:pt idx="2505">
                  <c:v>250.5</c:v>
                </c:pt>
                <c:pt idx="2506">
                  <c:v>250.6</c:v>
                </c:pt>
                <c:pt idx="2507">
                  <c:v>250.7</c:v>
                </c:pt>
                <c:pt idx="2508">
                  <c:v>250.8</c:v>
                </c:pt>
                <c:pt idx="2509">
                  <c:v>250.9</c:v>
                </c:pt>
                <c:pt idx="2510">
                  <c:v>251</c:v>
                </c:pt>
                <c:pt idx="2511">
                  <c:v>251.1</c:v>
                </c:pt>
                <c:pt idx="2512">
                  <c:v>251.2</c:v>
                </c:pt>
                <c:pt idx="2513">
                  <c:v>251.3</c:v>
                </c:pt>
                <c:pt idx="2514">
                  <c:v>251.4</c:v>
                </c:pt>
                <c:pt idx="2515">
                  <c:v>251.5</c:v>
                </c:pt>
                <c:pt idx="2516">
                  <c:v>251.6</c:v>
                </c:pt>
                <c:pt idx="2517">
                  <c:v>251.7</c:v>
                </c:pt>
                <c:pt idx="2518">
                  <c:v>251.8</c:v>
                </c:pt>
                <c:pt idx="2519">
                  <c:v>251.9</c:v>
                </c:pt>
                <c:pt idx="2520">
                  <c:v>252</c:v>
                </c:pt>
                <c:pt idx="2521">
                  <c:v>252.1</c:v>
                </c:pt>
                <c:pt idx="2522">
                  <c:v>252.2</c:v>
                </c:pt>
                <c:pt idx="2523">
                  <c:v>252.3</c:v>
                </c:pt>
                <c:pt idx="2524">
                  <c:v>252.4</c:v>
                </c:pt>
                <c:pt idx="2525">
                  <c:v>252.5</c:v>
                </c:pt>
                <c:pt idx="2526">
                  <c:v>252.6</c:v>
                </c:pt>
                <c:pt idx="2527">
                  <c:v>252.7</c:v>
                </c:pt>
                <c:pt idx="2528">
                  <c:v>252.8</c:v>
                </c:pt>
                <c:pt idx="2529">
                  <c:v>252.9</c:v>
                </c:pt>
                <c:pt idx="2530">
                  <c:v>253</c:v>
                </c:pt>
                <c:pt idx="2531">
                  <c:v>253.1</c:v>
                </c:pt>
                <c:pt idx="2532">
                  <c:v>253.2</c:v>
                </c:pt>
                <c:pt idx="2533">
                  <c:v>253.3</c:v>
                </c:pt>
                <c:pt idx="2534">
                  <c:v>253.4</c:v>
                </c:pt>
                <c:pt idx="2535">
                  <c:v>253.5</c:v>
                </c:pt>
                <c:pt idx="2536">
                  <c:v>253.6</c:v>
                </c:pt>
                <c:pt idx="2537">
                  <c:v>253.7</c:v>
                </c:pt>
                <c:pt idx="2538">
                  <c:v>253.8</c:v>
                </c:pt>
                <c:pt idx="2539">
                  <c:v>253.9</c:v>
                </c:pt>
                <c:pt idx="2540">
                  <c:v>254</c:v>
                </c:pt>
                <c:pt idx="2541">
                  <c:v>254.1</c:v>
                </c:pt>
                <c:pt idx="2542">
                  <c:v>254.2</c:v>
                </c:pt>
                <c:pt idx="2543">
                  <c:v>254.3</c:v>
                </c:pt>
                <c:pt idx="2544">
                  <c:v>254.4</c:v>
                </c:pt>
                <c:pt idx="2545">
                  <c:v>254.5</c:v>
                </c:pt>
                <c:pt idx="2546">
                  <c:v>254.6</c:v>
                </c:pt>
                <c:pt idx="2547">
                  <c:v>254.7</c:v>
                </c:pt>
                <c:pt idx="2548">
                  <c:v>254.8</c:v>
                </c:pt>
                <c:pt idx="2549">
                  <c:v>254.9</c:v>
                </c:pt>
                <c:pt idx="2550">
                  <c:v>255</c:v>
                </c:pt>
                <c:pt idx="2551">
                  <c:v>255.1</c:v>
                </c:pt>
                <c:pt idx="2552">
                  <c:v>255.2</c:v>
                </c:pt>
                <c:pt idx="2553">
                  <c:v>255.3</c:v>
                </c:pt>
                <c:pt idx="2554">
                  <c:v>255.4</c:v>
                </c:pt>
                <c:pt idx="2555">
                  <c:v>255.5</c:v>
                </c:pt>
                <c:pt idx="2556">
                  <c:v>255.6</c:v>
                </c:pt>
                <c:pt idx="2557">
                  <c:v>255.7</c:v>
                </c:pt>
                <c:pt idx="2558">
                  <c:v>255.8</c:v>
                </c:pt>
                <c:pt idx="2559">
                  <c:v>255.9</c:v>
                </c:pt>
                <c:pt idx="2560">
                  <c:v>256</c:v>
                </c:pt>
                <c:pt idx="2561">
                  <c:v>256.10000000000002</c:v>
                </c:pt>
                <c:pt idx="2562">
                  <c:v>256.2</c:v>
                </c:pt>
                <c:pt idx="2563">
                  <c:v>256.3</c:v>
                </c:pt>
                <c:pt idx="2564">
                  <c:v>256.39999999999998</c:v>
                </c:pt>
                <c:pt idx="2565">
                  <c:v>256.5</c:v>
                </c:pt>
                <c:pt idx="2566">
                  <c:v>256.60000000000002</c:v>
                </c:pt>
                <c:pt idx="2567">
                  <c:v>256.7</c:v>
                </c:pt>
                <c:pt idx="2568">
                  <c:v>256.8</c:v>
                </c:pt>
                <c:pt idx="2569">
                  <c:v>256.89999999999998</c:v>
                </c:pt>
                <c:pt idx="2570">
                  <c:v>257</c:v>
                </c:pt>
                <c:pt idx="2571">
                  <c:v>257.10000000000002</c:v>
                </c:pt>
                <c:pt idx="2572">
                  <c:v>257.2</c:v>
                </c:pt>
                <c:pt idx="2573">
                  <c:v>257.3</c:v>
                </c:pt>
                <c:pt idx="2574">
                  <c:v>257.39999999999998</c:v>
                </c:pt>
                <c:pt idx="2575">
                  <c:v>257.5</c:v>
                </c:pt>
                <c:pt idx="2576">
                  <c:v>257.60000000000002</c:v>
                </c:pt>
                <c:pt idx="2577">
                  <c:v>257.7</c:v>
                </c:pt>
                <c:pt idx="2578">
                  <c:v>257.8</c:v>
                </c:pt>
                <c:pt idx="2579">
                  <c:v>257.89999999999998</c:v>
                </c:pt>
                <c:pt idx="2580">
                  <c:v>258</c:v>
                </c:pt>
                <c:pt idx="2581">
                  <c:v>258.10000000000002</c:v>
                </c:pt>
                <c:pt idx="2582">
                  <c:v>258.2</c:v>
                </c:pt>
                <c:pt idx="2583">
                  <c:v>258.3</c:v>
                </c:pt>
                <c:pt idx="2584">
                  <c:v>258.39999999999998</c:v>
                </c:pt>
                <c:pt idx="2585">
                  <c:v>258.5</c:v>
                </c:pt>
                <c:pt idx="2586">
                  <c:v>258.60000000000002</c:v>
                </c:pt>
                <c:pt idx="2587">
                  <c:v>258.7</c:v>
                </c:pt>
                <c:pt idx="2588">
                  <c:v>258.8</c:v>
                </c:pt>
                <c:pt idx="2589">
                  <c:v>258.89999999999998</c:v>
                </c:pt>
                <c:pt idx="2590">
                  <c:v>259</c:v>
                </c:pt>
                <c:pt idx="2591">
                  <c:v>259.10000000000002</c:v>
                </c:pt>
                <c:pt idx="2592">
                  <c:v>259.2</c:v>
                </c:pt>
                <c:pt idx="2593">
                  <c:v>259.3</c:v>
                </c:pt>
                <c:pt idx="2594">
                  <c:v>259.39999999999998</c:v>
                </c:pt>
                <c:pt idx="2595">
                  <c:v>259.5</c:v>
                </c:pt>
                <c:pt idx="2596">
                  <c:v>259.60000000000002</c:v>
                </c:pt>
                <c:pt idx="2597">
                  <c:v>259.7</c:v>
                </c:pt>
                <c:pt idx="2598">
                  <c:v>259.8</c:v>
                </c:pt>
                <c:pt idx="2599">
                  <c:v>259.89999999999998</c:v>
                </c:pt>
                <c:pt idx="2600">
                  <c:v>260</c:v>
                </c:pt>
                <c:pt idx="2601">
                  <c:v>260.10000000000002</c:v>
                </c:pt>
                <c:pt idx="2602">
                  <c:v>260.2</c:v>
                </c:pt>
                <c:pt idx="2603">
                  <c:v>260.3</c:v>
                </c:pt>
                <c:pt idx="2604">
                  <c:v>260.39999999999998</c:v>
                </c:pt>
                <c:pt idx="2605">
                  <c:v>260.5</c:v>
                </c:pt>
                <c:pt idx="2606">
                  <c:v>260.60000000000002</c:v>
                </c:pt>
                <c:pt idx="2607">
                  <c:v>260.7</c:v>
                </c:pt>
                <c:pt idx="2608">
                  <c:v>260.8</c:v>
                </c:pt>
                <c:pt idx="2609">
                  <c:v>260.89999999999998</c:v>
                </c:pt>
                <c:pt idx="2610">
                  <c:v>261</c:v>
                </c:pt>
                <c:pt idx="2611">
                  <c:v>261.10000000000002</c:v>
                </c:pt>
                <c:pt idx="2612">
                  <c:v>261.2</c:v>
                </c:pt>
                <c:pt idx="2613">
                  <c:v>261.3</c:v>
                </c:pt>
                <c:pt idx="2614">
                  <c:v>261.39999999999998</c:v>
                </c:pt>
                <c:pt idx="2615">
                  <c:v>261.5</c:v>
                </c:pt>
                <c:pt idx="2616">
                  <c:v>261.60000000000002</c:v>
                </c:pt>
                <c:pt idx="2617">
                  <c:v>261.7</c:v>
                </c:pt>
                <c:pt idx="2618">
                  <c:v>261.8</c:v>
                </c:pt>
                <c:pt idx="2619">
                  <c:v>261.89999999999998</c:v>
                </c:pt>
                <c:pt idx="2620">
                  <c:v>262</c:v>
                </c:pt>
                <c:pt idx="2621">
                  <c:v>262.10000000000002</c:v>
                </c:pt>
                <c:pt idx="2622">
                  <c:v>262.2</c:v>
                </c:pt>
                <c:pt idx="2623">
                  <c:v>262.3</c:v>
                </c:pt>
                <c:pt idx="2624">
                  <c:v>262.39999999999998</c:v>
                </c:pt>
                <c:pt idx="2625">
                  <c:v>262.5</c:v>
                </c:pt>
                <c:pt idx="2626">
                  <c:v>262.60000000000002</c:v>
                </c:pt>
                <c:pt idx="2627">
                  <c:v>262.7</c:v>
                </c:pt>
                <c:pt idx="2628">
                  <c:v>262.8</c:v>
                </c:pt>
                <c:pt idx="2629">
                  <c:v>262.89999999999998</c:v>
                </c:pt>
                <c:pt idx="2630">
                  <c:v>263</c:v>
                </c:pt>
                <c:pt idx="2631">
                  <c:v>263.10000000000002</c:v>
                </c:pt>
                <c:pt idx="2632">
                  <c:v>263.2</c:v>
                </c:pt>
                <c:pt idx="2633">
                  <c:v>263.3</c:v>
                </c:pt>
                <c:pt idx="2634">
                  <c:v>263.39999999999998</c:v>
                </c:pt>
                <c:pt idx="2635">
                  <c:v>263.5</c:v>
                </c:pt>
                <c:pt idx="2636">
                  <c:v>263.60000000000002</c:v>
                </c:pt>
                <c:pt idx="2637">
                  <c:v>263.7</c:v>
                </c:pt>
                <c:pt idx="2638">
                  <c:v>263.8</c:v>
                </c:pt>
                <c:pt idx="2639">
                  <c:v>263.89999999999998</c:v>
                </c:pt>
                <c:pt idx="2640">
                  <c:v>264</c:v>
                </c:pt>
                <c:pt idx="2641">
                  <c:v>264.10000000000002</c:v>
                </c:pt>
                <c:pt idx="2642">
                  <c:v>264.2</c:v>
                </c:pt>
                <c:pt idx="2643">
                  <c:v>264.3</c:v>
                </c:pt>
                <c:pt idx="2644">
                  <c:v>264.39999999999998</c:v>
                </c:pt>
                <c:pt idx="2645">
                  <c:v>264.5</c:v>
                </c:pt>
                <c:pt idx="2646">
                  <c:v>264.60000000000002</c:v>
                </c:pt>
                <c:pt idx="2647">
                  <c:v>264.7</c:v>
                </c:pt>
                <c:pt idx="2648">
                  <c:v>264.8</c:v>
                </c:pt>
                <c:pt idx="2649">
                  <c:v>264.89999999999998</c:v>
                </c:pt>
                <c:pt idx="2650">
                  <c:v>265</c:v>
                </c:pt>
                <c:pt idx="2651">
                  <c:v>265.10000000000002</c:v>
                </c:pt>
                <c:pt idx="2652">
                  <c:v>265.2</c:v>
                </c:pt>
                <c:pt idx="2653">
                  <c:v>265.3</c:v>
                </c:pt>
                <c:pt idx="2654">
                  <c:v>265.39999999999998</c:v>
                </c:pt>
                <c:pt idx="2655">
                  <c:v>265.5</c:v>
                </c:pt>
                <c:pt idx="2656">
                  <c:v>265.60000000000002</c:v>
                </c:pt>
                <c:pt idx="2657">
                  <c:v>265.7</c:v>
                </c:pt>
                <c:pt idx="2658">
                  <c:v>265.8</c:v>
                </c:pt>
                <c:pt idx="2659">
                  <c:v>265.89999999999998</c:v>
                </c:pt>
                <c:pt idx="2660">
                  <c:v>266</c:v>
                </c:pt>
                <c:pt idx="2661">
                  <c:v>266.10000000000002</c:v>
                </c:pt>
                <c:pt idx="2662">
                  <c:v>266.2</c:v>
                </c:pt>
                <c:pt idx="2663">
                  <c:v>266.3</c:v>
                </c:pt>
                <c:pt idx="2664">
                  <c:v>266.39999999999998</c:v>
                </c:pt>
                <c:pt idx="2665">
                  <c:v>266.5</c:v>
                </c:pt>
                <c:pt idx="2666">
                  <c:v>266.60000000000002</c:v>
                </c:pt>
                <c:pt idx="2667">
                  <c:v>266.7</c:v>
                </c:pt>
                <c:pt idx="2668">
                  <c:v>266.8</c:v>
                </c:pt>
                <c:pt idx="2669">
                  <c:v>266.89999999999998</c:v>
                </c:pt>
                <c:pt idx="2670">
                  <c:v>267</c:v>
                </c:pt>
                <c:pt idx="2671">
                  <c:v>267.10000000000002</c:v>
                </c:pt>
                <c:pt idx="2672">
                  <c:v>267.2</c:v>
                </c:pt>
                <c:pt idx="2673">
                  <c:v>267.3</c:v>
                </c:pt>
                <c:pt idx="2674">
                  <c:v>267.39999999999998</c:v>
                </c:pt>
                <c:pt idx="2675">
                  <c:v>267.5</c:v>
                </c:pt>
                <c:pt idx="2676">
                  <c:v>267.60000000000002</c:v>
                </c:pt>
                <c:pt idx="2677">
                  <c:v>267.7</c:v>
                </c:pt>
                <c:pt idx="2678">
                  <c:v>267.8</c:v>
                </c:pt>
                <c:pt idx="2679">
                  <c:v>267.89999999999998</c:v>
                </c:pt>
                <c:pt idx="2680">
                  <c:v>268</c:v>
                </c:pt>
                <c:pt idx="2681">
                  <c:v>268.10000000000002</c:v>
                </c:pt>
                <c:pt idx="2682">
                  <c:v>268.2</c:v>
                </c:pt>
                <c:pt idx="2683">
                  <c:v>268.3</c:v>
                </c:pt>
                <c:pt idx="2684">
                  <c:v>268.39999999999998</c:v>
                </c:pt>
                <c:pt idx="2685">
                  <c:v>268.5</c:v>
                </c:pt>
                <c:pt idx="2686">
                  <c:v>268.60000000000002</c:v>
                </c:pt>
                <c:pt idx="2687">
                  <c:v>268.7</c:v>
                </c:pt>
                <c:pt idx="2688">
                  <c:v>268.8</c:v>
                </c:pt>
                <c:pt idx="2689">
                  <c:v>268.89999999999998</c:v>
                </c:pt>
                <c:pt idx="2690">
                  <c:v>269</c:v>
                </c:pt>
                <c:pt idx="2691">
                  <c:v>269.10000000000002</c:v>
                </c:pt>
                <c:pt idx="2692">
                  <c:v>269.2</c:v>
                </c:pt>
                <c:pt idx="2693">
                  <c:v>269.3</c:v>
                </c:pt>
                <c:pt idx="2694">
                  <c:v>269.39999999999998</c:v>
                </c:pt>
                <c:pt idx="2695">
                  <c:v>269.5</c:v>
                </c:pt>
                <c:pt idx="2696">
                  <c:v>269.60000000000002</c:v>
                </c:pt>
                <c:pt idx="2697">
                  <c:v>269.7</c:v>
                </c:pt>
                <c:pt idx="2698">
                  <c:v>269.8</c:v>
                </c:pt>
                <c:pt idx="2699">
                  <c:v>269.89999999999998</c:v>
                </c:pt>
                <c:pt idx="2700">
                  <c:v>270</c:v>
                </c:pt>
                <c:pt idx="2701">
                  <c:v>270.10000000000002</c:v>
                </c:pt>
                <c:pt idx="2702">
                  <c:v>270.2</c:v>
                </c:pt>
                <c:pt idx="2703">
                  <c:v>270.3</c:v>
                </c:pt>
                <c:pt idx="2704">
                  <c:v>270.39999999999998</c:v>
                </c:pt>
                <c:pt idx="2705">
                  <c:v>270.5</c:v>
                </c:pt>
                <c:pt idx="2706">
                  <c:v>270.60000000000002</c:v>
                </c:pt>
                <c:pt idx="2707">
                  <c:v>270.7</c:v>
                </c:pt>
                <c:pt idx="2708">
                  <c:v>270.8</c:v>
                </c:pt>
                <c:pt idx="2709">
                  <c:v>270.89999999999998</c:v>
                </c:pt>
                <c:pt idx="2710">
                  <c:v>271</c:v>
                </c:pt>
                <c:pt idx="2711">
                  <c:v>271.10000000000002</c:v>
                </c:pt>
                <c:pt idx="2712">
                  <c:v>271.2</c:v>
                </c:pt>
                <c:pt idx="2713">
                  <c:v>271.3</c:v>
                </c:pt>
                <c:pt idx="2714">
                  <c:v>271.39999999999998</c:v>
                </c:pt>
                <c:pt idx="2715">
                  <c:v>271.5</c:v>
                </c:pt>
                <c:pt idx="2716">
                  <c:v>271.60000000000002</c:v>
                </c:pt>
                <c:pt idx="2717">
                  <c:v>271.7</c:v>
                </c:pt>
                <c:pt idx="2718">
                  <c:v>271.8</c:v>
                </c:pt>
                <c:pt idx="2719">
                  <c:v>271.89999999999998</c:v>
                </c:pt>
                <c:pt idx="2720">
                  <c:v>272</c:v>
                </c:pt>
                <c:pt idx="2721">
                  <c:v>272.10000000000002</c:v>
                </c:pt>
                <c:pt idx="2722">
                  <c:v>272.2</c:v>
                </c:pt>
                <c:pt idx="2723">
                  <c:v>272.3</c:v>
                </c:pt>
                <c:pt idx="2724">
                  <c:v>272.39999999999998</c:v>
                </c:pt>
                <c:pt idx="2725">
                  <c:v>272.5</c:v>
                </c:pt>
                <c:pt idx="2726">
                  <c:v>272.60000000000002</c:v>
                </c:pt>
                <c:pt idx="2727">
                  <c:v>272.7</c:v>
                </c:pt>
                <c:pt idx="2728">
                  <c:v>272.8</c:v>
                </c:pt>
                <c:pt idx="2729">
                  <c:v>272.89999999999998</c:v>
                </c:pt>
                <c:pt idx="2730">
                  <c:v>273</c:v>
                </c:pt>
                <c:pt idx="2731">
                  <c:v>273.10000000000002</c:v>
                </c:pt>
                <c:pt idx="2732">
                  <c:v>273.2</c:v>
                </c:pt>
                <c:pt idx="2733">
                  <c:v>273.3</c:v>
                </c:pt>
                <c:pt idx="2734">
                  <c:v>273.39999999999998</c:v>
                </c:pt>
                <c:pt idx="2735">
                  <c:v>273.5</c:v>
                </c:pt>
                <c:pt idx="2736">
                  <c:v>273.60000000000002</c:v>
                </c:pt>
                <c:pt idx="2737">
                  <c:v>273.7</c:v>
                </c:pt>
                <c:pt idx="2738">
                  <c:v>273.8</c:v>
                </c:pt>
                <c:pt idx="2739">
                  <c:v>273.89999999999998</c:v>
                </c:pt>
                <c:pt idx="2740">
                  <c:v>274</c:v>
                </c:pt>
                <c:pt idx="2741">
                  <c:v>274.10000000000002</c:v>
                </c:pt>
                <c:pt idx="2742">
                  <c:v>274.2</c:v>
                </c:pt>
                <c:pt idx="2743">
                  <c:v>274.3</c:v>
                </c:pt>
                <c:pt idx="2744">
                  <c:v>274.39999999999998</c:v>
                </c:pt>
                <c:pt idx="2745">
                  <c:v>274.5</c:v>
                </c:pt>
                <c:pt idx="2746">
                  <c:v>274.60000000000002</c:v>
                </c:pt>
                <c:pt idx="2747">
                  <c:v>274.7</c:v>
                </c:pt>
                <c:pt idx="2748">
                  <c:v>274.8</c:v>
                </c:pt>
                <c:pt idx="2749">
                  <c:v>274.89999999999998</c:v>
                </c:pt>
                <c:pt idx="2750">
                  <c:v>275</c:v>
                </c:pt>
                <c:pt idx="2751">
                  <c:v>275.10000000000002</c:v>
                </c:pt>
                <c:pt idx="2752">
                  <c:v>275.2</c:v>
                </c:pt>
                <c:pt idx="2753">
                  <c:v>275.3</c:v>
                </c:pt>
                <c:pt idx="2754">
                  <c:v>275.39999999999998</c:v>
                </c:pt>
                <c:pt idx="2755">
                  <c:v>275.5</c:v>
                </c:pt>
                <c:pt idx="2756">
                  <c:v>275.60000000000002</c:v>
                </c:pt>
                <c:pt idx="2757">
                  <c:v>275.7</c:v>
                </c:pt>
                <c:pt idx="2758">
                  <c:v>275.8</c:v>
                </c:pt>
                <c:pt idx="2759">
                  <c:v>275.89999999999998</c:v>
                </c:pt>
                <c:pt idx="2760">
                  <c:v>276</c:v>
                </c:pt>
                <c:pt idx="2761">
                  <c:v>276.10000000000002</c:v>
                </c:pt>
                <c:pt idx="2762">
                  <c:v>276.2</c:v>
                </c:pt>
                <c:pt idx="2763">
                  <c:v>276.3</c:v>
                </c:pt>
                <c:pt idx="2764">
                  <c:v>276.39999999999998</c:v>
                </c:pt>
                <c:pt idx="2765">
                  <c:v>276.5</c:v>
                </c:pt>
                <c:pt idx="2766">
                  <c:v>276.60000000000002</c:v>
                </c:pt>
                <c:pt idx="2767">
                  <c:v>276.7</c:v>
                </c:pt>
                <c:pt idx="2768">
                  <c:v>276.8</c:v>
                </c:pt>
                <c:pt idx="2769">
                  <c:v>276.89999999999998</c:v>
                </c:pt>
                <c:pt idx="2770">
                  <c:v>277</c:v>
                </c:pt>
                <c:pt idx="2771">
                  <c:v>277.10000000000002</c:v>
                </c:pt>
                <c:pt idx="2772">
                  <c:v>277.2</c:v>
                </c:pt>
                <c:pt idx="2773">
                  <c:v>277.3</c:v>
                </c:pt>
                <c:pt idx="2774">
                  <c:v>277.39999999999998</c:v>
                </c:pt>
                <c:pt idx="2775">
                  <c:v>277.5</c:v>
                </c:pt>
                <c:pt idx="2776">
                  <c:v>277.60000000000002</c:v>
                </c:pt>
                <c:pt idx="2777">
                  <c:v>277.7</c:v>
                </c:pt>
                <c:pt idx="2778">
                  <c:v>277.8</c:v>
                </c:pt>
                <c:pt idx="2779">
                  <c:v>277.89999999999998</c:v>
                </c:pt>
                <c:pt idx="2780">
                  <c:v>278</c:v>
                </c:pt>
                <c:pt idx="2781">
                  <c:v>278.10000000000002</c:v>
                </c:pt>
                <c:pt idx="2782">
                  <c:v>278.2</c:v>
                </c:pt>
                <c:pt idx="2783">
                  <c:v>278.3</c:v>
                </c:pt>
                <c:pt idx="2784">
                  <c:v>278.39999999999998</c:v>
                </c:pt>
                <c:pt idx="2785">
                  <c:v>278.5</c:v>
                </c:pt>
                <c:pt idx="2786">
                  <c:v>278.60000000000002</c:v>
                </c:pt>
                <c:pt idx="2787">
                  <c:v>278.7</c:v>
                </c:pt>
                <c:pt idx="2788">
                  <c:v>278.8</c:v>
                </c:pt>
                <c:pt idx="2789">
                  <c:v>278.89999999999998</c:v>
                </c:pt>
                <c:pt idx="2790">
                  <c:v>279</c:v>
                </c:pt>
                <c:pt idx="2791">
                  <c:v>279.10000000000002</c:v>
                </c:pt>
                <c:pt idx="2792">
                  <c:v>279.2</c:v>
                </c:pt>
                <c:pt idx="2793">
                  <c:v>279.3</c:v>
                </c:pt>
                <c:pt idx="2794">
                  <c:v>279.39999999999998</c:v>
                </c:pt>
                <c:pt idx="2795">
                  <c:v>279.5</c:v>
                </c:pt>
                <c:pt idx="2796">
                  <c:v>279.60000000000002</c:v>
                </c:pt>
                <c:pt idx="2797">
                  <c:v>279.7</c:v>
                </c:pt>
                <c:pt idx="2798">
                  <c:v>279.8</c:v>
                </c:pt>
                <c:pt idx="2799">
                  <c:v>279.89999999999998</c:v>
                </c:pt>
                <c:pt idx="2800">
                  <c:v>280</c:v>
                </c:pt>
                <c:pt idx="2801">
                  <c:v>280.10000000000002</c:v>
                </c:pt>
                <c:pt idx="2802">
                  <c:v>280.2</c:v>
                </c:pt>
                <c:pt idx="2803">
                  <c:v>280.3</c:v>
                </c:pt>
                <c:pt idx="2804">
                  <c:v>280.39999999999998</c:v>
                </c:pt>
                <c:pt idx="2805">
                  <c:v>280.5</c:v>
                </c:pt>
                <c:pt idx="2806">
                  <c:v>280.60000000000002</c:v>
                </c:pt>
                <c:pt idx="2807">
                  <c:v>280.7</c:v>
                </c:pt>
                <c:pt idx="2808">
                  <c:v>280.8</c:v>
                </c:pt>
                <c:pt idx="2809">
                  <c:v>280.89999999999998</c:v>
                </c:pt>
                <c:pt idx="2810">
                  <c:v>281</c:v>
                </c:pt>
                <c:pt idx="2811">
                  <c:v>281.10000000000002</c:v>
                </c:pt>
                <c:pt idx="2812">
                  <c:v>281.2</c:v>
                </c:pt>
                <c:pt idx="2813">
                  <c:v>281.3</c:v>
                </c:pt>
                <c:pt idx="2814">
                  <c:v>281.39999999999998</c:v>
                </c:pt>
                <c:pt idx="2815">
                  <c:v>281.5</c:v>
                </c:pt>
                <c:pt idx="2816">
                  <c:v>281.60000000000002</c:v>
                </c:pt>
                <c:pt idx="2817">
                  <c:v>281.7</c:v>
                </c:pt>
                <c:pt idx="2818">
                  <c:v>281.8</c:v>
                </c:pt>
                <c:pt idx="2819">
                  <c:v>281.89999999999998</c:v>
                </c:pt>
                <c:pt idx="2820">
                  <c:v>282</c:v>
                </c:pt>
                <c:pt idx="2821">
                  <c:v>282.10000000000002</c:v>
                </c:pt>
                <c:pt idx="2822">
                  <c:v>282.2</c:v>
                </c:pt>
                <c:pt idx="2823">
                  <c:v>282.3</c:v>
                </c:pt>
                <c:pt idx="2824">
                  <c:v>282.39999999999998</c:v>
                </c:pt>
                <c:pt idx="2825">
                  <c:v>282.5</c:v>
                </c:pt>
                <c:pt idx="2826">
                  <c:v>282.60000000000002</c:v>
                </c:pt>
                <c:pt idx="2827">
                  <c:v>282.7</c:v>
                </c:pt>
                <c:pt idx="2828">
                  <c:v>282.8</c:v>
                </c:pt>
                <c:pt idx="2829">
                  <c:v>282.89999999999998</c:v>
                </c:pt>
                <c:pt idx="2830">
                  <c:v>283</c:v>
                </c:pt>
                <c:pt idx="2831">
                  <c:v>283.10000000000002</c:v>
                </c:pt>
                <c:pt idx="2832">
                  <c:v>283.2</c:v>
                </c:pt>
                <c:pt idx="2833">
                  <c:v>283.3</c:v>
                </c:pt>
                <c:pt idx="2834">
                  <c:v>283.39999999999998</c:v>
                </c:pt>
                <c:pt idx="2835">
                  <c:v>283.5</c:v>
                </c:pt>
                <c:pt idx="2836">
                  <c:v>283.60000000000002</c:v>
                </c:pt>
                <c:pt idx="2837">
                  <c:v>283.7</c:v>
                </c:pt>
                <c:pt idx="2838">
                  <c:v>283.8</c:v>
                </c:pt>
                <c:pt idx="2839">
                  <c:v>283.89999999999998</c:v>
                </c:pt>
                <c:pt idx="2840">
                  <c:v>284</c:v>
                </c:pt>
                <c:pt idx="2841">
                  <c:v>284.10000000000002</c:v>
                </c:pt>
                <c:pt idx="2842">
                  <c:v>284.2</c:v>
                </c:pt>
                <c:pt idx="2843">
                  <c:v>284.3</c:v>
                </c:pt>
                <c:pt idx="2844">
                  <c:v>284.39999999999998</c:v>
                </c:pt>
                <c:pt idx="2845">
                  <c:v>284.5</c:v>
                </c:pt>
                <c:pt idx="2846">
                  <c:v>284.60000000000002</c:v>
                </c:pt>
                <c:pt idx="2847">
                  <c:v>284.7</c:v>
                </c:pt>
                <c:pt idx="2848">
                  <c:v>284.8</c:v>
                </c:pt>
                <c:pt idx="2849">
                  <c:v>284.89999999999998</c:v>
                </c:pt>
                <c:pt idx="2850">
                  <c:v>285</c:v>
                </c:pt>
                <c:pt idx="2851">
                  <c:v>285.10000000000002</c:v>
                </c:pt>
                <c:pt idx="2852">
                  <c:v>285.2</c:v>
                </c:pt>
                <c:pt idx="2853">
                  <c:v>285.3</c:v>
                </c:pt>
                <c:pt idx="2854">
                  <c:v>285.39999999999998</c:v>
                </c:pt>
                <c:pt idx="2855">
                  <c:v>285.5</c:v>
                </c:pt>
                <c:pt idx="2856">
                  <c:v>285.60000000000002</c:v>
                </c:pt>
                <c:pt idx="2857">
                  <c:v>285.7</c:v>
                </c:pt>
                <c:pt idx="2858">
                  <c:v>285.8</c:v>
                </c:pt>
                <c:pt idx="2859">
                  <c:v>285.89999999999998</c:v>
                </c:pt>
                <c:pt idx="2860">
                  <c:v>286</c:v>
                </c:pt>
                <c:pt idx="2861">
                  <c:v>286.10000000000002</c:v>
                </c:pt>
                <c:pt idx="2862">
                  <c:v>286.2</c:v>
                </c:pt>
                <c:pt idx="2863">
                  <c:v>286.3</c:v>
                </c:pt>
                <c:pt idx="2864">
                  <c:v>286.39999999999998</c:v>
                </c:pt>
                <c:pt idx="2865">
                  <c:v>286.5</c:v>
                </c:pt>
                <c:pt idx="2866">
                  <c:v>286.60000000000002</c:v>
                </c:pt>
                <c:pt idx="2867">
                  <c:v>286.7</c:v>
                </c:pt>
                <c:pt idx="2868">
                  <c:v>286.8</c:v>
                </c:pt>
                <c:pt idx="2869">
                  <c:v>286.89999999999998</c:v>
                </c:pt>
                <c:pt idx="2870">
                  <c:v>287</c:v>
                </c:pt>
                <c:pt idx="2871">
                  <c:v>287.10000000000002</c:v>
                </c:pt>
                <c:pt idx="2872">
                  <c:v>287.2</c:v>
                </c:pt>
                <c:pt idx="2873">
                  <c:v>287.3</c:v>
                </c:pt>
                <c:pt idx="2874">
                  <c:v>287.39999999999998</c:v>
                </c:pt>
                <c:pt idx="2875">
                  <c:v>287.5</c:v>
                </c:pt>
                <c:pt idx="2876">
                  <c:v>287.60000000000002</c:v>
                </c:pt>
                <c:pt idx="2877">
                  <c:v>287.7</c:v>
                </c:pt>
                <c:pt idx="2878">
                  <c:v>287.8</c:v>
                </c:pt>
                <c:pt idx="2879">
                  <c:v>287.89999999999998</c:v>
                </c:pt>
                <c:pt idx="2880">
                  <c:v>288</c:v>
                </c:pt>
                <c:pt idx="2881">
                  <c:v>288.10000000000002</c:v>
                </c:pt>
                <c:pt idx="2882">
                  <c:v>288.2</c:v>
                </c:pt>
                <c:pt idx="2883">
                  <c:v>288.3</c:v>
                </c:pt>
                <c:pt idx="2884">
                  <c:v>288.39999999999998</c:v>
                </c:pt>
                <c:pt idx="2885">
                  <c:v>288.5</c:v>
                </c:pt>
                <c:pt idx="2886">
                  <c:v>288.60000000000002</c:v>
                </c:pt>
                <c:pt idx="2887">
                  <c:v>288.7</c:v>
                </c:pt>
                <c:pt idx="2888">
                  <c:v>288.8</c:v>
                </c:pt>
                <c:pt idx="2889">
                  <c:v>288.89999999999998</c:v>
                </c:pt>
                <c:pt idx="2890">
                  <c:v>289</c:v>
                </c:pt>
                <c:pt idx="2891">
                  <c:v>289.10000000000002</c:v>
                </c:pt>
                <c:pt idx="2892">
                  <c:v>289.2</c:v>
                </c:pt>
                <c:pt idx="2893">
                  <c:v>289.3</c:v>
                </c:pt>
                <c:pt idx="2894">
                  <c:v>289.39999999999998</c:v>
                </c:pt>
                <c:pt idx="2895">
                  <c:v>289.5</c:v>
                </c:pt>
                <c:pt idx="2896">
                  <c:v>289.60000000000002</c:v>
                </c:pt>
                <c:pt idx="2897">
                  <c:v>289.7</c:v>
                </c:pt>
                <c:pt idx="2898">
                  <c:v>289.8</c:v>
                </c:pt>
                <c:pt idx="2899">
                  <c:v>289.89999999999998</c:v>
                </c:pt>
                <c:pt idx="2900">
                  <c:v>290</c:v>
                </c:pt>
                <c:pt idx="2901">
                  <c:v>290.10000000000002</c:v>
                </c:pt>
                <c:pt idx="2902">
                  <c:v>290.2</c:v>
                </c:pt>
                <c:pt idx="2903">
                  <c:v>290.3</c:v>
                </c:pt>
                <c:pt idx="2904">
                  <c:v>290.39999999999998</c:v>
                </c:pt>
                <c:pt idx="2905">
                  <c:v>290.5</c:v>
                </c:pt>
                <c:pt idx="2906">
                  <c:v>290.60000000000002</c:v>
                </c:pt>
                <c:pt idx="2907">
                  <c:v>290.7</c:v>
                </c:pt>
                <c:pt idx="2908">
                  <c:v>290.8</c:v>
                </c:pt>
                <c:pt idx="2909">
                  <c:v>290.89999999999998</c:v>
                </c:pt>
                <c:pt idx="2910">
                  <c:v>291</c:v>
                </c:pt>
                <c:pt idx="2911">
                  <c:v>291.10000000000002</c:v>
                </c:pt>
                <c:pt idx="2912">
                  <c:v>291.2</c:v>
                </c:pt>
                <c:pt idx="2913">
                  <c:v>291.3</c:v>
                </c:pt>
                <c:pt idx="2914">
                  <c:v>291.39999999999998</c:v>
                </c:pt>
                <c:pt idx="2915">
                  <c:v>291.5</c:v>
                </c:pt>
                <c:pt idx="2916">
                  <c:v>291.60000000000002</c:v>
                </c:pt>
                <c:pt idx="2917">
                  <c:v>291.7</c:v>
                </c:pt>
                <c:pt idx="2918">
                  <c:v>291.8</c:v>
                </c:pt>
                <c:pt idx="2919">
                  <c:v>291.89999999999998</c:v>
                </c:pt>
                <c:pt idx="2920">
                  <c:v>292</c:v>
                </c:pt>
                <c:pt idx="2921">
                  <c:v>292.10000000000002</c:v>
                </c:pt>
                <c:pt idx="2922">
                  <c:v>292.2</c:v>
                </c:pt>
                <c:pt idx="2923">
                  <c:v>292.3</c:v>
                </c:pt>
                <c:pt idx="2924">
                  <c:v>292.39999999999998</c:v>
                </c:pt>
                <c:pt idx="2925">
                  <c:v>292.5</c:v>
                </c:pt>
                <c:pt idx="2926">
                  <c:v>292.60000000000002</c:v>
                </c:pt>
                <c:pt idx="2927">
                  <c:v>292.7</c:v>
                </c:pt>
                <c:pt idx="2928">
                  <c:v>292.8</c:v>
                </c:pt>
                <c:pt idx="2929">
                  <c:v>292.89999999999998</c:v>
                </c:pt>
                <c:pt idx="2930">
                  <c:v>293</c:v>
                </c:pt>
                <c:pt idx="2931">
                  <c:v>293.10000000000002</c:v>
                </c:pt>
                <c:pt idx="2932">
                  <c:v>293.2</c:v>
                </c:pt>
                <c:pt idx="2933">
                  <c:v>293.3</c:v>
                </c:pt>
                <c:pt idx="2934">
                  <c:v>293.39999999999998</c:v>
                </c:pt>
                <c:pt idx="2935">
                  <c:v>293.5</c:v>
                </c:pt>
                <c:pt idx="2936">
                  <c:v>293.60000000000002</c:v>
                </c:pt>
                <c:pt idx="2937">
                  <c:v>293.7</c:v>
                </c:pt>
                <c:pt idx="2938">
                  <c:v>293.8</c:v>
                </c:pt>
                <c:pt idx="2939">
                  <c:v>293.89999999999998</c:v>
                </c:pt>
                <c:pt idx="2940">
                  <c:v>294</c:v>
                </c:pt>
                <c:pt idx="2941">
                  <c:v>294.10000000000002</c:v>
                </c:pt>
                <c:pt idx="2942">
                  <c:v>294.2</c:v>
                </c:pt>
                <c:pt idx="2943">
                  <c:v>294.3</c:v>
                </c:pt>
                <c:pt idx="2944">
                  <c:v>294.39999999999998</c:v>
                </c:pt>
                <c:pt idx="2945">
                  <c:v>294.5</c:v>
                </c:pt>
                <c:pt idx="2946">
                  <c:v>294.60000000000002</c:v>
                </c:pt>
                <c:pt idx="2947">
                  <c:v>294.7</c:v>
                </c:pt>
                <c:pt idx="2948">
                  <c:v>294.8</c:v>
                </c:pt>
                <c:pt idx="2949">
                  <c:v>294.89999999999998</c:v>
                </c:pt>
                <c:pt idx="2950">
                  <c:v>295</c:v>
                </c:pt>
                <c:pt idx="2951">
                  <c:v>295.10000000000002</c:v>
                </c:pt>
                <c:pt idx="2952">
                  <c:v>295.2</c:v>
                </c:pt>
                <c:pt idx="2953">
                  <c:v>295.3</c:v>
                </c:pt>
                <c:pt idx="2954">
                  <c:v>295.39999999999998</c:v>
                </c:pt>
                <c:pt idx="2955">
                  <c:v>295.5</c:v>
                </c:pt>
                <c:pt idx="2956">
                  <c:v>295.60000000000002</c:v>
                </c:pt>
                <c:pt idx="2957">
                  <c:v>295.7</c:v>
                </c:pt>
                <c:pt idx="2958">
                  <c:v>295.8</c:v>
                </c:pt>
                <c:pt idx="2959">
                  <c:v>295.89999999999998</c:v>
                </c:pt>
                <c:pt idx="2960">
                  <c:v>296</c:v>
                </c:pt>
                <c:pt idx="2961">
                  <c:v>296.10000000000002</c:v>
                </c:pt>
                <c:pt idx="2962">
                  <c:v>296.2</c:v>
                </c:pt>
                <c:pt idx="2963">
                  <c:v>296.3</c:v>
                </c:pt>
                <c:pt idx="2964">
                  <c:v>296.39999999999998</c:v>
                </c:pt>
                <c:pt idx="2965">
                  <c:v>296.5</c:v>
                </c:pt>
                <c:pt idx="2966">
                  <c:v>296.60000000000002</c:v>
                </c:pt>
                <c:pt idx="2967">
                  <c:v>296.7</c:v>
                </c:pt>
                <c:pt idx="2968">
                  <c:v>296.8</c:v>
                </c:pt>
                <c:pt idx="2969">
                  <c:v>296.89999999999998</c:v>
                </c:pt>
                <c:pt idx="2970">
                  <c:v>297</c:v>
                </c:pt>
                <c:pt idx="2971">
                  <c:v>297.10000000000002</c:v>
                </c:pt>
                <c:pt idx="2972">
                  <c:v>297.2</c:v>
                </c:pt>
                <c:pt idx="2973">
                  <c:v>297.3</c:v>
                </c:pt>
                <c:pt idx="2974">
                  <c:v>297.39999999999998</c:v>
                </c:pt>
                <c:pt idx="2975">
                  <c:v>297.5</c:v>
                </c:pt>
                <c:pt idx="2976">
                  <c:v>297.60000000000002</c:v>
                </c:pt>
                <c:pt idx="2977">
                  <c:v>297.7</c:v>
                </c:pt>
                <c:pt idx="2978">
                  <c:v>297.8</c:v>
                </c:pt>
                <c:pt idx="2979">
                  <c:v>297.89999999999998</c:v>
                </c:pt>
                <c:pt idx="2980">
                  <c:v>298</c:v>
                </c:pt>
                <c:pt idx="2981">
                  <c:v>298.10000000000002</c:v>
                </c:pt>
                <c:pt idx="2982">
                  <c:v>298.2</c:v>
                </c:pt>
                <c:pt idx="2983">
                  <c:v>298.3</c:v>
                </c:pt>
                <c:pt idx="2984">
                  <c:v>298.39999999999998</c:v>
                </c:pt>
                <c:pt idx="2985">
                  <c:v>298.5</c:v>
                </c:pt>
                <c:pt idx="2986">
                  <c:v>298.60000000000002</c:v>
                </c:pt>
                <c:pt idx="2987">
                  <c:v>298.7</c:v>
                </c:pt>
                <c:pt idx="2988">
                  <c:v>298.8</c:v>
                </c:pt>
                <c:pt idx="2989">
                  <c:v>298.89999999999998</c:v>
                </c:pt>
                <c:pt idx="2990">
                  <c:v>299</c:v>
                </c:pt>
                <c:pt idx="2991">
                  <c:v>299.10000000000002</c:v>
                </c:pt>
                <c:pt idx="2992">
                  <c:v>299.2</c:v>
                </c:pt>
                <c:pt idx="2993">
                  <c:v>299.3</c:v>
                </c:pt>
                <c:pt idx="2994">
                  <c:v>299.39999999999998</c:v>
                </c:pt>
                <c:pt idx="2995">
                  <c:v>299.5</c:v>
                </c:pt>
                <c:pt idx="2996">
                  <c:v>299.60000000000002</c:v>
                </c:pt>
                <c:pt idx="2997">
                  <c:v>299.7</c:v>
                </c:pt>
                <c:pt idx="2998">
                  <c:v>299.8</c:v>
                </c:pt>
                <c:pt idx="2999">
                  <c:v>299.89999999999998</c:v>
                </c:pt>
                <c:pt idx="3000">
                  <c:v>300</c:v>
                </c:pt>
                <c:pt idx="3001">
                  <c:v>300.10000000000002</c:v>
                </c:pt>
                <c:pt idx="3002">
                  <c:v>300.2</c:v>
                </c:pt>
                <c:pt idx="3003">
                  <c:v>300.3</c:v>
                </c:pt>
                <c:pt idx="3004">
                  <c:v>300.39999999999998</c:v>
                </c:pt>
                <c:pt idx="3005">
                  <c:v>300.5</c:v>
                </c:pt>
                <c:pt idx="3006">
                  <c:v>300.60000000000002</c:v>
                </c:pt>
                <c:pt idx="3007">
                  <c:v>300.7</c:v>
                </c:pt>
                <c:pt idx="3008">
                  <c:v>300.8</c:v>
                </c:pt>
                <c:pt idx="3009">
                  <c:v>300.89999999999998</c:v>
                </c:pt>
                <c:pt idx="3010">
                  <c:v>301</c:v>
                </c:pt>
                <c:pt idx="3011">
                  <c:v>301.10000000000002</c:v>
                </c:pt>
                <c:pt idx="3012">
                  <c:v>301.2</c:v>
                </c:pt>
                <c:pt idx="3013">
                  <c:v>301.3</c:v>
                </c:pt>
                <c:pt idx="3014">
                  <c:v>301.39999999999998</c:v>
                </c:pt>
                <c:pt idx="3015">
                  <c:v>301.5</c:v>
                </c:pt>
                <c:pt idx="3016">
                  <c:v>301.60000000000002</c:v>
                </c:pt>
                <c:pt idx="3017">
                  <c:v>301.7</c:v>
                </c:pt>
                <c:pt idx="3018">
                  <c:v>301.8</c:v>
                </c:pt>
                <c:pt idx="3019">
                  <c:v>301.89999999999998</c:v>
                </c:pt>
                <c:pt idx="3020">
                  <c:v>302</c:v>
                </c:pt>
                <c:pt idx="3021">
                  <c:v>302.10000000000002</c:v>
                </c:pt>
                <c:pt idx="3022">
                  <c:v>302.2</c:v>
                </c:pt>
                <c:pt idx="3023">
                  <c:v>302.3</c:v>
                </c:pt>
                <c:pt idx="3024">
                  <c:v>302.39999999999998</c:v>
                </c:pt>
                <c:pt idx="3025">
                  <c:v>302.5</c:v>
                </c:pt>
                <c:pt idx="3026">
                  <c:v>302.60000000000002</c:v>
                </c:pt>
                <c:pt idx="3027">
                  <c:v>302.7</c:v>
                </c:pt>
                <c:pt idx="3028">
                  <c:v>302.8</c:v>
                </c:pt>
                <c:pt idx="3029">
                  <c:v>302.89999999999998</c:v>
                </c:pt>
                <c:pt idx="3030">
                  <c:v>303</c:v>
                </c:pt>
                <c:pt idx="3031">
                  <c:v>303.10000000000002</c:v>
                </c:pt>
                <c:pt idx="3032">
                  <c:v>303.2</c:v>
                </c:pt>
                <c:pt idx="3033">
                  <c:v>303.3</c:v>
                </c:pt>
                <c:pt idx="3034">
                  <c:v>303.39999999999998</c:v>
                </c:pt>
                <c:pt idx="3035">
                  <c:v>303.5</c:v>
                </c:pt>
                <c:pt idx="3036">
                  <c:v>303.60000000000002</c:v>
                </c:pt>
                <c:pt idx="3037">
                  <c:v>303.7</c:v>
                </c:pt>
                <c:pt idx="3038">
                  <c:v>303.8</c:v>
                </c:pt>
                <c:pt idx="3039">
                  <c:v>303.89999999999998</c:v>
                </c:pt>
                <c:pt idx="3040">
                  <c:v>304</c:v>
                </c:pt>
                <c:pt idx="3041">
                  <c:v>304.10000000000002</c:v>
                </c:pt>
                <c:pt idx="3042">
                  <c:v>304.2</c:v>
                </c:pt>
                <c:pt idx="3043">
                  <c:v>304.3</c:v>
                </c:pt>
                <c:pt idx="3044">
                  <c:v>304.39999999999998</c:v>
                </c:pt>
                <c:pt idx="3045">
                  <c:v>304.5</c:v>
                </c:pt>
                <c:pt idx="3046">
                  <c:v>304.60000000000002</c:v>
                </c:pt>
                <c:pt idx="3047">
                  <c:v>304.7</c:v>
                </c:pt>
                <c:pt idx="3048">
                  <c:v>304.8</c:v>
                </c:pt>
                <c:pt idx="3049">
                  <c:v>304.89999999999998</c:v>
                </c:pt>
                <c:pt idx="3050">
                  <c:v>305</c:v>
                </c:pt>
                <c:pt idx="3051">
                  <c:v>305.10000000000002</c:v>
                </c:pt>
                <c:pt idx="3052">
                  <c:v>305.2</c:v>
                </c:pt>
                <c:pt idx="3053">
                  <c:v>305.3</c:v>
                </c:pt>
                <c:pt idx="3054">
                  <c:v>305.39999999999998</c:v>
                </c:pt>
                <c:pt idx="3055">
                  <c:v>305.5</c:v>
                </c:pt>
                <c:pt idx="3056">
                  <c:v>305.60000000000002</c:v>
                </c:pt>
                <c:pt idx="3057">
                  <c:v>305.7</c:v>
                </c:pt>
                <c:pt idx="3058">
                  <c:v>305.8</c:v>
                </c:pt>
                <c:pt idx="3059">
                  <c:v>305.89999999999998</c:v>
                </c:pt>
                <c:pt idx="3060">
                  <c:v>306</c:v>
                </c:pt>
                <c:pt idx="3061">
                  <c:v>306.10000000000002</c:v>
                </c:pt>
                <c:pt idx="3062">
                  <c:v>306.2</c:v>
                </c:pt>
                <c:pt idx="3063">
                  <c:v>306.3</c:v>
                </c:pt>
                <c:pt idx="3064">
                  <c:v>306.39999999999998</c:v>
                </c:pt>
                <c:pt idx="3065">
                  <c:v>306.5</c:v>
                </c:pt>
                <c:pt idx="3066">
                  <c:v>306.60000000000002</c:v>
                </c:pt>
                <c:pt idx="3067">
                  <c:v>306.7</c:v>
                </c:pt>
                <c:pt idx="3068">
                  <c:v>306.8</c:v>
                </c:pt>
                <c:pt idx="3069">
                  <c:v>306.89999999999998</c:v>
                </c:pt>
                <c:pt idx="3070">
                  <c:v>307</c:v>
                </c:pt>
                <c:pt idx="3071">
                  <c:v>307.10000000000002</c:v>
                </c:pt>
                <c:pt idx="3072">
                  <c:v>307.2</c:v>
                </c:pt>
                <c:pt idx="3073">
                  <c:v>307.3</c:v>
                </c:pt>
                <c:pt idx="3074">
                  <c:v>307.39999999999998</c:v>
                </c:pt>
                <c:pt idx="3075">
                  <c:v>307.5</c:v>
                </c:pt>
                <c:pt idx="3076">
                  <c:v>307.60000000000002</c:v>
                </c:pt>
                <c:pt idx="3077">
                  <c:v>307.7</c:v>
                </c:pt>
                <c:pt idx="3078">
                  <c:v>307.8</c:v>
                </c:pt>
                <c:pt idx="3079">
                  <c:v>307.89999999999998</c:v>
                </c:pt>
                <c:pt idx="3080">
                  <c:v>308</c:v>
                </c:pt>
                <c:pt idx="3081">
                  <c:v>308.10000000000002</c:v>
                </c:pt>
                <c:pt idx="3082">
                  <c:v>308.2</c:v>
                </c:pt>
                <c:pt idx="3083">
                  <c:v>308.3</c:v>
                </c:pt>
                <c:pt idx="3084">
                  <c:v>308.39999999999998</c:v>
                </c:pt>
                <c:pt idx="3085">
                  <c:v>308.5</c:v>
                </c:pt>
                <c:pt idx="3086">
                  <c:v>308.60000000000002</c:v>
                </c:pt>
                <c:pt idx="3087">
                  <c:v>308.7</c:v>
                </c:pt>
                <c:pt idx="3088">
                  <c:v>308.8</c:v>
                </c:pt>
                <c:pt idx="3089">
                  <c:v>308.89999999999998</c:v>
                </c:pt>
                <c:pt idx="3090">
                  <c:v>309</c:v>
                </c:pt>
                <c:pt idx="3091">
                  <c:v>309.10000000000002</c:v>
                </c:pt>
                <c:pt idx="3092">
                  <c:v>309.2</c:v>
                </c:pt>
                <c:pt idx="3093">
                  <c:v>309.3</c:v>
                </c:pt>
                <c:pt idx="3094">
                  <c:v>309.39999999999998</c:v>
                </c:pt>
                <c:pt idx="3095">
                  <c:v>309.5</c:v>
                </c:pt>
                <c:pt idx="3096">
                  <c:v>309.60000000000002</c:v>
                </c:pt>
                <c:pt idx="3097">
                  <c:v>309.7</c:v>
                </c:pt>
                <c:pt idx="3098">
                  <c:v>309.8</c:v>
                </c:pt>
                <c:pt idx="3099">
                  <c:v>309.89999999999998</c:v>
                </c:pt>
                <c:pt idx="3100">
                  <c:v>310</c:v>
                </c:pt>
                <c:pt idx="3101">
                  <c:v>310.10000000000002</c:v>
                </c:pt>
                <c:pt idx="3102">
                  <c:v>310.2</c:v>
                </c:pt>
                <c:pt idx="3103">
                  <c:v>310.3</c:v>
                </c:pt>
                <c:pt idx="3104">
                  <c:v>310.39999999999998</c:v>
                </c:pt>
                <c:pt idx="3105">
                  <c:v>310.5</c:v>
                </c:pt>
                <c:pt idx="3106">
                  <c:v>310.60000000000002</c:v>
                </c:pt>
                <c:pt idx="3107">
                  <c:v>310.7</c:v>
                </c:pt>
                <c:pt idx="3108">
                  <c:v>310.8</c:v>
                </c:pt>
                <c:pt idx="3109">
                  <c:v>310.89999999999998</c:v>
                </c:pt>
                <c:pt idx="3110">
                  <c:v>311</c:v>
                </c:pt>
                <c:pt idx="3111">
                  <c:v>311.10000000000002</c:v>
                </c:pt>
                <c:pt idx="3112">
                  <c:v>311.2</c:v>
                </c:pt>
                <c:pt idx="3113">
                  <c:v>311.3</c:v>
                </c:pt>
                <c:pt idx="3114">
                  <c:v>311.39999999999998</c:v>
                </c:pt>
                <c:pt idx="3115">
                  <c:v>311.5</c:v>
                </c:pt>
                <c:pt idx="3116">
                  <c:v>311.60000000000002</c:v>
                </c:pt>
                <c:pt idx="3117">
                  <c:v>311.7</c:v>
                </c:pt>
                <c:pt idx="3118">
                  <c:v>311.8</c:v>
                </c:pt>
                <c:pt idx="3119">
                  <c:v>311.89999999999998</c:v>
                </c:pt>
                <c:pt idx="3120">
                  <c:v>312</c:v>
                </c:pt>
                <c:pt idx="3121">
                  <c:v>312.10000000000002</c:v>
                </c:pt>
                <c:pt idx="3122">
                  <c:v>312.2</c:v>
                </c:pt>
                <c:pt idx="3123">
                  <c:v>312.3</c:v>
                </c:pt>
                <c:pt idx="3124">
                  <c:v>312.39999999999998</c:v>
                </c:pt>
                <c:pt idx="3125">
                  <c:v>312.5</c:v>
                </c:pt>
                <c:pt idx="3126">
                  <c:v>312.60000000000002</c:v>
                </c:pt>
                <c:pt idx="3127">
                  <c:v>312.7</c:v>
                </c:pt>
                <c:pt idx="3128">
                  <c:v>312.8</c:v>
                </c:pt>
                <c:pt idx="3129">
                  <c:v>312.89999999999998</c:v>
                </c:pt>
                <c:pt idx="3130">
                  <c:v>313</c:v>
                </c:pt>
                <c:pt idx="3131">
                  <c:v>313.10000000000002</c:v>
                </c:pt>
                <c:pt idx="3132">
                  <c:v>313.2</c:v>
                </c:pt>
                <c:pt idx="3133">
                  <c:v>313.3</c:v>
                </c:pt>
                <c:pt idx="3134">
                  <c:v>313.39999999999998</c:v>
                </c:pt>
                <c:pt idx="3135">
                  <c:v>313.5</c:v>
                </c:pt>
                <c:pt idx="3136">
                  <c:v>313.60000000000002</c:v>
                </c:pt>
                <c:pt idx="3137">
                  <c:v>313.7</c:v>
                </c:pt>
                <c:pt idx="3138">
                  <c:v>313.8</c:v>
                </c:pt>
                <c:pt idx="3139">
                  <c:v>313.89999999999998</c:v>
                </c:pt>
                <c:pt idx="3140">
                  <c:v>314</c:v>
                </c:pt>
                <c:pt idx="3141">
                  <c:v>314.10000000000002</c:v>
                </c:pt>
                <c:pt idx="3142">
                  <c:v>314.2</c:v>
                </c:pt>
                <c:pt idx="3143">
                  <c:v>314.3</c:v>
                </c:pt>
                <c:pt idx="3144">
                  <c:v>314.39999999999998</c:v>
                </c:pt>
                <c:pt idx="3145">
                  <c:v>314.5</c:v>
                </c:pt>
                <c:pt idx="3146">
                  <c:v>314.60000000000002</c:v>
                </c:pt>
                <c:pt idx="3147">
                  <c:v>314.7</c:v>
                </c:pt>
                <c:pt idx="3148">
                  <c:v>314.8</c:v>
                </c:pt>
                <c:pt idx="3149">
                  <c:v>314.89999999999998</c:v>
                </c:pt>
                <c:pt idx="3150">
                  <c:v>315</c:v>
                </c:pt>
                <c:pt idx="3151">
                  <c:v>315.10000000000002</c:v>
                </c:pt>
                <c:pt idx="3152">
                  <c:v>315.2</c:v>
                </c:pt>
                <c:pt idx="3153">
                  <c:v>315.3</c:v>
                </c:pt>
                <c:pt idx="3154">
                  <c:v>315.39999999999998</c:v>
                </c:pt>
                <c:pt idx="3155">
                  <c:v>315.5</c:v>
                </c:pt>
                <c:pt idx="3156">
                  <c:v>315.60000000000002</c:v>
                </c:pt>
                <c:pt idx="3157">
                  <c:v>315.7</c:v>
                </c:pt>
                <c:pt idx="3158">
                  <c:v>315.8</c:v>
                </c:pt>
                <c:pt idx="3159">
                  <c:v>315.89999999999998</c:v>
                </c:pt>
                <c:pt idx="3160">
                  <c:v>316</c:v>
                </c:pt>
                <c:pt idx="3161">
                  <c:v>316.10000000000002</c:v>
                </c:pt>
                <c:pt idx="3162">
                  <c:v>316.2</c:v>
                </c:pt>
                <c:pt idx="3163">
                  <c:v>316.3</c:v>
                </c:pt>
                <c:pt idx="3164">
                  <c:v>316.39999999999998</c:v>
                </c:pt>
                <c:pt idx="3165">
                  <c:v>316.5</c:v>
                </c:pt>
                <c:pt idx="3166">
                  <c:v>316.60000000000002</c:v>
                </c:pt>
                <c:pt idx="3167">
                  <c:v>316.7</c:v>
                </c:pt>
                <c:pt idx="3168">
                  <c:v>316.8</c:v>
                </c:pt>
                <c:pt idx="3169">
                  <c:v>316.89999999999998</c:v>
                </c:pt>
                <c:pt idx="3170">
                  <c:v>317</c:v>
                </c:pt>
                <c:pt idx="3171">
                  <c:v>317.10000000000002</c:v>
                </c:pt>
                <c:pt idx="3172">
                  <c:v>317.2</c:v>
                </c:pt>
                <c:pt idx="3173">
                  <c:v>317.3</c:v>
                </c:pt>
                <c:pt idx="3174">
                  <c:v>317.39999999999998</c:v>
                </c:pt>
                <c:pt idx="3175">
                  <c:v>317.5</c:v>
                </c:pt>
                <c:pt idx="3176">
                  <c:v>317.60000000000002</c:v>
                </c:pt>
                <c:pt idx="3177">
                  <c:v>317.7</c:v>
                </c:pt>
                <c:pt idx="3178">
                  <c:v>317.8</c:v>
                </c:pt>
                <c:pt idx="3179">
                  <c:v>317.89999999999998</c:v>
                </c:pt>
                <c:pt idx="3180">
                  <c:v>318</c:v>
                </c:pt>
                <c:pt idx="3181">
                  <c:v>318.10000000000002</c:v>
                </c:pt>
                <c:pt idx="3182">
                  <c:v>318.2</c:v>
                </c:pt>
                <c:pt idx="3183">
                  <c:v>318.3</c:v>
                </c:pt>
                <c:pt idx="3184">
                  <c:v>318.39999999999998</c:v>
                </c:pt>
                <c:pt idx="3185">
                  <c:v>318.5</c:v>
                </c:pt>
                <c:pt idx="3186">
                  <c:v>318.60000000000002</c:v>
                </c:pt>
                <c:pt idx="3187">
                  <c:v>318.7</c:v>
                </c:pt>
                <c:pt idx="3188">
                  <c:v>318.8</c:v>
                </c:pt>
                <c:pt idx="3189">
                  <c:v>318.89999999999998</c:v>
                </c:pt>
                <c:pt idx="3190">
                  <c:v>319</c:v>
                </c:pt>
                <c:pt idx="3191">
                  <c:v>319.10000000000002</c:v>
                </c:pt>
                <c:pt idx="3192">
                  <c:v>319.2</c:v>
                </c:pt>
                <c:pt idx="3193">
                  <c:v>319.3</c:v>
                </c:pt>
                <c:pt idx="3194">
                  <c:v>319.39999999999998</c:v>
                </c:pt>
                <c:pt idx="3195">
                  <c:v>319.5</c:v>
                </c:pt>
                <c:pt idx="3196">
                  <c:v>319.60000000000002</c:v>
                </c:pt>
                <c:pt idx="3197">
                  <c:v>319.7</c:v>
                </c:pt>
                <c:pt idx="3198">
                  <c:v>319.8</c:v>
                </c:pt>
                <c:pt idx="3199">
                  <c:v>319.89999999999998</c:v>
                </c:pt>
                <c:pt idx="3200">
                  <c:v>320</c:v>
                </c:pt>
                <c:pt idx="3201">
                  <c:v>320.10000000000002</c:v>
                </c:pt>
                <c:pt idx="3202">
                  <c:v>320.2</c:v>
                </c:pt>
                <c:pt idx="3203">
                  <c:v>320.3</c:v>
                </c:pt>
                <c:pt idx="3204">
                  <c:v>320.39999999999998</c:v>
                </c:pt>
                <c:pt idx="3205">
                  <c:v>320.5</c:v>
                </c:pt>
                <c:pt idx="3206">
                  <c:v>320.60000000000002</c:v>
                </c:pt>
                <c:pt idx="3207">
                  <c:v>320.7</c:v>
                </c:pt>
                <c:pt idx="3208">
                  <c:v>320.8</c:v>
                </c:pt>
                <c:pt idx="3209">
                  <c:v>320.89999999999998</c:v>
                </c:pt>
                <c:pt idx="3210">
                  <c:v>321</c:v>
                </c:pt>
                <c:pt idx="3211">
                  <c:v>321.10000000000002</c:v>
                </c:pt>
                <c:pt idx="3212">
                  <c:v>321.2</c:v>
                </c:pt>
                <c:pt idx="3213">
                  <c:v>321.3</c:v>
                </c:pt>
                <c:pt idx="3214">
                  <c:v>321.39999999999998</c:v>
                </c:pt>
                <c:pt idx="3215">
                  <c:v>321.5</c:v>
                </c:pt>
                <c:pt idx="3216">
                  <c:v>321.60000000000002</c:v>
                </c:pt>
                <c:pt idx="3217">
                  <c:v>321.7</c:v>
                </c:pt>
                <c:pt idx="3218">
                  <c:v>321.8</c:v>
                </c:pt>
                <c:pt idx="3219">
                  <c:v>321.89999999999998</c:v>
                </c:pt>
                <c:pt idx="3220">
                  <c:v>322</c:v>
                </c:pt>
                <c:pt idx="3221">
                  <c:v>322.10000000000002</c:v>
                </c:pt>
                <c:pt idx="3222">
                  <c:v>322.2</c:v>
                </c:pt>
                <c:pt idx="3223">
                  <c:v>322.3</c:v>
                </c:pt>
                <c:pt idx="3224">
                  <c:v>322.39999999999998</c:v>
                </c:pt>
                <c:pt idx="3225">
                  <c:v>322.5</c:v>
                </c:pt>
                <c:pt idx="3226">
                  <c:v>322.60000000000002</c:v>
                </c:pt>
                <c:pt idx="3227">
                  <c:v>322.7</c:v>
                </c:pt>
                <c:pt idx="3228">
                  <c:v>322.8</c:v>
                </c:pt>
                <c:pt idx="3229">
                  <c:v>322.89999999999998</c:v>
                </c:pt>
                <c:pt idx="3230">
                  <c:v>323</c:v>
                </c:pt>
                <c:pt idx="3231">
                  <c:v>323.10000000000002</c:v>
                </c:pt>
                <c:pt idx="3232">
                  <c:v>323.2</c:v>
                </c:pt>
                <c:pt idx="3233">
                  <c:v>323.3</c:v>
                </c:pt>
                <c:pt idx="3234">
                  <c:v>323.39999999999998</c:v>
                </c:pt>
                <c:pt idx="3235">
                  <c:v>323.5</c:v>
                </c:pt>
                <c:pt idx="3236">
                  <c:v>323.60000000000002</c:v>
                </c:pt>
                <c:pt idx="3237">
                  <c:v>323.7</c:v>
                </c:pt>
                <c:pt idx="3238">
                  <c:v>323.8</c:v>
                </c:pt>
                <c:pt idx="3239">
                  <c:v>323.89999999999998</c:v>
                </c:pt>
                <c:pt idx="3240">
                  <c:v>324</c:v>
                </c:pt>
                <c:pt idx="3241">
                  <c:v>324.10000000000002</c:v>
                </c:pt>
                <c:pt idx="3242">
                  <c:v>324.2</c:v>
                </c:pt>
                <c:pt idx="3243">
                  <c:v>324.3</c:v>
                </c:pt>
                <c:pt idx="3244">
                  <c:v>324.39999999999998</c:v>
                </c:pt>
                <c:pt idx="3245">
                  <c:v>324.5</c:v>
                </c:pt>
                <c:pt idx="3246">
                  <c:v>324.60000000000002</c:v>
                </c:pt>
                <c:pt idx="3247">
                  <c:v>324.7</c:v>
                </c:pt>
                <c:pt idx="3248">
                  <c:v>324.8</c:v>
                </c:pt>
                <c:pt idx="3249">
                  <c:v>324.89999999999998</c:v>
                </c:pt>
                <c:pt idx="3250">
                  <c:v>325</c:v>
                </c:pt>
                <c:pt idx="3251">
                  <c:v>325.10000000000002</c:v>
                </c:pt>
                <c:pt idx="3252">
                  <c:v>325.2</c:v>
                </c:pt>
                <c:pt idx="3253">
                  <c:v>325.3</c:v>
                </c:pt>
                <c:pt idx="3254">
                  <c:v>325.39999999999998</c:v>
                </c:pt>
                <c:pt idx="3255">
                  <c:v>325.5</c:v>
                </c:pt>
                <c:pt idx="3256">
                  <c:v>325.60000000000002</c:v>
                </c:pt>
                <c:pt idx="3257">
                  <c:v>325.7</c:v>
                </c:pt>
                <c:pt idx="3258">
                  <c:v>325.8</c:v>
                </c:pt>
                <c:pt idx="3259">
                  <c:v>325.89999999999998</c:v>
                </c:pt>
                <c:pt idx="3260">
                  <c:v>326</c:v>
                </c:pt>
                <c:pt idx="3261">
                  <c:v>326.10000000000002</c:v>
                </c:pt>
                <c:pt idx="3262">
                  <c:v>326.2</c:v>
                </c:pt>
                <c:pt idx="3263">
                  <c:v>326.3</c:v>
                </c:pt>
                <c:pt idx="3264">
                  <c:v>326.39999999999998</c:v>
                </c:pt>
                <c:pt idx="3265">
                  <c:v>326.5</c:v>
                </c:pt>
                <c:pt idx="3266">
                  <c:v>326.60000000000002</c:v>
                </c:pt>
                <c:pt idx="3267">
                  <c:v>326.7</c:v>
                </c:pt>
                <c:pt idx="3268">
                  <c:v>326.8</c:v>
                </c:pt>
                <c:pt idx="3269">
                  <c:v>326.89999999999998</c:v>
                </c:pt>
                <c:pt idx="3270">
                  <c:v>327</c:v>
                </c:pt>
                <c:pt idx="3271">
                  <c:v>327.10000000000002</c:v>
                </c:pt>
                <c:pt idx="3272">
                  <c:v>327.2</c:v>
                </c:pt>
                <c:pt idx="3273">
                  <c:v>327.3</c:v>
                </c:pt>
                <c:pt idx="3274">
                  <c:v>327.39999999999998</c:v>
                </c:pt>
                <c:pt idx="3275">
                  <c:v>327.5</c:v>
                </c:pt>
                <c:pt idx="3276">
                  <c:v>327.60000000000002</c:v>
                </c:pt>
                <c:pt idx="3277">
                  <c:v>327.7</c:v>
                </c:pt>
                <c:pt idx="3278">
                  <c:v>327.8</c:v>
                </c:pt>
                <c:pt idx="3279">
                  <c:v>327.9</c:v>
                </c:pt>
                <c:pt idx="3280">
                  <c:v>328</c:v>
                </c:pt>
                <c:pt idx="3281">
                  <c:v>328.1</c:v>
                </c:pt>
                <c:pt idx="3282">
                  <c:v>328.2</c:v>
                </c:pt>
                <c:pt idx="3283">
                  <c:v>328.3</c:v>
                </c:pt>
                <c:pt idx="3284">
                  <c:v>328.4</c:v>
                </c:pt>
                <c:pt idx="3285">
                  <c:v>328.5</c:v>
                </c:pt>
                <c:pt idx="3286">
                  <c:v>328.6</c:v>
                </c:pt>
                <c:pt idx="3287">
                  <c:v>328.7</c:v>
                </c:pt>
                <c:pt idx="3288">
                  <c:v>328.8</c:v>
                </c:pt>
                <c:pt idx="3289">
                  <c:v>328.9</c:v>
                </c:pt>
                <c:pt idx="3290">
                  <c:v>329</c:v>
                </c:pt>
                <c:pt idx="3291">
                  <c:v>329.1</c:v>
                </c:pt>
                <c:pt idx="3292">
                  <c:v>329.2</c:v>
                </c:pt>
                <c:pt idx="3293">
                  <c:v>329.3</c:v>
                </c:pt>
                <c:pt idx="3294">
                  <c:v>329.4</c:v>
                </c:pt>
                <c:pt idx="3295">
                  <c:v>329.5</c:v>
                </c:pt>
                <c:pt idx="3296">
                  <c:v>329.6</c:v>
                </c:pt>
                <c:pt idx="3297">
                  <c:v>329.7</c:v>
                </c:pt>
                <c:pt idx="3298">
                  <c:v>329.8</c:v>
                </c:pt>
                <c:pt idx="3299">
                  <c:v>329.9</c:v>
                </c:pt>
                <c:pt idx="3300">
                  <c:v>330</c:v>
                </c:pt>
                <c:pt idx="3301">
                  <c:v>330.1</c:v>
                </c:pt>
                <c:pt idx="3302">
                  <c:v>330.2</c:v>
                </c:pt>
                <c:pt idx="3303">
                  <c:v>330.3</c:v>
                </c:pt>
                <c:pt idx="3304">
                  <c:v>330.4</c:v>
                </c:pt>
                <c:pt idx="3305">
                  <c:v>330.5</c:v>
                </c:pt>
                <c:pt idx="3306">
                  <c:v>330.6</c:v>
                </c:pt>
                <c:pt idx="3307">
                  <c:v>330.7</c:v>
                </c:pt>
                <c:pt idx="3308">
                  <c:v>330.8</c:v>
                </c:pt>
                <c:pt idx="3309">
                  <c:v>330.9</c:v>
                </c:pt>
                <c:pt idx="3310">
                  <c:v>331</c:v>
                </c:pt>
                <c:pt idx="3311">
                  <c:v>331.1</c:v>
                </c:pt>
                <c:pt idx="3312">
                  <c:v>331.2</c:v>
                </c:pt>
                <c:pt idx="3313">
                  <c:v>331.3</c:v>
                </c:pt>
                <c:pt idx="3314">
                  <c:v>331.4</c:v>
                </c:pt>
                <c:pt idx="3315">
                  <c:v>331.5</c:v>
                </c:pt>
                <c:pt idx="3316">
                  <c:v>331.6</c:v>
                </c:pt>
                <c:pt idx="3317">
                  <c:v>331.7</c:v>
                </c:pt>
                <c:pt idx="3318">
                  <c:v>331.8</c:v>
                </c:pt>
                <c:pt idx="3319">
                  <c:v>331.9</c:v>
                </c:pt>
                <c:pt idx="3320">
                  <c:v>332</c:v>
                </c:pt>
                <c:pt idx="3321">
                  <c:v>332.1</c:v>
                </c:pt>
                <c:pt idx="3322">
                  <c:v>332.2</c:v>
                </c:pt>
                <c:pt idx="3323">
                  <c:v>332.3</c:v>
                </c:pt>
                <c:pt idx="3324">
                  <c:v>332.4</c:v>
                </c:pt>
                <c:pt idx="3325">
                  <c:v>332.5</c:v>
                </c:pt>
                <c:pt idx="3326">
                  <c:v>332.6</c:v>
                </c:pt>
                <c:pt idx="3327">
                  <c:v>332.7</c:v>
                </c:pt>
                <c:pt idx="3328">
                  <c:v>332.8</c:v>
                </c:pt>
                <c:pt idx="3329">
                  <c:v>332.9</c:v>
                </c:pt>
                <c:pt idx="3330">
                  <c:v>333</c:v>
                </c:pt>
                <c:pt idx="3331">
                  <c:v>333.1</c:v>
                </c:pt>
                <c:pt idx="3332">
                  <c:v>333.2</c:v>
                </c:pt>
                <c:pt idx="3333">
                  <c:v>333.3</c:v>
                </c:pt>
                <c:pt idx="3334">
                  <c:v>333.4</c:v>
                </c:pt>
                <c:pt idx="3335">
                  <c:v>333.5</c:v>
                </c:pt>
                <c:pt idx="3336">
                  <c:v>333.6</c:v>
                </c:pt>
                <c:pt idx="3337">
                  <c:v>333.7</c:v>
                </c:pt>
                <c:pt idx="3338">
                  <c:v>333.8</c:v>
                </c:pt>
                <c:pt idx="3339">
                  <c:v>333.9</c:v>
                </c:pt>
                <c:pt idx="3340">
                  <c:v>334</c:v>
                </c:pt>
                <c:pt idx="3341">
                  <c:v>334.1</c:v>
                </c:pt>
                <c:pt idx="3342">
                  <c:v>334.2</c:v>
                </c:pt>
                <c:pt idx="3343">
                  <c:v>334.3</c:v>
                </c:pt>
                <c:pt idx="3344">
                  <c:v>334.4</c:v>
                </c:pt>
                <c:pt idx="3345">
                  <c:v>334.5</c:v>
                </c:pt>
                <c:pt idx="3346">
                  <c:v>334.6</c:v>
                </c:pt>
                <c:pt idx="3347">
                  <c:v>334.7</c:v>
                </c:pt>
                <c:pt idx="3348">
                  <c:v>334.8</c:v>
                </c:pt>
                <c:pt idx="3349">
                  <c:v>334.9</c:v>
                </c:pt>
                <c:pt idx="3350">
                  <c:v>335</c:v>
                </c:pt>
                <c:pt idx="3351">
                  <c:v>335.1</c:v>
                </c:pt>
                <c:pt idx="3352">
                  <c:v>335.2</c:v>
                </c:pt>
                <c:pt idx="3353">
                  <c:v>335.3</c:v>
                </c:pt>
                <c:pt idx="3354">
                  <c:v>335.4</c:v>
                </c:pt>
                <c:pt idx="3355">
                  <c:v>335.5</c:v>
                </c:pt>
                <c:pt idx="3356">
                  <c:v>335.6</c:v>
                </c:pt>
                <c:pt idx="3357">
                  <c:v>335.7</c:v>
                </c:pt>
                <c:pt idx="3358">
                  <c:v>335.8</c:v>
                </c:pt>
                <c:pt idx="3359">
                  <c:v>335.9</c:v>
                </c:pt>
                <c:pt idx="3360">
                  <c:v>336</c:v>
                </c:pt>
                <c:pt idx="3361">
                  <c:v>336.1</c:v>
                </c:pt>
                <c:pt idx="3362">
                  <c:v>336.2</c:v>
                </c:pt>
                <c:pt idx="3363">
                  <c:v>336.3</c:v>
                </c:pt>
                <c:pt idx="3364">
                  <c:v>336.4</c:v>
                </c:pt>
                <c:pt idx="3365">
                  <c:v>336.5</c:v>
                </c:pt>
                <c:pt idx="3366">
                  <c:v>336.6</c:v>
                </c:pt>
                <c:pt idx="3367">
                  <c:v>336.7</c:v>
                </c:pt>
                <c:pt idx="3368">
                  <c:v>336.8</c:v>
                </c:pt>
                <c:pt idx="3369">
                  <c:v>336.9</c:v>
                </c:pt>
                <c:pt idx="3370">
                  <c:v>337</c:v>
                </c:pt>
                <c:pt idx="3371">
                  <c:v>337.1</c:v>
                </c:pt>
                <c:pt idx="3372">
                  <c:v>337.2</c:v>
                </c:pt>
                <c:pt idx="3373">
                  <c:v>337.3</c:v>
                </c:pt>
                <c:pt idx="3374">
                  <c:v>337.4</c:v>
                </c:pt>
                <c:pt idx="3375">
                  <c:v>337.5</c:v>
                </c:pt>
                <c:pt idx="3376">
                  <c:v>337.6</c:v>
                </c:pt>
                <c:pt idx="3377">
                  <c:v>337.7</c:v>
                </c:pt>
                <c:pt idx="3378">
                  <c:v>337.8</c:v>
                </c:pt>
                <c:pt idx="3379">
                  <c:v>337.9</c:v>
                </c:pt>
                <c:pt idx="3380">
                  <c:v>338</c:v>
                </c:pt>
                <c:pt idx="3381">
                  <c:v>338.1</c:v>
                </c:pt>
                <c:pt idx="3382">
                  <c:v>338.2</c:v>
                </c:pt>
                <c:pt idx="3383">
                  <c:v>338.3</c:v>
                </c:pt>
                <c:pt idx="3384">
                  <c:v>338.4</c:v>
                </c:pt>
                <c:pt idx="3385">
                  <c:v>338.5</c:v>
                </c:pt>
                <c:pt idx="3386">
                  <c:v>338.6</c:v>
                </c:pt>
                <c:pt idx="3387">
                  <c:v>338.7</c:v>
                </c:pt>
                <c:pt idx="3388">
                  <c:v>338.8</c:v>
                </c:pt>
                <c:pt idx="3389">
                  <c:v>338.9</c:v>
                </c:pt>
                <c:pt idx="3390">
                  <c:v>339</c:v>
                </c:pt>
                <c:pt idx="3391">
                  <c:v>339.1</c:v>
                </c:pt>
                <c:pt idx="3392">
                  <c:v>339.2</c:v>
                </c:pt>
                <c:pt idx="3393">
                  <c:v>339.3</c:v>
                </c:pt>
                <c:pt idx="3394">
                  <c:v>339.4</c:v>
                </c:pt>
                <c:pt idx="3395">
                  <c:v>339.5</c:v>
                </c:pt>
                <c:pt idx="3396">
                  <c:v>339.6</c:v>
                </c:pt>
                <c:pt idx="3397">
                  <c:v>339.7</c:v>
                </c:pt>
                <c:pt idx="3398">
                  <c:v>339.8</c:v>
                </c:pt>
                <c:pt idx="3399">
                  <c:v>339.9</c:v>
                </c:pt>
                <c:pt idx="3400">
                  <c:v>340</c:v>
                </c:pt>
                <c:pt idx="3401">
                  <c:v>340.1</c:v>
                </c:pt>
                <c:pt idx="3402">
                  <c:v>340.2</c:v>
                </c:pt>
                <c:pt idx="3403">
                  <c:v>340.3</c:v>
                </c:pt>
                <c:pt idx="3404">
                  <c:v>340.4</c:v>
                </c:pt>
                <c:pt idx="3405">
                  <c:v>340.5</c:v>
                </c:pt>
                <c:pt idx="3406">
                  <c:v>340.6</c:v>
                </c:pt>
                <c:pt idx="3407">
                  <c:v>340.7</c:v>
                </c:pt>
                <c:pt idx="3408">
                  <c:v>340.8</c:v>
                </c:pt>
                <c:pt idx="3409">
                  <c:v>340.9</c:v>
                </c:pt>
                <c:pt idx="3410">
                  <c:v>341</c:v>
                </c:pt>
                <c:pt idx="3411">
                  <c:v>341.1</c:v>
                </c:pt>
                <c:pt idx="3412">
                  <c:v>341.2</c:v>
                </c:pt>
                <c:pt idx="3413">
                  <c:v>341.3</c:v>
                </c:pt>
                <c:pt idx="3414">
                  <c:v>341.4</c:v>
                </c:pt>
                <c:pt idx="3415">
                  <c:v>341.5</c:v>
                </c:pt>
                <c:pt idx="3416">
                  <c:v>341.6</c:v>
                </c:pt>
                <c:pt idx="3417">
                  <c:v>341.7</c:v>
                </c:pt>
                <c:pt idx="3418">
                  <c:v>341.8</c:v>
                </c:pt>
                <c:pt idx="3419">
                  <c:v>341.9</c:v>
                </c:pt>
                <c:pt idx="3420">
                  <c:v>342</c:v>
                </c:pt>
                <c:pt idx="3421">
                  <c:v>342.1</c:v>
                </c:pt>
                <c:pt idx="3422">
                  <c:v>342.2</c:v>
                </c:pt>
                <c:pt idx="3423">
                  <c:v>342.3</c:v>
                </c:pt>
                <c:pt idx="3424">
                  <c:v>342.4</c:v>
                </c:pt>
                <c:pt idx="3425">
                  <c:v>342.5</c:v>
                </c:pt>
                <c:pt idx="3426">
                  <c:v>342.6</c:v>
                </c:pt>
                <c:pt idx="3427">
                  <c:v>342.7</c:v>
                </c:pt>
                <c:pt idx="3428">
                  <c:v>342.8</c:v>
                </c:pt>
                <c:pt idx="3429">
                  <c:v>342.9</c:v>
                </c:pt>
                <c:pt idx="3430">
                  <c:v>343</c:v>
                </c:pt>
                <c:pt idx="3431">
                  <c:v>343.1</c:v>
                </c:pt>
                <c:pt idx="3432">
                  <c:v>343.2</c:v>
                </c:pt>
                <c:pt idx="3433">
                  <c:v>343.3</c:v>
                </c:pt>
                <c:pt idx="3434">
                  <c:v>343.4</c:v>
                </c:pt>
                <c:pt idx="3435">
                  <c:v>343.5</c:v>
                </c:pt>
                <c:pt idx="3436">
                  <c:v>343.6</c:v>
                </c:pt>
                <c:pt idx="3437">
                  <c:v>343.7</c:v>
                </c:pt>
                <c:pt idx="3438">
                  <c:v>343.8</c:v>
                </c:pt>
                <c:pt idx="3439">
                  <c:v>343.9</c:v>
                </c:pt>
                <c:pt idx="3440">
                  <c:v>344</c:v>
                </c:pt>
                <c:pt idx="3441">
                  <c:v>344.1</c:v>
                </c:pt>
                <c:pt idx="3442">
                  <c:v>344.2</c:v>
                </c:pt>
                <c:pt idx="3443">
                  <c:v>344.3</c:v>
                </c:pt>
                <c:pt idx="3444">
                  <c:v>344.4</c:v>
                </c:pt>
                <c:pt idx="3445">
                  <c:v>344.5</c:v>
                </c:pt>
                <c:pt idx="3446">
                  <c:v>344.6</c:v>
                </c:pt>
                <c:pt idx="3447">
                  <c:v>344.7</c:v>
                </c:pt>
                <c:pt idx="3448">
                  <c:v>344.8</c:v>
                </c:pt>
                <c:pt idx="3449">
                  <c:v>344.9</c:v>
                </c:pt>
                <c:pt idx="3450">
                  <c:v>345</c:v>
                </c:pt>
                <c:pt idx="3451">
                  <c:v>345.1</c:v>
                </c:pt>
                <c:pt idx="3452">
                  <c:v>345.2</c:v>
                </c:pt>
                <c:pt idx="3453">
                  <c:v>345.3</c:v>
                </c:pt>
                <c:pt idx="3454">
                  <c:v>345.4</c:v>
                </c:pt>
                <c:pt idx="3455">
                  <c:v>345.5</c:v>
                </c:pt>
                <c:pt idx="3456">
                  <c:v>345.6</c:v>
                </c:pt>
                <c:pt idx="3457">
                  <c:v>345.7</c:v>
                </c:pt>
                <c:pt idx="3458">
                  <c:v>345.8</c:v>
                </c:pt>
                <c:pt idx="3459">
                  <c:v>345.9</c:v>
                </c:pt>
                <c:pt idx="3460">
                  <c:v>346</c:v>
                </c:pt>
                <c:pt idx="3461">
                  <c:v>346.1</c:v>
                </c:pt>
                <c:pt idx="3462">
                  <c:v>346.2</c:v>
                </c:pt>
                <c:pt idx="3463">
                  <c:v>346.3</c:v>
                </c:pt>
                <c:pt idx="3464">
                  <c:v>346.4</c:v>
                </c:pt>
                <c:pt idx="3465">
                  <c:v>346.5</c:v>
                </c:pt>
                <c:pt idx="3466">
                  <c:v>346.6</c:v>
                </c:pt>
                <c:pt idx="3467">
                  <c:v>346.7</c:v>
                </c:pt>
                <c:pt idx="3468">
                  <c:v>346.8</c:v>
                </c:pt>
                <c:pt idx="3469">
                  <c:v>346.9</c:v>
                </c:pt>
                <c:pt idx="3470">
                  <c:v>347</c:v>
                </c:pt>
                <c:pt idx="3471">
                  <c:v>347.1</c:v>
                </c:pt>
                <c:pt idx="3472">
                  <c:v>347.2</c:v>
                </c:pt>
                <c:pt idx="3473">
                  <c:v>347.3</c:v>
                </c:pt>
                <c:pt idx="3474">
                  <c:v>347.4</c:v>
                </c:pt>
                <c:pt idx="3475">
                  <c:v>347.5</c:v>
                </c:pt>
                <c:pt idx="3476">
                  <c:v>347.6</c:v>
                </c:pt>
                <c:pt idx="3477">
                  <c:v>347.7</c:v>
                </c:pt>
                <c:pt idx="3478">
                  <c:v>347.8</c:v>
                </c:pt>
                <c:pt idx="3479">
                  <c:v>347.9</c:v>
                </c:pt>
                <c:pt idx="3480">
                  <c:v>348</c:v>
                </c:pt>
                <c:pt idx="3481">
                  <c:v>348.1</c:v>
                </c:pt>
                <c:pt idx="3482">
                  <c:v>348.2</c:v>
                </c:pt>
                <c:pt idx="3483">
                  <c:v>348.3</c:v>
                </c:pt>
                <c:pt idx="3484">
                  <c:v>348.4</c:v>
                </c:pt>
                <c:pt idx="3485">
                  <c:v>348.5</c:v>
                </c:pt>
                <c:pt idx="3486">
                  <c:v>348.6</c:v>
                </c:pt>
                <c:pt idx="3487">
                  <c:v>348.7</c:v>
                </c:pt>
                <c:pt idx="3488">
                  <c:v>348.8</c:v>
                </c:pt>
                <c:pt idx="3489">
                  <c:v>348.9</c:v>
                </c:pt>
                <c:pt idx="3490">
                  <c:v>349</c:v>
                </c:pt>
                <c:pt idx="3491">
                  <c:v>349.1</c:v>
                </c:pt>
                <c:pt idx="3492">
                  <c:v>349.2</c:v>
                </c:pt>
                <c:pt idx="3493">
                  <c:v>349.3</c:v>
                </c:pt>
                <c:pt idx="3494">
                  <c:v>349.4</c:v>
                </c:pt>
                <c:pt idx="3495">
                  <c:v>349.5</c:v>
                </c:pt>
                <c:pt idx="3496">
                  <c:v>349.6</c:v>
                </c:pt>
                <c:pt idx="3497">
                  <c:v>349.7</c:v>
                </c:pt>
                <c:pt idx="3498">
                  <c:v>349.8</c:v>
                </c:pt>
                <c:pt idx="3499">
                  <c:v>349.9</c:v>
                </c:pt>
                <c:pt idx="3500">
                  <c:v>350</c:v>
                </c:pt>
                <c:pt idx="3501">
                  <c:v>350.1</c:v>
                </c:pt>
                <c:pt idx="3502">
                  <c:v>350.2</c:v>
                </c:pt>
                <c:pt idx="3503">
                  <c:v>350.3</c:v>
                </c:pt>
                <c:pt idx="3504">
                  <c:v>350.4</c:v>
                </c:pt>
                <c:pt idx="3505">
                  <c:v>350.5</c:v>
                </c:pt>
                <c:pt idx="3506">
                  <c:v>350.6</c:v>
                </c:pt>
                <c:pt idx="3507">
                  <c:v>350.7</c:v>
                </c:pt>
                <c:pt idx="3508">
                  <c:v>350.8</c:v>
                </c:pt>
                <c:pt idx="3509">
                  <c:v>350.9</c:v>
                </c:pt>
                <c:pt idx="3510">
                  <c:v>351</c:v>
                </c:pt>
                <c:pt idx="3511">
                  <c:v>351.1</c:v>
                </c:pt>
                <c:pt idx="3512">
                  <c:v>351.2</c:v>
                </c:pt>
                <c:pt idx="3513">
                  <c:v>351.3</c:v>
                </c:pt>
                <c:pt idx="3514">
                  <c:v>351.4</c:v>
                </c:pt>
                <c:pt idx="3515">
                  <c:v>351.5</c:v>
                </c:pt>
                <c:pt idx="3516">
                  <c:v>351.6</c:v>
                </c:pt>
                <c:pt idx="3517">
                  <c:v>351.7</c:v>
                </c:pt>
                <c:pt idx="3518">
                  <c:v>351.8</c:v>
                </c:pt>
                <c:pt idx="3519">
                  <c:v>351.9</c:v>
                </c:pt>
                <c:pt idx="3520">
                  <c:v>352</c:v>
                </c:pt>
                <c:pt idx="3521">
                  <c:v>352.1</c:v>
                </c:pt>
                <c:pt idx="3522">
                  <c:v>352.2</c:v>
                </c:pt>
                <c:pt idx="3523">
                  <c:v>352.3</c:v>
                </c:pt>
                <c:pt idx="3524">
                  <c:v>352.4</c:v>
                </c:pt>
                <c:pt idx="3525">
                  <c:v>352.5</c:v>
                </c:pt>
                <c:pt idx="3526">
                  <c:v>352.6</c:v>
                </c:pt>
                <c:pt idx="3527">
                  <c:v>352.7</c:v>
                </c:pt>
                <c:pt idx="3528">
                  <c:v>352.8</c:v>
                </c:pt>
                <c:pt idx="3529">
                  <c:v>352.9</c:v>
                </c:pt>
                <c:pt idx="3530">
                  <c:v>353</c:v>
                </c:pt>
                <c:pt idx="3531">
                  <c:v>353.1</c:v>
                </c:pt>
                <c:pt idx="3532">
                  <c:v>353.2</c:v>
                </c:pt>
                <c:pt idx="3533">
                  <c:v>353.3</c:v>
                </c:pt>
                <c:pt idx="3534">
                  <c:v>353.4</c:v>
                </c:pt>
                <c:pt idx="3535">
                  <c:v>353.5</c:v>
                </c:pt>
                <c:pt idx="3536">
                  <c:v>353.6</c:v>
                </c:pt>
                <c:pt idx="3537">
                  <c:v>353.7</c:v>
                </c:pt>
                <c:pt idx="3538">
                  <c:v>353.8</c:v>
                </c:pt>
                <c:pt idx="3539">
                  <c:v>353.9</c:v>
                </c:pt>
                <c:pt idx="3540">
                  <c:v>354</c:v>
                </c:pt>
                <c:pt idx="3541">
                  <c:v>354.1</c:v>
                </c:pt>
                <c:pt idx="3542">
                  <c:v>354.2</c:v>
                </c:pt>
                <c:pt idx="3543">
                  <c:v>354.3</c:v>
                </c:pt>
                <c:pt idx="3544">
                  <c:v>354.4</c:v>
                </c:pt>
                <c:pt idx="3545">
                  <c:v>354.5</c:v>
                </c:pt>
                <c:pt idx="3546">
                  <c:v>354.6</c:v>
                </c:pt>
                <c:pt idx="3547">
                  <c:v>354.7</c:v>
                </c:pt>
                <c:pt idx="3548">
                  <c:v>354.8</c:v>
                </c:pt>
                <c:pt idx="3549">
                  <c:v>354.9</c:v>
                </c:pt>
                <c:pt idx="3550">
                  <c:v>355</c:v>
                </c:pt>
                <c:pt idx="3551">
                  <c:v>355.1</c:v>
                </c:pt>
                <c:pt idx="3552">
                  <c:v>355.2</c:v>
                </c:pt>
                <c:pt idx="3553">
                  <c:v>355.3</c:v>
                </c:pt>
                <c:pt idx="3554">
                  <c:v>355.4</c:v>
                </c:pt>
                <c:pt idx="3555">
                  <c:v>355.5</c:v>
                </c:pt>
                <c:pt idx="3556">
                  <c:v>355.6</c:v>
                </c:pt>
                <c:pt idx="3557">
                  <c:v>355.7</c:v>
                </c:pt>
                <c:pt idx="3558">
                  <c:v>355.8</c:v>
                </c:pt>
                <c:pt idx="3559">
                  <c:v>355.9</c:v>
                </c:pt>
                <c:pt idx="3560">
                  <c:v>356</c:v>
                </c:pt>
                <c:pt idx="3561">
                  <c:v>356.1</c:v>
                </c:pt>
                <c:pt idx="3562">
                  <c:v>356.2</c:v>
                </c:pt>
                <c:pt idx="3563">
                  <c:v>356.3</c:v>
                </c:pt>
                <c:pt idx="3564">
                  <c:v>356.4</c:v>
                </c:pt>
                <c:pt idx="3565">
                  <c:v>356.5</c:v>
                </c:pt>
                <c:pt idx="3566">
                  <c:v>356.6</c:v>
                </c:pt>
                <c:pt idx="3567">
                  <c:v>356.7</c:v>
                </c:pt>
                <c:pt idx="3568">
                  <c:v>356.8</c:v>
                </c:pt>
                <c:pt idx="3569">
                  <c:v>356.9</c:v>
                </c:pt>
                <c:pt idx="3570">
                  <c:v>357</c:v>
                </c:pt>
                <c:pt idx="3571">
                  <c:v>357.1</c:v>
                </c:pt>
                <c:pt idx="3572">
                  <c:v>357.2</c:v>
                </c:pt>
                <c:pt idx="3573">
                  <c:v>357.3</c:v>
                </c:pt>
                <c:pt idx="3574">
                  <c:v>357.4</c:v>
                </c:pt>
                <c:pt idx="3575">
                  <c:v>357.5</c:v>
                </c:pt>
                <c:pt idx="3576">
                  <c:v>357.6</c:v>
                </c:pt>
                <c:pt idx="3577">
                  <c:v>357.7</c:v>
                </c:pt>
                <c:pt idx="3578">
                  <c:v>357.8</c:v>
                </c:pt>
                <c:pt idx="3579">
                  <c:v>357.9</c:v>
                </c:pt>
                <c:pt idx="3580">
                  <c:v>358</c:v>
                </c:pt>
                <c:pt idx="3581">
                  <c:v>358.1</c:v>
                </c:pt>
                <c:pt idx="3582">
                  <c:v>358.2</c:v>
                </c:pt>
                <c:pt idx="3583">
                  <c:v>358.3</c:v>
                </c:pt>
                <c:pt idx="3584">
                  <c:v>358.4</c:v>
                </c:pt>
                <c:pt idx="3585">
                  <c:v>358.5</c:v>
                </c:pt>
                <c:pt idx="3586">
                  <c:v>358.6</c:v>
                </c:pt>
                <c:pt idx="3587">
                  <c:v>358.7</c:v>
                </c:pt>
                <c:pt idx="3588">
                  <c:v>358.8</c:v>
                </c:pt>
                <c:pt idx="3589">
                  <c:v>358.9</c:v>
                </c:pt>
                <c:pt idx="3590">
                  <c:v>359</c:v>
                </c:pt>
                <c:pt idx="3591">
                  <c:v>359.1</c:v>
                </c:pt>
                <c:pt idx="3592">
                  <c:v>359.2</c:v>
                </c:pt>
                <c:pt idx="3593">
                  <c:v>359.3</c:v>
                </c:pt>
                <c:pt idx="3594">
                  <c:v>359.4</c:v>
                </c:pt>
                <c:pt idx="3595">
                  <c:v>359.5</c:v>
                </c:pt>
                <c:pt idx="3596">
                  <c:v>359.6</c:v>
                </c:pt>
                <c:pt idx="3597">
                  <c:v>359.7</c:v>
                </c:pt>
                <c:pt idx="3598">
                  <c:v>359.8</c:v>
                </c:pt>
                <c:pt idx="3599">
                  <c:v>359.9</c:v>
                </c:pt>
              </c:numCache>
            </c:numRef>
          </c:xVal>
          <c:yVal>
            <c:numRef>
              <c:f>Sheet2!$E$2:$E$3601</c:f>
              <c:numCache>
                <c:formatCode>0.00E+00</c:formatCode>
                <c:ptCount val="3600"/>
                <c:pt idx="0">
                  <c:v>1.16611507791976E-14</c:v>
                </c:pt>
                <c:pt idx="1">
                  <c:v>1.1660777568010399E-14</c:v>
                </c:pt>
                <c:pt idx="2">
                  <c:v>1.16596580774284E-14</c:v>
                </c:pt>
                <c:pt idx="3">
                  <c:v>1.1657792736273199E-14</c:v>
                </c:pt>
                <c:pt idx="4">
                  <c:v>1.16551822588536E-14</c:v>
                </c:pt>
                <c:pt idx="5">
                  <c:v>1.1651827644377101E-14</c:v>
                </c:pt>
                <c:pt idx="6">
                  <c:v>1.1647730176126401E-14</c:v>
                </c:pt>
                <c:pt idx="7">
                  <c:v>1.1642891420402399E-14</c:v>
                </c:pt>
                <c:pt idx="8">
                  <c:v>1.16373132252369E-14</c:v>
                </c:pt>
                <c:pt idx="9">
                  <c:v>1.16309977188755E-14</c:v>
                </c:pt>
                <c:pt idx="10">
                  <c:v>1.16239473080338E-14</c:v>
                </c:pt>
                <c:pt idx="11">
                  <c:v>1.16161646759294E-14</c:v>
                </c:pt>
                <c:pt idx="12">
                  <c:v>1.1607652780093999E-14</c:v>
                </c:pt>
                <c:pt idx="13">
                  <c:v>1.1598414849966999E-14</c:v>
                </c:pt>
                <c:pt idx="14">
                  <c:v>1.15884543842768E-14</c:v>
                </c:pt>
                <c:pt idx="15">
                  <c:v>1.15777751482118E-14</c:v>
                </c:pt>
                <c:pt idx="16">
                  <c:v>1.15663811703876E-14</c:v>
                </c:pt>
                <c:pt idx="17">
                  <c:v>1.15542767396136E-14</c:v>
                </c:pt>
                <c:pt idx="18">
                  <c:v>1.15414664014652E-14</c:v>
                </c:pt>
                <c:pt idx="19">
                  <c:v>1.1527954954666701E-14</c:v>
                </c:pt>
                <c:pt idx="20">
                  <c:v>1.1513747447289801E-14</c:v>
                </c:pt>
                <c:pt idx="21">
                  <c:v>1.14988491727756E-14</c:v>
                </c:pt>
                <c:pt idx="22">
                  <c:v>1.1483265665783901E-14</c:v>
                </c:pt>
                <c:pt idx="23">
                  <c:v>1.14670026978787E-14</c:v>
                </c:pt>
                <c:pt idx="24">
                  <c:v>1.1450066273053999E-14</c:v>
                </c:pt>
                <c:pt idx="25">
                  <c:v>1.14324626231098E-14</c:v>
                </c:pt>
                <c:pt idx="26">
                  <c:v>1.14141982028827E-14</c:v>
                </c:pt>
                <c:pt idx="27">
                  <c:v>1.139527968534E-14</c:v>
                </c:pt>
                <c:pt idx="28">
                  <c:v>1.13757139565445E-14</c:v>
                </c:pt>
                <c:pt idx="29">
                  <c:v>1.13555081104974E-14</c:v>
                </c:pt>
                <c:pt idx="30">
                  <c:v>1.1334669443867399E-14</c:v>
                </c:pt>
                <c:pt idx="31">
                  <c:v>1.13132054506136E-14</c:v>
                </c:pt>
                <c:pt idx="32">
                  <c:v>1.1291123816510899E-14</c:v>
                </c:pt>
                <c:pt idx="33">
                  <c:v>1.12684324135856E-14</c:v>
                </c:pt>
                <c:pt idx="34">
                  <c:v>1.1245139294469099E-14</c:v>
                </c:pt>
                <c:pt idx="35">
                  <c:v>1.12212526866795E-14</c:v>
                </c:pt>
                <c:pt idx="36">
                  <c:v>1.1196780986837701E-14</c:v>
                </c:pt>
                <c:pt idx="37">
                  <c:v>1.1171732754827999E-14</c:v>
                </c:pt>
                <c:pt idx="38">
                  <c:v>1.1146116707911E-14</c:v>
                </c:pt>
                <c:pt idx="39">
                  <c:v>1.11199417147975E-14</c:v>
                </c:pt>
                <c:pt idx="40">
                  <c:v>1.10932167896921E-14</c:v>
                </c:pt>
                <c:pt idx="41">
                  <c:v>1.10659510863152E-14</c:v>
                </c:pt>
                <c:pt idx="42">
                  <c:v>1.10381538919118E-14</c:v>
                </c:pt>
                <c:pt idx="43">
                  <c:v>1.1009834621255699E-14</c:v>
                </c:pt>
                <c:pt idx="44">
                  <c:v>1.0981002810658201E-14</c:v>
                </c:pt>
                <c:pt idx="45">
                  <c:v>1.0951668111989399E-14</c:v>
                </c:pt>
                <c:pt idx="46">
                  <c:v>1.09218402867203E-14</c:v>
                </c:pt>
                <c:pt idx="47">
                  <c:v>1.08915291999957E-14</c:v>
                </c:pt>
                <c:pt idx="48">
                  <c:v>1.08607448147446E-14</c:v>
                </c:pt>
                <c:pt idx="49">
                  <c:v>1.08294971858375E-14</c:v>
                </c:pt>
                <c:pt idx="50">
                  <c:v>1.0578587688478299E-14</c:v>
                </c:pt>
                <c:pt idx="51">
                  <c:v>1.05538246626345E-14</c:v>
                </c:pt>
                <c:pt idx="52">
                  <c:v>1.05285314329058E-14</c:v>
                </c:pt>
                <c:pt idx="53">
                  <c:v>1.05027165419626E-14</c:v>
                </c:pt>
                <c:pt idx="54">
                  <c:v>1.04763886238784E-14</c:v>
                </c:pt>
                <c:pt idx="55">
                  <c:v>1.0449556398223801E-14</c:v>
                </c:pt>
                <c:pt idx="56">
                  <c:v>1.04222286641825E-14</c:v>
                </c:pt>
                <c:pt idx="57">
                  <c:v>1.0394414294698501E-14</c:v>
                </c:pt>
                <c:pt idx="58">
                  <c:v>1.0366122230656799E-14</c:v>
                </c:pt>
                <c:pt idx="59">
                  <c:v>1.0337361475105901E-14</c:v>
                </c:pt>
                <c:pt idx="60">
                  <c:v>1.0308141087526001E-14</c:v>
                </c:pt>
                <c:pt idx="61">
                  <c:v>1.0278470178149E-14</c:v>
                </c:pt>
                <c:pt idx="62">
                  <c:v>1.0248357902334499E-14</c:v>
                </c:pt>
                <c:pt idx="63">
                  <c:v>1.02178134550076E-14</c:v>
                </c:pt>
                <c:pt idx="64">
                  <c:v>1.01868460651625E-14</c:v>
                </c:pt>
                <c:pt idx="65">
                  <c:v>1.01554649904364E-14</c:v>
                </c:pt>
                <c:pt idx="66">
                  <c:v>1.01236795117591E-14</c:v>
                </c:pt>
                <c:pt idx="67">
                  <c:v>1.0091498928079899E-14</c:v>
                </c:pt>
                <c:pt idx="68">
                  <c:v>1.00589325511787E-14</c:v>
                </c:pt>
                <c:pt idx="69">
                  <c:v>1.00259897005628E-14</c:v>
                </c:pt>
                <c:pt idx="70">
                  <c:v>9.9926796984537701E-15</c:v>
                </c:pt>
                <c:pt idx="71">
                  <c:v>9.9590118648669694E-15</c:v>
                </c:pt>
                <c:pt idx="72">
                  <c:v>9.9249955127880807E-15</c:v>
                </c:pt>
                <c:pt idx="73">
                  <c:v>9.89063994344791E-15</c:v>
                </c:pt>
                <c:pt idx="74">
                  <c:v>9.8559544416992801E-15</c:v>
                </c:pt>
                <c:pt idx="75">
                  <c:v>9.8209482714976294E-15</c:v>
                </c:pt>
                <c:pt idx="76">
                  <c:v>9.7856306714883402E-15</c:v>
                </c:pt>
                <c:pt idx="77">
                  <c:v>9.7500108507020506E-15</c:v>
                </c:pt>
                <c:pt idx="78">
                  <c:v>9.7140979843604107E-15</c:v>
                </c:pt>
                <c:pt idx="79">
                  <c:v>9.6779012097933898E-15</c:v>
                </c:pt>
                <c:pt idx="80">
                  <c:v>9.6414296224701493E-15</c:v>
                </c:pt>
                <c:pt idx="81">
                  <c:v>9.6046922721442003E-15</c:v>
                </c:pt>
                <c:pt idx="82">
                  <c:v>9.5676981591142401E-15</c:v>
                </c:pt>
                <c:pt idx="83">
                  <c:v>9.5304562306015093E-15</c:v>
                </c:pt>
                <c:pt idx="84">
                  <c:v>9.49297537724431E-15</c:v>
                </c:pt>
                <c:pt idx="85">
                  <c:v>9.4552644297102693E-15</c:v>
                </c:pt>
                <c:pt idx="86">
                  <c:v>9.4173321554267398E-15</c:v>
                </c:pt>
                <c:pt idx="87">
                  <c:v>9.3791872554295195E-15</c:v>
                </c:pt>
                <c:pt idx="88">
                  <c:v>9.3408383613300495E-15</c:v>
                </c:pt>
                <c:pt idx="89">
                  <c:v>9.3022940324006907E-15</c:v>
                </c:pt>
                <c:pt idx="90">
                  <c:v>9.2635627527782897E-15</c:v>
                </c:pt>
                <c:pt idx="91">
                  <c:v>9.2246529287852007E-15</c:v>
                </c:pt>
                <c:pt idx="92">
                  <c:v>9.1855728863675607E-15</c:v>
                </c:pt>
                <c:pt idx="93">
                  <c:v>9.1463308686499201E-15</c:v>
                </c:pt>
                <c:pt idx="94">
                  <c:v>9.1069350336055895E-15</c:v>
                </c:pt>
                <c:pt idx="95">
                  <c:v>9.0673934518417995E-15</c:v>
                </c:pt>
                <c:pt idx="96">
                  <c:v>9.02771410449853E-15</c:v>
                </c:pt>
                <c:pt idx="97">
                  <c:v>8.9879048812599701E-15</c:v>
                </c:pt>
                <c:pt idx="98">
                  <c:v>8.9479735784773496E-15</c:v>
                </c:pt>
                <c:pt idx="99">
                  <c:v>8.9079278974018195E-15</c:v>
                </c:pt>
                <c:pt idx="100">
                  <c:v>8.8677754425259302E-15</c:v>
                </c:pt>
                <c:pt idx="101">
                  <c:v>8.8275237200321205E-15</c:v>
                </c:pt>
                <c:pt idx="102">
                  <c:v>8.7871801363468807E-15</c:v>
                </c:pt>
                <c:pt idx="103">
                  <c:v>8.7467519967984696E-15</c:v>
                </c:pt>
                <c:pt idx="104">
                  <c:v>8.7062465043769195E-15</c:v>
                </c:pt>
                <c:pt idx="105">
                  <c:v>8.6656707585942098E-15</c:v>
                </c:pt>
                <c:pt idx="106">
                  <c:v>8.6250317544426896E-15</c:v>
                </c:pt>
                <c:pt idx="107">
                  <c:v>8.5843363814502293E-15</c:v>
                </c:pt>
                <c:pt idx="108">
                  <c:v>8.5435914228294699E-15</c:v>
                </c:pt>
                <c:pt idx="109">
                  <c:v>8.5028035547198702E-15</c:v>
                </c:pt>
                <c:pt idx="110">
                  <c:v>8.4619793455198298E-15</c:v>
                </c:pt>
                <c:pt idx="111">
                  <c:v>8.4211252553072303E-15</c:v>
                </c:pt>
                <c:pt idx="112">
                  <c:v>8.3802476353460308E-15</c:v>
                </c:pt>
                <c:pt idx="113">
                  <c:v>8.3393527276768902E-15</c:v>
                </c:pt>
                <c:pt idx="114">
                  <c:v>8.29844666478941E-15</c:v>
                </c:pt>
                <c:pt idx="115">
                  <c:v>8.2575354693741395E-15</c:v>
                </c:pt>
                <c:pt idx="116">
                  <c:v>8.2166250541517107E-15</c:v>
                </c:pt>
                <c:pt idx="117">
                  <c:v>8.1757212217772295E-15</c:v>
                </c:pt>
                <c:pt idx="118">
                  <c:v>8.1348296648173895E-15</c:v>
                </c:pt>
                <c:pt idx="119">
                  <c:v>8.0939559657983101E-15</c:v>
                </c:pt>
                <c:pt idx="120">
                  <c:v>8.0531055973216993E-15</c:v>
                </c:pt>
                <c:pt idx="121">
                  <c:v>8.0122839222470508E-15</c:v>
                </c:pt>
                <c:pt idx="122">
                  <c:v>7.9714961939377997E-15</c:v>
                </c:pt>
                <c:pt idx="123">
                  <c:v>7.9307475565690895E-15</c:v>
                </c:pt>
                <c:pt idx="124">
                  <c:v>7.8900430454949701E-15</c:v>
                </c:pt>
                <c:pt idx="125">
                  <c:v>7.8493875876727996E-15</c:v>
                </c:pt>
                <c:pt idx="126">
                  <c:v>7.8087860021425694E-15</c:v>
                </c:pt>
                <c:pt idx="127">
                  <c:v>7.7682430005593296E-15</c:v>
                </c:pt>
                <c:pt idx="128">
                  <c:v>7.7277631877760206E-15</c:v>
                </c:pt>
                <c:pt idx="129">
                  <c:v>7.6873510624750199E-15</c:v>
                </c:pt>
                <c:pt idx="130">
                  <c:v>7.6470110178461693E-15</c:v>
                </c:pt>
                <c:pt idx="131">
                  <c:v>7.6067473423091699E-15</c:v>
                </c:pt>
                <c:pt idx="132">
                  <c:v>7.5665642202782893E-15</c:v>
                </c:pt>
                <c:pt idx="133">
                  <c:v>7.5264657329674101E-15</c:v>
                </c:pt>
                <c:pt idx="134">
                  <c:v>7.4864558592334896E-15</c:v>
                </c:pt>
                <c:pt idx="135">
                  <c:v>7.4465384764563003E-15</c:v>
                </c:pt>
                <c:pt idx="136">
                  <c:v>7.4067173614527405E-15</c:v>
                </c:pt>
                <c:pt idx="137">
                  <c:v>7.3669961914236706E-15</c:v>
                </c:pt>
                <c:pt idx="138">
                  <c:v>7.3273785449316103E-15</c:v>
                </c:pt>
                <c:pt idx="139">
                  <c:v>7.2878679029072004E-15</c:v>
                </c:pt>
                <c:pt idx="140">
                  <c:v>7.2484676496830598E-15</c:v>
                </c:pt>
                <c:pt idx="141">
                  <c:v>7.2091810740528494E-15</c:v>
                </c:pt>
                <c:pt idx="142">
                  <c:v>7.17001137035433E-15</c:v>
                </c:pt>
                <c:pt idx="143">
                  <c:v>7.1309616395742998E-15</c:v>
                </c:pt>
                <c:pt idx="144">
                  <c:v>7.0920348904742301E-15</c:v>
                </c:pt>
                <c:pt idx="145">
                  <c:v>7.0532340407346903E-15</c:v>
                </c:pt>
                <c:pt idx="146">
                  <c:v>7.0145619181172302E-15</c:v>
                </c:pt>
                <c:pt idx="147">
                  <c:v>6.9760212616421298E-15</c:v>
                </c:pt>
                <c:pt idx="148">
                  <c:v>6.9376147227807097E-15</c:v>
                </c:pt>
                <c:pt idx="149">
                  <c:v>6.8993448666605803E-15</c:v>
                </c:pt>
                <c:pt idx="150">
                  <c:v>6.8612141732826902E-15</c:v>
                </c:pt>
                <c:pt idx="151">
                  <c:v>6.8232250387487597E-15</c:v>
                </c:pt>
                <c:pt idx="152">
                  <c:v>6.7853797764977296E-15</c:v>
                </c:pt>
                <c:pt idx="153">
                  <c:v>6.7476806185501698E-15</c:v>
                </c:pt>
                <c:pt idx="154">
                  <c:v>6.7101297167593098E-15</c:v>
                </c:pt>
                <c:pt idx="155">
                  <c:v>6.6727291440675704E-15</c:v>
                </c:pt>
                <c:pt idx="156">
                  <c:v>6.63548089576755E-15</c:v>
                </c:pt>
                <c:pt idx="157">
                  <c:v>6.5983868907662396E-15</c:v>
                </c:pt>
                <c:pt idx="158">
                  <c:v>6.5614489728516E-15</c:v>
                </c:pt>
                <c:pt idx="159">
                  <c:v>6.5246689119603901E-15</c:v>
                </c:pt>
                <c:pt idx="160">
                  <c:v>6.4880484054462299E-15</c:v>
                </c:pt>
                <c:pt idx="161">
                  <c:v>6.4515890793472497E-15</c:v>
                </c:pt>
                <c:pt idx="162">
                  <c:v>6.4152924896520702E-15</c:v>
                </c:pt>
                <c:pt idx="163">
                  <c:v>6.3791601235635096E-15</c:v>
                </c:pt>
                <c:pt idx="164">
                  <c:v>6.3431934007591901E-15</c:v>
                </c:pt>
                <c:pt idx="165">
                  <c:v>6.3073936746480997E-15</c:v>
                </c:pt>
                <c:pt idx="166">
                  <c:v>6.2717622336226003E-15</c:v>
                </c:pt>
                <c:pt idx="167">
                  <c:v>6.23630030230496E-15</c:v>
                </c:pt>
                <c:pt idx="168">
                  <c:v>6.20100904278792E-15</c:v>
                </c:pt>
                <c:pt idx="169">
                  <c:v>6.1658895558684402E-15</c:v>
                </c:pt>
                <c:pt idx="170">
                  <c:v>6.1309428822742099E-15</c:v>
                </c:pt>
                <c:pt idx="171">
                  <c:v>6.0961700038823101E-15</c:v>
                </c:pt>
                <c:pt idx="172">
                  <c:v>6.0615718449292897E-15</c:v>
                </c:pt>
                <c:pt idx="173">
                  <c:v>6.0271492732123902E-15</c:v>
                </c:pt>
                <c:pt idx="174">
                  <c:v>5.9929031012813202E-15</c:v>
                </c:pt>
                <c:pt idx="175">
                  <c:v>5.9588340876200002E-15</c:v>
                </c:pt>
                <c:pt idx="176">
                  <c:v>5.9249429378180997E-15</c:v>
                </c:pt>
                <c:pt idx="177">
                  <c:v>5.8912303057316598E-15</c:v>
                </c:pt>
                <c:pt idx="178">
                  <c:v>5.8576967946327003E-15</c:v>
                </c:pt>
                <c:pt idx="179">
                  <c:v>5.8243429583472202E-15</c:v>
                </c:pt>
                <c:pt idx="180">
                  <c:v>5.7911693023814298E-15</c:v>
                </c:pt>
                <c:pt idx="181">
                  <c:v>5.7581762850357803E-15</c:v>
                </c:pt>
                <c:pt idx="182">
                  <c:v>5.72536431850657E-15</c:v>
                </c:pt>
                <c:pt idx="183">
                  <c:v>5.6927337699748801E-15</c:v>
                </c:pt>
                <c:pt idx="184">
                  <c:v>5.6602849626825401E-15</c:v>
                </c:pt>
                <c:pt idx="185">
                  <c:v>5.6280181769948602E-15</c:v>
                </c:pt>
                <c:pt idx="186">
                  <c:v>5.5959336514501397E-15</c:v>
                </c:pt>
                <c:pt idx="187">
                  <c:v>5.5640315837954902E-15</c:v>
                </c:pt>
                <c:pt idx="188">
                  <c:v>5.53231213200898E-15</c:v>
                </c:pt>
                <c:pt idx="189">
                  <c:v>5.5007754153079203E-15</c:v>
                </c:pt>
                <c:pt idx="190">
                  <c:v>5.4694215151431697E-15</c:v>
                </c:pt>
                <c:pt idx="191">
                  <c:v>5.4382504761793E-15</c:v>
                </c:pt>
                <c:pt idx="192">
                  <c:v>5.4072623072605801E-15</c:v>
                </c:pt>
                <c:pt idx="193">
                  <c:v>5.3764569823626403E-15</c:v>
                </c:pt>
                <c:pt idx="194">
                  <c:v>5.3458344415298304E-15</c:v>
                </c:pt>
                <c:pt idx="195">
                  <c:v>5.3153945917981703E-15</c:v>
                </c:pt>
                <c:pt idx="196">
                  <c:v>5.28513730810379E-15</c:v>
                </c:pt>
                <c:pt idx="197">
                  <c:v>5.2550624341769998E-15</c:v>
                </c:pt>
                <c:pt idx="198">
                  <c:v>5.2251697834218204E-15</c:v>
                </c:pt>
                <c:pt idx="199">
                  <c:v>5.1954591397810197E-15</c:v>
                </c:pt>
                <c:pt idx="200">
                  <c:v>5.1659302585867201E-15</c:v>
                </c:pt>
                <c:pt idx="201">
                  <c:v>5.1365828673965403E-15</c:v>
                </c:pt>
                <c:pt idx="202">
                  <c:v>5.1074166668153002E-15</c:v>
                </c:pt>
                <c:pt idx="203">
                  <c:v>5.0784313313023499E-15</c:v>
                </c:pt>
                <c:pt idx="204">
                  <c:v>5.04962650996458E-15</c:v>
                </c:pt>
                <c:pt idx="205">
                  <c:v>5.0210018273352103E-15</c:v>
                </c:pt>
                <c:pt idx="206">
                  <c:v>4.99255688413823E-15</c:v>
                </c:pt>
                <c:pt idx="207">
                  <c:v>4.96429125803892E-15</c:v>
                </c:pt>
                <c:pt idx="208">
                  <c:v>4.9362045043801399E-15</c:v>
                </c:pt>
                <c:pt idx="209">
                  <c:v>4.9082961569047697E-15</c:v>
                </c:pt>
                <c:pt idx="210">
                  <c:v>4.8805657284642901E-15</c:v>
                </c:pt>
                <c:pt idx="211">
                  <c:v>4.8530127117135698E-15</c:v>
                </c:pt>
                <c:pt idx="212">
                  <c:v>4.8256365797920404E-15</c:v>
                </c:pt>
                <c:pt idx="213">
                  <c:v>4.7984367869913197E-15</c:v>
                </c:pt>
                <c:pt idx="214">
                  <c:v>4.77141276940944E-15</c:v>
                </c:pt>
                <c:pt idx="215">
                  <c:v>4.7445639455918098E-15</c:v>
                </c:pt>
                <c:pt idx="216">
                  <c:v>4.7178897171589599E-15</c:v>
                </c:pt>
                <c:pt idx="217">
                  <c:v>4.6913894694213603E-15</c:v>
                </c:pt>
                <c:pt idx="218">
                  <c:v>4.6650625719812199E-15</c:v>
                </c:pt>
                <c:pt idx="219">
                  <c:v>4.6389083793216804E-15</c:v>
                </c:pt>
                <c:pt idx="220">
                  <c:v>4.6129262313833399E-15</c:v>
                </c:pt>
                <c:pt idx="221">
                  <c:v>4.5871154541282901E-15</c:v>
                </c:pt>
                <c:pt idx="222">
                  <c:v>4.5614753600919198E-15</c:v>
                </c:pt>
                <c:pt idx="223">
                  <c:v>4.5360052489225101E-15</c:v>
                </c:pt>
                <c:pt idx="224">
                  <c:v>4.5107044079088801E-15</c:v>
                </c:pt>
                <c:pt idx="225">
                  <c:v>4.4855721124961102E-15</c:v>
                </c:pt>
                <c:pt idx="226">
                  <c:v>4.4606076267896999E-15</c:v>
                </c:pt>
                <c:pt idx="227">
                  <c:v>4.4358102040480797E-15</c:v>
                </c:pt>
                <c:pt idx="228">
                  <c:v>4.4111790871638504E-15</c:v>
                </c:pt>
                <c:pt idx="229">
                  <c:v>4.38671350913374E-15</c:v>
                </c:pt>
                <c:pt idx="230">
                  <c:v>4.3624126935176003E-15</c:v>
                </c:pt>
                <c:pt idx="231">
                  <c:v>4.3382758548864497E-15</c:v>
                </c:pt>
                <c:pt idx="232">
                  <c:v>4.3143021992599202E-15</c:v>
                </c:pt>
                <c:pt idx="233">
                  <c:v>4.2904909245329903E-15</c:v>
                </c:pt>
                <c:pt idx="234">
                  <c:v>4.2668412208924797E-15</c:v>
                </c:pt>
                <c:pt idx="235">
                  <c:v>4.24335227122329E-15</c:v>
                </c:pt>
                <c:pt idx="236">
                  <c:v>4.22002325150452E-15</c:v>
                </c:pt>
                <c:pt idx="237">
                  <c:v>4.1968533311958403E-15</c:v>
                </c:pt>
                <c:pt idx="238">
                  <c:v>4.1738416736139498E-15</c:v>
                </c:pt>
                <c:pt idx="239">
                  <c:v>4.1509874362997001E-15</c:v>
                </c:pt>
                <c:pt idx="240">
                  <c:v>4.1282897713756203E-15</c:v>
                </c:pt>
                <c:pt idx="241">
                  <c:v>4.1057478258943297E-15</c:v>
                </c:pt>
                <c:pt idx="242">
                  <c:v>4.0833607421778801E-15</c:v>
                </c:pt>
                <c:pt idx="243">
                  <c:v>4.0611276581481003E-15</c:v>
                </c:pt>
                <c:pt idx="244">
                  <c:v>4.0390477076483098E-15</c:v>
                </c:pt>
                <c:pt idx="245">
                  <c:v>4.0171200207563599E-15</c:v>
                </c:pt>
                <c:pt idx="246">
                  <c:v>3.9953437240892901E-15</c:v>
                </c:pt>
                <c:pt idx="247">
                  <c:v>3.9737179410996703E-15</c:v>
                </c:pt>
                <c:pt idx="248">
                  <c:v>3.9522417923639E-15</c:v>
                </c:pt>
                <c:pt idx="249">
                  <c:v>3.9309143958624496E-15</c:v>
                </c:pt>
                <c:pt idx="250">
                  <c:v>3.90973486725239E-15</c:v>
                </c:pt>
                <c:pt idx="251">
                  <c:v>3.8887023201322098E-15</c:v>
                </c:pt>
                <c:pt idx="252">
                  <c:v>3.8678158662990904E-15</c:v>
                </c:pt>
                <c:pt idx="253">
                  <c:v>3.8470746159989499E-15</c:v>
                </c:pt>
                <c:pt idx="254">
                  <c:v>3.8264776781691598E-15</c:v>
                </c:pt>
                <c:pt idx="255">
                  <c:v>3.8060241606742303E-15</c:v>
                </c:pt>
                <c:pt idx="256">
                  <c:v>3.7857131705345897E-15</c:v>
                </c:pt>
                <c:pt idx="257">
                  <c:v>3.7655438141485999E-15</c:v>
                </c:pt>
                <c:pt idx="258">
                  <c:v>3.74551519750792E-15</c:v>
                </c:pt>
                <c:pt idx="259">
                  <c:v>3.7256264264063201E-15</c:v>
                </c:pt>
                <c:pt idx="260">
                  <c:v>3.7058766066422404E-15</c:v>
                </c:pt>
                <c:pt idx="261">
                  <c:v>3.68626484421504E-15</c:v>
                </c:pt>
                <c:pt idx="262">
                  <c:v>3.6667902455152198E-15</c:v>
                </c:pt>
                <c:pt idx="263">
                  <c:v>3.6474519175085802E-15</c:v>
                </c:pt>
                <c:pt idx="264">
                  <c:v>3.6282489679146903E-15</c:v>
                </c:pt>
                <c:pt idx="265">
                  <c:v>3.6091805053795398E-15</c:v>
                </c:pt>
                <c:pt idx="266">
                  <c:v>3.5902456396426897E-15</c:v>
                </c:pt>
                <c:pt idx="267">
                  <c:v>3.5714434816989197E-15</c:v>
                </c:pt>
                <c:pt idx="268">
                  <c:v>3.5527731439545603E-15</c:v>
                </c:pt>
                <c:pt idx="269">
                  <c:v>3.5342337403786599E-15</c:v>
                </c:pt>
                <c:pt idx="270">
                  <c:v>3.5158243866490199E-15</c:v>
                </c:pt>
                <c:pt idx="271">
                  <c:v>3.4975442002932299E-15</c:v>
                </c:pt>
                <c:pt idx="272">
                  <c:v>3.4793923008249102E-15</c:v>
                </c:pt>
                <c:pt idx="273">
                  <c:v>3.4613678098751802E-15</c:v>
                </c:pt>
                <c:pt idx="274">
                  <c:v>3.4434698513195E-15</c:v>
                </c:pt>
                <c:pt idx="275">
                  <c:v>3.4256975513999399E-15</c:v>
                </c:pt>
                <c:pt idx="276">
                  <c:v>3.40805003884314E-15</c:v>
                </c:pt>
                <c:pt idx="277">
                  <c:v>3.39052644497381E-15</c:v>
                </c:pt>
                <c:pt idx="278">
                  <c:v>3.3731259038241902E-15</c:v>
                </c:pt>
                <c:pt idx="279">
                  <c:v>3.3558475522392301E-15</c:v>
                </c:pt>
                <c:pt idx="280">
                  <c:v>3.3386905299779601E-15</c:v>
                </c:pt>
                <c:pt idx="281">
                  <c:v>3.3216539798107198E-15</c:v>
                </c:pt>
                <c:pt idx="282">
                  <c:v>3.30473704761282E-15</c:v>
                </c:pt>
                <c:pt idx="283">
                  <c:v>3.2879388824542998E-15</c:v>
                </c:pt>
                <c:pt idx="284">
                  <c:v>3.2712586366861402E-15</c:v>
                </c:pt>
                <c:pt idx="285">
                  <c:v>3.2546954660229899E-15</c:v>
                </c:pt>
                <c:pt idx="286">
                  <c:v>3.2382485296222898E-15</c:v>
                </c:pt>
                <c:pt idx="287">
                  <c:v>3.2219169901602798E-15</c:v>
                </c:pt>
                <c:pt idx="288">
                  <c:v>3.2057000139044899E-15</c:v>
                </c:pt>
                <c:pt idx="289">
                  <c:v>3.1895967707832499E-15</c:v>
                </c:pt>
                <c:pt idx="290">
                  <c:v>3.1736064344519398E-15</c:v>
                </c:pt>
                <c:pt idx="291">
                  <c:v>3.1577281823563398E-15</c:v>
                </c:pt>
                <c:pt idx="292">
                  <c:v>3.1419611957929599E-15</c:v>
                </c:pt>
                <c:pt idx="293">
                  <c:v>3.12630465996654E-15</c:v>
                </c:pt>
                <c:pt idx="294">
                  <c:v>3.11075776404477E-15</c:v>
                </c:pt>
                <c:pt idx="295">
                  <c:v>3.0953197012102499E-15</c:v>
                </c:pt>
                <c:pt idx="296">
                  <c:v>3.0799896687098802E-15</c:v>
                </c:pt>
                <c:pt idx="297">
                  <c:v>3.0647668679016399E-15</c:v>
                </c:pt>
                <c:pt idx="298">
                  <c:v>3.0496505042988498E-15</c:v>
                </c:pt>
                <c:pt idx="299">
                  <c:v>3.0346397876120502E-15</c:v>
                </c:pt>
                <c:pt idx="300">
                  <c:v>3.0197339317885101E-15</c:v>
                </c:pt>
                <c:pt idx="301">
                  <c:v>3.0049321550494002E-15</c:v>
                </c:pt>
                <c:pt idx="302">
                  <c:v>2.9902336799247701E-15</c:v>
                </c:pt>
                <c:pt idx="303">
                  <c:v>2.9756377332863401E-15</c:v>
                </c:pt>
                <c:pt idx="304">
                  <c:v>2.9611435463782102E-15</c:v>
                </c:pt>
                <c:pt idx="305">
                  <c:v>2.9467503548454901E-15</c:v>
                </c:pt>
                <c:pt idx="306">
                  <c:v>2.9324573987609299E-15</c:v>
                </c:pt>
                <c:pt idx="307">
                  <c:v>2.9182639226497001E-15</c:v>
                </c:pt>
                <c:pt idx="308">
                  <c:v>2.9041691755121799E-15</c:v>
                </c:pt>
                <c:pt idx="309">
                  <c:v>2.8901724108449901E-15</c:v>
                </c:pt>
                <c:pt idx="310">
                  <c:v>2.87627288666031E-15</c:v>
                </c:pt>
                <c:pt idx="311">
                  <c:v>2.86246986550334E-15</c:v>
                </c:pt>
                <c:pt idx="312">
                  <c:v>2.84876261446827E-15</c:v>
                </c:pt>
                <c:pt idx="313">
                  <c:v>2.8351504052124701E-15</c:v>
                </c:pt>
                <c:pt idx="314">
                  <c:v>2.82163251396927E-15</c:v>
                </c:pt>
                <c:pt idx="315">
                  <c:v>2.80820822155909E-15</c:v>
                </c:pt>
                <c:pt idx="316">
                  <c:v>2.7948768133992201E-15</c:v>
                </c:pt>
                <c:pt idx="317">
                  <c:v>2.7816375795120698E-15</c:v>
                </c:pt>
                <c:pt idx="318">
                  <c:v>2.7684898145321299E-15</c:v>
                </c:pt>
                <c:pt idx="319">
                  <c:v>2.7554328177115301E-15</c:v>
                </c:pt>
                <c:pt idx="320">
                  <c:v>2.74246589292433E-15</c:v>
                </c:pt>
                <c:pt idx="321">
                  <c:v>2.7295883486696E-15</c:v>
                </c:pt>
                <c:pt idx="322">
                  <c:v>2.7167994980731899E-15</c:v>
                </c:pt>
                <c:pt idx="323">
                  <c:v>2.70409865888846E-15</c:v>
                </c:pt>
                <c:pt idx="324">
                  <c:v>2.6914851534957199E-15</c:v>
                </c:pt>
                <c:pt idx="325">
                  <c:v>2.67895830890074E-15</c:v>
                </c:pt>
                <c:pt idx="326">
                  <c:v>2.6665174567320702E-15</c:v>
                </c:pt>
                <c:pt idx="327">
                  <c:v>2.6541619332374001E-15</c:v>
                </c:pt>
                <c:pt idx="328">
                  <c:v>2.6418910792789198E-15</c:v>
                </c:pt>
                <c:pt idx="329">
                  <c:v>2.6297042403277399E-15</c:v>
                </c:pt>
                <c:pt idx="330">
                  <c:v>2.6176007664573298E-15</c:v>
                </c:pt>
                <c:pt idx="331">
                  <c:v>2.6055800123361398E-15</c:v>
                </c:pt>
                <c:pt idx="332">
                  <c:v>2.5936413372193401E-15</c:v>
                </c:pt>
                <c:pt idx="333">
                  <c:v>2.5817841049397298E-15</c:v>
                </c:pt>
                <c:pt idx="334">
                  <c:v>2.5700076838978199E-15</c:v>
                </c:pt>
                <c:pt idx="335">
                  <c:v>2.5583114470511702E-15</c:v>
                </c:pt>
                <c:pt idx="336">
                  <c:v>2.5466947719030602E-15</c:v>
                </c:pt>
                <c:pt idx="337">
                  <c:v>2.5351570404902902E-15</c:v>
                </c:pt>
                <c:pt idx="338">
                  <c:v>2.5236976393704401E-15</c:v>
                </c:pt>
                <c:pt idx="339">
                  <c:v>2.51231595960838E-15</c:v>
                </c:pt>
                <c:pt idx="340">
                  <c:v>2.5010113967621998E-15</c:v>
                </c:pt>
                <c:pt idx="341">
                  <c:v>2.4897833508685199E-15</c:v>
                </c:pt>
                <c:pt idx="342">
                  <c:v>2.4786312264271799E-15</c:v>
                </c:pt>
                <c:pt idx="343">
                  <c:v>2.4675544323853998E-15</c:v>
                </c:pt>
                <c:pt idx="344">
                  <c:v>2.4565523821214201E-15</c:v>
                </c:pt>
                <c:pt idx="345">
                  <c:v>2.44562449342754E-15</c:v>
                </c:pt>
                <c:pt idx="346">
                  <c:v>2.4347701884928101E-15</c:v>
                </c:pt>
                <c:pt idx="347">
                  <c:v>2.4239888938851001E-15</c:v>
                </c:pt>
                <c:pt idx="348">
                  <c:v>2.41328004053276E-15</c:v>
                </c:pt>
                <c:pt idx="349">
                  <c:v>2.4026430637059299E-15</c:v>
                </c:pt>
                <c:pt idx="350">
                  <c:v>2.3920774029973398E-15</c:v>
                </c:pt>
                <c:pt idx="351">
                  <c:v>2.38158250230272E-15</c:v>
                </c:pt>
                <c:pt idx="352">
                  <c:v>2.37115780980089E-15</c:v>
                </c:pt>
                <c:pt idx="353">
                  <c:v>2.3608027779334301E-15</c:v>
                </c:pt>
                <c:pt idx="354">
                  <c:v>2.3505168633840902E-15</c:v>
                </c:pt>
                <c:pt idx="355">
                  <c:v>2.3402995270577798E-15</c:v>
                </c:pt>
                <c:pt idx="356">
                  <c:v>2.33015023405928E-15</c:v>
                </c:pt>
                <c:pt idx="357">
                  <c:v>2.3200684536717098E-15</c:v>
                </c:pt>
                <c:pt idx="358">
                  <c:v>2.31005365933469E-15</c:v>
                </c:pt>
                <c:pt idx="359">
                  <c:v>2.30010532862219E-15</c:v>
                </c:pt>
                <c:pt idx="360">
                  <c:v>2.2902229432201999E-15</c:v>
                </c:pt>
                <c:pt idx="361">
                  <c:v>2.2804059889041301E-15</c:v>
                </c:pt>
                <c:pt idx="362">
                  <c:v>2.2706539555160401E-15</c:v>
                </c:pt>
                <c:pt idx="363">
                  <c:v>2.2609663369415701E-15</c:v>
                </c:pt>
                <c:pt idx="364">
                  <c:v>2.25134263108673E-15</c:v>
                </c:pt>
                <c:pt idx="365">
                  <c:v>2.2417823398545899E-15</c:v>
                </c:pt>
                <c:pt idx="366">
                  <c:v>2.2322849691216002E-15</c:v>
                </c:pt>
                <c:pt idx="367">
                  <c:v>2.2228500287139798E-15</c:v>
                </c:pt>
                <c:pt idx="368">
                  <c:v>2.2134770323837799E-15</c:v>
                </c:pt>
                <c:pt idx="369">
                  <c:v>2.20416549778493E-15</c:v>
                </c:pt>
                <c:pt idx="370">
                  <c:v>2.1949149464490901E-15</c:v>
                </c:pt>
                <c:pt idx="371">
                  <c:v>2.1857249037614299E-15</c:v>
                </c:pt>
                <c:pt idx="372">
                  <c:v>2.17659489893627E-15</c:v>
                </c:pt>
                <c:pt idx="373">
                  <c:v>2.1675244649926602E-15</c:v>
                </c:pt>
                <c:pt idx="374">
                  <c:v>2.1585131387298699E-15</c:v>
                </c:pt>
                <c:pt idx="375">
                  <c:v>2.1495604607027801E-15</c:v>
                </c:pt>
                <c:pt idx="376">
                  <c:v>2.1406659751971901E-15</c:v>
                </c:pt>
                <c:pt idx="377">
                  <c:v>2.1318292302051799E-15</c:v>
                </c:pt>
                <c:pt idx="378">
                  <c:v>2.1230497774002699E-15</c:v>
                </c:pt>
                <c:pt idx="379">
                  <c:v>2.1143271721126301E-15</c:v>
                </c:pt>
                <c:pt idx="380">
                  <c:v>2.10566097330424E-15</c:v>
                </c:pt>
                <c:pt idx="381">
                  <c:v>2.0970507435440301E-15</c:v>
                </c:pt>
                <c:pt idx="382">
                  <c:v>2.0884960489829601E-15</c:v>
                </c:pt>
                <c:pt idx="383">
                  <c:v>2.07999645932915E-15</c:v>
                </c:pt>
                <c:pt idx="384">
                  <c:v>2.0715515478229198E-15</c:v>
                </c:pt>
                <c:pt idx="385">
                  <c:v>2.0631608912119799E-15</c:v>
                </c:pt>
                <c:pt idx="386">
                  <c:v>2.0548240697263999E-15</c:v>
                </c:pt>
                <c:pt idx="387">
                  <c:v>2.0465406670538501E-15</c:v>
                </c:pt>
                <c:pt idx="388">
                  <c:v>2.0383102703146298E-15</c:v>
                </c:pt>
                <c:pt idx="389">
                  <c:v>2.0301324700369101E-15</c:v>
                </c:pt>
                <c:pt idx="390">
                  <c:v>2.0220068601318601E-15</c:v>
                </c:pt>
                <c:pt idx="391">
                  <c:v>2.0139330378689E-15</c:v>
                </c:pt>
                <c:pt idx="392">
                  <c:v>2.0059106038509698E-15</c:v>
                </c:pt>
                <c:pt idx="393">
                  <c:v>1.9979391619898299E-15</c:v>
                </c:pt>
                <c:pt idx="394">
                  <c:v>1.9900183194814102E-15</c:v>
                </c:pt>
                <c:pt idx="395">
                  <c:v>1.9821476867812599E-15</c:v>
                </c:pt>
                <c:pt idx="396">
                  <c:v>1.9743268775800099E-15</c:v>
                </c:pt>
                <c:pt idx="397">
                  <c:v>1.9665555087788802E-15</c:v>
                </c:pt>
                <c:pt idx="398">
                  <c:v>1.9588332004653401E-15</c:v>
                </c:pt>
                <c:pt idx="399">
                  <c:v>1.95115957588875E-15</c:v>
                </c:pt>
                <c:pt idx="400">
                  <c:v>1.94353426143612E-15</c:v>
                </c:pt>
                <c:pt idx="401">
                  <c:v>1.9359568866079701E-15</c:v>
                </c:pt>
                <c:pt idx="402">
                  <c:v>1.9284270839942199E-15</c:v>
                </c:pt>
                <c:pt idx="403">
                  <c:v>1.9209444892501601E-15</c:v>
                </c:pt>
                <c:pt idx="404">
                  <c:v>1.9135087410726099E-15</c:v>
                </c:pt>
                <c:pt idx="405">
                  <c:v>1.9061194811760599E-15</c:v>
                </c:pt>
                <c:pt idx="406">
                  <c:v>1.8987763542689499E-15</c:v>
                </c:pt>
                <c:pt idx="407">
                  <c:v>1.8914790080300099E-15</c:v>
                </c:pt>
                <c:pt idx="408">
                  <c:v>1.8842270930848299E-15</c:v>
                </c:pt>
                <c:pt idx="409">
                  <c:v>1.8770202629822999E-15</c:v>
                </c:pt>
                <c:pt idx="410">
                  <c:v>1.8698581741714301E-15</c:v>
                </c:pt>
                <c:pt idx="411">
                  <c:v>1.8627404859780202E-15</c:v>
                </c:pt>
                <c:pt idx="412">
                  <c:v>1.85566686058164E-15</c:v>
                </c:pt>
                <c:pt idx="413">
                  <c:v>1.8486369629925799E-15</c:v>
                </c:pt>
                <c:pt idx="414">
                  <c:v>1.8416504610290302E-15</c:v>
                </c:pt>
                <c:pt idx="415">
                  <c:v>1.83470702529426E-15</c:v>
                </c:pt>
                <c:pt idx="416">
                  <c:v>1.8278063291540199E-15</c:v>
                </c:pt>
                <c:pt idx="417">
                  <c:v>1.8209480487139998E-15</c:v>
                </c:pt>
                <c:pt idx="418">
                  <c:v>1.8141318627974E-15</c:v>
                </c:pt>
                <c:pt idx="419">
                  <c:v>1.8073574529227E-15</c:v>
                </c:pt>
                <c:pt idx="420">
                  <c:v>1.8006245032814401E-15</c:v>
                </c:pt>
                <c:pt idx="421">
                  <c:v>1.7939327007162299E-15</c:v>
                </c:pt>
                <c:pt idx="422">
                  <c:v>1.7872817346988301E-15</c:v>
                </c:pt>
                <c:pt idx="423">
                  <c:v>1.78067129730836E-15</c:v>
                </c:pt>
                <c:pt idx="424">
                  <c:v>1.7741010832096399E-15</c:v>
                </c:pt>
                <c:pt idx="425">
                  <c:v>1.76757078963169E-15</c:v>
                </c:pt>
                <c:pt idx="426">
                  <c:v>1.7610801163463199E-15</c:v>
                </c:pt>
                <c:pt idx="427">
                  <c:v>1.75462876564688E-15</c:v>
                </c:pt>
                <c:pt idx="428">
                  <c:v>1.74821644232712E-15</c:v>
                </c:pt>
                <c:pt idx="429">
                  <c:v>1.74184285366019E-15</c:v>
                </c:pt>
                <c:pt idx="430">
                  <c:v>1.73550770937779E-15</c:v>
                </c:pt>
                <c:pt idx="431">
                  <c:v>1.7292107216494399E-15</c:v>
                </c:pt>
                <c:pt idx="432">
                  <c:v>1.7229516050618801E-15</c:v>
                </c:pt>
                <c:pt idx="433">
                  <c:v>1.71673007659861E-15</c:v>
                </c:pt>
                <c:pt idx="434">
                  <c:v>1.71054585561956E-15</c:v>
                </c:pt>
                <c:pt idx="435">
                  <c:v>1.70439866384095E-15</c:v>
                </c:pt>
                <c:pt idx="436">
                  <c:v>1.6982882253151599E-15</c:v>
                </c:pt>
                <c:pt idx="437">
                  <c:v>1.6922142664109E-15</c:v>
                </c:pt>
                <c:pt idx="438">
                  <c:v>1.68617651579338E-15</c:v>
                </c:pt>
                <c:pt idx="439">
                  <c:v>1.6801747044046999E-15</c:v>
                </c:pt>
                <c:pt idx="440">
                  <c:v>1.6742085654443501E-15</c:v>
                </c:pt>
                <c:pt idx="441">
                  <c:v>1.6682778343498001E-15</c:v>
                </c:pt>
                <c:pt idx="442">
                  <c:v>1.6623822487773699E-15</c:v>
                </c:pt>
                <c:pt idx="443">
                  <c:v>1.6565215485830599E-15</c:v>
                </c:pt>
                <c:pt idx="444">
                  <c:v>1.65069547580364E-15</c:v>
                </c:pt>
                <c:pt idx="445">
                  <c:v>1.64490377463782E-15</c:v>
                </c:pt>
                <c:pt idx="446">
                  <c:v>1.63914619142761E-15</c:v>
                </c:pt>
                <c:pt idx="447">
                  <c:v>1.63342247463977E-15</c:v>
                </c:pt>
                <c:pt idx="448">
                  <c:v>1.6277323748474001E-15</c:v>
                </c:pt>
                <c:pt idx="449">
                  <c:v>1.62207564471169E-15</c:v>
                </c:pt>
                <c:pt idx="450">
                  <c:v>1.6164520389638299E-15</c:v>
                </c:pt>
                <c:pt idx="451">
                  <c:v>1.6108613143869601E-15</c:v>
                </c:pt>
                <c:pt idx="452">
                  <c:v>1.6053032297984E-15</c:v>
                </c:pt>
                <c:pt idx="453">
                  <c:v>1.59977754603189E-15</c:v>
                </c:pt>
                <c:pt idx="454">
                  <c:v>1.5942840259200299E-15</c:v>
                </c:pt>
                <c:pt idx="455">
                  <c:v>1.58882243427684E-15</c:v>
                </c:pt>
                <c:pt idx="456">
                  <c:v>1.58339253788047E-15</c:v>
                </c:pt>
                <c:pt idx="457">
                  <c:v>1.5779941054560201E-15</c:v>
                </c:pt>
                <c:pt idx="458">
                  <c:v>1.5726269076585201E-15</c:v>
                </c:pt>
                <c:pt idx="459">
                  <c:v>1.56729071705603E-15</c:v>
                </c:pt>
                <c:pt idx="460">
                  <c:v>1.56198530811287E-15</c:v>
                </c:pt>
                <c:pt idx="461">
                  <c:v>1.5567104571729999E-15</c:v>
                </c:pt>
                <c:pt idx="462">
                  <c:v>1.5514659424435399E-15</c:v>
                </c:pt>
                <c:pt idx="463">
                  <c:v>1.5462515439783701E-15</c:v>
                </c:pt>
                <c:pt idx="464">
                  <c:v>1.5410670436619201E-15</c:v>
                </c:pt>
                <c:pt idx="465">
                  <c:v>1.53591222519308E-15</c:v>
                </c:pt>
                <c:pt idx="466">
                  <c:v>1.5307868740692399E-15</c:v>
                </c:pt>
                <c:pt idx="467">
                  <c:v>1.52569077757041E-15</c:v>
                </c:pt>
                <c:pt idx="468">
                  <c:v>1.5206237247435399E-15</c:v>
                </c:pt>
                <c:pt idx="469">
                  <c:v>1.51558550638698E-15</c:v>
                </c:pt>
                <c:pt idx="470">
                  <c:v>1.5105759150349601E-15</c:v>
                </c:pt>
                <c:pt idx="471">
                  <c:v>1.5055947449423E-15</c:v>
                </c:pt>
                <c:pt idx="472">
                  <c:v>1.5006417920692499E-15</c:v>
                </c:pt>
                <c:pt idx="473">
                  <c:v>1.4957168540663799E-15</c:v>
                </c:pt>
                <c:pt idx="474">
                  <c:v>1.49081973025964E-15</c:v>
                </c:pt>
                <c:pt idx="475">
                  <c:v>1.4859502216355901E-15</c:v>
                </c:pt>
                <c:pt idx="476">
                  <c:v>1.48110813082666E-15</c:v>
                </c:pt>
                <c:pt idx="477">
                  <c:v>1.47629326209661E-15</c:v>
                </c:pt>
                <c:pt idx="478">
                  <c:v>1.47150542132611E-15</c:v>
                </c:pt>
                <c:pt idx="479">
                  <c:v>1.4667444159983501E-15</c:v>
                </c:pt>
                <c:pt idx="480">
                  <c:v>1.46201005518494E-15</c:v>
                </c:pt>
                <c:pt idx="481">
                  <c:v>1.4573021495317401E-15</c:v>
                </c:pt>
                <c:pt idx="482">
                  <c:v>1.452620511245E-15</c:v>
                </c:pt>
                <c:pt idx="483">
                  <c:v>1.44796495407743E-15</c:v>
                </c:pt>
                <c:pt idx="484">
                  <c:v>1.4433352933145499E-15</c:v>
                </c:pt>
                <c:pt idx="485">
                  <c:v>1.43873134576109E-15</c:v>
                </c:pt>
                <c:pt idx="486">
                  <c:v>1.43415292972748E-15</c:v>
                </c:pt>
                <c:pt idx="487">
                  <c:v>1.4295998650165E-15</c:v>
                </c:pt>
                <c:pt idx="488">
                  <c:v>1.4250719729100601E-15</c:v>
                </c:pt>
                <c:pt idx="489">
                  <c:v>1.4205690761560199E-15</c:v>
                </c:pt>
                <c:pt idx="490">
                  <c:v>1.41609099895524E-15</c:v>
                </c:pt>
                <c:pt idx="491">
                  <c:v>1.4116375669486099E-15</c:v>
                </c:pt>
                <c:pt idx="492">
                  <c:v>1.40720860720432E-15</c:v>
                </c:pt>
                <c:pt idx="493">
                  <c:v>1.4028039482051299E-15</c:v>
                </c:pt>
                <c:pt idx="494">
                  <c:v>1.3984234198358601E-15</c:v>
                </c:pt>
                <c:pt idx="495">
                  <c:v>1.3940668533709101E-15</c:v>
                </c:pt>
                <c:pt idx="496">
                  <c:v>1.3897340814618999E-15</c:v>
                </c:pt>
                <c:pt idx="497">
                  <c:v>1.38542493812548E-15</c:v>
                </c:pt>
                <c:pt idx="498">
                  <c:v>1.38113925873117E-15</c:v>
                </c:pt>
                <c:pt idx="499">
                  <c:v>1.3768768799893401E-15</c:v>
                </c:pt>
                <c:pt idx="500">
                  <c:v>1.3726376399393399E-15</c:v>
                </c:pt>
                <c:pt idx="501">
                  <c:v>1.3684213779376399E-15</c:v>
                </c:pt>
                <c:pt idx="502">
                  <c:v>1.36422793464618E-15</c:v>
                </c:pt>
                <c:pt idx="503">
                  <c:v>1.36005715202075E-15</c:v>
                </c:pt>
                <c:pt idx="504">
                  <c:v>1.3559088732995099E-15</c:v>
                </c:pt>
                <c:pt idx="505">
                  <c:v>1.35178294299158E-15</c:v>
                </c:pt>
                <c:pt idx="506">
                  <c:v>1.3476792068658E-15</c:v>
                </c:pt>
                <c:pt idx="507">
                  <c:v>1.34359751193951E-15</c:v>
                </c:pt>
                <c:pt idx="508">
                  <c:v>1.3395377064674699E-15</c:v>
                </c:pt>
                <c:pt idx="509">
                  <c:v>1.33549963993089E-15</c:v>
                </c:pt>
                <c:pt idx="510">
                  <c:v>1.33148316302656E-15</c:v>
                </c:pt>
                <c:pt idx="511">
                  <c:v>1.32748812765601E-15</c:v>
                </c:pt>
                <c:pt idx="512">
                  <c:v>1.3235143869149E-15</c:v>
                </c:pt>
                <c:pt idx="513">
                  <c:v>1.31956179508236E-15</c:v>
                </c:pt>
                <c:pt idx="514">
                  <c:v>1.3156302076105301E-15</c:v>
                </c:pt>
                <c:pt idx="515">
                  <c:v>1.31171948111417E-15</c:v>
                </c:pt>
                <c:pt idx="516">
                  <c:v>1.30782947336032E-15</c:v>
                </c:pt>
                <c:pt idx="517">
                  <c:v>1.30396004325813E-15</c:v>
                </c:pt>
                <c:pt idx="518">
                  <c:v>1.30011105084871E-15</c:v>
                </c:pt>
                <c:pt idx="519">
                  <c:v>1.29628235729512E-15</c:v>
                </c:pt>
                <c:pt idx="520">
                  <c:v>1.2924738248724299E-15</c:v>
                </c:pt>
                <c:pt idx="521">
                  <c:v>1.28868531695787E-15</c:v>
                </c:pt>
                <c:pt idx="522">
                  <c:v>1.2849166980211101E-15</c:v>
                </c:pt>
                <c:pt idx="523">
                  <c:v>1.2811678336145599E-15</c:v>
                </c:pt>
                <c:pt idx="524">
                  <c:v>1.27743859036378E-15</c:v>
                </c:pt>
                <c:pt idx="525">
                  <c:v>1.27372883595806E-15</c:v>
                </c:pt>
                <c:pt idx="526">
                  <c:v>1.2700384391409499E-15</c:v>
                </c:pt>
                <c:pt idx="527">
                  <c:v>1.26636726970099E-15</c:v>
                </c:pt>
                <c:pt idx="528">
                  <c:v>1.2627151984624401E-15</c:v>
                </c:pt>
                <c:pt idx="529">
                  <c:v>1.2590820972761901E-15</c:v>
                </c:pt>
                <c:pt idx="530">
                  <c:v>1.2554678390106401E-15</c:v>
                </c:pt>
                <c:pt idx="531">
                  <c:v>1.25187229754277E-15</c:v>
                </c:pt>
                <c:pt idx="532">
                  <c:v>1.2482953477492199E-15</c:v>
                </c:pt>
                <c:pt idx="533">
                  <c:v>1.2447368654975E-15</c:v>
                </c:pt>
                <c:pt idx="534">
                  <c:v>1.24119672763724E-15</c:v>
                </c:pt>
                <c:pt idx="535">
                  <c:v>1.23767481199153E-15</c:v>
                </c:pt>
                <c:pt idx="536">
                  <c:v>1.2341709973483801E-15</c:v>
                </c:pt>
                <c:pt idx="537">
                  <c:v>1.23068516345222E-15</c:v>
                </c:pt>
                <c:pt idx="538">
                  <c:v>1.22721719099546E-15</c:v>
                </c:pt>
                <c:pt idx="539">
                  <c:v>1.22376696161018E-15</c:v>
                </c:pt>
                <c:pt idx="540">
                  <c:v>1.2203343578599001E-15</c:v>
                </c:pt>
                <c:pt idx="541">
                  <c:v>1.21691926323132E-15</c:v>
                </c:pt>
                <c:pt idx="542">
                  <c:v>1.2135215621262801E-15</c:v>
                </c:pt>
                <c:pt idx="543">
                  <c:v>1.2101411398537101E-15</c:v>
                </c:pt>
                <c:pt idx="544">
                  <c:v>1.2067778826216801E-15</c:v>
                </c:pt>
                <c:pt idx="545">
                  <c:v>1.20343167752949E-15</c:v>
                </c:pt>
                <c:pt idx="546">
                  <c:v>1.20010241255989E-15</c:v>
                </c:pt>
                <c:pt idx="547">
                  <c:v>1.1967899765713299E-15</c:v>
                </c:pt>
                <c:pt idx="548">
                  <c:v>1.1934942592902999E-15</c:v>
                </c:pt>
                <c:pt idx="549">
                  <c:v>1.19021515130372E-15</c:v>
                </c:pt>
                <c:pt idx="550">
                  <c:v>1.18695254405145E-15</c:v>
                </c:pt>
                <c:pt idx="551">
                  <c:v>1.18370632981878E-15</c:v>
                </c:pt>
                <c:pt idx="552">
                  <c:v>1.18047640172911E-15</c:v>
                </c:pt>
                <c:pt idx="553">
                  <c:v>1.17726265373659E-15</c:v>
                </c:pt>
                <c:pt idx="554">
                  <c:v>1.1740649806188699E-15</c:v>
                </c:pt>
                <c:pt idx="555">
                  <c:v>1.1708832779699501E-15</c:v>
                </c:pt>
                <c:pt idx="556">
                  <c:v>1.16771744219303E-15</c:v>
                </c:pt>
                <c:pt idx="557">
                  <c:v>1.16456737049348E-15</c:v>
                </c:pt>
                <c:pt idx="558">
                  <c:v>1.16143296087186E-15</c:v>
                </c:pt>
                <c:pt idx="559">
                  <c:v>1.1583141121170099E-15</c:v>
                </c:pt>
                <c:pt idx="560">
                  <c:v>1.1552107237991499E-15</c:v>
                </c:pt>
                <c:pt idx="561">
                  <c:v>1.15212269626314E-15</c:v>
                </c:pt>
                <c:pt idx="562">
                  <c:v>1.14904993062174E-15</c:v>
                </c:pt>
                <c:pt idx="563">
                  <c:v>1.14599232874893E-15</c:v>
                </c:pt>
                <c:pt idx="564">
                  <c:v>1.14294979327332E-15</c:v>
                </c:pt>
                <c:pt idx="565">
                  <c:v>1.1399222275716E-15</c:v>
                </c:pt>
                <c:pt idx="566">
                  <c:v>1.1369095357620799E-15</c:v>
                </c:pt>
                <c:pt idx="567">
                  <c:v>1.1339116226982299E-15</c:v>
                </c:pt>
                <c:pt idx="568">
                  <c:v>1.1309283939623699E-15</c:v>
                </c:pt>
                <c:pt idx="569">
                  <c:v>1.1279597558593101E-15</c:v>
                </c:pt>
                <c:pt idx="570">
                  <c:v>1.12500561541019E-15</c:v>
                </c:pt>
                <c:pt idx="571">
                  <c:v>1.12206588034618E-15</c:v>
                </c:pt>
                <c:pt idx="572">
                  <c:v>1.1191404591024601E-15</c:v>
                </c:pt>
                <c:pt idx="573">
                  <c:v>1.1162292608121001E-15</c:v>
                </c:pt>
                <c:pt idx="574">
                  <c:v>1.1133321953000299E-15</c:v>
                </c:pt>
                <c:pt idx="575">
                  <c:v>1.1104491730771299E-15</c:v>
                </c:pt>
                <c:pt idx="576">
                  <c:v>1.1075801053342701E-15</c:v>
                </c:pt>
                <c:pt idx="577">
                  <c:v>1.1047249039365201E-15</c:v>
                </c:pt>
                <c:pt idx="578">
                  <c:v>1.1018834814173099E-15</c:v>
                </c:pt>
                <c:pt idx="579">
                  <c:v>1.09905575097271E-15</c:v>
                </c:pt>
                <c:pt idx="580">
                  <c:v>1.09624162645574E-15</c:v>
                </c:pt>
                <c:pt idx="581">
                  <c:v>1.09344102237073E-15</c:v>
                </c:pt>
                <c:pt idx="582">
                  <c:v>1.0906538538677501E-15</c:v>
                </c:pt>
                <c:pt idx="583">
                  <c:v>1.08788003673708E-15</c:v>
                </c:pt>
                <c:pt idx="584">
                  <c:v>1.0851194874037099E-15</c:v>
                </c:pt>
                <c:pt idx="585">
                  <c:v>1.08237212292195E-15</c:v>
                </c:pt>
                <c:pt idx="586">
                  <c:v>1.07963786096999E-15</c:v>
                </c:pt>
                <c:pt idx="587">
                  <c:v>1.0769166198446399E-15</c:v>
                </c:pt>
                <c:pt idx="588">
                  <c:v>1.0742083184560301E-15</c:v>
                </c:pt>
                <c:pt idx="589">
                  <c:v>1.0715128763223399E-15</c:v>
                </c:pt>
                <c:pt idx="590">
                  <c:v>1.0688302135646901E-15</c:v>
                </c:pt>
                <c:pt idx="591">
                  <c:v>1.06616025090193E-15</c:v>
                </c:pt>
                <c:pt idx="592">
                  <c:v>1.06350290964563E-15</c:v>
                </c:pt>
                <c:pt idx="593">
                  <c:v>1.06085811169497E-15</c:v>
                </c:pt>
                <c:pt idx="594">
                  <c:v>1.0582257795318199E-15</c:v>
                </c:pt>
                <c:pt idx="595">
                  <c:v>1.05560583621571E-15</c:v>
                </c:pt>
                <c:pt idx="596">
                  <c:v>1.0529982053790199E-15</c:v>
                </c:pt>
                <c:pt idx="597">
                  <c:v>1.05040281122205E-15</c:v>
                </c:pt>
                <c:pt idx="598">
                  <c:v>1.04781957850827E-15</c:v>
                </c:pt>
                <c:pt idx="599">
                  <c:v>1.04524843255949E-15</c:v>
                </c:pt>
                <c:pt idx="600">
                  <c:v>1.0426892992511999E-15</c:v>
                </c:pt>
                <c:pt idx="601">
                  <c:v>1.0401421050078701E-15</c:v>
                </c:pt>
                <c:pt idx="602">
                  <c:v>1.03760677679829E-15</c:v>
                </c:pt>
                <c:pt idx="603">
                  <c:v>1.03508324213101E-15</c:v>
                </c:pt>
                <c:pt idx="604">
                  <c:v>1.03257142904978E-15</c:v>
                </c:pt>
                <c:pt idx="605">
                  <c:v>1.0300712661290601E-15</c:v>
                </c:pt>
                <c:pt idx="606">
                  <c:v>1.02758268246949E-15</c:v>
                </c:pt>
                <c:pt idx="607">
                  <c:v>1.02510560769355E-15</c:v>
                </c:pt>
                <c:pt idx="608">
                  <c:v>1.0226399719411299E-15</c:v>
                </c:pt>
                <c:pt idx="609">
                  <c:v>1.0201857058651701E-15</c:v>
                </c:pt>
                <c:pt idx="610">
                  <c:v>1.01774274062741E-15</c:v>
                </c:pt>
                <c:pt idx="611">
                  <c:v>1.01531100789406E-15</c:v>
                </c:pt>
                <c:pt idx="612">
                  <c:v>1.01289043983163E-15</c:v>
                </c:pt>
                <c:pt idx="613">
                  <c:v>1.01048096910271E-15</c:v>
                </c:pt>
                <c:pt idx="614">
                  <c:v>1.00808252886185E-15</c:v>
                </c:pt>
                <c:pt idx="615">
                  <c:v>1.00569505275141E-15</c:v>
                </c:pt>
                <c:pt idx="616">
                  <c:v>1.00331847489752E-15</c:v>
                </c:pt>
                <c:pt idx="617">
                  <c:v>1.0009527299060401E-15</c:v>
                </c:pt>
                <c:pt idx="618">
                  <c:v>9.9859775285855592E-16</c:v>
                </c:pt>
                <c:pt idx="619">
                  <c:v>9.9625347930841209E-16</c:v>
                </c:pt>
                <c:pt idx="620">
                  <c:v>9.9391984527680302E-16</c:v>
                </c:pt>
                <c:pt idx="621">
                  <c:v>9.9159678724886906E-16</c:v>
                </c:pt>
                <c:pt idx="622">
                  <c:v>9.8928424216985106E-16</c:v>
                </c:pt>
                <c:pt idx="623">
                  <c:v>9.8698214744126903E-16</c:v>
                </c:pt>
                <c:pt idx="624">
                  <c:v>9.8469044091714108E-16</c:v>
                </c:pt>
                <c:pt idx="625">
                  <c:v>9.8240906090022607E-16</c:v>
                </c:pt>
                <c:pt idx="626">
                  <c:v>9.8013794613832191E-16</c:v>
                </c:pt>
                <c:pt idx="627">
                  <c:v>9.7787703582057407E-16</c:v>
                </c:pt>
                <c:pt idx="628">
                  <c:v>9.75626269573833E-16</c:v>
                </c:pt>
                <c:pt idx="629">
                  <c:v>9.7338558745903902E-16</c:v>
                </c:pt>
                <c:pt idx="630">
                  <c:v>9.7115492996764005E-16</c:v>
                </c:pt>
                <c:pt idx="631">
                  <c:v>9.6893423801804592E-16</c:v>
                </c:pt>
                <c:pt idx="632">
                  <c:v>9.6672345295210903E-16</c:v>
                </c:pt>
                <c:pt idx="633">
                  <c:v>9.6452251653164295E-16</c:v>
                </c:pt>
                <c:pt idx="634">
                  <c:v>9.6233137093496697E-16</c:v>
                </c:pt>
                <c:pt idx="635">
                  <c:v>9.6014995875348602E-16</c:v>
                </c:pt>
                <c:pt idx="636">
                  <c:v>9.5797822298829993E-16</c:v>
                </c:pt>
                <c:pt idx="637">
                  <c:v>9.5581610704684608E-16</c:v>
                </c:pt>
                <c:pt idx="638">
                  <c:v>9.5366355473956699E-16</c:v>
                </c:pt>
                <c:pt idx="639">
                  <c:v>9.515205102766151E-16</c:v>
                </c:pt>
                <c:pt idx="640">
                  <c:v>9.4938691826457996E-16</c:v>
                </c:pt>
                <c:pt idx="641">
                  <c:v>9.4726272370325293E-16</c:v>
                </c:pt>
                <c:pt idx="642">
                  <c:v>9.4514787198241492E-16</c:v>
                </c:pt>
                <c:pt idx="643">
                  <c:v>9.4304230887865297E-16</c:v>
                </c:pt>
                <c:pt idx="644">
                  <c:v>9.4094598055221306E-16</c:v>
                </c:pt>
                <c:pt idx="645">
                  <c:v>9.3885883354387405E-16</c:v>
                </c:pt>
                <c:pt idx="646">
                  <c:v>9.3678081477184807E-16</c:v>
                </c:pt>
                <c:pt idx="647">
                  <c:v>9.3471187152872291E-16</c:v>
                </c:pt>
                <c:pt idx="648">
                  <c:v>9.3265195147840809E-16</c:v>
                </c:pt>
                <c:pt idx="649">
                  <c:v>9.3060100265313308E-16</c:v>
                </c:pt>
                <c:pt idx="650">
                  <c:v>9.2855897345046008E-16</c:v>
                </c:pt>
                <c:pt idx="651">
                  <c:v>9.2652581263032007E-16</c:v>
                </c:pt>
                <c:pt idx="652">
                  <c:v>9.2450146931208594E-16</c:v>
                </c:pt>
                <c:pt idx="653">
                  <c:v>9.2248589297166297E-16</c:v>
                </c:pt>
                <c:pt idx="654">
                  <c:v>9.2047903343861303E-16</c:v>
                </c:pt>
                <c:pt idx="655">
                  <c:v>9.1848084089329597E-16</c:v>
                </c:pt>
                <c:pt idx="656">
                  <c:v>9.1649126586404802E-16</c:v>
                </c:pt>
                <c:pt idx="657">
                  <c:v>9.1451025922437095E-16</c:v>
                </c:pt>
                <c:pt idx="658">
                  <c:v>9.1253777219015993E-16</c:v>
                </c:pt>
                <c:pt idx="659">
                  <c:v>9.1057375631694908E-16</c:v>
                </c:pt>
                <c:pt idx="660">
                  <c:v>9.0861816349718398E-16</c:v>
                </c:pt>
                <c:pt idx="661">
                  <c:v>9.066709459575121E-16</c:v>
                </c:pt>
                <c:pt idx="662">
                  <c:v>9.0473205625611292E-16</c:v>
                </c:pt>
                <c:pt idx="663">
                  <c:v>9.0280144728003396E-16</c:v>
                </c:pt>
                <c:pt idx="664">
                  <c:v>9.0087907224256109E-16</c:v>
                </c:pt>
                <c:pt idx="665">
                  <c:v>8.9896488468061095E-16</c:v>
                </c:pt>
                <c:pt idx="666">
                  <c:v>8.9705883845214608E-16</c:v>
                </c:pt>
                <c:pt idx="667">
                  <c:v>8.9516088773360496E-16</c:v>
                </c:pt>
                <c:pt idx="668">
                  <c:v>8.9327098701737592E-16</c:v>
                </c:pt>
                <c:pt idx="669">
                  <c:v>8.9138909110926903E-16</c:v>
                </c:pt>
                <c:pt idx="670">
                  <c:v>8.8951515512601993E-16</c:v>
                </c:pt>
                <c:pt idx="671">
                  <c:v>8.8764913449282998E-16</c:v>
                </c:pt>
                <c:pt idx="672">
                  <c:v>8.8579098494090304E-16</c:v>
                </c:pt>
                <c:pt idx="673">
                  <c:v>8.8394066250502199E-16</c:v>
                </c:pt>
                <c:pt idx="674">
                  <c:v>8.8209812352114003E-16</c:v>
                </c:pt>
                <c:pt idx="675">
                  <c:v>8.8026332462399302E-16</c:v>
                </c:pt>
                <c:pt idx="676">
                  <c:v>8.7843622274474096E-16</c:v>
                </c:pt>
                <c:pt idx="677">
                  <c:v>8.7661677510861503E-16</c:v>
                </c:pt>
                <c:pt idx="678">
                  <c:v>8.7480493923259802E-16</c:v>
                </c:pt>
                <c:pt idx="679">
                  <c:v>8.7300067292312405E-16</c:v>
                </c:pt>
                <c:pt idx="680">
                  <c:v>8.7120393427379301E-16</c:v>
                </c:pt>
                <c:pt idx="681">
                  <c:v>8.6941468166310704E-16</c:v>
                </c:pt>
                <c:pt idx="682">
                  <c:v>8.67632873752233E-16</c:v>
                </c:pt>
                <c:pt idx="683">
                  <c:v>8.6585846948277005E-16</c:v>
                </c:pt>
                <c:pt idx="684">
                  <c:v>8.6409142807455702E-16</c:v>
                </c:pt>
                <c:pt idx="685">
                  <c:v>8.6233170902348401E-16</c:v>
                </c:pt>
                <c:pt idx="686">
                  <c:v>8.60579272099327E-16</c:v>
                </c:pt>
                <c:pt idx="687">
                  <c:v>8.5883407734359999E-16</c:v>
                </c:pt>
                <c:pt idx="688">
                  <c:v>8.5709608506743398E-16</c:v>
                </c:pt>
                <c:pt idx="689">
                  <c:v>8.5536525584946297E-16</c:v>
                </c:pt>
                <c:pt idx="690">
                  <c:v>8.5364155053373897E-16</c:v>
                </c:pt>
                <c:pt idx="691">
                  <c:v>8.5192493022765505E-16</c:v>
                </c:pt>
                <c:pt idx="692">
                  <c:v>8.5021535629989603E-16</c:v>
                </c:pt>
                <c:pt idx="693">
                  <c:v>8.4851279037840301E-16</c:v>
                </c:pt>
                <c:pt idx="694">
                  <c:v>8.4681719434835103E-16</c:v>
                </c:pt>
                <c:pt idx="695">
                  <c:v>8.45128530350155E-16</c:v>
                </c:pt>
                <c:pt idx="696">
                  <c:v>8.4344676077748299E-16</c:v>
                </c:pt>
                <c:pt idx="697">
                  <c:v>8.4177184827529095E-16</c:v>
                </c:pt>
                <c:pt idx="698">
                  <c:v>8.4010375573787603E-16</c:v>
                </c:pt>
                <c:pt idx="699">
                  <c:v>8.3844244630694503E-16</c:v>
                </c:pt>
                <c:pt idx="700">
                  <c:v>8.3678788336969698E-16</c:v>
                </c:pt>
                <c:pt idx="701">
                  <c:v>8.35140030556928E-16</c:v>
                </c:pt>
                <c:pt idx="702">
                  <c:v>8.3349885174114899E-16</c:v>
                </c:pt>
                <c:pt idx="703">
                  <c:v>8.3186431103471896E-16</c:v>
                </c:pt>
                <c:pt idx="704">
                  <c:v>8.3023637278800199E-16</c:v>
                </c:pt>
                <c:pt idx="705">
                  <c:v>8.2861500158752198E-16</c:v>
                </c:pt>
                <c:pt idx="706">
                  <c:v>8.2700016225415801E-16</c:v>
                </c:pt>
                <c:pt idx="707">
                  <c:v>8.2539181984133498E-16</c:v>
                </c:pt>
                <c:pt idx="708">
                  <c:v>8.2378993963324104E-16</c:v>
                </c:pt>
                <c:pt idx="709">
                  <c:v>8.2219448714305497E-16</c:v>
                </c:pt>
                <c:pt idx="710">
                  <c:v>8.2060542811119402E-16</c:v>
                </c:pt>
                <c:pt idx="711">
                  <c:v>8.1902272850356798E-16</c:v>
                </c:pt>
                <c:pt idx="712">
                  <c:v>8.1744635450986304E-16</c:v>
                </c:pt>
                <c:pt idx="713">
                  <c:v>8.1587627254182002E-16</c:v>
                </c:pt>
                <c:pt idx="714">
                  <c:v>8.1431244923154798E-16</c:v>
                </c:pt>
                <c:pt idx="715">
                  <c:v>8.1275485142983796E-16</c:v>
                </c:pt>
                <c:pt idx="716">
                  <c:v>8.1120344620449901E-16</c:v>
                </c:pt>
                <c:pt idx="717">
                  <c:v>8.0965820083870602E-16</c:v>
                </c:pt>
                <c:pt idx="718">
                  <c:v>8.0811908282935601E-16</c:v>
                </c:pt>
                <c:pt idx="719">
                  <c:v>8.0658605988544899E-16</c:v>
                </c:pt>
                <c:pt idx="720">
                  <c:v>8.05059099926481E-16</c:v>
                </c:pt>
                <c:pt idx="721">
                  <c:v>8.0353817108083802E-16</c:v>
                </c:pt>
                <c:pt idx="722">
                  <c:v>8.0202324168421998E-16</c:v>
                </c:pt>
                <c:pt idx="723">
                  <c:v>8.0051428027806803E-16</c:v>
                </c:pt>
                <c:pt idx="724">
                  <c:v>7.9901125560801002E-16</c:v>
                </c:pt>
                <c:pt idx="725">
                  <c:v>7.9751413662232002E-16</c:v>
                </c:pt>
                <c:pt idx="726">
                  <c:v>7.9602289247038304E-16</c:v>
                </c:pt>
                <c:pt idx="727">
                  <c:v>7.9453749250117998E-16</c:v>
                </c:pt>
                <c:pt idx="728">
                  <c:v>7.9305790626178903E-16</c:v>
                </c:pt>
                <c:pt idx="729">
                  <c:v>7.91584103495886E-16</c:v>
                </c:pt>
                <c:pt idx="730">
                  <c:v>7.9011605414227502E-16</c:v>
                </c:pt>
                <c:pt idx="731">
                  <c:v>7.8865372833341501E-16</c:v>
                </c:pt>
                <c:pt idx="732">
                  <c:v>7.8719709639396897E-16</c:v>
                </c:pt>
                <c:pt idx="733">
                  <c:v>7.8574612883936503E-16</c:v>
                </c:pt>
                <c:pt idx="734">
                  <c:v>7.8430079637436599E-16</c:v>
                </c:pt>
                <c:pt idx="735">
                  <c:v>7.8286106989164795E-16</c:v>
                </c:pt>
                <c:pt idx="736">
                  <c:v>7.8142692047040596E-16</c:v>
                </c:pt>
                <c:pt idx="737">
                  <c:v>7.7999831937494799E-16</c:v>
                </c:pt>
                <c:pt idx="738">
                  <c:v>7.7857523805332399E-16</c:v>
                </c:pt>
                <c:pt idx="739">
                  <c:v>7.7715764813594901E-16</c:v>
                </c:pt>
                <c:pt idx="740">
                  <c:v>7.7574552143424995E-16</c:v>
                </c:pt>
                <c:pt idx="741">
                  <c:v>7.7433882993931805E-16</c:v>
                </c:pt>
                <c:pt idx="742">
                  <c:v>7.7293754582056901E-16</c:v>
                </c:pt>
                <c:pt idx="743">
                  <c:v>7.7154164142442504E-16</c:v>
                </c:pt>
                <c:pt idx="744">
                  <c:v>7.7015108927299496E-16</c:v>
                </c:pt>
                <c:pt idx="745">
                  <c:v>7.6876586206277899E-16</c:v>
                </c:pt>
                <c:pt idx="746">
                  <c:v>7.6738593266337396E-16</c:v>
                </c:pt>
                <c:pt idx="747">
                  <c:v>7.6601127411618999E-16</c:v>
                </c:pt>
                <c:pt idx="748">
                  <c:v>7.64641859633185E-16</c:v>
                </c:pt>
                <c:pt idx="749">
                  <c:v>7.6327766259560696E-16</c:v>
                </c:pt>
                <c:pt idx="750">
                  <c:v>7.6191865655273899E-16</c:v>
                </c:pt>
                <c:pt idx="751">
                  <c:v>7.6056481522066402E-16</c:v>
                </c:pt>
                <c:pt idx="752">
                  <c:v>7.5921611248104303E-16</c:v>
                </c:pt>
                <c:pt idx="753">
                  <c:v>7.5787252237988505E-16</c:v>
                </c:pt>
                <c:pt idx="754">
                  <c:v>7.5653401912634804E-16</c:v>
                </c:pt>
                <c:pt idx="755">
                  <c:v>7.5520057709154204E-16</c:v>
                </c:pt>
                <c:pt idx="756">
                  <c:v>7.5387217080733698E-16</c:v>
                </c:pt>
                <c:pt idx="757">
                  <c:v>7.5254877496518697E-16</c:v>
                </c:pt>
                <c:pt idx="758">
                  <c:v>7.5123036441496105E-16</c:v>
                </c:pt>
                <c:pt idx="759">
                  <c:v>7.4991691416378903E-16</c:v>
                </c:pt>
                <c:pt idx="760">
                  <c:v>7.4860839937490804E-16</c:v>
                </c:pt>
                <c:pt idx="761">
                  <c:v>7.4730479536652199E-16</c:v>
                </c:pt>
                <c:pt idx="762">
                  <c:v>7.4600607761068003E-16</c:v>
                </c:pt>
                <c:pt idx="763">
                  <c:v>7.4471222173214697E-16</c:v>
                </c:pt>
                <c:pt idx="764">
                  <c:v>7.43423203507294E-16</c:v>
                </c:pt>
                <c:pt idx="765">
                  <c:v>7.4213899886300299E-16</c:v>
                </c:pt>
                <c:pt idx="766">
                  <c:v>7.40859583875566E-16</c:v>
                </c:pt>
                <c:pt idx="767">
                  <c:v>7.3958493476960004E-16</c:v>
                </c:pt>
                <c:pt idx="768">
                  <c:v>7.3831502791698196E-16</c:v>
                </c:pt>
                <c:pt idx="769">
                  <c:v>7.3704983983577202E-16</c:v>
                </c:pt>
                <c:pt idx="770">
                  <c:v>7.3578934718916E-16</c:v>
                </c:pt>
                <c:pt idx="771">
                  <c:v>7.3453352678441804E-16</c:v>
                </c:pt>
                <c:pt idx="772">
                  <c:v>7.3328235557185496E-16</c:v>
                </c:pt>
                <c:pt idx="773">
                  <c:v>7.3203581064379099E-16</c:v>
                </c:pt>
                <c:pt idx="774">
                  <c:v>7.3079386923352902E-16</c:v>
                </c:pt>
                <c:pt idx="775">
                  <c:v>7.2955650871434497E-16</c:v>
                </c:pt>
                <c:pt idx="776">
                  <c:v>7.2832370659847299E-16</c:v>
                </c:pt>
                <c:pt idx="777">
                  <c:v>7.2709544053611604E-16</c:v>
                </c:pt>
                <c:pt idx="778">
                  <c:v>7.2587168831444799E-16</c:v>
                </c:pt>
                <c:pt idx="779">
                  <c:v>7.2465242785663801E-16</c:v>
                </c:pt>
                <c:pt idx="780">
                  <c:v>7.23437637220867E-16</c:v>
                </c:pt>
                <c:pt idx="781">
                  <c:v>7.2222729459937304E-16</c:v>
                </c:pt>
                <c:pt idx="782">
                  <c:v>7.2102137831748095E-16</c:v>
                </c:pt>
                <c:pt idx="783">
                  <c:v>7.1981986683266001E-16</c:v>
                </c:pt>
                <c:pt idx="784">
                  <c:v>7.18622738733579E-16</c:v>
                </c:pt>
                <c:pt idx="785">
                  <c:v>7.17429972739164E-16</c:v>
                </c:pt>
                <c:pt idx="786">
                  <c:v>7.1624154769768104E-16</c:v>
                </c:pt>
                <c:pt idx="787">
                  <c:v>7.1505744258581002E-16</c:v>
                </c:pt>
                <c:pt idx="788">
                  <c:v>7.1387763650772895E-16</c:v>
                </c:pt>
                <c:pt idx="789">
                  <c:v>7.1270210869421495E-16</c:v>
                </c:pt>
                <c:pt idx="790">
                  <c:v>7.1153083850174103E-16</c:v>
                </c:pt>
                <c:pt idx="791">
                  <c:v>7.10363805411585E-16</c:v>
                </c:pt>
                <c:pt idx="792">
                  <c:v>7.0920098902895096E-16</c:v>
                </c:pt>
                <c:pt idx="793">
                  <c:v>7.08042369082087E-16</c:v>
                </c:pt>
                <c:pt idx="794">
                  <c:v>7.0688792542141503E-16</c:v>
                </c:pt>
                <c:pt idx="795">
                  <c:v>7.0573763801867095E-16</c:v>
                </c:pt>
                <c:pt idx="796">
                  <c:v>7.0459148696605102E-16</c:v>
                </c:pt>
                <c:pt idx="797">
                  <c:v>7.0344945247535403E-16</c:v>
                </c:pt>
                <c:pt idx="798">
                  <c:v>7.0231151487715098E-16</c:v>
                </c:pt>
                <c:pt idx="799">
                  <c:v>7.0117765461993699E-16</c:v>
                </c:pt>
                <c:pt idx="800">
                  <c:v>7.0004785226931498E-16</c:v>
                </c:pt>
                <c:pt idx="801">
                  <c:v>6.98922088507164E-16</c:v>
                </c:pt>
                <c:pt idx="802">
                  <c:v>6.97800344130827E-16</c:v>
                </c:pt>
                <c:pt idx="803">
                  <c:v>6.9668260005230299E-16</c:v>
                </c:pt>
                <c:pt idx="804">
                  <c:v>6.9556883729744201E-16</c:v>
                </c:pt>
                <c:pt idx="805">
                  <c:v>6.9445903700515103E-16</c:v>
                </c:pt>
                <c:pt idx="806">
                  <c:v>6.9335318042660201E-16</c:v>
                </c:pt>
                <c:pt idx="807">
                  <c:v>6.9225124892445001E-16</c:v>
                </c:pt>
                <c:pt idx="808">
                  <c:v>6.9115322397205597E-16</c:v>
                </c:pt>
                <c:pt idx="809">
                  <c:v>6.9005908715271097E-16</c:v>
                </c:pt>
                <c:pt idx="810">
                  <c:v>6.8896882015887703E-16</c:v>
                </c:pt>
                <c:pt idx="811">
                  <c:v>6.8788240479142499E-16</c:v>
                </c:pt>
                <c:pt idx="812">
                  <c:v>6.8679982295888105E-16</c:v>
                </c:pt>
                <c:pt idx="813">
                  <c:v>6.8572105667668297E-16</c:v>
                </c:pt>
                <c:pt idx="814">
                  <c:v>6.84646088066433E-16</c:v>
                </c:pt>
                <c:pt idx="815">
                  <c:v>6.8357489935516595E-16</c:v>
                </c:pt>
                <c:pt idx="816">
                  <c:v>6.8250747287462303E-16</c:v>
                </c:pt>
                <c:pt idx="817">
                  <c:v>6.8144379106052004E-16</c:v>
                </c:pt>
                <c:pt idx="818">
                  <c:v>6.8038383645183403E-16</c:v>
                </c:pt>
                <c:pt idx="819">
                  <c:v>6.7932759169009404E-16</c:v>
                </c:pt>
                <c:pt idx="820">
                  <c:v>6.7827503951866395E-16</c:v>
                </c:pt>
                <c:pt idx="821">
                  <c:v>6.7722616278205501E-16</c:v>
                </c:pt>
                <c:pt idx="822">
                  <c:v>6.7618094442521504E-16</c:v>
                </c:pt>
                <c:pt idx="823">
                  <c:v>6.7513936749285102E-16</c:v>
                </c:pt>
                <c:pt idx="824">
                  <c:v>6.74101415128734E-16</c:v>
                </c:pt>
                <c:pt idx="825">
                  <c:v>6.7306707057502797E-16</c:v>
                </c:pt>
                <c:pt idx="826">
                  <c:v>6.7203631717160898E-16</c:v>
                </c:pt>
                <c:pt idx="827">
                  <c:v>6.7100913835539796E-16</c:v>
                </c:pt>
                <c:pt idx="828">
                  <c:v>6.6998551765969896E-16</c:v>
                </c:pt>
                <c:pt idx="829">
                  <c:v>6.68965438713538E-16</c:v>
                </c:pt>
                <c:pt idx="830">
                  <c:v>6.6794888524101105E-16</c:v>
                </c:pt>
                <c:pt idx="831">
                  <c:v>6.6693584106063404E-16</c:v>
                </c:pt>
                <c:pt idx="832">
                  <c:v>6.6592629008470101E-16</c:v>
                </c:pt>
                <c:pt idx="833">
                  <c:v>6.6492021631864295E-16</c:v>
                </c:pt>
                <c:pt idx="834">
                  <c:v>6.63917603860399E-16</c:v>
                </c:pt>
                <c:pt idx="835">
                  <c:v>6.6291843689978396E-16</c:v>
                </c:pt>
                <c:pt idx="836">
                  <c:v>6.6192269971786402E-16</c:v>
                </c:pt>
                <c:pt idx="837">
                  <c:v>6.6093037668634205E-16</c:v>
                </c:pt>
                <c:pt idx="838">
                  <c:v>6.5994145226694097E-16</c:v>
                </c:pt>
                <c:pt idx="839">
                  <c:v>6.5895591101079204E-16</c:v>
                </c:pt>
                <c:pt idx="840">
                  <c:v>6.5797373755783498E-16</c:v>
                </c:pt>
                <c:pt idx="841">
                  <c:v>6.5699491663621403E-16</c:v>
                </c:pt>
                <c:pt idx="842">
                  <c:v>6.5601943306168599E-16</c:v>
                </c:pt>
                <c:pt idx="843">
                  <c:v>6.5504727173702701E-16</c:v>
                </c:pt>
                <c:pt idx="844">
                  <c:v>6.5407841765144597E-16</c:v>
                </c:pt>
                <c:pt idx="845">
                  <c:v>6.5311285588000398E-16</c:v>
                </c:pt>
                <c:pt idx="846">
                  <c:v>6.52150571583038E-16</c:v>
                </c:pt>
                <c:pt idx="847">
                  <c:v>6.5119155000558598E-16</c:v>
                </c:pt>
                <c:pt idx="848">
                  <c:v>6.5023577647681996E-16</c:v>
                </c:pt>
                <c:pt idx="849">
                  <c:v>6.4928323640948202E-16</c:v>
                </c:pt>
                <c:pt idx="850">
                  <c:v>6.4833391529932096E-16</c:v>
                </c:pt>
                <c:pt idx="851">
                  <c:v>6.4738779872454401E-16</c:v>
                </c:pt>
                <c:pt idx="852">
                  <c:v>6.4644487234525795E-16</c:v>
                </c:pt>
                <c:pt idx="853">
                  <c:v>6.4550512190292696E-16</c:v>
                </c:pt>
                <c:pt idx="854">
                  <c:v>6.44568533219827E-16</c:v>
                </c:pt>
                <c:pt idx="855">
                  <c:v>6.4363509219851002E-16</c:v>
                </c:pt>
                <c:pt idx="856">
                  <c:v>6.4270478482126601E-16</c:v>
                </c:pt>
                <c:pt idx="857">
                  <c:v>6.4177759714959399E-16</c:v>
                </c:pt>
                <c:pt idx="858">
                  <c:v>6.4085351532367901E-16</c:v>
                </c:pt>
                <c:pt idx="859">
                  <c:v>6.3993252556186102E-16</c:v>
                </c:pt>
                <c:pt idx="860">
                  <c:v>6.3901461416012303E-16</c:v>
                </c:pt>
                <c:pt idx="861">
                  <c:v>6.3809976749157802E-16</c:v>
                </c:pt>
                <c:pt idx="862">
                  <c:v>6.3718797200595197E-16</c:v>
                </c:pt>
                <c:pt idx="863">
                  <c:v>6.36279214229077E-16</c:v>
                </c:pt>
                <c:pt idx="864">
                  <c:v>6.3537348076240002E-16</c:v>
                </c:pt>
                <c:pt idx="865">
                  <c:v>6.3447075828246699E-16</c:v>
                </c:pt>
                <c:pt idx="866">
                  <c:v>6.3357103354043897E-16</c:v>
                </c:pt>
                <c:pt idx="867">
                  <c:v>6.3267429336159497E-16</c:v>
                </c:pt>
                <c:pt idx="868">
                  <c:v>6.3178052464484603E-16</c:v>
                </c:pt>
                <c:pt idx="869">
                  <c:v>6.3088971436225204E-16</c:v>
                </c:pt>
                <c:pt idx="870">
                  <c:v>6.3000184955853603E-16</c:v>
                </c:pt>
                <c:pt idx="871">
                  <c:v>6.2911691735061402E-16</c:v>
                </c:pt>
                <c:pt idx="872">
                  <c:v>6.28234904927117E-16</c:v>
                </c:pt>
                <c:pt idx="873">
                  <c:v>6.2735579954791996E-16</c:v>
                </c:pt>
                <c:pt idx="874">
                  <c:v>6.2647958854367802E-16</c:v>
                </c:pt>
                <c:pt idx="875">
                  <c:v>6.2560625931536597E-16</c:v>
                </c:pt>
                <c:pt idx="876">
                  <c:v>6.2473579933381105E-16</c:v>
                </c:pt>
                <c:pt idx="877">
                  <c:v>6.2386819613924299E-16</c:v>
                </c:pt>
                <c:pt idx="878">
                  <c:v>6.2300343734084104E-16</c:v>
                </c:pt>
                <c:pt idx="879">
                  <c:v>6.22141510616283E-16</c:v>
                </c:pt>
                <c:pt idx="880">
                  <c:v>6.2128240371129796E-16</c:v>
                </c:pt>
                <c:pt idx="881">
                  <c:v>6.20426104439227E-16</c:v>
                </c:pt>
                <c:pt idx="882">
                  <c:v>6.1957260068058299E-16</c:v>
                </c:pt>
                <c:pt idx="883">
                  <c:v>6.1872188038261103E-16</c:v>
                </c:pt>
                <c:pt idx="884">
                  <c:v>6.1787393155886301E-16</c:v>
                </c:pt>
                <c:pt idx="885">
                  <c:v>6.1702874228875904E-16</c:v>
                </c:pt>
                <c:pt idx="886">
                  <c:v>6.1618630071716601E-16</c:v>
                </c:pt>
                <c:pt idx="887">
                  <c:v>6.1534659505397796E-16</c:v>
                </c:pt>
                <c:pt idx="888">
                  <c:v>6.1450961357368798E-16</c:v>
                </c:pt>
                <c:pt idx="889">
                  <c:v>6.1367534461497503E-16</c:v>
                </c:pt>
                <c:pt idx="890">
                  <c:v>6.1284377658029096E-16</c:v>
                </c:pt>
                <c:pt idx="891">
                  <c:v>6.1201489793544902E-16</c:v>
                </c:pt>
                <c:pt idx="892">
                  <c:v>6.1118869720921504E-16</c:v>
                </c:pt>
                <c:pt idx="893">
                  <c:v>6.1036516299290404E-16</c:v>
                </c:pt>
                <c:pt idx="894">
                  <c:v>6.0954428393997699E-16</c:v>
                </c:pt>
                <c:pt idx="895">
                  <c:v>6.0872604876564198E-16</c:v>
                </c:pt>
                <c:pt idx="896">
                  <c:v>6.0791044624646104E-16</c:v>
                </c:pt>
                <c:pt idx="897">
                  <c:v>6.0709746521995001E-16</c:v>
                </c:pt>
                <c:pt idx="898">
                  <c:v>6.0628709458419996E-16</c:v>
                </c:pt>
                <c:pt idx="899">
                  <c:v>6.05479323297477E-16</c:v>
                </c:pt>
                <c:pt idx="900">
                  <c:v>6.0467414037784797E-16</c:v>
                </c:pt>
                <c:pt idx="901">
                  <c:v>6.0387153490279302E-16</c:v>
                </c:pt>
                <c:pt idx="902">
                  <c:v>6.0307149600882805E-16</c:v>
                </c:pt>
                <c:pt idx="903">
                  <c:v>6.0227401289113005E-16</c:v>
                </c:pt>
                <c:pt idx="904">
                  <c:v>6.0147907480316198E-16</c:v>
                </c:pt>
                <c:pt idx="905">
                  <c:v>6.0068667105630399E-16</c:v>
                </c:pt>
                <c:pt idx="906">
                  <c:v>5.9989679101948501E-16</c:v>
                </c:pt>
                <c:pt idx="907">
                  <c:v>5.9910942411881298E-16</c:v>
                </c:pt>
                <c:pt idx="908">
                  <c:v>5.9832455983722101E-16</c:v>
                </c:pt>
                <c:pt idx="909">
                  <c:v>5.9754218771410005E-16</c:v>
                </c:pt>
                <c:pt idx="910">
                  <c:v>5.96762297344944E-16</c:v>
                </c:pt>
                <c:pt idx="911">
                  <c:v>5.9598487838099698E-16</c:v>
                </c:pt>
                <c:pt idx="912">
                  <c:v>5.9520992052889798E-16</c:v>
                </c:pt>
                <c:pt idx="913">
                  <c:v>5.9443741355033203E-16</c:v>
                </c:pt>
                <c:pt idx="914">
                  <c:v>5.9366734726168396E-16</c:v>
                </c:pt>
                <c:pt idx="915">
                  <c:v>5.9289971153369596E-16</c:v>
                </c:pt>
                <c:pt idx="916">
                  <c:v>5.9213449629111997E-16</c:v>
                </c:pt>
                <c:pt idx="917">
                  <c:v>5.9137169151238103E-16</c:v>
                </c:pt>
                <c:pt idx="918">
                  <c:v>5.9061128722924204E-16</c:v>
                </c:pt>
                <c:pt idx="919">
                  <c:v>5.8985327352646799E-16</c:v>
                </c:pt>
                <c:pt idx="920">
                  <c:v>5.8909764054148998E-16</c:v>
                </c:pt>
                <c:pt idx="921">
                  <c:v>5.8834437846408004E-16</c:v>
                </c:pt>
                <c:pt idx="922">
                  <c:v>5.8759347753602295E-16</c:v>
                </c:pt>
                <c:pt idx="923">
                  <c:v>5.8684492805078701E-16</c:v>
                </c:pt>
                <c:pt idx="924">
                  <c:v>5.8609872035320501E-16</c:v>
                </c:pt>
                <c:pt idx="925">
                  <c:v>5.8535484483915299E-16</c:v>
                </c:pt>
                <c:pt idx="926">
                  <c:v>5.8461329195523203E-16</c:v>
                </c:pt>
                <c:pt idx="927">
                  <c:v>5.8387405219845104E-16</c:v>
                </c:pt>
                <c:pt idx="928">
                  <c:v>5.83137116115916E-16</c:v>
                </c:pt>
                <c:pt idx="929">
                  <c:v>5.8240247430451302E-16</c:v>
                </c:pt>
                <c:pt idx="930">
                  <c:v>5.8167011741060404E-16</c:v>
                </c:pt>
                <c:pt idx="931">
                  <c:v>5.8094003612971905E-16</c:v>
                </c:pt>
                <c:pt idx="932">
                  <c:v>5.8021222120624899E-16</c:v>
                </c:pt>
                <c:pt idx="933">
                  <c:v>5.7948666343314503E-16</c:v>
                </c:pt>
                <c:pt idx="934">
                  <c:v>5.7876335365161696E-16</c:v>
                </c:pt>
                <c:pt idx="935">
                  <c:v>5.7804228275083697E-16</c:v>
                </c:pt>
                <c:pt idx="936">
                  <c:v>5.7732344166763998E-16</c:v>
                </c:pt>
                <c:pt idx="937">
                  <c:v>5.7660682138623203E-16</c:v>
                </c:pt>
                <c:pt idx="938">
                  <c:v>5.7589241293789702E-16</c:v>
                </c:pt>
                <c:pt idx="939">
                  <c:v>5.7518020740070704E-16</c:v>
                </c:pt>
                <c:pt idx="940">
                  <c:v>5.7447019589923301E-16</c:v>
                </c:pt>
                <c:pt idx="941">
                  <c:v>5.7376236960426501E-16</c:v>
                </c:pt>
                <c:pt idx="942">
                  <c:v>5.7305671973251697E-16</c:v>
                </c:pt>
                <c:pt idx="943">
                  <c:v>5.7235323754635596E-16</c:v>
                </c:pt>
                <c:pt idx="944">
                  <c:v>5.7165191435351496E-16</c:v>
                </c:pt>
                <c:pt idx="945">
                  <c:v>5.70952741506821E-16</c:v>
                </c:pt>
                <c:pt idx="946">
                  <c:v>5.7025571040391197E-16</c:v>
                </c:pt>
                <c:pt idx="947">
                  <c:v>5.6956081248696899E-16</c:v>
                </c:pt>
                <c:pt idx="948">
                  <c:v>5.6886803924243998E-16</c:v>
                </c:pt>
                <c:pt idx="949">
                  <c:v>5.6817738220077202E-16</c:v>
                </c:pt>
                <c:pt idx="950">
                  <c:v>5.6748883293614304E-16</c:v>
                </c:pt>
                <c:pt idx="951">
                  <c:v>5.6680238306619498E-16</c:v>
                </c:pt>
                <c:pt idx="952">
                  <c:v>5.66118024251766E-16</c:v>
                </c:pt>
                <c:pt idx="953">
                  <c:v>5.6543574819663296E-16</c:v>
                </c:pt>
                <c:pt idx="954">
                  <c:v>5.6475554664724801E-16</c:v>
                </c:pt>
                <c:pt idx="955">
                  <c:v>5.6407741139247997E-16</c:v>
                </c:pt>
                <c:pt idx="956">
                  <c:v>5.6340133426335597E-16</c:v>
                </c:pt>
                <c:pt idx="957">
                  <c:v>5.6272730713280898E-16</c:v>
                </c:pt>
                <c:pt idx="958">
                  <c:v>5.6205532191541902E-16</c:v>
                </c:pt>
                <c:pt idx="959">
                  <c:v>5.6138537056716701E-16</c:v>
                </c:pt>
                <c:pt idx="960">
                  <c:v>5.6071744508518202E-16</c:v>
                </c:pt>
                <c:pt idx="961">
                  <c:v>5.6005153750749301E-16</c:v>
                </c:pt>
                <c:pt idx="962">
                  <c:v>5.5938763991278002E-16</c:v>
                </c:pt>
                <c:pt idx="963">
                  <c:v>5.5872574442013299E-16</c:v>
                </c:pt>
                <c:pt idx="964">
                  <c:v>5.5806584318880699E-16</c:v>
                </c:pt>
                <c:pt idx="965">
                  <c:v>5.5740792841797998E-16</c:v>
                </c:pt>
                <c:pt idx="966">
                  <c:v>5.5675199234651297E-16</c:v>
                </c:pt>
                <c:pt idx="967">
                  <c:v>5.5609802725271505E-16</c:v>
                </c:pt>
                <c:pt idx="968">
                  <c:v>5.554460254541E-16</c:v>
                </c:pt>
                <c:pt idx="969">
                  <c:v>5.5479597930715796E-16</c:v>
                </c:pt>
                <c:pt idx="970">
                  <c:v>5.5414788120712001E-16</c:v>
                </c:pt>
                <c:pt idx="971">
                  <c:v>5.5350172358772303E-16</c:v>
                </c:pt>
                <c:pt idx="972">
                  <c:v>5.5285749892098504E-16</c:v>
                </c:pt>
                <c:pt idx="973">
                  <c:v>5.5221519971697397E-16</c:v>
                </c:pt>
                <c:pt idx="974">
                  <c:v>5.5157481852358097E-16</c:v>
                </c:pt>
                <c:pt idx="975">
                  <c:v>5.5093634792629304E-16</c:v>
                </c:pt>
                <c:pt idx="976">
                  <c:v>5.5029978054797299E-16</c:v>
                </c:pt>
                <c:pt idx="977">
                  <c:v>5.4966510904863602E-16</c:v>
                </c:pt>
                <c:pt idx="978">
                  <c:v>5.4903232612522503E-16</c:v>
                </c:pt>
                <c:pt idx="979">
                  <c:v>5.4840142451139803E-16</c:v>
                </c:pt>
                <c:pt idx="980">
                  <c:v>5.4777239697730401E-16</c:v>
                </c:pt>
                <c:pt idx="981">
                  <c:v>5.4714523632936995E-16</c:v>
                </c:pt>
                <c:pt idx="982">
                  <c:v>5.4651993541008704E-16</c:v>
                </c:pt>
                <c:pt idx="983">
                  <c:v>5.4589648709779295E-16</c:v>
                </c:pt>
                <c:pt idx="984">
                  <c:v>5.4527488430646701E-16</c:v>
                </c:pt>
                <c:pt idx="985">
                  <c:v>5.4465511998551203E-16</c:v>
                </c:pt>
                <c:pt idx="986">
                  <c:v>5.4403718711954903E-16</c:v>
                </c:pt>
                <c:pt idx="987">
                  <c:v>5.4342107872821202E-16</c:v>
                </c:pt>
                <c:pt idx="988">
                  <c:v>5.4280678786593603E-16</c:v>
                </c:pt>
                <c:pt idx="989">
                  <c:v>5.4219430762175797E-16</c:v>
                </c:pt>
                <c:pt idx="990">
                  <c:v>5.4158363111910998E-16</c:v>
                </c:pt>
                <c:pt idx="991">
                  <c:v>5.4097475151561699E-16</c:v>
                </c:pt>
                <c:pt idx="992">
                  <c:v>5.4036766200289996E-16</c:v>
                </c:pt>
                <c:pt idx="993">
                  <c:v>5.3976235580637301E-16</c:v>
                </c:pt>
                <c:pt idx="994">
                  <c:v>5.3915882618504498E-16</c:v>
                </c:pt>
                <c:pt idx="995">
                  <c:v>5.3855706643132604E-16</c:v>
                </c:pt>
                <c:pt idx="996">
                  <c:v>5.3795706987083103E-16</c:v>
                </c:pt>
                <c:pt idx="997">
                  <c:v>5.3735882986218505E-16</c:v>
                </c:pt>
                <c:pt idx="998">
                  <c:v>5.3676233979682901E-16</c:v>
                </c:pt>
                <c:pt idx="999">
                  <c:v>5.3616759309883302E-16</c:v>
                </c:pt>
                <c:pt idx="1000">
                  <c:v>5.3557458322470295E-16</c:v>
                </c:pt>
                <c:pt idx="1001">
                  <c:v>5.3498330366319203E-16</c:v>
                </c:pt>
                <c:pt idx="1002">
                  <c:v>5.34393747935113E-16</c:v>
                </c:pt>
                <c:pt idx="1003">
                  <c:v>5.33805909593154E-16</c:v>
                </c:pt>
                <c:pt idx="1004">
                  <c:v>5.33219782221692E-16</c:v>
                </c:pt>
                <c:pt idx="1005">
                  <c:v>5.3263535943660704E-16</c:v>
                </c:pt>
                <c:pt idx="1006">
                  <c:v>5.32052634885107E-16</c:v>
                </c:pt>
                <c:pt idx="1007">
                  <c:v>5.3147160224553403E-16</c:v>
                </c:pt>
                <c:pt idx="1008">
                  <c:v>5.3089225522719798E-16</c:v>
                </c:pt>
                <c:pt idx="1009">
                  <c:v>5.3031458757018702E-16</c:v>
                </c:pt>
                <c:pt idx="1010">
                  <c:v>5.29738593045198E-16</c:v>
                </c:pt>
                <c:pt idx="1011">
                  <c:v>5.2916426545335198E-16</c:v>
                </c:pt>
                <c:pt idx="1012">
                  <c:v>5.2859159862602596E-16</c:v>
                </c:pt>
                <c:pt idx="1013">
                  <c:v>5.2802058642467396E-16</c:v>
                </c:pt>
                <c:pt idx="1014">
                  <c:v>5.2745122274065799E-16</c:v>
                </c:pt>
                <c:pt idx="1015">
                  <c:v>5.2688350149507103E-16</c:v>
                </c:pt>
                <c:pt idx="1016">
                  <c:v>5.2631741663857298E-16</c:v>
                </c:pt>
                <c:pt idx="1017">
                  <c:v>5.25752962151214E-16</c:v>
                </c:pt>
                <c:pt idx="1018">
                  <c:v>5.2519013204227296E-16</c:v>
                </c:pt>
                <c:pt idx="1019">
                  <c:v>5.2462892035008395E-16</c:v>
                </c:pt>
                <c:pt idx="1020">
                  <c:v>5.2406932114187397E-16</c:v>
                </c:pt>
                <c:pt idx="1021">
                  <c:v>5.23511328513596E-16</c:v>
                </c:pt>
                <c:pt idx="1022">
                  <c:v>5.2295493658976904E-16</c:v>
                </c:pt>
                <c:pt idx="1023">
                  <c:v>5.2240013952330698E-16</c:v>
                </c:pt>
                <c:pt idx="1024">
                  <c:v>5.2184693149536202E-16</c:v>
                </c:pt>
                <c:pt idx="1025">
                  <c:v>5.2129530671517004E-16</c:v>
                </c:pt>
                <c:pt idx="1026">
                  <c:v>5.2074525941987504E-16</c:v>
                </c:pt>
                <c:pt idx="1027">
                  <c:v>5.2019678387438496E-16</c:v>
                </c:pt>
                <c:pt idx="1028">
                  <c:v>5.1964987437120804E-16</c:v>
                </c:pt>
                <c:pt idx="1029">
                  <c:v>5.1910452523029696E-16</c:v>
                </c:pt>
                <c:pt idx="1030">
                  <c:v>5.18560730798893E-16</c:v>
                </c:pt>
                <c:pt idx="1031">
                  <c:v>5.1801848545137197E-16</c:v>
                </c:pt>
                <c:pt idx="1032">
                  <c:v>5.1747778358908804E-16</c:v>
                </c:pt>
                <c:pt idx="1033">
                  <c:v>5.1693861964022897E-16</c:v>
                </c:pt>
                <c:pt idx="1034">
                  <c:v>5.1640098805965401E-16</c:v>
                </c:pt>
                <c:pt idx="1035">
                  <c:v>5.1586488332875002E-16</c:v>
                </c:pt>
                <c:pt idx="1036">
                  <c:v>5.15330299955283E-16</c:v>
                </c:pt>
                <c:pt idx="1037">
                  <c:v>5.1479723247324303E-16</c:v>
                </c:pt>
                <c:pt idx="1038">
                  <c:v>5.1426567544270397E-16</c:v>
                </c:pt>
                <c:pt idx="1039">
                  <c:v>5.1373562344967202E-16</c:v>
                </c:pt>
                <c:pt idx="1040">
                  <c:v>5.1320707110594201E-16</c:v>
                </c:pt>
                <c:pt idx="1041">
                  <c:v>5.1268001304894896E-16</c:v>
                </c:pt>
                <c:pt idx="1042">
                  <c:v>5.1215444394163496E-16</c:v>
                </c:pt>
                <c:pt idx="1043">
                  <c:v>5.1163035847229003E-16</c:v>
                </c:pt>
                <c:pt idx="1044">
                  <c:v>5.1110775135442502E-16</c:v>
                </c:pt>
                <c:pt idx="1045">
                  <c:v>5.1058661732662099E-16</c:v>
                </c:pt>
                <c:pt idx="1046">
                  <c:v>5.10066951152396E-16</c:v>
                </c:pt>
                <c:pt idx="1047">
                  <c:v>5.0954874762006098E-16</c:v>
                </c:pt>
                <c:pt idx="1048">
                  <c:v>5.0903200154258096E-16</c:v>
                </c:pt>
                <c:pt idx="1049">
                  <c:v>5.08516707757444E-16</c:v>
                </c:pt>
                <c:pt idx="1050">
                  <c:v>5.0800286112651699E-16</c:v>
                </c:pt>
                <c:pt idx="1051">
                  <c:v>5.0749045653591603E-16</c:v>
                </c:pt>
                <c:pt idx="1052">
                  <c:v>5.06979488895866E-16</c:v>
                </c:pt>
                <c:pt idx="1053">
                  <c:v>5.0646995314057303E-16</c:v>
                </c:pt>
                <c:pt idx="1054">
                  <c:v>5.0596184422808797E-16</c:v>
                </c:pt>
                <c:pt idx="1055">
                  <c:v>5.0545515714017196E-16</c:v>
                </c:pt>
                <c:pt idx="1056">
                  <c:v>5.0494988688217003E-16</c:v>
                </c:pt>
                <c:pt idx="1057">
                  <c:v>5.0444602848287796E-16</c:v>
                </c:pt>
                <c:pt idx="1058">
                  <c:v>5.0394357699441304E-16</c:v>
                </c:pt>
                <c:pt idx="1059">
                  <c:v>5.0344252749208495E-16</c:v>
                </c:pt>
                <c:pt idx="1060">
                  <c:v>5.02942875074269E-16</c:v>
                </c:pt>
                <c:pt idx="1061">
                  <c:v>5.0244461486227701E-16</c:v>
                </c:pt>
                <c:pt idx="1062">
                  <c:v>5.0194774200023198E-16</c:v>
                </c:pt>
                <c:pt idx="1063">
                  <c:v>5.0145225165494398E-16</c:v>
                </c:pt>
                <c:pt idx="1064">
                  <c:v>5.0095813901578302E-16</c:v>
                </c:pt>
                <c:pt idx="1065">
                  <c:v>5.0046539929455696E-16</c:v>
                </c:pt>
                <c:pt idx="1066">
                  <c:v>4.9997402772538799E-16</c:v>
                </c:pt>
                <c:pt idx="1067">
                  <c:v>4.9948401956458798E-16</c:v>
                </c:pt>
                <c:pt idx="1068">
                  <c:v>4.9899537009054197E-16</c:v>
                </c:pt>
                <c:pt idx="1069">
                  <c:v>4.9850807460358195E-16</c:v>
                </c:pt>
                <c:pt idx="1070">
                  <c:v>4.9802212842587004E-16</c:v>
                </c:pt>
                <c:pt idx="1071">
                  <c:v>4.9753752690127799E-16</c:v>
                </c:pt>
                <c:pt idx="1072">
                  <c:v>4.9705426539526998E-16</c:v>
                </c:pt>
                <c:pt idx="1073">
                  <c:v>4.9657233929478396E-16</c:v>
                </c:pt>
                <c:pt idx="1074">
                  <c:v>4.9609174400811196E-16</c:v>
                </c:pt>
                <c:pt idx="1075">
                  <c:v>4.9561247496479198E-16</c:v>
                </c:pt>
                <c:pt idx="1076">
                  <c:v>4.9513452761548105E-16</c:v>
                </c:pt>
                <c:pt idx="1077">
                  <c:v>4.9465789743185102E-16</c:v>
                </c:pt>
                <c:pt idx="1078">
                  <c:v>4.9418257990646901E-16</c:v>
                </c:pt>
                <c:pt idx="1079">
                  <c:v>4.9370857055268202E-16</c:v>
                </c:pt>
                <c:pt idx="1080">
                  <c:v>4.9323586490451101E-16</c:v>
                </c:pt>
                <c:pt idx="1081">
                  <c:v>4.9276445851653201E-16</c:v>
                </c:pt>
                <c:pt idx="1082">
                  <c:v>4.9229434696377196E-16</c:v>
                </c:pt>
                <c:pt idx="1083">
                  <c:v>4.9182552584159099E-16</c:v>
                </c:pt>
                <c:pt idx="1084">
                  <c:v>4.91357990765578E-16</c:v>
                </c:pt>
                <c:pt idx="1085">
                  <c:v>4.9089173737143802E-16</c:v>
                </c:pt>
                <c:pt idx="1086">
                  <c:v>4.9042676131488702E-16</c:v>
                </c:pt>
                <c:pt idx="1087">
                  <c:v>4.8996305827154099E-16</c:v>
                </c:pt>
                <c:pt idx="1088">
                  <c:v>4.8950062393681198E-16</c:v>
                </c:pt>
                <c:pt idx="1089">
                  <c:v>4.8903945402579795E-16</c:v>
                </c:pt>
                <c:pt idx="1090">
                  <c:v>4.8857954427318096E-16</c:v>
                </c:pt>
                <c:pt idx="1091">
                  <c:v>4.8812089043311803E-16</c:v>
                </c:pt>
                <c:pt idx="1092">
                  <c:v>4.8766348827914104E-16</c:v>
                </c:pt>
                <c:pt idx="1093">
                  <c:v>4.8720733360405202E-16</c:v>
                </c:pt>
                <c:pt idx="1094">
                  <c:v>4.8675242221981498E-16</c:v>
                </c:pt>
                <c:pt idx="1095">
                  <c:v>4.8629874995746103E-16</c:v>
                </c:pt>
                <c:pt idx="1096">
                  <c:v>4.8584631266697905E-16</c:v>
                </c:pt>
                <c:pt idx="1097">
                  <c:v>4.8539510621722199E-16</c:v>
                </c:pt>
                <c:pt idx="1098">
                  <c:v>4.8494512649580098E-16</c:v>
                </c:pt>
                <c:pt idx="1099">
                  <c:v>4.8449636940898802E-16</c:v>
                </c:pt>
                <c:pt idx="1100">
                  <c:v>4.8404883088161296E-16</c:v>
                </c:pt>
                <c:pt idx="1101">
                  <c:v>4.8360250685697202E-16</c:v>
                </c:pt>
                <c:pt idx="1102">
                  <c:v>4.8315739329671995E-16</c:v>
                </c:pt>
                <c:pt idx="1103">
                  <c:v>4.8271348618078196E-16</c:v>
                </c:pt>
                <c:pt idx="1104">
                  <c:v>4.82270781507251E-16</c:v>
                </c:pt>
                <c:pt idx="1105">
                  <c:v>4.8182927529229201E-16</c:v>
                </c:pt>
                <c:pt idx="1106">
                  <c:v>4.8138896357005097E-16</c:v>
                </c:pt>
                <c:pt idx="1107">
                  <c:v>4.8094984239255102E-16</c:v>
                </c:pt>
                <c:pt idx="1108">
                  <c:v>4.8051190782960901E-16</c:v>
                </c:pt>
                <c:pt idx="1109">
                  <c:v>4.8007515596872996E-16</c:v>
                </c:pt>
                <c:pt idx="1110">
                  <c:v>4.7963958291502496E-16</c:v>
                </c:pt>
                <c:pt idx="1111">
                  <c:v>4.7920518479110799E-16</c:v>
                </c:pt>
                <c:pt idx="1112">
                  <c:v>4.7877195773701201E-16</c:v>
                </c:pt>
                <c:pt idx="1113">
                  <c:v>4.7833989791009202E-16</c:v>
                </c:pt>
                <c:pt idx="1114">
                  <c:v>4.7790900148493796E-16</c:v>
                </c:pt>
                <c:pt idx="1115">
                  <c:v>4.7747926465328198E-16</c:v>
                </c:pt>
                <c:pt idx="1116">
                  <c:v>4.7705068362390601E-16</c:v>
                </c:pt>
                <c:pt idx="1117">
                  <c:v>4.76623254622559E-16</c:v>
                </c:pt>
                <c:pt idx="1118">
                  <c:v>4.7619697389186202E-16</c:v>
                </c:pt>
                <c:pt idx="1119">
                  <c:v>4.7577183769122097E-16</c:v>
                </c:pt>
                <c:pt idx="1120">
                  <c:v>4.75347842296743E-16</c:v>
                </c:pt>
                <c:pt idx="1121">
                  <c:v>4.7492498400114504E-16</c:v>
                </c:pt>
                <c:pt idx="1122">
                  <c:v>4.7450325911366796E-16</c:v>
                </c:pt>
                <c:pt idx="1123">
                  <c:v>4.7408266395998996E-16</c:v>
                </c:pt>
                <c:pt idx="1124">
                  <c:v>4.7366319488214399E-16</c:v>
                </c:pt>
                <c:pt idx="1125">
                  <c:v>4.7324484823843E-16</c:v>
                </c:pt>
                <c:pt idx="1126">
                  <c:v>4.7282762040332897E-16</c:v>
                </c:pt>
                <c:pt idx="1127">
                  <c:v>4.72411507767423E-16</c:v>
                </c:pt>
                <c:pt idx="1128">
                  <c:v>4.7199650673730799E-16</c:v>
                </c:pt>
                <c:pt idx="1129">
                  <c:v>4.7158261373551196E-16</c:v>
                </c:pt>
                <c:pt idx="1130">
                  <c:v>4.71169825200415E-16</c:v>
                </c:pt>
                <c:pt idx="1131">
                  <c:v>4.7075813758616099E-16</c:v>
                </c:pt>
                <c:pt idx="1132">
                  <c:v>4.70347547362582E-16</c:v>
                </c:pt>
                <c:pt idx="1133">
                  <c:v>4.6993805101511603E-16</c:v>
                </c:pt>
                <c:pt idx="1134">
                  <c:v>4.6952964504472499E-16</c:v>
                </c:pt>
                <c:pt idx="1135">
                  <c:v>4.6912232596781301E-16</c:v>
                </c:pt>
                <c:pt idx="1136">
                  <c:v>4.6871609031615205E-16</c:v>
                </c:pt>
                <c:pt idx="1137">
                  <c:v>4.6831093463679901E-16</c:v>
                </c:pt>
                <c:pt idx="1138">
                  <c:v>4.6790685549201503E-16</c:v>
                </c:pt>
                <c:pt idx="1139">
                  <c:v>4.6750384945919503E-16</c:v>
                </c:pt>
                <c:pt idx="1140">
                  <c:v>4.6710191313078204E-16</c:v>
                </c:pt>
                <c:pt idx="1141">
                  <c:v>4.6670104311419397E-16</c:v>
                </c:pt>
                <c:pt idx="1142">
                  <c:v>4.6630123603174504E-16</c:v>
                </c:pt>
                <c:pt idx="1143">
                  <c:v>4.6590248852057202E-16</c:v>
                </c:pt>
                <c:pt idx="1144">
                  <c:v>4.6550479723255603E-16</c:v>
                </c:pt>
                <c:pt idx="1145">
                  <c:v>4.6510815883424799E-16</c:v>
                </c:pt>
                <c:pt idx="1146">
                  <c:v>4.6471257000679499E-16</c:v>
                </c:pt>
                <c:pt idx="1147">
                  <c:v>4.6431802744586203E-16</c:v>
                </c:pt>
                <c:pt idx="1148">
                  <c:v>4.6392452786156298E-16</c:v>
                </c:pt>
                <c:pt idx="1149">
                  <c:v>4.6353206797838397E-16</c:v>
                </c:pt>
                <c:pt idx="1150">
                  <c:v>4.6314064453511101E-16</c:v>
                </c:pt>
                <c:pt idx="1151">
                  <c:v>4.6275025428475503E-16</c:v>
                </c:pt>
                <c:pt idx="1152">
                  <c:v>4.6236089399448497E-16</c:v>
                </c:pt>
                <c:pt idx="1153">
                  <c:v>4.6197256044555103E-16</c:v>
                </c:pt>
                <c:pt idx="1154">
                  <c:v>4.6158525043321395E-16</c:v>
                </c:pt>
                <c:pt idx="1155">
                  <c:v>4.6119896076667801E-16</c:v>
                </c:pt>
                <c:pt idx="1156">
                  <c:v>4.6081368826901495E-16</c:v>
                </c:pt>
                <c:pt idx="1157">
                  <c:v>4.6042942977709796E-16</c:v>
                </c:pt>
                <c:pt idx="1158">
                  <c:v>4.6004618214152804E-16</c:v>
                </c:pt>
                <c:pt idx="1159">
                  <c:v>4.5966394222657099E-16</c:v>
                </c:pt>
                <c:pt idx="1160">
                  <c:v>4.5928270691008197E-16</c:v>
                </c:pt>
                <c:pt idx="1161">
                  <c:v>4.5890247308344002E-16</c:v>
                </c:pt>
                <c:pt idx="1162">
                  <c:v>4.5852323765147896E-16</c:v>
                </c:pt>
                <c:pt idx="1163">
                  <c:v>4.5814499753242196E-16</c:v>
                </c:pt>
                <c:pt idx="1164">
                  <c:v>4.5776774965781398E-16</c:v>
                </c:pt>
                <c:pt idx="1165">
                  <c:v>4.5739149097244999E-16</c:v>
                </c:pt>
                <c:pt idx="1166">
                  <c:v>4.5701621843431499E-16</c:v>
                </c:pt>
                <c:pt idx="1167">
                  <c:v>4.5664192901451296E-16</c:v>
                </c:pt>
                <c:pt idx="1168">
                  <c:v>4.5626861969720695E-16</c:v>
                </c:pt>
                <c:pt idx="1169">
                  <c:v>4.5589628747954696E-16</c:v>
                </c:pt>
                <c:pt idx="1170">
                  <c:v>4.5552492937161002E-16</c:v>
                </c:pt>
                <c:pt idx="1171">
                  <c:v>4.5515454239633202E-16</c:v>
                </c:pt>
                <c:pt idx="1172">
                  <c:v>4.5478512358944899E-16</c:v>
                </c:pt>
                <c:pt idx="1173">
                  <c:v>4.5441666999942502E-16</c:v>
                </c:pt>
                <c:pt idx="1174">
                  <c:v>4.5404917868739896E-16</c:v>
                </c:pt>
                <c:pt idx="1175">
                  <c:v>4.5368264672711197E-16</c:v>
                </c:pt>
                <c:pt idx="1176">
                  <c:v>4.53317071204851E-16</c:v>
                </c:pt>
                <c:pt idx="1177">
                  <c:v>4.5295244921938402E-16</c:v>
                </c:pt>
                <c:pt idx="1178">
                  <c:v>4.5258877788190004E-16</c:v>
                </c:pt>
                <c:pt idx="1179">
                  <c:v>4.5222605431594299E-16</c:v>
                </c:pt>
                <c:pt idx="1180">
                  <c:v>4.5186427565735802E-16</c:v>
                </c:pt>
                <c:pt idx="1181">
                  <c:v>4.5150343905422304E-16</c:v>
                </c:pt>
                <c:pt idx="1182">
                  <c:v>4.5114354166679202E-16</c:v>
                </c:pt>
                <c:pt idx="1183">
                  <c:v>4.5078458066743605E-16</c:v>
                </c:pt>
                <c:pt idx="1184">
                  <c:v>4.5042655324058196E-16</c:v>
                </c:pt>
                <c:pt idx="1185">
                  <c:v>4.5006945658264996E-16</c:v>
                </c:pt>
                <c:pt idx="1186">
                  <c:v>4.4971328790200102E-16</c:v>
                </c:pt>
                <c:pt idx="1187">
                  <c:v>4.4935804441887203E-16</c:v>
                </c:pt>
                <c:pt idx="1188">
                  <c:v>4.4900372336532403E-16</c:v>
                </c:pt>
                <c:pt idx="1189">
                  <c:v>4.4865032198517403E-16</c:v>
                </c:pt>
                <c:pt idx="1190">
                  <c:v>4.4829783753394903E-16</c:v>
                </c:pt>
                <c:pt idx="1191">
                  <c:v>4.4794626727881996E-16</c:v>
                </c:pt>
                <c:pt idx="1192">
                  <c:v>4.4759560849855001E-16</c:v>
                </c:pt>
                <c:pt idx="1193">
                  <c:v>4.4724585848343402E-16</c:v>
                </c:pt>
                <c:pt idx="1194">
                  <c:v>4.4689701453524405E-16</c:v>
                </c:pt>
                <c:pt idx="1195">
                  <c:v>4.46549073967174E-16</c:v>
                </c:pt>
                <c:pt idx="1196">
                  <c:v>4.4620203410378199E-16</c:v>
                </c:pt>
                <c:pt idx="1197">
                  <c:v>4.4585589228093704E-16</c:v>
                </c:pt>
                <c:pt idx="1198">
                  <c:v>4.4551064584576105E-16</c:v>
                </c:pt>
                <c:pt idx="1199">
                  <c:v>4.4516629215657795E-16</c:v>
                </c:pt>
                <c:pt idx="1200">
                  <c:v>4.4482282858285702E-16</c:v>
                </c:pt>
                <c:pt idx="1201">
                  <c:v>4.4448025250515701E-16</c:v>
                </c:pt>
                <c:pt idx="1202">
                  <c:v>4.44138561315077E-16</c:v>
                </c:pt>
                <c:pt idx="1203">
                  <c:v>4.4379775241519902E-16</c:v>
                </c:pt>
                <c:pt idx="1204">
                  <c:v>4.4345782321903598E-16</c:v>
                </c:pt>
                <c:pt idx="1205">
                  <c:v>4.43118771150978E-16</c:v>
                </c:pt>
                <c:pt idx="1206">
                  <c:v>4.4278059364624301E-16</c:v>
                </c:pt>
                <c:pt idx="1207">
                  <c:v>4.4244328815081902E-16</c:v>
                </c:pt>
                <c:pt idx="1208">
                  <c:v>4.4210685212141902E-16</c:v>
                </c:pt>
                <c:pt idx="1209">
                  <c:v>4.4177128302542198E-16</c:v>
                </c:pt>
                <c:pt idx="1210">
                  <c:v>4.4143657834082801E-16</c:v>
                </c:pt>
                <c:pt idx="1211">
                  <c:v>4.4110273555620202E-16</c:v>
                </c:pt>
                <c:pt idx="1212">
                  <c:v>4.4076975217062701E-16</c:v>
                </c:pt>
                <c:pt idx="1213">
                  <c:v>4.4043762569365101E-16</c:v>
                </c:pt>
                <c:pt idx="1214">
                  <c:v>4.4010635364523802E-16</c:v>
                </c:pt>
                <c:pt idx="1215">
                  <c:v>4.3977593355571698E-16</c:v>
                </c:pt>
                <c:pt idx="1216">
                  <c:v>4.39446362965734E-16</c:v>
                </c:pt>
                <c:pt idx="1217">
                  <c:v>4.3911763942620102E-16</c:v>
                </c:pt>
                <c:pt idx="1218">
                  <c:v>4.3878976049824802E-16</c:v>
                </c:pt>
                <c:pt idx="1219">
                  <c:v>4.3846272375317401E-16</c:v>
                </c:pt>
                <c:pt idx="1220">
                  <c:v>4.3813652677239902E-16</c:v>
                </c:pt>
                <c:pt idx="1221">
                  <c:v>4.3781116714741398E-16</c:v>
                </c:pt>
                <c:pt idx="1222">
                  <c:v>4.3748664247973401E-16</c:v>
                </c:pt>
                <c:pt idx="1223">
                  <c:v>4.37162950380851E-16</c:v>
                </c:pt>
                <c:pt idx="1224">
                  <c:v>4.3684008847218799E-16</c:v>
                </c:pt>
                <c:pt idx="1225">
                  <c:v>4.3651805438504698E-16</c:v>
                </c:pt>
                <c:pt idx="1226">
                  <c:v>4.3619684576056599E-16</c:v>
                </c:pt>
                <c:pt idx="1227">
                  <c:v>4.3587646024967299E-16</c:v>
                </c:pt>
                <c:pt idx="1228">
                  <c:v>4.3555689551303602E-16</c:v>
                </c:pt>
                <c:pt idx="1229">
                  <c:v>4.3523814922102099E-16</c:v>
                </c:pt>
                <c:pt idx="1230">
                  <c:v>4.3492021905364201E-16</c:v>
                </c:pt>
                <c:pt idx="1231">
                  <c:v>4.3460310270052E-16</c:v>
                </c:pt>
                <c:pt idx="1232">
                  <c:v>4.3428679786083399E-16</c:v>
                </c:pt>
                <c:pt idx="1233">
                  <c:v>4.3397130224327798E-16</c:v>
                </c:pt>
                <c:pt idx="1234">
                  <c:v>4.33656613566015E-16</c:v>
                </c:pt>
                <c:pt idx="1235">
                  <c:v>4.33342729556634E-16</c:v>
                </c:pt>
                <c:pt idx="1236">
                  <c:v>4.33029647952104E-16</c:v>
                </c:pt>
                <c:pt idx="1237">
                  <c:v>4.3271736649873099E-16</c:v>
                </c:pt>
                <c:pt idx="1238">
                  <c:v>4.3240588295211498E-16</c:v>
                </c:pt>
                <c:pt idx="1239">
                  <c:v>4.3209519507710202E-16</c:v>
                </c:pt>
                <c:pt idx="1240">
                  <c:v>4.3178530064774801E-16</c:v>
                </c:pt>
                <c:pt idx="1241">
                  <c:v>4.3147619744727102E-16</c:v>
                </c:pt>
                <c:pt idx="1242">
                  <c:v>4.3116788326800899E-16</c:v>
                </c:pt>
                <c:pt idx="1243">
                  <c:v>4.3086035591137598E-16</c:v>
                </c:pt>
                <c:pt idx="1244">
                  <c:v>4.3055361318782499E-16</c:v>
                </c:pt>
                <c:pt idx="1245">
                  <c:v>4.3024765291679902E-16</c:v>
                </c:pt>
                <c:pt idx="1246">
                  <c:v>4.29942472926695E-16</c:v>
                </c:pt>
                <c:pt idx="1247">
                  <c:v>4.2963807105481798E-16</c:v>
                </c:pt>
                <c:pt idx="1248">
                  <c:v>4.2933444514734399E-16</c:v>
                </c:pt>
                <c:pt idx="1249">
                  <c:v>4.2903159305927201E-16</c:v>
                </c:pt>
                <c:pt idx="1250">
                  <c:v>4.2872951265439202E-16</c:v>
                </c:pt>
                <c:pt idx="1251">
                  <c:v>4.2842820180523799E-16</c:v>
                </c:pt>
                <c:pt idx="1252">
                  <c:v>4.2812765839304901E-16</c:v>
                </c:pt>
                <c:pt idx="1253">
                  <c:v>4.27827880307729E-16</c:v>
                </c:pt>
                <c:pt idx="1254">
                  <c:v>4.2752886544780702E-16</c:v>
                </c:pt>
                <c:pt idx="1255">
                  <c:v>4.2723061172039902E-16</c:v>
                </c:pt>
                <c:pt idx="1256">
                  <c:v>4.26933117041163E-16</c:v>
                </c:pt>
                <c:pt idx="1257">
                  <c:v>4.2663637933426902E-16</c:v>
                </c:pt>
                <c:pt idx="1258">
                  <c:v>4.2634039653234902E-16</c:v>
                </c:pt>
                <c:pt idx="1259">
                  <c:v>4.26045166576467E-16</c:v>
                </c:pt>
                <c:pt idx="1260">
                  <c:v>4.2575068741607298E-16</c:v>
                </c:pt>
                <c:pt idx="1261">
                  <c:v>4.2545695700897301E-16</c:v>
                </c:pt>
                <c:pt idx="1262">
                  <c:v>4.2516397332128098E-16</c:v>
                </c:pt>
                <c:pt idx="1263">
                  <c:v>4.2487173432739E-16</c:v>
                </c:pt>
                <c:pt idx="1264">
                  <c:v>4.2458023800992698E-16</c:v>
                </c:pt>
                <c:pt idx="1265">
                  <c:v>4.2428948235972198E-16</c:v>
                </c:pt>
                <c:pt idx="1266">
                  <c:v>4.2399946537576298E-16</c:v>
                </c:pt>
                <c:pt idx="1267">
                  <c:v>4.2371018506516598E-16</c:v>
                </c:pt>
                <c:pt idx="1268">
                  <c:v>4.2342163944313302E-16</c:v>
                </c:pt>
                <c:pt idx="1269">
                  <c:v>4.2313382653291898E-16</c:v>
                </c:pt>
                <c:pt idx="1270">
                  <c:v>4.2284674436579202E-16</c:v>
                </c:pt>
                <c:pt idx="1271">
                  <c:v>4.2256039098099802E-16</c:v>
                </c:pt>
                <c:pt idx="1272">
                  <c:v>4.2227476442572498E-16</c:v>
                </c:pt>
                <c:pt idx="1273">
                  <c:v>4.2198986275506901E-16</c:v>
                </c:pt>
                <c:pt idx="1274">
                  <c:v>4.2170568403199301E-16</c:v>
                </c:pt>
                <c:pt idx="1275">
                  <c:v>4.2142222632729801E-16</c:v>
                </c:pt>
                <c:pt idx="1276">
                  <c:v>4.2113948771957999E-16</c:v>
                </c:pt>
                <c:pt idx="1277">
                  <c:v>4.2085746629520401E-16</c:v>
                </c:pt>
                <c:pt idx="1278">
                  <c:v>4.2057616014826002E-16</c:v>
                </c:pt>
                <c:pt idx="1279">
                  <c:v>4.2029556738053299E-16</c:v>
                </c:pt>
                <c:pt idx="1280">
                  <c:v>4.2001568610147002E-16</c:v>
                </c:pt>
                <c:pt idx="1281">
                  <c:v>4.19736514428141E-16</c:v>
                </c:pt>
                <c:pt idx="1282">
                  <c:v>4.1945805048520598E-16</c:v>
                </c:pt>
                <c:pt idx="1283">
                  <c:v>4.1918029240488501E-16</c:v>
                </c:pt>
                <c:pt idx="1284">
                  <c:v>4.1890323832691799E-16</c:v>
                </c:pt>
                <c:pt idx="1285">
                  <c:v>4.1862688639853598E-16</c:v>
                </c:pt>
                <c:pt idx="1286">
                  <c:v>4.1835123477442602E-16</c:v>
                </c:pt>
                <c:pt idx="1287">
                  <c:v>4.1807628161669702E-16</c:v>
                </c:pt>
                <c:pt idx="1288">
                  <c:v>4.1780202509484799E-16</c:v>
                </c:pt>
                <c:pt idx="1289">
                  <c:v>4.1752846338573399E-16</c:v>
                </c:pt>
                <c:pt idx="1290">
                  <c:v>4.17255594673535E-16</c:v>
                </c:pt>
                <c:pt idx="1291">
                  <c:v>4.16983417149718E-16</c:v>
                </c:pt>
                <c:pt idx="1292">
                  <c:v>4.1671192901301502E-16</c:v>
                </c:pt>
                <c:pt idx="1293">
                  <c:v>4.1644112846938E-16</c:v>
                </c:pt>
                <c:pt idx="1294">
                  <c:v>4.1617101373196302E-16</c:v>
                </c:pt>
                <c:pt idx="1295">
                  <c:v>4.1590158302107899E-16</c:v>
                </c:pt>
                <c:pt idx="1296">
                  <c:v>4.15632834564168E-16</c:v>
                </c:pt>
                <c:pt idx="1297">
                  <c:v>4.1536476659577602E-16</c:v>
                </c:pt>
                <c:pt idx="1298">
                  <c:v>4.1509737735751398E-16</c:v>
                </c:pt>
                <c:pt idx="1299">
                  <c:v>4.1483066509802899E-16</c:v>
                </c:pt>
                <c:pt idx="1300">
                  <c:v>4.1456462807297598E-16</c:v>
                </c:pt>
                <c:pt idx="1301">
                  <c:v>4.1429926454498299E-16</c:v>
                </c:pt>
                <c:pt idx="1302">
                  <c:v>4.1403457278362499E-16</c:v>
                </c:pt>
                <c:pt idx="1303">
                  <c:v>4.1377055106538901E-16</c:v>
                </c:pt>
                <c:pt idx="1304">
                  <c:v>4.1350719767364599E-16</c:v>
                </c:pt>
                <c:pt idx="1305">
                  <c:v>4.1324451089862002E-16</c:v>
                </c:pt>
                <c:pt idx="1306">
                  <c:v>4.1298248903735999E-16</c:v>
                </c:pt>
                <c:pt idx="1307">
                  <c:v>4.1272113039370502E-16</c:v>
                </c:pt>
                <c:pt idx="1308">
                  <c:v>4.1246043327826302E-16</c:v>
                </c:pt>
                <c:pt idx="1309">
                  <c:v>4.1220039600837102E-16</c:v>
                </c:pt>
                <c:pt idx="1310">
                  <c:v>4.1194101690807601E-16</c:v>
                </c:pt>
                <c:pt idx="1311">
                  <c:v>4.11682294308097E-16</c:v>
                </c:pt>
                <c:pt idx="1312">
                  <c:v>4.1142422654579998E-16</c:v>
                </c:pt>
                <c:pt idx="1313">
                  <c:v>4.1116681196517199E-16</c:v>
                </c:pt>
                <c:pt idx="1314">
                  <c:v>4.10910048916786E-16</c:v>
                </c:pt>
                <c:pt idx="1315">
                  <c:v>4.10653935757776E-16</c:v>
                </c:pt>
                <c:pt idx="1316">
                  <c:v>4.1039847085180999E-16</c:v>
                </c:pt>
                <c:pt idx="1317">
                  <c:v>4.1014365256905701E-16</c:v>
                </c:pt>
                <c:pt idx="1318">
                  <c:v>4.0988947928616301E-16</c:v>
                </c:pt>
                <c:pt idx="1319">
                  <c:v>4.0963594938622399E-16</c:v>
                </c:pt>
                <c:pt idx="1320">
                  <c:v>4.09383061258753E-16</c:v>
                </c:pt>
                <c:pt idx="1321">
                  <c:v>4.0913081329965598E-16</c:v>
                </c:pt>
                <c:pt idx="1322">
                  <c:v>4.08879203911205E-16</c:v>
                </c:pt>
                <c:pt idx="1323">
                  <c:v>4.0862823150200701E-16</c:v>
                </c:pt>
                <c:pt idx="1324">
                  <c:v>4.0837789448698302E-16</c:v>
                </c:pt>
                <c:pt idx="1325">
                  <c:v>4.0812819128733399E-16</c:v>
                </c:pt>
                <c:pt idx="1326">
                  <c:v>4.0787912033051802E-16</c:v>
                </c:pt>
                <c:pt idx="1327">
                  <c:v>4.0763068005022402E-16</c:v>
                </c:pt>
                <c:pt idx="1328">
                  <c:v>4.07382868886341E-16</c:v>
                </c:pt>
                <c:pt idx="1329">
                  <c:v>4.0713568528493699E-16</c:v>
                </c:pt>
                <c:pt idx="1330">
                  <c:v>4.0688912769822901E-16</c:v>
                </c:pt>
                <c:pt idx="1331">
                  <c:v>4.0664319458455701E-16</c:v>
                </c:pt>
                <c:pt idx="1332">
                  <c:v>4.0639788440836102E-16</c:v>
                </c:pt>
                <c:pt idx="1333">
                  <c:v>4.0615319564015098E-16</c:v>
                </c:pt>
                <c:pt idx="1334">
                  <c:v>4.05909126756483E-16</c:v>
                </c:pt>
                <c:pt idx="1335">
                  <c:v>4.0566567623993402E-16</c:v>
                </c:pt>
                <c:pt idx="1336">
                  <c:v>4.05422842579078E-16</c:v>
                </c:pt>
                <c:pt idx="1337">
                  <c:v>4.0518062426845299E-16</c:v>
                </c:pt>
                <c:pt idx="1338">
                  <c:v>4.0493901980854598E-16</c:v>
                </c:pt>
                <c:pt idx="1339">
                  <c:v>4.0469802770576299E-16</c:v>
                </c:pt>
                <c:pt idx="1340">
                  <c:v>4.0445764647240198E-16</c:v>
                </c:pt>
                <c:pt idx="1341">
                  <c:v>4.0421787462663201E-16</c:v>
                </c:pt>
                <c:pt idx="1342">
                  <c:v>4.0397871069246599E-16</c:v>
                </c:pt>
                <c:pt idx="1343">
                  <c:v>4.0374015319973801E-16</c:v>
                </c:pt>
                <c:pt idx="1344">
                  <c:v>4.03502200684077E-16</c:v>
                </c:pt>
                <c:pt idx="1345">
                  <c:v>4.0326485168688402E-16</c:v>
                </c:pt>
                <c:pt idx="1346">
                  <c:v>4.0302810475530699E-16</c:v>
                </c:pt>
                <c:pt idx="1347">
                  <c:v>4.0279195844221598E-16</c:v>
                </c:pt>
                <c:pt idx="1348">
                  <c:v>4.02556411306183E-16</c:v>
                </c:pt>
                <c:pt idx="1349">
                  <c:v>4.02321461911453E-16</c:v>
                </c:pt>
                <c:pt idx="1350">
                  <c:v>4.02087108827924E-16</c:v>
                </c:pt>
                <c:pt idx="1351">
                  <c:v>4.0185335063112299E-16</c:v>
                </c:pt>
                <c:pt idx="1352">
                  <c:v>4.0162018590218001E-16</c:v>
                </c:pt>
                <c:pt idx="1353">
                  <c:v>4.0138761322780799E-16</c:v>
                </c:pt>
                <c:pt idx="1354">
                  <c:v>4.0115563120028001E-16</c:v>
                </c:pt>
                <c:pt idx="1355">
                  <c:v>4.00924238417401E-16</c:v>
                </c:pt>
                <c:pt idx="1356">
                  <c:v>4.0069343348249E-16</c:v>
                </c:pt>
                <c:pt idx="1357">
                  <c:v>4.0046321500435798E-16</c:v>
                </c:pt>
                <c:pt idx="1358">
                  <c:v>4.0023358159727998E-16</c:v>
                </c:pt>
                <c:pt idx="1359">
                  <c:v>4.0000453188097598E-16</c:v>
                </c:pt>
                <c:pt idx="1360">
                  <c:v>3.9977606448059098E-16</c:v>
                </c:pt>
                <c:pt idx="1361">
                  <c:v>3.9954817802666601E-16</c:v>
                </c:pt>
                <c:pt idx="1362">
                  <c:v>3.9932087115512201E-16</c:v>
                </c:pt>
                <c:pt idx="1363">
                  <c:v>3.9909414250723502E-16</c:v>
                </c:pt>
                <c:pt idx="1364">
                  <c:v>3.9886799072961398E-16</c:v>
                </c:pt>
                <c:pt idx="1365">
                  <c:v>3.9864241447418202E-16</c:v>
                </c:pt>
                <c:pt idx="1366">
                  <c:v>3.98417412398148E-16</c:v>
                </c:pt>
                <c:pt idx="1367">
                  <c:v>3.9819298316399401E-16</c:v>
                </c:pt>
                <c:pt idx="1368">
                  <c:v>3.9796912543944601E-16</c:v>
                </c:pt>
                <c:pt idx="1369">
                  <c:v>3.9774583789745698E-16</c:v>
                </c:pt>
                <c:pt idx="1370">
                  <c:v>3.97523119216183E-16</c:v>
                </c:pt>
                <c:pt idx="1371">
                  <c:v>3.9730096807896498E-16</c:v>
                </c:pt>
                <c:pt idx="1372">
                  <c:v>3.9707938317430499E-16</c:v>
                </c:pt>
                <c:pt idx="1373">
                  <c:v>3.9685836319584602E-16</c:v>
                </c:pt>
                <c:pt idx="1374">
                  <c:v>3.96637906842353E-16</c:v>
                </c:pt>
                <c:pt idx="1375">
                  <c:v>3.96418012817688E-16</c:v>
                </c:pt>
                <c:pt idx="1376">
                  <c:v>3.9619867983079501E-16</c:v>
                </c:pt>
                <c:pt idx="1377">
                  <c:v>3.95979906595675E-16</c:v>
                </c:pt>
                <c:pt idx="1378">
                  <c:v>3.9576169183136799E-16</c:v>
                </c:pt>
                <c:pt idx="1379">
                  <c:v>3.95544034261932E-16</c:v>
                </c:pt>
                <c:pt idx="1380">
                  <c:v>3.9532693261642198E-16</c:v>
                </c:pt>
                <c:pt idx="1381">
                  <c:v>3.9511038562887198E-16</c:v>
                </c:pt>
                <c:pt idx="1382">
                  <c:v>3.94894392038273E-16</c:v>
                </c:pt>
                <c:pt idx="1383">
                  <c:v>3.9467895058855401E-16</c:v>
                </c:pt>
                <c:pt idx="1384">
                  <c:v>3.9446406002856398E-16</c:v>
                </c:pt>
                <c:pt idx="1385">
                  <c:v>3.9424971911204801E-16</c:v>
                </c:pt>
                <c:pt idx="1386">
                  <c:v>3.94035926597632E-16</c:v>
                </c:pt>
                <c:pt idx="1387">
                  <c:v>3.93822681248801E-16</c:v>
                </c:pt>
                <c:pt idx="1388">
                  <c:v>3.9360998183387999E-16</c:v>
                </c:pt>
                <c:pt idx="1389">
                  <c:v>3.9339782712601701E-16</c:v>
                </c:pt>
                <c:pt idx="1390">
                  <c:v>3.9318621590316002E-16</c:v>
                </c:pt>
                <c:pt idx="1391">
                  <c:v>3.9297514694804099E-16</c:v>
                </c:pt>
                <c:pt idx="1392">
                  <c:v>3.92764619048156E-16</c:v>
                </c:pt>
                <c:pt idx="1393">
                  <c:v>3.9255463099574702E-16</c:v>
                </c:pt>
                <c:pt idx="1394">
                  <c:v>3.9234518158778101E-16</c:v>
                </c:pt>
                <c:pt idx="1395">
                  <c:v>3.9213626962593501E-16</c:v>
                </c:pt>
                <c:pt idx="1396">
                  <c:v>3.9192789391657298E-16</c:v>
                </c:pt>
                <c:pt idx="1397">
                  <c:v>3.91720053270733E-16</c:v>
                </c:pt>
                <c:pt idx="1398">
                  <c:v>3.91512746504104E-16</c:v>
                </c:pt>
                <c:pt idx="1399">
                  <c:v>3.91305972437008E-16</c:v>
                </c:pt>
                <c:pt idx="1400">
                  <c:v>3.9109972989438798E-16</c:v>
                </c:pt>
                <c:pt idx="1401">
                  <c:v>3.9089401770578102E-16</c:v>
                </c:pt>
                <c:pt idx="1402">
                  <c:v>3.9068883470530598E-16</c:v>
                </c:pt>
                <c:pt idx="1403">
                  <c:v>3.9048417973164502E-16</c:v>
                </c:pt>
                <c:pt idx="1404">
                  <c:v>3.9028005162802298E-16</c:v>
                </c:pt>
                <c:pt idx="1405">
                  <c:v>3.9007644924219602E-16</c:v>
                </c:pt>
                <c:pt idx="1406">
                  <c:v>3.8987337142642499E-16</c:v>
                </c:pt>
                <c:pt idx="1407">
                  <c:v>3.8967081703746702E-16</c:v>
                </c:pt>
                <c:pt idx="1408">
                  <c:v>3.89468784936551E-16</c:v>
                </c:pt>
                <c:pt idx="1409">
                  <c:v>3.8926727398936501E-16</c:v>
                </c:pt>
                <c:pt idx="1410">
                  <c:v>3.8906628306603798E-16</c:v>
                </c:pt>
                <c:pt idx="1411">
                  <c:v>3.8886581104112E-16</c:v>
                </c:pt>
                <c:pt idx="1412">
                  <c:v>3.8866585679356699E-16</c:v>
                </c:pt>
                <c:pt idx="1413">
                  <c:v>3.8846641920672801E-16</c:v>
                </c:pt>
                <c:pt idx="1414">
                  <c:v>3.8826749716832201E-16</c:v>
                </c:pt>
                <c:pt idx="1415">
                  <c:v>3.8806908957042198E-16</c:v>
                </c:pt>
                <c:pt idx="1416">
                  <c:v>3.8787119530944298E-16</c:v>
                </c:pt>
                <c:pt idx="1417">
                  <c:v>3.8767381328612099E-16</c:v>
                </c:pt>
                <c:pt idx="1418">
                  <c:v>3.87476942405499E-16</c:v>
                </c:pt>
                <c:pt idx="1419">
                  <c:v>3.87280581576908E-16</c:v>
                </c:pt>
                <c:pt idx="1420">
                  <c:v>3.8708472971395298E-16</c:v>
                </c:pt>
                <c:pt idx="1421">
                  <c:v>3.8688938573449702E-16</c:v>
                </c:pt>
                <c:pt idx="1422">
                  <c:v>3.86694548560644E-16</c:v>
                </c:pt>
                <c:pt idx="1423">
                  <c:v>3.8650021711871999E-16</c:v>
                </c:pt>
                <c:pt idx="1424">
                  <c:v>3.86306390339264E-16</c:v>
                </c:pt>
                <c:pt idx="1425">
                  <c:v>3.8611306715700601E-16</c:v>
                </c:pt>
                <c:pt idx="1426">
                  <c:v>3.8592024651085202E-16</c:v>
                </c:pt>
                <c:pt idx="1427">
                  <c:v>3.8572792734387199E-16</c:v>
                </c:pt>
                <c:pt idx="1428">
                  <c:v>3.8553610860328199E-16</c:v>
                </c:pt>
                <c:pt idx="1429">
                  <c:v>3.8534478924042501E-16</c:v>
                </c:pt>
                <c:pt idx="1430">
                  <c:v>3.8515396821076302E-16</c:v>
                </c:pt>
                <c:pt idx="1431">
                  <c:v>3.84963644473855E-16</c:v>
                </c:pt>
                <c:pt idx="1432">
                  <c:v>3.8477381699334599E-16</c:v>
                </c:pt>
                <c:pt idx="1433">
                  <c:v>3.84584484736947E-16</c:v>
                </c:pt>
                <c:pt idx="1434">
                  <c:v>3.8439564667642802E-16</c:v>
                </c:pt>
                <c:pt idx="1435">
                  <c:v>3.8420730178759202E-16</c:v>
                </c:pt>
                <c:pt idx="1436">
                  <c:v>3.8401944905027002E-16</c:v>
                </c:pt>
                <c:pt idx="1437">
                  <c:v>3.83832087448301E-16</c:v>
                </c:pt>
                <c:pt idx="1438">
                  <c:v>3.8364521596951602E-16</c:v>
                </c:pt>
                <c:pt idx="1439">
                  <c:v>3.8345883360572901E-16</c:v>
                </c:pt>
                <c:pt idx="1440">
                  <c:v>3.8327293935271599E-16</c:v>
                </c:pt>
                <c:pt idx="1441">
                  <c:v>3.8308753221020399E-16</c:v>
                </c:pt>
                <c:pt idx="1442">
                  <c:v>3.8290261118185498E-16</c:v>
                </c:pt>
                <c:pt idx="1443">
                  <c:v>3.82718175275254E-16</c:v>
                </c:pt>
                <c:pt idx="1444">
                  <c:v>3.8253422350189102E-16</c:v>
                </c:pt>
                <c:pt idx="1445">
                  <c:v>3.8235075487714902E-16</c:v>
                </c:pt>
                <c:pt idx="1446">
                  <c:v>3.8216776842029101E-16</c:v>
                </c:pt>
                <c:pt idx="1447">
                  <c:v>3.8198526315444101E-16</c:v>
                </c:pt>
                <c:pt idx="1448">
                  <c:v>3.8180323810657598E-16</c:v>
                </c:pt>
                <c:pt idx="1449">
                  <c:v>3.8162169230750701E-16</c:v>
                </c:pt>
                <c:pt idx="1450">
                  <c:v>3.8144062479187002E-16</c:v>
                </c:pt>
                <c:pt idx="1451">
                  <c:v>3.8126003459810801E-16</c:v>
                </c:pt>
                <c:pt idx="1452">
                  <c:v>3.8107992076845799E-16</c:v>
                </c:pt>
                <c:pt idx="1453">
                  <c:v>3.8090028234893899E-16</c:v>
                </c:pt>
                <c:pt idx="1454">
                  <c:v>3.8072111838933698E-16</c:v>
                </c:pt>
                <c:pt idx="1455">
                  <c:v>3.8054242794319199E-16</c:v>
                </c:pt>
                <c:pt idx="1456">
                  <c:v>3.8036421006778402E-16</c:v>
                </c:pt>
                <c:pt idx="1457">
                  <c:v>3.8018646382412198E-16</c:v>
                </c:pt>
                <c:pt idx="1458">
                  <c:v>3.8000918827692602E-16</c:v>
                </c:pt>
                <c:pt idx="1459">
                  <c:v>3.7983238249461698E-16</c:v>
                </c:pt>
                <c:pt idx="1460">
                  <c:v>3.79656045549306E-16</c:v>
                </c:pt>
                <c:pt idx="1461">
                  <c:v>3.79480176516774E-16</c:v>
                </c:pt>
                <c:pt idx="1462">
                  <c:v>3.79304774476466E-16</c:v>
                </c:pt>
                <c:pt idx="1463">
                  <c:v>3.7912983851147399E-16</c:v>
                </c:pt>
                <c:pt idx="1464">
                  <c:v>3.7895536770852601E-16</c:v>
                </c:pt>
                <c:pt idx="1465">
                  <c:v>3.7878136115797101E-16</c:v>
                </c:pt>
                <c:pt idx="1466">
                  <c:v>3.7860781795377E-16</c:v>
                </c:pt>
                <c:pt idx="1467">
                  <c:v>3.7843473719347799E-16</c:v>
                </c:pt>
                <c:pt idx="1468">
                  <c:v>3.7826211797823698E-16</c:v>
                </c:pt>
                <c:pt idx="1469">
                  <c:v>3.7808995941275898E-16</c:v>
                </c:pt>
                <c:pt idx="1470">
                  <c:v>3.77918260605316E-16</c:v>
                </c:pt>
                <c:pt idx="1471">
                  <c:v>3.7774702066772601E-16</c:v>
                </c:pt>
                <c:pt idx="1472">
                  <c:v>3.7757623871534302E-16</c:v>
                </c:pt>
                <c:pt idx="1473">
                  <c:v>3.7740591386704201E-16</c:v>
                </c:pt>
                <c:pt idx="1474">
                  <c:v>3.77236045245209E-16</c:v>
                </c:pt>
                <c:pt idx="1475">
                  <c:v>3.7706663197572501E-16</c:v>
                </c:pt>
                <c:pt idx="1476">
                  <c:v>3.7689767318796002E-16</c:v>
                </c:pt>
                <c:pt idx="1477">
                  <c:v>3.76729168014757E-16</c:v>
                </c:pt>
                <c:pt idx="1478">
                  <c:v>3.76561115592419E-16</c:v>
                </c:pt>
                <c:pt idx="1479">
                  <c:v>3.7639351506070102E-16</c:v>
                </c:pt>
                <c:pt idx="1480">
                  <c:v>3.7622636556279301E-16</c:v>
                </c:pt>
                <c:pt idx="1481">
                  <c:v>3.7605966624531501E-16</c:v>
                </c:pt>
                <c:pt idx="1482">
                  <c:v>3.7589341625829798E-16</c:v>
                </c:pt>
                <c:pt idx="1483">
                  <c:v>3.7572761475517798E-16</c:v>
                </c:pt>
                <c:pt idx="1484">
                  <c:v>3.7556226089277999E-16</c:v>
                </c:pt>
                <c:pt idx="1485">
                  <c:v>3.75397353831313E-16</c:v>
                </c:pt>
                <c:pt idx="1486">
                  <c:v>3.75232892734348E-16</c:v>
                </c:pt>
                <c:pt idx="1487">
                  <c:v>3.7506887676881898E-16</c:v>
                </c:pt>
                <c:pt idx="1488">
                  <c:v>3.74905305105001E-16</c:v>
                </c:pt>
                <c:pt idx="1489">
                  <c:v>3.7474217691650498E-16</c:v>
                </c:pt>
                <c:pt idx="1490">
                  <c:v>3.7457949138026599E-16</c:v>
                </c:pt>
                <c:pt idx="1491">
                  <c:v>3.7441724767652901E-16</c:v>
                </c:pt>
                <c:pt idx="1492">
                  <c:v>3.7425544498884198E-16</c:v>
                </c:pt>
                <c:pt idx="1493">
                  <c:v>3.74094082504039E-16</c:v>
                </c:pt>
                <c:pt idx="1494">
                  <c:v>3.7393315941223701E-16</c:v>
                </c:pt>
                <c:pt idx="1495">
                  <c:v>3.7377267490681898E-16</c:v>
                </c:pt>
                <c:pt idx="1496">
                  <c:v>3.7361262818442301E-16</c:v>
                </c:pt>
                <c:pt idx="1497">
                  <c:v>3.7345301844493598E-16</c:v>
                </c:pt>
                <c:pt idx="1498">
                  <c:v>3.7329384489148099E-16</c:v>
                </c:pt>
                <c:pt idx="1499">
                  <c:v>3.7313510673040202E-16</c:v>
                </c:pt>
                <c:pt idx="1500">
                  <c:v>3.7297680317126199E-16</c:v>
                </c:pt>
                <c:pt idx="1501">
                  <c:v>3.7281893342682401E-16</c:v>
                </c:pt>
                <c:pt idx="1502">
                  <c:v>3.72661496713044E-16</c:v>
                </c:pt>
                <c:pt idx="1503">
                  <c:v>3.72504492249064E-16</c:v>
                </c:pt>
                <c:pt idx="1504">
                  <c:v>3.7234791925719502E-16</c:v>
                </c:pt>
                <c:pt idx="1505">
                  <c:v>3.7219177696291102E-16</c:v>
                </c:pt>
                <c:pt idx="1506">
                  <c:v>3.7203606459483901E-16</c:v>
                </c:pt>
                <c:pt idx="1507">
                  <c:v>3.7188078138474498E-16</c:v>
                </c:pt>
                <c:pt idx="1508">
                  <c:v>3.7172592656752699E-16</c:v>
                </c:pt>
                <c:pt idx="1509">
                  <c:v>3.7157149938120702E-16</c:v>
                </c:pt>
                <c:pt idx="1510">
                  <c:v>3.7141749906691302E-16</c:v>
                </c:pt>
                <c:pt idx="1511">
                  <c:v>3.7126392486888E-16</c:v>
                </c:pt>
                <c:pt idx="1512">
                  <c:v>3.71110776034429E-16</c:v>
                </c:pt>
                <c:pt idx="1513">
                  <c:v>3.7095805181396502E-16</c:v>
                </c:pt>
                <c:pt idx="1514">
                  <c:v>3.7080575146096402E-16</c:v>
                </c:pt>
                <c:pt idx="1515">
                  <c:v>3.70653874231964E-16</c:v>
                </c:pt>
                <c:pt idx="1516">
                  <c:v>3.70502419386555E-16</c:v>
                </c:pt>
                <c:pt idx="1517">
                  <c:v>3.70351386187367E-16</c:v>
                </c:pt>
                <c:pt idx="1518">
                  <c:v>3.7020077390006801E-16</c:v>
                </c:pt>
                <c:pt idx="1519">
                  <c:v>3.70050581793343E-16</c:v>
                </c:pt>
                <c:pt idx="1520">
                  <c:v>3.6990080913889601E-16</c:v>
                </c:pt>
                <c:pt idx="1521">
                  <c:v>3.6975145521143102E-16</c:v>
                </c:pt>
                <c:pt idx="1522">
                  <c:v>3.6960251928864899E-16</c:v>
                </c:pt>
                <c:pt idx="1523">
                  <c:v>3.6945400065123701E-16</c:v>
                </c:pt>
                <c:pt idx="1524">
                  <c:v>3.6930589858285598E-16</c:v>
                </c:pt>
                <c:pt idx="1525">
                  <c:v>3.6915821237013599E-16</c:v>
                </c:pt>
                <c:pt idx="1526">
                  <c:v>3.7683555854740399E-16</c:v>
                </c:pt>
                <c:pt idx="1527">
                  <c:v>3.7673101527062502E-16</c:v>
                </c:pt>
                <c:pt idx="1528">
                  <c:v>3.7662692934023399E-16</c:v>
                </c:pt>
                <c:pt idx="1529">
                  <c:v>3.7652329982148901E-16</c:v>
                </c:pt>
                <c:pt idx="1530">
                  <c:v>3.7642012578538E-16</c:v>
                </c:pt>
                <c:pt idx="1531">
                  <c:v>3.7631740630859599E-16</c:v>
                </c:pt>
                <c:pt idx="1532">
                  <c:v>3.7621514047349198E-16</c:v>
                </c:pt>
                <c:pt idx="1533">
                  <c:v>3.76113327368054E-16</c:v>
                </c:pt>
                <c:pt idx="1534">
                  <c:v>3.76011966085863E-16</c:v>
                </c:pt>
                <c:pt idx="1535">
                  <c:v>3.7591105572606801E-16</c:v>
                </c:pt>
                <c:pt idx="1536">
                  <c:v>3.7581059539334999E-16</c:v>
                </c:pt>
                <c:pt idx="1537">
                  <c:v>3.75710584197888E-16</c:v>
                </c:pt>
                <c:pt idx="1538">
                  <c:v>3.7561102125533E-16</c:v>
                </c:pt>
                <c:pt idx="1539">
                  <c:v>3.75511905686762E-16</c:v>
                </c:pt>
                <c:pt idx="1540">
                  <c:v>3.7541323661867398E-16</c:v>
                </c:pt>
                <c:pt idx="1541">
                  <c:v>3.7531501318292898E-16</c:v>
                </c:pt>
                <c:pt idx="1542">
                  <c:v>3.75217234516735E-16</c:v>
                </c:pt>
                <c:pt idx="1543">
                  <c:v>3.7511989976261202E-16</c:v>
                </c:pt>
                <c:pt idx="1544">
                  <c:v>3.7502300806836302E-16</c:v>
                </c:pt>
                <c:pt idx="1545">
                  <c:v>3.7492655858704401E-16</c:v>
                </c:pt>
                <c:pt idx="1546">
                  <c:v>3.7483055047693398E-16</c:v>
                </c:pt>
                <c:pt idx="1547">
                  <c:v>3.74734982901507E-16</c:v>
                </c:pt>
                <c:pt idx="1548">
                  <c:v>3.7463985502940202E-16</c:v>
                </c:pt>
                <c:pt idx="1549">
                  <c:v>3.7454516603439201E-16</c:v>
                </c:pt>
                <c:pt idx="1550">
                  <c:v>3.7445091509536198E-16</c:v>
                </c:pt>
                <c:pt idx="1551">
                  <c:v>3.7435710139627198E-16</c:v>
                </c:pt>
                <c:pt idx="1552">
                  <c:v>3.74263724126139E-16</c:v>
                </c:pt>
                <c:pt idx="1553">
                  <c:v>3.7417078247900001E-16</c:v>
                </c:pt>
                <c:pt idx="1554">
                  <c:v>3.7407827565389102E-16</c:v>
                </c:pt>
                <c:pt idx="1555">
                  <c:v>3.7398620285481601E-16</c:v>
                </c:pt>
                <c:pt idx="1556">
                  <c:v>3.7389456329072401E-16</c:v>
                </c:pt>
                <c:pt idx="1557">
                  <c:v>3.7380335617547998E-16</c:v>
                </c:pt>
                <c:pt idx="1558">
                  <c:v>3.73712580727836E-16</c:v>
                </c:pt>
                <c:pt idx="1559">
                  <c:v>3.7362223617141302E-16</c:v>
                </c:pt>
                <c:pt idx="1560">
                  <c:v>3.7353232173466401E-16</c:v>
                </c:pt>
                <c:pt idx="1561">
                  <c:v>3.7344283665085902E-16</c:v>
                </c:pt>
                <c:pt idx="1562">
                  <c:v>3.7335378015805302E-16</c:v>
                </c:pt>
                <c:pt idx="1563">
                  <c:v>3.73265151499063E-16</c:v>
                </c:pt>
                <c:pt idx="1564">
                  <c:v>3.73176949921443E-16</c:v>
                </c:pt>
                <c:pt idx="1565">
                  <c:v>3.7308917467745998E-16</c:v>
                </c:pt>
                <c:pt idx="1566">
                  <c:v>3.7300182502406801E-16</c:v>
                </c:pt>
                <c:pt idx="1567">
                  <c:v>3.7291490022288499E-16</c:v>
                </c:pt>
                <c:pt idx="1568">
                  <c:v>3.7282839954016901E-16</c:v>
                </c:pt>
                <c:pt idx="1569">
                  <c:v>3.72742322246793E-16</c:v>
                </c:pt>
                <c:pt idx="1570">
                  <c:v>3.7265666761822302E-16</c:v>
                </c:pt>
                <c:pt idx="1571">
                  <c:v>3.7257143493449501E-16</c:v>
                </c:pt>
                <c:pt idx="1572">
                  <c:v>3.7248662348018998E-16</c:v>
                </c:pt>
                <c:pt idx="1573">
                  <c:v>3.7240223254441202E-16</c:v>
                </c:pt>
                <c:pt idx="1574">
                  <c:v>3.7231826142076602E-16</c:v>
                </c:pt>
                <c:pt idx="1575">
                  <c:v>3.7223470940733598E-16</c:v>
                </c:pt>
                <c:pt idx="1576">
                  <c:v>3.7215157580665998E-16</c:v>
                </c:pt>
                <c:pt idx="1577">
                  <c:v>3.7206885992571002E-16</c:v>
                </c:pt>
                <c:pt idx="1578">
                  <c:v>3.71986561075872E-16</c:v>
                </c:pt>
                <c:pt idx="1579">
                  <c:v>3.71904678572919E-16</c:v>
                </c:pt>
                <c:pt idx="1580">
                  <c:v>3.7182321173699599E-16</c:v>
                </c:pt>
                <c:pt idx="1581">
                  <c:v>3.71742159892593E-16</c:v>
                </c:pt>
                <c:pt idx="1582">
                  <c:v>3.7166152236852798E-16</c:v>
                </c:pt>
                <c:pt idx="1583">
                  <c:v>3.7158129849792702E-16</c:v>
                </c:pt>
                <c:pt idx="1584">
                  <c:v>3.7150148761819602E-16</c:v>
                </c:pt>
                <c:pt idx="1585">
                  <c:v>3.7142208907101102E-16</c:v>
                </c:pt>
                <c:pt idx="1586">
                  <c:v>3.7134310220228702E-16</c:v>
                </c:pt>
                <c:pt idx="1587">
                  <c:v>3.7126452636216899E-16</c:v>
                </c:pt>
                <c:pt idx="1588">
                  <c:v>3.7118636090500202E-16</c:v>
                </c:pt>
                <c:pt idx="1589">
                  <c:v>3.7110860518931802E-16</c:v>
                </c:pt>
                <c:pt idx="1590">
                  <c:v>3.7103125857781302E-16</c:v>
                </c:pt>
                <c:pt idx="1591">
                  <c:v>3.7095432043732999E-16</c:v>
                </c:pt>
                <c:pt idx="1592">
                  <c:v>3.7087779013883698E-16</c:v>
                </c:pt>
                <c:pt idx="1593">
                  <c:v>3.70801667057411E-16</c:v>
                </c:pt>
                <c:pt idx="1594">
                  <c:v>3.7072595057221899E-16</c:v>
                </c:pt>
                <c:pt idx="1595">
                  <c:v>3.7065064006649402E-16</c:v>
                </c:pt>
                <c:pt idx="1596">
                  <c:v>3.7057573492752501E-16</c:v>
                </c:pt>
                <c:pt idx="1597">
                  <c:v>3.7050123454663299E-16</c:v>
                </c:pt>
                <c:pt idx="1598">
                  <c:v>3.7042713831915298E-16</c:v>
                </c:pt>
                <c:pt idx="1599">
                  <c:v>3.7035344564441802E-16</c:v>
                </c:pt>
                <c:pt idx="1600">
                  <c:v>3.7028015592574099E-16</c:v>
                </c:pt>
                <c:pt idx="1601">
                  <c:v>3.7020726857039698E-16</c:v>
                </c:pt>
                <c:pt idx="1602">
                  <c:v>3.7013478298960399E-16</c:v>
                </c:pt>
                <c:pt idx="1603">
                  <c:v>3.7006269859850898E-16</c:v>
                </c:pt>
                <c:pt idx="1604">
                  <c:v>3.6999101481616601E-16</c:v>
                </c:pt>
                <c:pt idx="1605">
                  <c:v>3.6991973106552498E-16</c:v>
                </c:pt>
                <c:pt idx="1606">
                  <c:v>3.6984884677340999E-16</c:v>
                </c:pt>
                <c:pt idx="1607">
                  <c:v>3.69778361370503E-16</c:v>
                </c:pt>
                <c:pt idx="1608">
                  <c:v>3.6970827429133298E-16</c:v>
                </c:pt>
                <c:pt idx="1609">
                  <c:v>3.6963858497424999E-16</c:v>
                </c:pt>
                <c:pt idx="1610">
                  <c:v>3.6956929286142001E-16</c:v>
                </c:pt>
                <c:pt idx="1611">
                  <c:v>3.69500397398797E-16</c:v>
                </c:pt>
                <c:pt idx="1612">
                  <c:v>3.6943189803611699E-16</c:v>
                </c:pt>
                <c:pt idx="1613">
                  <c:v>3.6936379422687698E-16</c:v>
                </c:pt>
                <c:pt idx="1614">
                  <c:v>3.6929608542832102E-16</c:v>
                </c:pt>
                <c:pt idx="1615">
                  <c:v>3.6922877110142299E-16</c:v>
                </c:pt>
                <c:pt idx="1616">
                  <c:v>3.6916185071087498E-16</c:v>
                </c:pt>
                <c:pt idx="1617">
                  <c:v>3.6909532372506601E-16</c:v>
                </c:pt>
                <c:pt idx="1618">
                  <c:v>3.6902918961607402E-16</c:v>
                </c:pt>
                <c:pt idx="1619">
                  <c:v>3.6896344785964401E-16</c:v>
                </c:pt>
                <c:pt idx="1620">
                  <c:v>3.6889809793518102E-16</c:v>
                </c:pt>
                <c:pt idx="1621">
                  <c:v>3.6883313932572701E-16</c:v>
                </c:pt>
                <c:pt idx="1622">
                  <c:v>3.6876857151795099E-16</c:v>
                </c:pt>
                <c:pt idx="1623">
                  <c:v>3.6870439400213701E-16</c:v>
                </c:pt>
                <c:pt idx="1624">
                  <c:v>3.68640606272163E-16</c:v>
                </c:pt>
                <c:pt idx="1625">
                  <c:v>3.6857720782549301E-16</c:v>
                </c:pt>
                <c:pt idx="1626">
                  <c:v>3.6851419816315901E-16</c:v>
                </c:pt>
                <c:pt idx="1627">
                  <c:v>3.6845157678975102E-16</c:v>
                </c:pt>
                <c:pt idx="1628">
                  <c:v>3.68389343213398E-16</c:v>
                </c:pt>
                <c:pt idx="1629">
                  <c:v>3.6832749694576E-16</c:v>
                </c:pt>
                <c:pt idx="1630">
                  <c:v>3.6826603750201198E-16</c:v>
                </c:pt>
                <c:pt idx="1631">
                  <c:v>3.68204964400827E-16</c:v>
                </c:pt>
                <c:pt idx="1632">
                  <c:v>3.6814427716436899E-16</c:v>
                </c:pt>
                <c:pt idx="1633">
                  <c:v>3.6808397531827701E-16</c:v>
                </c:pt>
                <c:pt idx="1634">
                  <c:v>3.6802405839165202E-16</c:v>
                </c:pt>
                <c:pt idx="1635">
                  <c:v>3.6796452591704498E-16</c:v>
                </c:pt>
                <c:pt idx="1636">
                  <c:v>3.67905377430441E-16</c:v>
                </c:pt>
                <c:pt idx="1637">
                  <c:v>3.6784661247124998E-16</c:v>
                </c:pt>
                <c:pt idx="1638">
                  <c:v>3.6778823058229598E-16</c:v>
                </c:pt>
                <c:pt idx="1639">
                  <c:v>3.6773023130979701E-16</c:v>
                </c:pt>
                <c:pt idx="1640">
                  <c:v>3.67672614203362E-16</c:v>
                </c:pt>
                <c:pt idx="1641">
                  <c:v>3.6761537881597198E-16</c:v>
                </c:pt>
                <c:pt idx="1642">
                  <c:v>3.6755852470397099E-16</c:v>
                </c:pt>
                <c:pt idx="1643">
                  <c:v>3.6750205142705498E-16</c:v>
                </c:pt>
                <c:pt idx="1644">
                  <c:v>3.6744595854825501E-16</c:v>
                </c:pt>
                <c:pt idx="1645">
                  <c:v>3.6739024563393301E-16</c:v>
                </c:pt>
                <c:pt idx="1646">
                  <c:v>3.6733491225376402E-16</c:v>
                </c:pt>
                <c:pt idx="1647">
                  <c:v>3.6727995798072802E-16</c:v>
                </c:pt>
                <c:pt idx="1648">
                  <c:v>3.6722538239109602E-16</c:v>
                </c:pt>
                <c:pt idx="1649">
                  <c:v>3.6717118506442099E-16</c:v>
                </c:pt>
                <c:pt idx="1650">
                  <c:v>3.67117365583526E-16</c:v>
                </c:pt>
                <c:pt idx="1651">
                  <c:v>3.6706392353449299E-16</c:v>
                </c:pt>
                <c:pt idx="1652">
                  <c:v>3.6701085850665299E-16</c:v>
                </c:pt>
                <c:pt idx="1653">
                  <c:v>3.6695817009257099E-16</c:v>
                </c:pt>
                <c:pt idx="1654">
                  <c:v>3.66905857888042E-16</c:v>
                </c:pt>
                <c:pt idx="1655">
                  <c:v>3.66853921492075E-16</c:v>
                </c:pt>
                <c:pt idx="1656">
                  <c:v>3.6680236050688502E-16</c:v>
                </c:pt>
                <c:pt idx="1657">
                  <c:v>3.66751174537879E-16</c:v>
                </c:pt>
                <c:pt idx="1658">
                  <c:v>3.6670036319365398E-16</c:v>
                </c:pt>
                <c:pt idx="1659">
                  <c:v>3.6664992608597498E-16</c:v>
                </c:pt>
                <c:pt idx="1660">
                  <c:v>3.6659986282977502E-16</c:v>
                </c:pt>
                <c:pt idx="1661">
                  <c:v>3.6655017304314102E-16</c:v>
                </c:pt>
                <c:pt idx="1662">
                  <c:v>3.6650085634730302E-16</c:v>
                </c:pt>
                <c:pt idx="1663">
                  <c:v>3.66451912366624E-16</c:v>
                </c:pt>
                <c:pt idx="1664">
                  <c:v>3.6640334072859498E-16</c:v>
                </c:pt>
                <c:pt idx="1665">
                  <c:v>3.66355141063819E-16</c:v>
                </c:pt>
                <c:pt idx="1666">
                  <c:v>3.6630731300600602E-16</c:v>
                </c:pt>
                <c:pt idx="1667">
                  <c:v>3.6625985619195999E-16</c:v>
                </c:pt>
                <c:pt idx="1668">
                  <c:v>3.6621277026157398E-16</c:v>
                </c:pt>
                <c:pt idx="1669">
                  <c:v>3.6616605485781799E-16</c:v>
                </c:pt>
                <c:pt idx="1670">
                  <c:v>3.66119709626728E-16</c:v>
                </c:pt>
                <c:pt idx="1671">
                  <c:v>3.6607373421740198E-16</c:v>
                </c:pt>
                <c:pt idx="1672">
                  <c:v>3.6602812828198499E-16</c:v>
                </c:pt>
                <c:pt idx="1673">
                  <c:v>3.6598289147566501E-16</c:v>
                </c:pt>
                <c:pt idx="1674">
                  <c:v>3.6593802345666399E-16</c:v>
                </c:pt>
                <c:pt idx="1675">
                  <c:v>3.6589352388622402E-16</c:v>
                </c:pt>
                <c:pt idx="1676">
                  <c:v>3.6584939242860501E-16</c:v>
                </c:pt>
                <c:pt idx="1677">
                  <c:v>3.6580562875107302E-16</c:v>
                </c:pt>
                <c:pt idx="1678">
                  <c:v>3.6576223252389198E-16</c:v>
                </c:pt>
                <c:pt idx="1679">
                  <c:v>3.6571920342031402E-16</c:v>
                </c:pt>
                <c:pt idx="1680">
                  <c:v>3.65676541116576E-16</c:v>
                </c:pt>
                <c:pt idx="1681">
                  <c:v>3.6563424529188501E-16</c:v>
                </c:pt>
                <c:pt idx="1682">
                  <c:v>3.6559231562841702E-16</c:v>
                </c:pt>
                <c:pt idx="1683">
                  <c:v>3.6555075181130102E-16</c:v>
                </c:pt>
                <c:pt idx="1684">
                  <c:v>3.6550955352861701E-16</c:v>
                </c:pt>
                <c:pt idx="1685">
                  <c:v>3.65468720471389E-16</c:v>
                </c:pt>
                <c:pt idx="1686">
                  <c:v>3.6542825233357202E-16</c:v>
                </c:pt>
                <c:pt idx="1687">
                  <c:v>3.6538814881204701E-16</c:v>
                </c:pt>
                <c:pt idx="1688">
                  <c:v>3.6534840960661499E-16</c:v>
                </c:pt>
                <c:pt idx="1689">
                  <c:v>3.6530903441998799E-16</c:v>
                </c:pt>
                <c:pt idx="1690">
                  <c:v>3.65270022957779E-16</c:v>
                </c:pt>
                <c:pt idx="1691">
                  <c:v>3.6523137492850201E-16</c:v>
                </c:pt>
                <c:pt idx="1692">
                  <c:v>3.6519309004355598E-16</c:v>
                </c:pt>
                <c:pt idx="1693">
                  <c:v>3.65155168017223E-16</c:v>
                </c:pt>
                <c:pt idx="1694">
                  <c:v>3.6511760856666098E-16</c:v>
                </c:pt>
                <c:pt idx="1695">
                  <c:v>3.6508041141189298E-16</c:v>
                </c:pt>
                <c:pt idx="1696">
                  <c:v>3.65043576275807E-16</c:v>
                </c:pt>
                <c:pt idx="1697">
                  <c:v>3.65007102884142E-16</c:v>
                </c:pt>
                <c:pt idx="1698">
                  <c:v>3.6497099096548401E-16</c:v>
                </c:pt>
                <c:pt idx="1699">
                  <c:v>3.64935240251262E-16</c:v>
                </c:pt>
                <c:pt idx="1700">
                  <c:v>3.6489985047573598E-16</c:v>
                </c:pt>
                <c:pt idx="1701">
                  <c:v>3.6486482137599499E-16</c:v>
                </c:pt>
                <c:pt idx="1702">
                  <c:v>3.6483015269195E-16</c:v>
                </c:pt>
                <c:pt idx="1703">
                  <c:v>3.6479584416632498E-16</c:v>
                </c:pt>
                <c:pt idx="1704">
                  <c:v>3.6476189554465101E-16</c:v>
                </c:pt>
                <c:pt idx="1705">
                  <c:v>3.6472830657526399E-16</c:v>
                </c:pt>
                <c:pt idx="1706">
                  <c:v>3.6469507700929399E-16</c:v>
                </c:pt>
                <c:pt idx="1707">
                  <c:v>3.6466220660066099E-16</c:v>
                </c:pt>
                <c:pt idx="1708">
                  <c:v>3.6462969510607002E-16</c:v>
                </c:pt>
                <c:pt idx="1709">
                  <c:v>3.6459754228500202E-16</c:v>
                </c:pt>
                <c:pt idx="1710">
                  <c:v>3.6456574789971099E-16</c:v>
                </c:pt>
                <c:pt idx="1711">
                  <c:v>3.64534311715217E-16</c:v>
                </c:pt>
                <c:pt idx="1712">
                  <c:v>3.6450323349930101E-16</c:v>
                </c:pt>
                <c:pt idx="1713">
                  <c:v>3.6447251302249899E-16</c:v>
                </c:pt>
                <c:pt idx="1714">
                  <c:v>3.64442150058094E-16</c:v>
                </c:pt>
                <c:pt idx="1715">
                  <c:v>3.6441214438211602E-16</c:v>
                </c:pt>
                <c:pt idx="1716">
                  <c:v>3.6438249577333199E-16</c:v>
                </c:pt>
                <c:pt idx="1717">
                  <c:v>3.6435320401324102E-16</c:v>
                </c:pt>
                <c:pt idx="1718">
                  <c:v>3.6432426888607199E-16</c:v>
                </c:pt>
                <c:pt idx="1719">
                  <c:v>3.6429569017877502E-16</c:v>
                </c:pt>
                <c:pt idx="1720">
                  <c:v>3.6426746768101702E-16</c:v>
                </c:pt>
                <c:pt idx="1721">
                  <c:v>3.6423960118517999E-16</c:v>
                </c:pt>
                <c:pt idx="1722">
                  <c:v>3.6421209048634998E-16</c:v>
                </c:pt>
                <c:pt idx="1723">
                  <c:v>3.6418493538231698E-16</c:v>
                </c:pt>
                <c:pt idx="1724">
                  <c:v>3.6415813567356901E-16</c:v>
                </c:pt>
                <c:pt idx="1725">
                  <c:v>3.6413169116328698E-16</c:v>
                </c:pt>
                <c:pt idx="1726">
                  <c:v>3.6410560165733801E-16</c:v>
                </c:pt>
                <c:pt idx="1727">
                  <c:v>3.64079866964276E-16</c:v>
                </c:pt>
                <c:pt idx="1728">
                  <c:v>3.6405448689532998E-16</c:v>
                </c:pt>
                <c:pt idx="1729">
                  <c:v>3.64029461264406E-16</c:v>
                </c:pt>
                <c:pt idx="1730">
                  <c:v>3.64004789888079E-16</c:v>
                </c:pt>
                <c:pt idx="1731">
                  <c:v>3.6398047258558901E-16</c:v>
                </c:pt>
                <c:pt idx="1732">
                  <c:v>3.6395650917883898E-16</c:v>
                </c:pt>
                <c:pt idx="1733">
                  <c:v>3.63932899492386E-16</c:v>
                </c:pt>
                <c:pt idx="1734">
                  <c:v>3.6390964335344302E-16</c:v>
                </c:pt>
                <c:pt idx="1735">
                  <c:v>3.6388674059186999E-16</c:v>
                </c:pt>
                <c:pt idx="1736">
                  <c:v>3.6386419104017202E-16</c:v>
                </c:pt>
                <c:pt idx="1737">
                  <c:v>3.63841994533493E-16</c:v>
                </c:pt>
                <c:pt idx="1738">
                  <c:v>3.6382015090961701E-16</c:v>
                </c:pt>
                <c:pt idx="1739">
                  <c:v>3.6379866000895802E-16</c:v>
                </c:pt>
                <c:pt idx="1740">
                  <c:v>3.6377752167456101E-16</c:v>
                </c:pt>
                <c:pt idx="1741">
                  <c:v>3.6375673575209502E-16</c:v>
                </c:pt>
                <c:pt idx="1742">
                  <c:v>3.6373630208985302E-16</c:v>
                </c:pt>
                <c:pt idx="1743">
                  <c:v>3.63716220538743E-16</c:v>
                </c:pt>
                <c:pt idx="1744">
                  <c:v>3.6369649095228899E-16</c:v>
                </c:pt>
                <c:pt idx="1745">
                  <c:v>3.6367711318662799E-16</c:v>
                </c:pt>
                <c:pt idx="1746">
                  <c:v>3.6365808710050099E-16</c:v>
                </c:pt>
                <c:pt idx="1747">
                  <c:v>3.6363941255525698E-16</c:v>
                </c:pt>
                <c:pt idx="1748">
                  <c:v>3.63621089414845E-16</c:v>
                </c:pt>
                <c:pt idx="1749">
                  <c:v>3.6360311754581099E-16</c:v>
                </c:pt>
                <c:pt idx="1750">
                  <c:v>3.6358549681729599E-16</c:v>
                </c:pt>
                <c:pt idx="1751">
                  <c:v>3.6356822710103501E-16</c:v>
                </c:pt>
                <c:pt idx="1752">
                  <c:v>3.6355130827134802E-16</c:v>
                </c:pt>
                <c:pt idx="1753">
                  <c:v>3.6353474020514402E-16</c:v>
                </c:pt>
                <c:pt idx="1754">
                  <c:v>3.63518522781914E-16</c:v>
                </c:pt>
                <c:pt idx="1755">
                  <c:v>3.6350265588372799E-16</c:v>
                </c:pt>
                <c:pt idx="1756">
                  <c:v>3.6348713939523402E-16</c:v>
                </c:pt>
                <c:pt idx="1757">
                  <c:v>3.6347197320365501E-16</c:v>
                </c:pt>
                <c:pt idx="1758">
                  <c:v>3.6345715719878501E-16</c:v>
                </c:pt>
                <c:pt idx="1759">
                  <c:v>3.63442691272988E-16</c:v>
                </c:pt>
                <c:pt idx="1760">
                  <c:v>3.63428575321195E-16</c:v>
                </c:pt>
                <c:pt idx="1761">
                  <c:v>3.6341480924090202E-16</c:v>
                </c:pt>
                <c:pt idx="1762">
                  <c:v>3.6340139293216398E-16</c:v>
                </c:pt>
                <c:pt idx="1763">
                  <c:v>3.6338832629759802E-16</c:v>
                </c:pt>
                <c:pt idx="1764">
                  <c:v>3.6337560924238001E-16</c:v>
                </c:pt>
                <c:pt idx="1765">
                  <c:v>3.6336324167423698E-16</c:v>
                </c:pt>
                <c:pt idx="1766">
                  <c:v>3.6335122350345302E-16</c:v>
                </c:pt>
                <c:pt idx="1767">
                  <c:v>3.6333955464286002E-16</c:v>
                </c:pt>
                <c:pt idx="1768">
                  <c:v>3.6332823500784E-16</c:v>
                </c:pt>
                <c:pt idx="1769">
                  <c:v>3.6331726451632202E-16</c:v>
                </c:pt>
                <c:pt idx="1770">
                  <c:v>3.63306643088779E-16</c:v>
                </c:pt>
                <c:pt idx="1771">
                  <c:v>3.6329637064822901E-16</c:v>
                </c:pt>
                <c:pt idx="1772">
                  <c:v>3.63286447120231E-16</c:v>
                </c:pt>
                <c:pt idx="1773">
                  <c:v>3.6327687243288E-16</c:v>
                </c:pt>
                <c:pt idx="1774">
                  <c:v>3.6326764651681501E-16</c:v>
                </c:pt>
                <c:pt idx="1775">
                  <c:v>3.6325876930520502E-16</c:v>
                </c:pt>
                <c:pt idx="1776">
                  <c:v>3.6325024073375901E-16</c:v>
                </c:pt>
                <c:pt idx="1777">
                  <c:v>3.6324206074071701E-16</c:v>
                </c:pt>
                <c:pt idx="1778">
                  <c:v>3.6323422926684901E-16</c:v>
                </c:pt>
                <c:pt idx="1779">
                  <c:v>3.63226746255459E-16</c:v>
                </c:pt>
                <c:pt idx="1780">
                  <c:v>3.6321961165237698E-16</c:v>
                </c:pt>
                <c:pt idx="1781">
                  <c:v>3.6321282540596298E-16</c:v>
                </c:pt>
                <c:pt idx="1782">
                  <c:v>3.6320638746710401E-16</c:v>
                </c:pt>
                <c:pt idx="1783">
                  <c:v>3.6320029778920899E-16</c:v>
                </c:pt>
                <c:pt idx="1784">
                  <c:v>3.6319455632821601E-16</c:v>
                </c:pt>
                <c:pt idx="1785">
                  <c:v>3.63189163042584E-16</c:v>
                </c:pt>
                <c:pt idx="1786">
                  <c:v>3.6318411789329401E-16</c:v>
                </c:pt>
                <c:pt idx="1787">
                  <c:v>3.6317942084384902E-16</c:v>
                </c:pt>
                <c:pt idx="1788">
                  <c:v>3.6317507186027302E-16</c:v>
                </c:pt>
                <c:pt idx="1789">
                  <c:v>3.6317107091111102E-16</c:v>
                </c:pt>
                <c:pt idx="1790">
                  <c:v>3.63167417967425E-16</c:v>
                </c:pt>
                <c:pt idx="1791">
                  <c:v>3.6316411300279698E-16</c:v>
                </c:pt>
                <c:pt idx="1792">
                  <c:v>3.6316115599332602E-16</c:v>
                </c:pt>
                <c:pt idx="1793">
                  <c:v>3.6315854691762899E-16</c:v>
                </c:pt>
                <c:pt idx="1794">
                  <c:v>3.6315628575684E-16</c:v>
                </c:pt>
                <c:pt idx="1795">
                  <c:v>3.6315437249460798E-16</c:v>
                </c:pt>
                <c:pt idx="1796">
                  <c:v>3.6315280711710001E-16</c:v>
                </c:pt>
                <c:pt idx="1797">
                  <c:v>3.6315158961299702E-16</c:v>
                </c:pt>
                <c:pt idx="1798">
                  <c:v>3.63150719973497E-16</c:v>
                </c:pt>
                <c:pt idx="1799">
                  <c:v>3.6315019819231302E-16</c:v>
                </c:pt>
                <c:pt idx="1800">
                  <c:v>3.6315002426566998E-16</c:v>
                </c:pt>
                <c:pt idx="1801">
                  <c:v>3.6315019819231302E-16</c:v>
                </c:pt>
                <c:pt idx="1802">
                  <c:v>3.63150719973497E-16</c:v>
                </c:pt>
                <c:pt idx="1803">
                  <c:v>3.6315158961299702E-16</c:v>
                </c:pt>
                <c:pt idx="1804">
                  <c:v>3.6315280711710001E-16</c:v>
                </c:pt>
                <c:pt idx="1805">
                  <c:v>3.6315437249460798E-16</c:v>
                </c:pt>
                <c:pt idx="1806">
                  <c:v>3.6315628575684E-16</c:v>
                </c:pt>
                <c:pt idx="1807">
                  <c:v>3.6315854691762899E-16</c:v>
                </c:pt>
                <c:pt idx="1808">
                  <c:v>3.6316115599332602E-16</c:v>
                </c:pt>
                <c:pt idx="1809">
                  <c:v>3.6316411300279698E-16</c:v>
                </c:pt>
                <c:pt idx="1810">
                  <c:v>3.63167417967425E-16</c:v>
                </c:pt>
                <c:pt idx="1811">
                  <c:v>3.6317107091111102E-16</c:v>
                </c:pt>
                <c:pt idx="1812">
                  <c:v>3.6317507186027302E-16</c:v>
                </c:pt>
                <c:pt idx="1813">
                  <c:v>3.6317942084384902E-16</c:v>
                </c:pt>
                <c:pt idx="1814">
                  <c:v>3.6318411789329401E-16</c:v>
                </c:pt>
                <c:pt idx="1815">
                  <c:v>3.63189163042584E-16</c:v>
                </c:pt>
                <c:pt idx="1816">
                  <c:v>3.6319455632821601E-16</c:v>
                </c:pt>
                <c:pt idx="1817">
                  <c:v>3.6320029778920899E-16</c:v>
                </c:pt>
                <c:pt idx="1818">
                  <c:v>3.6320638746710401E-16</c:v>
                </c:pt>
                <c:pt idx="1819">
                  <c:v>3.6321282540596298E-16</c:v>
                </c:pt>
                <c:pt idx="1820">
                  <c:v>3.6321961165237698E-16</c:v>
                </c:pt>
                <c:pt idx="1821">
                  <c:v>3.6322674625545801E-16</c:v>
                </c:pt>
                <c:pt idx="1822">
                  <c:v>3.6323422926684901E-16</c:v>
                </c:pt>
                <c:pt idx="1823">
                  <c:v>3.6324206074071701E-16</c:v>
                </c:pt>
                <c:pt idx="1824">
                  <c:v>3.6325024073375901E-16</c:v>
                </c:pt>
                <c:pt idx="1825">
                  <c:v>3.6325876930520502E-16</c:v>
                </c:pt>
                <c:pt idx="1826">
                  <c:v>3.6326764651681402E-16</c:v>
                </c:pt>
                <c:pt idx="1827">
                  <c:v>3.6327687243288E-16</c:v>
                </c:pt>
                <c:pt idx="1828">
                  <c:v>3.63286447120231E-16</c:v>
                </c:pt>
                <c:pt idx="1829">
                  <c:v>3.6329637064822901E-16</c:v>
                </c:pt>
                <c:pt idx="1830">
                  <c:v>3.63306643088779E-16</c:v>
                </c:pt>
                <c:pt idx="1831">
                  <c:v>3.6331726451632202E-16</c:v>
                </c:pt>
                <c:pt idx="1832">
                  <c:v>3.6332823500784E-16</c:v>
                </c:pt>
                <c:pt idx="1833">
                  <c:v>3.6333955464286002E-16</c:v>
                </c:pt>
                <c:pt idx="1834">
                  <c:v>3.6335122350345302E-16</c:v>
                </c:pt>
                <c:pt idx="1835">
                  <c:v>3.6336324167423698E-16</c:v>
                </c:pt>
                <c:pt idx="1836">
                  <c:v>3.6337560924238001E-16</c:v>
                </c:pt>
                <c:pt idx="1837">
                  <c:v>3.6338832629759901E-16</c:v>
                </c:pt>
                <c:pt idx="1838">
                  <c:v>3.6340139293216398E-16</c:v>
                </c:pt>
                <c:pt idx="1839">
                  <c:v>3.6341480924090202E-16</c:v>
                </c:pt>
                <c:pt idx="1840">
                  <c:v>3.63428575321195E-16</c:v>
                </c:pt>
                <c:pt idx="1841">
                  <c:v>3.63442691272988E-16</c:v>
                </c:pt>
                <c:pt idx="1842">
                  <c:v>3.6345715719878501E-16</c:v>
                </c:pt>
                <c:pt idx="1843">
                  <c:v>3.6347197320365501E-16</c:v>
                </c:pt>
                <c:pt idx="1844">
                  <c:v>3.6348713939523402E-16</c:v>
                </c:pt>
                <c:pt idx="1845">
                  <c:v>3.6350265588372799E-16</c:v>
                </c:pt>
                <c:pt idx="1846">
                  <c:v>3.63518522781914E-16</c:v>
                </c:pt>
                <c:pt idx="1847">
                  <c:v>3.6353474020514402E-16</c:v>
                </c:pt>
                <c:pt idx="1848">
                  <c:v>3.6355130827134802E-16</c:v>
                </c:pt>
                <c:pt idx="1849">
                  <c:v>3.6356822710103402E-16</c:v>
                </c:pt>
                <c:pt idx="1850">
                  <c:v>3.6358549681729599E-16</c:v>
                </c:pt>
                <c:pt idx="1851">
                  <c:v>3.6360311754581099E-16</c:v>
                </c:pt>
                <c:pt idx="1852">
                  <c:v>3.63621089414845E-16</c:v>
                </c:pt>
                <c:pt idx="1853">
                  <c:v>3.6363941255525698E-16</c:v>
                </c:pt>
                <c:pt idx="1854">
                  <c:v>3.6365808710050099E-16</c:v>
                </c:pt>
                <c:pt idx="1855">
                  <c:v>3.6367711318662799E-16</c:v>
                </c:pt>
                <c:pt idx="1856">
                  <c:v>3.6369649095228899E-16</c:v>
                </c:pt>
                <c:pt idx="1857">
                  <c:v>3.63716220538743E-16</c:v>
                </c:pt>
                <c:pt idx="1858">
                  <c:v>3.6373630208985302E-16</c:v>
                </c:pt>
                <c:pt idx="1859">
                  <c:v>3.6375673575209502E-16</c:v>
                </c:pt>
                <c:pt idx="1860">
                  <c:v>3.6377752167456101E-16</c:v>
                </c:pt>
                <c:pt idx="1861">
                  <c:v>3.6379866000895802E-16</c:v>
                </c:pt>
                <c:pt idx="1862">
                  <c:v>3.6382015090961701E-16</c:v>
                </c:pt>
                <c:pt idx="1863">
                  <c:v>3.63841994533493E-16</c:v>
                </c:pt>
                <c:pt idx="1864">
                  <c:v>3.6386419104017098E-16</c:v>
                </c:pt>
                <c:pt idx="1865">
                  <c:v>3.6388674059186999E-16</c:v>
                </c:pt>
                <c:pt idx="1866">
                  <c:v>3.6390964335344302E-16</c:v>
                </c:pt>
                <c:pt idx="1867">
                  <c:v>3.63932899492386E-16</c:v>
                </c:pt>
                <c:pt idx="1868">
                  <c:v>3.6395650917883898E-16</c:v>
                </c:pt>
                <c:pt idx="1869">
                  <c:v>3.6398047258558901E-16</c:v>
                </c:pt>
                <c:pt idx="1870">
                  <c:v>3.64004789888079E-16</c:v>
                </c:pt>
                <c:pt idx="1871">
                  <c:v>3.64029461264406E-16</c:v>
                </c:pt>
                <c:pt idx="1872">
                  <c:v>3.6405448689532998E-16</c:v>
                </c:pt>
                <c:pt idx="1873">
                  <c:v>3.64079866964276E-16</c:v>
                </c:pt>
                <c:pt idx="1874">
                  <c:v>3.6410560165733801E-16</c:v>
                </c:pt>
                <c:pt idx="1875">
                  <c:v>3.6413169116328698E-16</c:v>
                </c:pt>
                <c:pt idx="1876">
                  <c:v>3.6415813567356901E-16</c:v>
                </c:pt>
                <c:pt idx="1877">
                  <c:v>3.6418493538231698E-16</c:v>
                </c:pt>
                <c:pt idx="1878">
                  <c:v>3.6421209048634998E-16</c:v>
                </c:pt>
                <c:pt idx="1879">
                  <c:v>3.6423960118517999E-16</c:v>
                </c:pt>
                <c:pt idx="1880">
                  <c:v>3.6426746768101702E-16</c:v>
                </c:pt>
                <c:pt idx="1881">
                  <c:v>3.6429569017877502E-16</c:v>
                </c:pt>
                <c:pt idx="1882">
                  <c:v>3.6432426888607199E-16</c:v>
                </c:pt>
                <c:pt idx="1883">
                  <c:v>3.6435320401324102E-16</c:v>
                </c:pt>
                <c:pt idx="1884">
                  <c:v>3.6438249577333199E-16</c:v>
                </c:pt>
                <c:pt idx="1885">
                  <c:v>3.6441214438211602E-16</c:v>
                </c:pt>
                <c:pt idx="1886">
                  <c:v>3.64442150058094E-16</c:v>
                </c:pt>
                <c:pt idx="1887">
                  <c:v>3.6447251302249899E-16</c:v>
                </c:pt>
                <c:pt idx="1888">
                  <c:v>3.6450323349930101E-16</c:v>
                </c:pt>
                <c:pt idx="1889">
                  <c:v>3.64534311715217E-16</c:v>
                </c:pt>
                <c:pt idx="1890">
                  <c:v>3.6456574789971099E-16</c:v>
                </c:pt>
                <c:pt idx="1891">
                  <c:v>3.6459754228500202E-16</c:v>
                </c:pt>
                <c:pt idx="1892">
                  <c:v>3.6462969510607002E-16</c:v>
                </c:pt>
                <c:pt idx="1893">
                  <c:v>3.6466220660066099E-16</c:v>
                </c:pt>
                <c:pt idx="1894">
                  <c:v>3.6469507700929399E-16</c:v>
                </c:pt>
                <c:pt idx="1895">
                  <c:v>3.6472830657526399E-16</c:v>
                </c:pt>
                <c:pt idx="1896">
                  <c:v>3.6476189554465101E-16</c:v>
                </c:pt>
                <c:pt idx="1897">
                  <c:v>3.6479584416632498E-16</c:v>
                </c:pt>
                <c:pt idx="1898">
                  <c:v>3.6483015269195E-16</c:v>
                </c:pt>
                <c:pt idx="1899">
                  <c:v>3.6486482137599499E-16</c:v>
                </c:pt>
                <c:pt idx="1900">
                  <c:v>3.6489985047573598E-16</c:v>
                </c:pt>
                <c:pt idx="1901">
                  <c:v>3.64935240251262E-16</c:v>
                </c:pt>
                <c:pt idx="1902">
                  <c:v>3.6497099096548401E-16</c:v>
                </c:pt>
                <c:pt idx="1903">
                  <c:v>3.65007102884142E-16</c:v>
                </c:pt>
                <c:pt idx="1904">
                  <c:v>3.65043576275807E-16</c:v>
                </c:pt>
                <c:pt idx="1905">
                  <c:v>3.6508041141189298E-16</c:v>
                </c:pt>
                <c:pt idx="1906">
                  <c:v>3.6511760856666098E-16</c:v>
                </c:pt>
                <c:pt idx="1907">
                  <c:v>3.65155168017223E-16</c:v>
                </c:pt>
                <c:pt idx="1908">
                  <c:v>3.6519309004355598E-16</c:v>
                </c:pt>
                <c:pt idx="1909">
                  <c:v>3.6523137492850201E-16</c:v>
                </c:pt>
                <c:pt idx="1910">
                  <c:v>3.65270022957779E-16</c:v>
                </c:pt>
                <c:pt idx="1911">
                  <c:v>3.6530903441998799E-16</c:v>
                </c:pt>
                <c:pt idx="1912">
                  <c:v>3.6534840960661499E-16</c:v>
                </c:pt>
                <c:pt idx="1913">
                  <c:v>3.6538814881204701E-16</c:v>
                </c:pt>
                <c:pt idx="1914">
                  <c:v>3.6542825233357202E-16</c:v>
                </c:pt>
                <c:pt idx="1915">
                  <c:v>3.65468720471389E-16</c:v>
                </c:pt>
                <c:pt idx="1916">
                  <c:v>3.6550955352861701E-16</c:v>
                </c:pt>
                <c:pt idx="1917">
                  <c:v>3.6555075181130102E-16</c:v>
                </c:pt>
                <c:pt idx="1918">
                  <c:v>3.6559231562841702E-16</c:v>
                </c:pt>
                <c:pt idx="1919">
                  <c:v>3.6563424529188599E-16</c:v>
                </c:pt>
                <c:pt idx="1920">
                  <c:v>3.65676541116576E-16</c:v>
                </c:pt>
                <c:pt idx="1921">
                  <c:v>3.6571920342031402E-16</c:v>
                </c:pt>
                <c:pt idx="1922">
                  <c:v>3.6576223252389198E-16</c:v>
                </c:pt>
                <c:pt idx="1923">
                  <c:v>3.6580562875107302E-16</c:v>
                </c:pt>
                <c:pt idx="1924">
                  <c:v>3.6584939242860501E-16</c:v>
                </c:pt>
                <c:pt idx="1925">
                  <c:v>3.6589352388622402E-16</c:v>
                </c:pt>
                <c:pt idx="1926">
                  <c:v>3.6593802345666399E-16</c:v>
                </c:pt>
                <c:pt idx="1927">
                  <c:v>3.6598289147566501E-16</c:v>
                </c:pt>
                <c:pt idx="1928">
                  <c:v>3.6602812828198499E-16</c:v>
                </c:pt>
                <c:pt idx="1929">
                  <c:v>3.6607373421740099E-16</c:v>
                </c:pt>
                <c:pt idx="1930">
                  <c:v>3.66119709626728E-16</c:v>
                </c:pt>
                <c:pt idx="1931">
                  <c:v>3.6616605485781799E-16</c:v>
                </c:pt>
                <c:pt idx="1932">
                  <c:v>3.6621277026157398E-16</c:v>
                </c:pt>
                <c:pt idx="1933">
                  <c:v>3.6625985619195999E-16</c:v>
                </c:pt>
                <c:pt idx="1934">
                  <c:v>3.6630731300600602E-16</c:v>
                </c:pt>
                <c:pt idx="1935">
                  <c:v>3.66355141063819E-16</c:v>
                </c:pt>
                <c:pt idx="1936">
                  <c:v>3.6640334072859498E-16</c:v>
                </c:pt>
                <c:pt idx="1937">
                  <c:v>3.66451912366624E-16</c:v>
                </c:pt>
                <c:pt idx="1938">
                  <c:v>3.6650085634730302E-16</c:v>
                </c:pt>
                <c:pt idx="1939">
                  <c:v>3.6655017304314102E-16</c:v>
                </c:pt>
                <c:pt idx="1940">
                  <c:v>3.6659986282977502E-16</c:v>
                </c:pt>
                <c:pt idx="1941">
                  <c:v>3.6664992608597498E-16</c:v>
                </c:pt>
                <c:pt idx="1942">
                  <c:v>3.6670036319365398E-16</c:v>
                </c:pt>
                <c:pt idx="1943">
                  <c:v>3.66751174537879E-16</c:v>
                </c:pt>
                <c:pt idx="1944">
                  <c:v>3.6680236050688502E-16</c:v>
                </c:pt>
                <c:pt idx="1945">
                  <c:v>3.66853921492075E-16</c:v>
                </c:pt>
                <c:pt idx="1946">
                  <c:v>3.66905857888042E-16</c:v>
                </c:pt>
                <c:pt idx="1947">
                  <c:v>3.6695817009257099E-16</c:v>
                </c:pt>
                <c:pt idx="1948">
                  <c:v>3.6701085850665299E-16</c:v>
                </c:pt>
                <c:pt idx="1949">
                  <c:v>3.6706392353449299E-16</c:v>
                </c:pt>
                <c:pt idx="1950">
                  <c:v>3.67117365583526E-16</c:v>
                </c:pt>
                <c:pt idx="1951">
                  <c:v>3.6717118506442099E-16</c:v>
                </c:pt>
                <c:pt idx="1952">
                  <c:v>3.6722538239109602E-16</c:v>
                </c:pt>
                <c:pt idx="1953">
                  <c:v>3.6727995798072802E-16</c:v>
                </c:pt>
                <c:pt idx="1954">
                  <c:v>3.67334912253765E-16</c:v>
                </c:pt>
                <c:pt idx="1955">
                  <c:v>3.6739024563393301E-16</c:v>
                </c:pt>
                <c:pt idx="1956">
                  <c:v>3.6744595854825501E-16</c:v>
                </c:pt>
                <c:pt idx="1957">
                  <c:v>3.6750205142705498E-16</c:v>
                </c:pt>
                <c:pt idx="1958">
                  <c:v>3.6755852470397099E-16</c:v>
                </c:pt>
                <c:pt idx="1959">
                  <c:v>3.6761537881597198E-16</c:v>
                </c:pt>
                <c:pt idx="1960">
                  <c:v>3.67672614203362E-16</c:v>
                </c:pt>
                <c:pt idx="1961">
                  <c:v>3.6773023130979701E-16</c:v>
                </c:pt>
                <c:pt idx="1962">
                  <c:v>3.6778823058229598E-16</c:v>
                </c:pt>
                <c:pt idx="1963">
                  <c:v>3.6784661247124998E-16</c:v>
                </c:pt>
                <c:pt idx="1964">
                  <c:v>3.67905377430441E-16</c:v>
                </c:pt>
                <c:pt idx="1965">
                  <c:v>3.6796452591704498E-16</c:v>
                </c:pt>
                <c:pt idx="1966">
                  <c:v>3.68024058391653E-16</c:v>
                </c:pt>
                <c:pt idx="1967">
                  <c:v>3.6808397531827701E-16</c:v>
                </c:pt>
                <c:pt idx="1968">
                  <c:v>3.6814427716436899E-16</c:v>
                </c:pt>
                <c:pt idx="1969">
                  <c:v>3.6820496440082602E-16</c:v>
                </c:pt>
                <c:pt idx="1970">
                  <c:v>3.6826603750201198E-16</c:v>
                </c:pt>
                <c:pt idx="1971">
                  <c:v>3.6832749694576E-16</c:v>
                </c:pt>
                <c:pt idx="1972">
                  <c:v>3.68389343213398E-16</c:v>
                </c:pt>
                <c:pt idx="1973">
                  <c:v>3.6845157678975102E-16</c:v>
                </c:pt>
                <c:pt idx="1974">
                  <c:v>3.6851419816315901E-16</c:v>
                </c:pt>
                <c:pt idx="1975">
                  <c:v>3.6857720782549301E-16</c:v>
                </c:pt>
                <c:pt idx="1976">
                  <c:v>3.68640606272163E-16</c:v>
                </c:pt>
                <c:pt idx="1977">
                  <c:v>3.6870439400213701E-16</c:v>
                </c:pt>
                <c:pt idx="1978">
                  <c:v>3.6876857151795099E-16</c:v>
                </c:pt>
                <c:pt idx="1979">
                  <c:v>3.6883313932572701E-16</c:v>
                </c:pt>
                <c:pt idx="1980">
                  <c:v>3.6889809793518102E-16</c:v>
                </c:pt>
                <c:pt idx="1981">
                  <c:v>3.6896344785964499E-16</c:v>
                </c:pt>
                <c:pt idx="1982">
                  <c:v>3.6902918961607298E-16</c:v>
                </c:pt>
                <c:pt idx="1983">
                  <c:v>3.6909532372506601E-16</c:v>
                </c:pt>
                <c:pt idx="1984">
                  <c:v>3.6916185071087498E-16</c:v>
                </c:pt>
                <c:pt idx="1985">
                  <c:v>3.6922877110142299E-16</c:v>
                </c:pt>
                <c:pt idx="1986">
                  <c:v>3.6929608542832102E-16</c:v>
                </c:pt>
                <c:pt idx="1987">
                  <c:v>3.6936379422687698E-16</c:v>
                </c:pt>
                <c:pt idx="1988">
                  <c:v>3.6943189803611699E-16</c:v>
                </c:pt>
                <c:pt idx="1989">
                  <c:v>3.69500397398797E-16</c:v>
                </c:pt>
                <c:pt idx="1990">
                  <c:v>3.6956929286142001E-16</c:v>
                </c:pt>
                <c:pt idx="1991">
                  <c:v>3.6963858497424999E-16</c:v>
                </c:pt>
                <c:pt idx="1992">
                  <c:v>3.6970827429133298E-16</c:v>
                </c:pt>
                <c:pt idx="1993">
                  <c:v>3.69778361370503E-16</c:v>
                </c:pt>
                <c:pt idx="1994">
                  <c:v>3.6984884677340901E-16</c:v>
                </c:pt>
                <c:pt idx="1995">
                  <c:v>3.6991973106552498E-16</c:v>
                </c:pt>
                <c:pt idx="1996">
                  <c:v>3.6999101481616601E-16</c:v>
                </c:pt>
                <c:pt idx="1997">
                  <c:v>3.7006269859850898E-16</c:v>
                </c:pt>
                <c:pt idx="1998">
                  <c:v>3.7013478298960498E-16</c:v>
                </c:pt>
                <c:pt idx="1999">
                  <c:v>3.7020726857039698E-16</c:v>
                </c:pt>
                <c:pt idx="2000">
                  <c:v>3.7028015592574099E-16</c:v>
                </c:pt>
                <c:pt idx="2001">
                  <c:v>3.7035344564441802E-16</c:v>
                </c:pt>
                <c:pt idx="2002">
                  <c:v>3.7042713831915298E-16</c:v>
                </c:pt>
                <c:pt idx="2003">
                  <c:v>3.7050123454663299E-16</c:v>
                </c:pt>
                <c:pt idx="2004">
                  <c:v>3.7057573492752501E-16</c:v>
                </c:pt>
                <c:pt idx="2005">
                  <c:v>3.7065064006649402E-16</c:v>
                </c:pt>
                <c:pt idx="2006">
                  <c:v>3.7072595057221899E-16</c:v>
                </c:pt>
                <c:pt idx="2007">
                  <c:v>3.70801667057411E-16</c:v>
                </c:pt>
                <c:pt idx="2008">
                  <c:v>3.7087779013883698E-16</c:v>
                </c:pt>
                <c:pt idx="2009">
                  <c:v>3.7095432043732999E-16</c:v>
                </c:pt>
                <c:pt idx="2010">
                  <c:v>3.7103125857781302E-16</c:v>
                </c:pt>
                <c:pt idx="2011">
                  <c:v>3.7110860518931802E-16</c:v>
                </c:pt>
                <c:pt idx="2012">
                  <c:v>3.7118636090500202E-16</c:v>
                </c:pt>
                <c:pt idx="2013">
                  <c:v>3.7126452636216899E-16</c:v>
                </c:pt>
                <c:pt idx="2014">
                  <c:v>3.7134310220228801E-16</c:v>
                </c:pt>
                <c:pt idx="2015">
                  <c:v>3.7142208907101102E-16</c:v>
                </c:pt>
                <c:pt idx="2016">
                  <c:v>3.7150148761819602E-16</c:v>
                </c:pt>
                <c:pt idx="2017">
                  <c:v>3.7158129849792702E-16</c:v>
                </c:pt>
                <c:pt idx="2018">
                  <c:v>3.7166152236852798E-16</c:v>
                </c:pt>
                <c:pt idx="2019">
                  <c:v>3.71742159892593E-16</c:v>
                </c:pt>
                <c:pt idx="2020">
                  <c:v>3.7182321173699599E-16</c:v>
                </c:pt>
                <c:pt idx="2021">
                  <c:v>3.71904678572919E-16</c:v>
                </c:pt>
                <c:pt idx="2022">
                  <c:v>3.71986561075872E-16</c:v>
                </c:pt>
                <c:pt idx="2023">
                  <c:v>3.72068859925711E-16</c:v>
                </c:pt>
                <c:pt idx="2024">
                  <c:v>3.7215157580665998E-16</c:v>
                </c:pt>
                <c:pt idx="2025">
                  <c:v>3.7223470940733598E-16</c:v>
                </c:pt>
                <c:pt idx="2026">
                  <c:v>3.7231826142076602E-16</c:v>
                </c:pt>
                <c:pt idx="2027">
                  <c:v>3.7240223254441202E-16</c:v>
                </c:pt>
                <c:pt idx="2028">
                  <c:v>3.7248662348018998E-16</c:v>
                </c:pt>
                <c:pt idx="2029">
                  <c:v>3.7257143493449501E-16</c:v>
                </c:pt>
                <c:pt idx="2030">
                  <c:v>3.7265666761822302E-16</c:v>
                </c:pt>
                <c:pt idx="2031">
                  <c:v>3.72742322246793E-16</c:v>
                </c:pt>
                <c:pt idx="2032">
                  <c:v>3.7282839954016901E-16</c:v>
                </c:pt>
                <c:pt idx="2033">
                  <c:v>3.7291490022288499E-16</c:v>
                </c:pt>
                <c:pt idx="2034">
                  <c:v>3.7300182502406801E-16</c:v>
                </c:pt>
                <c:pt idx="2035">
                  <c:v>3.7308917467745998E-16</c:v>
                </c:pt>
                <c:pt idx="2036">
                  <c:v>3.73176949921443E-16</c:v>
                </c:pt>
                <c:pt idx="2037">
                  <c:v>3.73265151499063E-16</c:v>
                </c:pt>
                <c:pt idx="2038">
                  <c:v>3.7335378015805302E-16</c:v>
                </c:pt>
                <c:pt idx="2039">
                  <c:v>3.7344283665085902E-16</c:v>
                </c:pt>
                <c:pt idx="2040">
                  <c:v>3.7353232173466401E-16</c:v>
                </c:pt>
                <c:pt idx="2041">
                  <c:v>3.7362223617141302E-16</c:v>
                </c:pt>
                <c:pt idx="2042">
                  <c:v>3.7371258072783698E-16</c:v>
                </c:pt>
                <c:pt idx="2043">
                  <c:v>3.7380335617547998E-16</c:v>
                </c:pt>
                <c:pt idx="2044">
                  <c:v>3.7389456329072401E-16</c:v>
                </c:pt>
                <c:pt idx="2045">
                  <c:v>3.7398620285481601E-16</c:v>
                </c:pt>
                <c:pt idx="2046">
                  <c:v>3.7407827565389102E-16</c:v>
                </c:pt>
                <c:pt idx="2047">
                  <c:v>3.7417078247900001E-16</c:v>
                </c:pt>
                <c:pt idx="2048">
                  <c:v>3.74263724126139E-16</c:v>
                </c:pt>
                <c:pt idx="2049">
                  <c:v>3.7435710139627198E-16</c:v>
                </c:pt>
                <c:pt idx="2050">
                  <c:v>3.7445091509536198E-16</c:v>
                </c:pt>
                <c:pt idx="2051">
                  <c:v>3.74545166034393E-16</c:v>
                </c:pt>
                <c:pt idx="2052">
                  <c:v>3.7463985502940202E-16</c:v>
                </c:pt>
                <c:pt idx="2053">
                  <c:v>3.74734982901507E-16</c:v>
                </c:pt>
                <c:pt idx="2054">
                  <c:v>3.7483055047693398E-16</c:v>
                </c:pt>
                <c:pt idx="2055">
                  <c:v>3.7492655858704302E-16</c:v>
                </c:pt>
                <c:pt idx="2056">
                  <c:v>3.7502300806836302E-16</c:v>
                </c:pt>
                <c:pt idx="2057">
                  <c:v>3.7511989976261202E-16</c:v>
                </c:pt>
                <c:pt idx="2058">
                  <c:v>3.75217234516735E-16</c:v>
                </c:pt>
                <c:pt idx="2059">
                  <c:v>3.7531501318292898E-16</c:v>
                </c:pt>
                <c:pt idx="2060">
                  <c:v>3.7541323661867398E-16</c:v>
                </c:pt>
                <c:pt idx="2061">
                  <c:v>3.75511905686762E-16</c:v>
                </c:pt>
                <c:pt idx="2062">
                  <c:v>3.7561102125533099E-16</c:v>
                </c:pt>
                <c:pt idx="2063">
                  <c:v>3.75710584197888E-16</c:v>
                </c:pt>
                <c:pt idx="2064">
                  <c:v>3.7581059539334999E-16</c:v>
                </c:pt>
                <c:pt idx="2065">
                  <c:v>3.7591105572606899E-16</c:v>
                </c:pt>
                <c:pt idx="2066">
                  <c:v>3.76011966085863E-16</c:v>
                </c:pt>
                <c:pt idx="2067">
                  <c:v>3.76113327368054E-16</c:v>
                </c:pt>
                <c:pt idx="2068">
                  <c:v>3.7621514047349198E-16</c:v>
                </c:pt>
                <c:pt idx="2069">
                  <c:v>3.7631740630859599E-16</c:v>
                </c:pt>
                <c:pt idx="2070">
                  <c:v>3.7642012578538E-16</c:v>
                </c:pt>
                <c:pt idx="2071">
                  <c:v>3.7652329982148901E-16</c:v>
                </c:pt>
                <c:pt idx="2072">
                  <c:v>3.7662692934023498E-16</c:v>
                </c:pt>
                <c:pt idx="2073">
                  <c:v>3.7673101527062502E-16</c:v>
                </c:pt>
                <c:pt idx="2074">
                  <c:v>3.7683555854740399E-16</c:v>
                </c:pt>
                <c:pt idx="2075">
                  <c:v>3.6915821237013599E-16</c:v>
                </c:pt>
                <c:pt idx="2076">
                  <c:v>3.6930589858285598E-16</c:v>
                </c:pt>
                <c:pt idx="2077">
                  <c:v>3.6945400065123701E-16</c:v>
                </c:pt>
                <c:pt idx="2078">
                  <c:v>3.6960251928864899E-16</c:v>
                </c:pt>
                <c:pt idx="2079">
                  <c:v>3.6975145521143102E-16</c:v>
                </c:pt>
                <c:pt idx="2080">
                  <c:v>3.6990080913889601E-16</c:v>
                </c:pt>
                <c:pt idx="2081">
                  <c:v>3.70050581793343E-16</c:v>
                </c:pt>
                <c:pt idx="2082">
                  <c:v>3.7020077390006801E-16</c:v>
                </c:pt>
                <c:pt idx="2083">
                  <c:v>3.70351386187367E-16</c:v>
                </c:pt>
                <c:pt idx="2084">
                  <c:v>3.7050241938655402E-16</c:v>
                </c:pt>
                <c:pt idx="2085">
                  <c:v>3.70653874231964E-16</c:v>
                </c:pt>
                <c:pt idx="2086">
                  <c:v>3.7080575146096402E-16</c:v>
                </c:pt>
                <c:pt idx="2087">
                  <c:v>3.7095805181396502E-16</c:v>
                </c:pt>
                <c:pt idx="2088">
                  <c:v>3.71110776034429E-16</c:v>
                </c:pt>
                <c:pt idx="2089">
                  <c:v>3.7126392486888E-16</c:v>
                </c:pt>
                <c:pt idx="2090">
                  <c:v>3.7141749906691302E-16</c:v>
                </c:pt>
                <c:pt idx="2091">
                  <c:v>3.7157149938120702E-16</c:v>
                </c:pt>
                <c:pt idx="2092">
                  <c:v>3.7172592656752699E-16</c:v>
                </c:pt>
                <c:pt idx="2093">
                  <c:v>3.7188078138474498E-16</c:v>
                </c:pt>
                <c:pt idx="2094">
                  <c:v>3.7203606459483901E-16</c:v>
                </c:pt>
                <c:pt idx="2095">
                  <c:v>3.7219177696291102E-16</c:v>
                </c:pt>
                <c:pt idx="2096">
                  <c:v>3.7234791925719502E-16</c:v>
                </c:pt>
                <c:pt idx="2097">
                  <c:v>3.72504492249064E-16</c:v>
                </c:pt>
                <c:pt idx="2098">
                  <c:v>3.72661496713044E-16</c:v>
                </c:pt>
                <c:pt idx="2099">
                  <c:v>3.7281893342682401E-16</c:v>
                </c:pt>
                <c:pt idx="2100">
                  <c:v>3.7297680317126199E-16</c:v>
                </c:pt>
                <c:pt idx="2101">
                  <c:v>3.7313510673040202E-16</c:v>
                </c:pt>
                <c:pt idx="2102">
                  <c:v>3.7329384489148099E-16</c:v>
                </c:pt>
                <c:pt idx="2103">
                  <c:v>3.7345301844493598E-16</c:v>
                </c:pt>
                <c:pt idx="2104">
                  <c:v>3.7361262818442301E-16</c:v>
                </c:pt>
                <c:pt idx="2105">
                  <c:v>3.7377267490681799E-16</c:v>
                </c:pt>
                <c:pt idx="2106">
                  <c:v>3.7393315941223701E-16</c:v>
                </c:pt>
                <c:pt idx="2107">
                  <c:v>3.74094082504039E-16</c:v>
                </c:pt>
                <c:pt idx="2108">
                  <c:v>3.7425544498884198E-16</c:v>
                </c:pt>
                <c:pt idx="2109">
                  <c:v>3.7441724767652901E-16</c:v>
                </c:pt>
                <c:pt idx="2110">
                  <c:v>3.7457949138026599E-16</c:v>
                </c:pt>
                <c:pt idx="2111">
                  <c:v>3.7474217691650498E-16</c:v>
                </c:pt>
                <c:pt idx="2112">
                  <c:v>3.74905305105001E-16</c:v>
                </c:pt>
                <c:pt idx="2113">
                  <c:v>3.7506887676881898E-16</c:v>
                </c:pt>
                <c:pt idx="2114">
                  <c:v>3.75232892734348E-16</c:v>
                </c:pt>
                <c:pt idx="2115">
                  <c:v>3.7539735383131201E-16</c:v>
                </c:pt>
                <c:pt idx="2116">
                  <c:v>3.7556226089277999E-16</c:v>
                </c:pt>
                <c:pt idx="2117">
                  <c:v>3.7572761475517798E-16</c:v>
                </c:pt>
                <c:pt idx="2118">
                  <c:v>3.7589341625829798E-16</c:v>
                </c:pt>
                <c:pt idx="2119">
                  <c:v>3.7605966624531501E-16</c:v>
                </c:pt>
                <c:pt idx="2120">
                  <c:v>3.7622636556279301E-16</c:v>
                </c:pt>
                <c:pt idx="2121">
                  <c:v>3.7639351506070102E-16</c:v>
                </c:pt>
                <c:pt idx="2122">
                  <c:v>3.76561115592419E-16</c:v>
                </c:pt>
                <c:pt idx="2123">
                  <c:v>3.76729168014757E-16</c:v>
                </c:pt>
                <c:pt idx="2124">
                  <c:v>3.7689767318796002E-16</c:v>
                </c:pt>
                <c:pt idx="2125">
                  <c:v>3.7706663197572501E-16</c:v>
                </c:pt>
                <c:pt idx="2126">
                  <c:v>3.77236045245209E-16</c:v>
                </c:pt>
                <c:pt idx="2127">
                  <c:v>3.7740591386704201E-16</c:v>
                </c:pt>
                <c:pt idx="2128">
                  <c:v>3.7757623871534302E-16</c:v>
                </c:pt>
                <c:pt idx="2129">
                  <c:v>3.7774702066772601E-16</c:v>
                </c:pt>
                <c:pt idx="2130">
                  <c:v>3.77918260605316E-16</c:v>
                </c:pt>
                <c:pt idx="2131">
                  <c:v>3.7808995941275898E-16</c:v>
                </c:pt>
                <c:pt idx="2132">
                  <c:v>3.7826211797823698E-16</c:v>
                </c:pt>
                <c:pt idx="2133">
                  <c:v>3.7843473719347799E-16</c:v>
                </c:pt>
                <c:pt idx="2134">
                  <c:v>3.7860781795377E-16</c:v>
                </c:pt>
                <c:pt idx="2135">
                  <c:v>3.7878136115797101E-16</c:v>
                </c:pt>
                <c:pt idx="2136">
                  <c:v>3.7895536770852601E-16</c:v>
                </c:pt>
                <c:pt idx="2137">
                  <c:v>3.7912983851147399E-16</c:v>
                </c:pt>
                <c:pt idx="2138">
                  <c:v>3.79304774476466E-16</c:v>
                </c:pt>
                <c:pt idx="2139">
                  <c:v>3.79480176516774E-16</c:v>
                </c:pt>
                <c:pt idx="2140">
                  <c:v>3.79656045549306E-16</c:v>
                </c:pt>
                <c:pt idx="2141">
                  <c:v>3.7983238249461801E-16</c:v>
                </c:pt>
                <c:pt idx="2142">
                  <c:v>3.8000918827692602E-16</c:v>
                </c:pt>
                <c:pt idx="2143">
                  <c:v>3.8018646382412198E-16</c:v>
                </c:pt>
                <c:pt idx="2144">
                  <c:v>3.8036421006778501E-16</c:v>
                </c:pt>
                <c:pt idx="2145">
                  <c:v>3.8054242794319199E-16</c:v>
                </c:pt>
                <c:pt idx="2146">
                  <c:v>3.8072111838933698E-16</c:v>
                </c:pt>
                <c:pt idx="2147">
                  <c:v>3.8090028234893899E-16</c:v>
                </c:pt>
                <c:pt idx="2148">
                  <c:v>3.8107992076845799E-16</c:v>
                </c:pt>
                <c:pt idx="2149">
                  <c:v>3.8126003459810801E-16</c:v>
                </c:pt>
                <c:pt idx="2150">
                  <c:v>3.8144062479187002E-16</c:v>
                </c:pt>
                <c:pt idx="2151">
                  <c:v>3.8162169230750701E-16</c:v>
                </c:pt>
                <c:pt idx="2152">
                  <c:v>3.8180323810657598E-16</c:v>
                </c:pt>
                <c:pt idx="2153">
                  <c:v>3.8198526315444101E-16</c:v>
                </c:pt>
                <c:pt idx="2154">
                  <c:v>3.8216776842029101E-16</c:v>
                </c:pt>
                <c:pt idx="2155">
                  <c:v>3.8235075487714902E-16</c:v>
                </c:pt>
                <c:pt idx="2156">
                  <c:v>3.8253422350189102E-16</c:v>
                </c:pt>
                <c:pt idx="2157">
                  <c:v>3.82718175275254E-16</c:v>
                </c:pt>
                <c:pt idx="2158">
                  <c:v>3.8290261118185498E-16</c:v>
                </c:pt>
                <c:pt idx="2159">
                  <c:v>3.8308753221020399E-16</c:v>
                </c:pt>
                <c:pt idx="2160">
                  <c:v>3.8327293935271599E-16</c:v>
                </c:pt>
                <c:pt idx="2161">
                  <c:v>3.8345883360572901E-16</c:v>
                </c:pt>
                <c:pt idx="2162">
                  <c:v>3.8364521596951701E-16</c:v>
                </c:pt>
                <c:pt idx="2163">
                  <c:v>3.83832087448301E-16</c:v>
                </c:pt>
                <c:pt idx="2164">
                  <c:v>3.8401944905027002E-16</c:v>
                </c:pt>
                <c:pt idx="2165">
                  <c:v>3.8420730178759202E-16</c:v>
                </c:pt>
                <c:pt idx="2166">
                  <c:v>3.8439564667642802E-16</c:v>
                </c:pt>
                <c:pt idx="2167">
                  <c:v>3.8458448473694798E-16</c:v>
                </c:pt>
                <c:pt idx="2168">
                  <c:v>3.8477381699334599E-16</c:v>
                </c:pt>
                <c:pt idx="2169">
                  <c:v>3.84963644473855E-16</c:v>
                </c:pt>
                <c:pt idx="2170">
                  <c:v>3.8515396821076302E-16</c:v>
                </c:pt>
                <c:pt idx="2171">
                  <c:v>3.8534478924042501E-16</c:v>
                </c:pt>
                <c:pt idx="2172">
                  <c:v>3.85536108603281E-16</c:v>
                </c:pt>
                <c:pt idx="2173">
                  <c:v>3.8572792734387199E-16</c:v>
                </c:pt>
                <c:pt idx="2174">
                  <c:v>3.8592024651085202E-16</c:v>
                </c:pt>
                <c:pt idx="2175">
                  <c:v>3.8611306715700601E-16</c:v>
                </c:pt>
                <c:pt idx="2176">
                  <c:v>3.86306390339264E-16</c:v>
                </c:pt>
                <c:pt idx="2177">
                  <c:v>3.8650021711871999E-16</c:v>
                </c:pt>
                <c:pt idx="2178">
                  <c:v>3.86694548560644E-16</c:v>
                </c:pt>
                <c:pt idx="2179">
                  <c:v>3.8688938573449702E-16</c:v>
                </c:pt>
                <c:pt idx="2180">
                  <c:v>3.8708472971395298E-16</c:v>
                </c:pt>
                <c:pt idx="2181">
                  <c:v>3.87280581576908E-16</c:v>
                </c:pt>
                <c:pt idx="2182">
                  <c:v>3.87476942405499E-16</c:v>
                </c:pt>
                <c:pt idx="2183">
                  <c:v>3.8767381328612099E-16</c:v>
                </c:pt>
                <c:pt idx="2184">
                  <c:v>3.8787119530944298E-16</c:v>
                </c:pt>
                <c:pt idx="2185">
                  <c:v>3.8806908957042198E-16</c:v>
                </c:pt>
                <c:pt idx="2186">
                  <c:v>3.8826749716832201E-16</c:v>
                </c:pt>
                <c:pt idx="2187">
                  <c:v>3.8846641920672801E-16</c:v>
                </c:pt>
                <c:pt idx="2188">
                  <c:v>3.8866585679356699E-16</c:v>
                </c:pt>
                <c:pt idx="2189">
                  <c:v>3.8886581104112E-16</c:v>
                </c:pt>
                <c:pt idx="2190">
                  <c:v>3.8906628306603798E-16</c:v>
                </c:pt>
                <c:pt idx="2191">
                  <c:v>3.89267273989366E-16</c:v>
                </c:pt>
                <c:pt idx="2192">
                  <c:v>3.89468784936551E-16</c:v>
                </c:pt>
                <c:pt idx="2193">
                  <c:v>3.8967081703746702E-16</c:v>
                </c:pt>
                <c:pt idx="2194">
                  <c:v>3.8987337142642499E-16</c:v>
                </c:pt>
                <c:pt idx="2195">
                  <c:v>3.9007644924219602E-16</c:v>
                </c:pt>
                <c:pt idx="2196">
                  <c:v>3.9028005162802298E-16</c:v>
                </c:pt>
                <c:pt idx="2197">
                  <c:v>3.9048417973164502E-16</c:v>
                </c:pt>
                <c:pt idx="2198">
                  <c:v>3.9068883470530598E-16</c:v>
                </c:pt>
                <c:pt idx="2199">
                  <c:v>3.9089401770578102E-16</c:v>
                </c:pt>
                <c:pt idx="2200">
                  <c:v>3.9109972989438798E-16</c:v>
                </c:pt>
                <c:pt idx="2201">
                  <c:v>3.91305972437008E-16</c:v>
                </c:pt>
                <c:pt idx="2202">
                  <c:v>3.9151274650410302E-16</c:v>
                </c:pt>
                <c:pt idx="2203">
                  <c:v>3.91720053270733E-16</c:v>
                </c:pt>
                <c:pt idx="2204">
                  <c:v>3.9192789391657298E-16</c:v>
                </c:pt>
                <c:pt idx="2205">
                  <c:v>3.9213626962593501E-16</c:v>
                </c:pt>
                <c:pt idx="2206">
                  <c:v>3.9234518158778101E-16</c:v>
                </c:pt>
                <c:pt idx="2207">
                  <c:v>3.9255463099574702E-16</c:v>
                </c:pt>
                <c:pt idx="2208">
                  <c:v>3.9276461904815698E-16</c:v>
                </c:pt>
                <c:pt idx="2209">
                  <c:v>3.9297514694804099E-16</c:v>
                </c:pt>
                <c:pt idx="2210">
                  <c:v>3.9318621590316002E-16</c:v>
                </c:pt>
                <c:pt idx="2211">
                  <c:v>3.9339782712601701E-16</c:v>
                </c:pt>
                <c:pt idx="2212">
                  <c:v>3.9360998183387999E-16</c:v>
                </c:pt>
                <c:pt idx="2213">
                  <c:v>3.93822681248801E-16</c:v>
                </c:pt>
                <c:pt idx="2214">
                  <c:v>3.94035926597632E-16</c:v>
                </c:pt>
                <c:pt idx="2215">
                  <c:v>3.9424971911204801E-16</c:v>
                </c:pt>
                <c:pt idx="2216">
                  <c:v>3.9446406002856398E-16</c:v>
                </c:pt>
                <c:pt idx="2217">
                  <c:v>3.94678950588555E-16</c:v>
                </c:pt>
                <c:pt idx="2218">
                  <c:v>3.94894392038273E-16</c:v>
                </c:pt>
                <c:pt idx="2219">
                  <c:v>3.9511038562887198E-16</c:v>
                </c:pt>
                <c:pt idx="2220">
                  <c:v>3.9532693261642198E-16</c:v>
                </c:pt>
                <c:pt idx="2221">
                  <c:v>3.95544034261932E-16</c:v>
                </c:pt>
                <c:pt idx="2222">
                  <c:v>3.9576169183136799E-16</c:v>
                </c:pt>
                <c:pt idx="2223">
                  <c:v>3.95979906595675E-16</c:v>
                </c:pt>
                <c:pt idx="2224">
                  <c:v>3.9619867983079501E-16</c:v>
                </c:pt>
                <c:pt idx="2225">
                  <c:v>3.9641801281768701E-16</c:v>
                </c:pt>
                <c:pt idx="2226">
                  <c:v>3.9663790684235201E-16</c:v>
                </c:pt>
                <c:pt idx="2227">
                  <c:v>3.9685836319584602E-16</c:v>
                </c:pt>
                <c:pt idx="2228">
                  <c:v>3.9707938317430499E-16</c:v>
                </c:pt>
                <c:pt idx="2229">
                  <c:v>3.9730096807896498E-16</c:v>
                </c:pt>
                <c:pt idx="2230">
                  <c:v>3.97523119216183E-16</c:v>
                </c:pt>
                <c:pt idx="2231">
                  <c:v>3.9774583789745698E-16</c:v>
                </c:pt>
                <c:pt idx="2232">
                  <c:v>3.9796912543944601E-16</c:v>
                </c:pt>
                <c:pt idx="2233">
                  <c:v>3.9819298316399401E-16</c:v>
                </c:pt>
                <c:pt idx="2234">
                  <c:v>3.98417412398148E-16</c:v>
                </c:pt>
                <c:pt idx="2235">
                  <c:v>3.9864241447418202E-16</c:v>
                </c:pt>
                <c:pt idx="2236">
                  <c:v>3.9886799072961398E-16</c:v>
                </c:pt>
                <c:pt idx="2237">
                  <c:v>3.9909414250723502E-16</c:v>
                </c:pt>
                <c:pt idx="2238">
                  <c:v>3.9932087115512201E-16</c:v>
                </c:pt>
                <c:pt idx="2239">
                  <c:v>3.9954817802666601E-16</c:v>
                </c:pt>
                <c:pt idx="2240">
                  <c:v>3.9977606448059098E-16</c:v>
                </c:pt>
                <c:pt idx="2241">
                  <c:v>4.0000453188097598E-16</c:v>
                </c:pt>
                <c:pt idx="2242">
                  <c:v>4.0023358159727998E-16</c:v>
                </c:pt>
                <c:pt idx="2243">
                  <c:v>4.0046321500435798E-16</c:v>
                </c:pt>
                <c:pt idx="2244">
                  <c:v>4.0069343348249E-16</c:v>
                </c:pt>
                <c:pt idx="2245">
                  <c:v>4.00924238417401E-16</c:v>
                </c:pt>
                <c:pt idx="2246">
                  <c:v>4.0115563120028001E-16</c:v>
                </c:pt>
                <c:pt idx="2247">
                  <c:v>4.0138761322780799E-16</c:v>
                </c:pt>
                <c:pt idx="2248">
                  <c:v>4.0162018590218001E-16</c:v>
                </c:pt>
                <c:pt idx="2249">
                  <c:v>4.0185335063112299E-16</c:v>
                </c:pt>
                <c:pt idx="2250">
                  <c:v>4.02087108827924E-16</c:v>
                </c:pt>
                <c:pt idx="2251">
                  <c:v>4.02321461911453E-16</c:v>
                </c:pt>
                <c:pt idx="2252">
                  <c:v>4.02556411306183E-16</c:v>
                </c:pt>
                <c:pt idx="2253">
                  <c:v>4.0279195844221598E-16</c:v>
                </c:pt>
                <c:pt idx="2254">
                  <c:v>4.0302810475530699E-16</c:v>
                </c:pt>
                <c:pt idx="2255">
                  <c:v>4.0326485168688402E-16</c:v>
                </c:pt>
                <c:pt idx="2256">
                  <c:v>4.03502200684077E-16</c:v>
                </c:pt>
                <c:pt idx="2257">
                  <c:v>4.0374015319973801E-16</c:v>
                </c:pt>
                <c:pt idx="2258">
                  <c:v>4.0397871069246599E-16</c:v>
                </c:pt>
                <c:pt idx="2259">
                  <c:v>4.0421787462663201E-16</c:v>
                </c:pt>
                <c:pt idx="2260">
                  <c:v>4.0445764647240198E-16</c:v>
                </c:pt>
                <c:pt idx="2261">
                  <c:v>4.0469802770576299E-16</c:v>
                </c:pt>
                <c:pt idx="2262">
                  <c:v>4.0493901980854598E-16</c:v>
                </c:pt>
                <c:pt idx="2263">
                  <c:v>4.0518062426845299E-16</c:v>
                </c:pt>
                <c:pt idx="2264">
                  <c:v>4.05422842579078E-16</c:v>
                </c:pt>
                <c:pt idx="2265">
                  <c:v>4.0566567623993402E-16</c:v>
                </c:pt>
                <c:pt idx="2266">
                  <c:v>4.05909126756483E-16</c:v>
                </c:pt>
                <c:pt idx="2267">
                  <c:v>4.0615319564015098E-16</c:v>
                </c:pt>
                <c:pt idx="2268">
                  <c:v>4.0639788440836102E-16</c:v>
                </c:pt>
                <c:pt idx="2269">
                  <c:v>4.0664319458455701E-16</c:v>
                </c:pt>
                <c:pt idx="2270">
                  <c:v>4.0688912769822901E-16</c:v>
                </c:pt>
                <c:pt idx="2271">
                  <c:v>4.0713568528493699E-16</c:v>
                </c:pt>
                <c:pt idx="2272">
                  <c:v>4.07382868886341E-16</c:v>
                </c:pt>
                <c:pt idx="2273">
                  <c:v>4.0763068005022402E-16</c:v>
                </c:pt>
                <c:pt idx="2274">
                  <c:v>4.0787912033051802E-16</c:v>
                </c:pt>
                <c:pt idx="2275">
                  <c:v>4.0812819128733399E-16</c:v>
                </c:pt>
                <c:pt idx="2276">
                  <c:v>4.0837789448698302E-16</c:v>
                </c:pt>
                <c:pt idx="2277">
                  <c:v>4.0862823150200701E-16</c:v>
                </c:pt>
                <c:pt idx="2278">
                  <c:v>4.08879203911205E-16</c:v>
                </c:pt>
                <c:pt idx="2279">
                  <c:v>4.0913081329965598E-16</c:v>
                </c:pt>
                <c:pt idx="2280">
                  <c:v>4.09383061258753E-16</c:v>
                </c:pt>
                <c:pt idx="2281">
                  <c:v>4.0963594938622399E-16</c:v>
                </c:pt>
                <c:pt idx="2282">
                  <c:v>4.0988947928616301E-16</c:v>
                </c:pt>
                <c:pt idx="2283">
                  <c:v>4.1014365256905701E-16</c:v>
                </c:pt>
                <c:pt idx="2284">
                  <c:v>4.1039847085180999E-16</c:v>
                </c:pt>
                <c:pt idx="2285">
                  <c:v>4.10653935757776E-16</c:v>
                </c:pt>
                <c:pt idx="2286">
                  <c:v>4.10910048916786E-16</c:v>
                </c:pt>
                <c:pt idx="2287">
                  <c:v>4.1116681196517199E-16</c:v>
                </c:pt>
                <c:pt idx="2288">
                  <c:v>4.1142422654580101E-16</c:v>
                </c:pt>
                <c:pt idx="2289">
                  <c:v>4.11682294308097E-16</c:v>
                </c:pt>
                <c:pt idx="2290">
                  <c:v>4.1194101690807601E-16</c:v>
                </c:pt>
                <c:pt idx="2291">
                  <c:v>4.12200396008372E-16</c:v>
                </c:pt>
                <c:pt idx="2292">
                  <c:v>4.1246043327826302E-16</c:v>
                </c:pt>
                <c:pt idx="2293">
                  <c:v>4.1272113039370502E-16</c:v>
                </c:pt>
                <c:pt idx="2294">
                  <c:v>4.1298248903735999E-16</c:v>
                </c:pt>
                <c:pt idx="2295">
                  <c:v>4.1324451089862002E-16</c:v>
                </c:pt>
                <c:pt idx="2296">
                  <c:v>4.1350719767364599E-16</c:v>
                </c:pt>
                <c:pt idx="2297">
                  <c:v>4.1377055106538901E-16</c:v>
                </c:pt>
                <c:pt idx="2298">
                  <c:v>4.1403457278362499E-16</c:v>
                </c:pt>
                <c:pt idx="2299">
                  <c:v>4.1429926454498299E-16</c:v>
                </c:pt>
                <c:pt idx="2300">
                  <c:v>4.1456462807297598E-16</c:v>
                </c:pt>
                <c:pt idx="2301">
                  <c:v>4.1483066509802899E-16</c:v>
                </c:pt>
                <c:pt idx="2302">
                  <c:v>4.1509737735751398E-16</c:v>
                </c:pt>
                <c:pt idx="2303">
                  <c:v>4.15364766595777E-16</c:v>
                </c:pt>
                <c:pt idx="2304">
                  <c:v>4.15632834564168E-16</c:v>
                </c:pt>
                <c:pt idx="2305">
                  <c:v>4.15901583021078E-16</c:v>
                </c:pt>
                <c:pt idx="2306">
                  <c:v>4.1617101373196302E-16</c:v>
                </c:pt>
                <c:pt idx="2307">
                  <c:v>4.1644112846938E-16</c:v>
                </c:pt>
                <c:pt idx="2308">
                  <c:v>4.1671192901301502E-16</c:v>
                </c:pt>
                <c:pt idx="2309">
                  <c:v>4.16983417149718E-16</c:v>
                </c:pt>
                <c:pt idx="2310">
                  <c:v>4.17255594673535E-16</c:v>
                </c:pt>
                <c:pt idx="2311">
                  <c:v>4.1752846338573399E-16</c:v>
                </c:pt>
                <c:pt idx="2312">
                  <c:v>4.1780202509484902E-16</c:v>
                </c:pt>
                <c:pt idx="2313">
                  <c:v>4.1807628161669702E-16</c:v>
                </c:pt>
                <c:pt idx="2314">
                  <c:v>4.1835123477442602E-16</c:v>
                </c:pt>
                <c:pt idx="2315">
                  <c:v>4.1862688639853598E-16</c:v>
                </c:pt>
                <c:pt idx="2316">
                  <c:v>4.1890323832691799E-16</c:v>
                </c:pt>
                <c:pt idx="2317">
                  <c:v>4.1918029240488402E-16</c:v>
                </c:pt>
                <c:pt idx="2318">
                  <c:v>4.1945805048520598E-16</c:v>
                </c:pt>
                <c:pt idx="2319">
                  <c:v>4.1973651442814002E-16</c:v>
                </c:pt>
                <c:pt idx="2320">
                  <c:v>4.2001568610147002E-16</c:v>
                </c:pt>
                <c:pt idx="2321">
                  <c:v>4.2029556738053299E-16</c:v>
                </c:pt>
                <c:pt idx="2322">
                  <c:v>4.2057616014826002E-16</c:v>
                </c:pt>
                <c:pt idx="2323">
                  <c:v>4.2085746629520401E-16</c:v>
                </c:pt>
                <c:pt idx="2324">
                  <c:v>4.2113948771957999E-16</c:v>
                </c:pt>
                <c:pt idx="2325">
                  <c:v>4.2142222632729801E-16</c:v>
                </c:pt>
                <c:pt idx="2326">
                  <c:v>4.2170568403199301E-16</c:v>
                </c:pt>
                <c:pt idx="2327">
                  <c:v>4.2198986275506901E-16</c:v>
                </c:pt>
                <c:pt idx="2328">
                  <c:v>4.2227476442572498E-16</c:v>
                </c:pt>
                <c:pt idx="2329">
                  <c:v>4.2256039098099802E-16</c:v>
                </c:pt>
                <c:pt idx="2330">
                  <c:v>4.2284674436579202E-16</c:v>
                </c:pt>
                <c:pt idx="2331">
                  <c:v>4.2313382653291898E-16</c:v>
                </c:pt>
                <c:pt idx="2332">
                  <c:v>4.2342163944313302E-16</c:v>
                </c:pt>
                <c:pt idx="2333">
                  <c:v>4.2371018506516598E-16</c:v>
                </c:pt>
                <c:pt idx="2334">
                  <c:v>4.2399946537576298E-16</c:v>
                </c:pt>
                <c:pt idx="2335">
                  <c:v>4.2428948235972198E-16</c:v>
                </c:pt>
                <c:pt idx="2336">
                  <c:v>4.2458023800992698E-16</c:v>
                </c:pt>
                <c:pt idx="2337">
                  <c:v>4.2487173432739E-16</c:v>
                </c:pt>
                <c:pt idx="2338">
                  <c:v>4.2516397332128098E-16</c:v>
                </c:pt>
                <c:pt idx="2339">
                  <c:v>4.2545695700897301E-16</c:v>
                </c:pt>
                <c:pt idx="2340">
                  <c:v>4.2575068741607298E-16</c:v>
                </c:pt>
                <c:pt idx="2341">
                  <c:v>4.26045166576467E-16</c:v>
                </c:pt>
                <c:pt idx="2342">
                  <c:v>4.2634039653234902E-16</c:v>
                </c:pt>
                <c:pt idx="2343">
                  <c:v>4.2663637933426902E-16</c:v>
                </c:pt>
                <c:pt idx="2344">
                  <c:v>4.26933117041163E-16</c:v>
                </c:pt>
                <c:pt idx="2345">
                  <c:v>4.2723061172039902E-16</c:v>
                </c:pt>
                <c:pt idx="2346">
                  <c:v>4.2752886544780702E-16</c:v>
                </c:pt>
                <c:pt idx="2347">
                  <c:v>4.27827880307729E-16</c:v>
                </c:pt>
                <c:pt idx="2348">
                  <c:v>4.2812765839304901E-16</c:v>
                </c:pt>
                <c:pt idx="2349">
                  <c:v>4.2842820180523799E-16</c:v>
                </c:pt>
                <c:pt idx="2350">
                  <c:v>4.2872951265439202E-16</c:v>
                </c:pt>
                <c:pt idx="2351">
                  <c:v>4.2903159305927201E-16</c:v>
                </c:pt>
                <c:pt idx="2352">
                  <c:v>4.2933444514734399E-16</c:v>
                </c:pt>
                <c:pt idx="2353">
                  <c:v>4.2963807105481798E-16</c:v>
                </c:pt>
                <c:pt idx="2354">
                  <c:v>4.29942472926695E-16</c:v>
                </c:pt>
                <c:pt idx="2355">
                  <c:v>4.3024765291679902E-16</c:v>
                </c:pt>
                <c:pt idx="2356">
                  <c:v>4.3055361318782499E-16</c:v>
                </c:pt>
                <c:pt idx="2357">
                  <c:v>4.3086035591137598E-16</c:v>
                </c:pt>
                <c:pt idx="2358">
                  <c:v>4.3116788326800899E-16</c:v>
                </c:pt>
                <c:pt idx="2359">
                  <c:v>4.31476197447272E-16</c:v>
                </c:pt>
                <c:pt idx="2360">
                  <c:v>4.3178530064774801E-16</c:v>
                </c:pt>
                <c:pt idx="2361">
                  <c:v>4.3209519507710202E-16</c:v>
                </c:pt>
                <c:pt idx="2362">
                  <c:v>4.3240588295211498E-16</c:v>
                </c:pt>
                <c:pt idx="2363">
                  <c:v>4.3271736649873099E-16</c:v>
                </c:pt>
                <c:pt idx="2364">
                  <c:v>4.33029647952104E-16</c:v>
                </c:pt>
                <c:pt idx="2365">
                  <c:v>4.33342729556634E-16</c:v>
                </c:pt>
                <c:pt idx="2366">
                  <c:v>4.33656613566015E-16</c:v>
                </c:pt>
                <c:pt idx="2367">
                  <c:v>4.3397130224327798E-16</c:v>
                </c:pt>
                <c:pt idx="2368">
                  <c:v>4.3428679786083399E-16</c:v>
                </c:pt>
                <c:pt idx="2369">
                  <c:v>4.3460310270052E-16</c:v>
                </c:pt>
                <c:pt idx="2370">
                  <c:v>4.3492021905364201E-16</c:v>
                </c:pt>
                <c:pt idx="2371">
                  <c:v>4.3523814922102099E-16</c:v>
                </c:pt>
                <c:pt idx="2372">
                  <c:v>4.3555689551303602E-16</c:v>
                </c:pt>
                <c:pt idx="2373">
                  <c:v>4.3587646024967299E-16</c:v>
                </c:pt>
                <c:pt idx="2374">
                  <c:v>4.3619684576056702E-16</c:v>
                </c:pt>
                <c:pt idx="2375">
                  <c:v>4.3651805438504698E-16</c:v>
                </c:pt>
                <c:pt idx="2376">
                  <c:v>4.3684008847218799E-16</c:v>
                </c:pt>
                <c:pt idx="2377">
                  <c:v>4.37162950380851E-16</c:v>
                </c:pt>
                <c:pt idx="2378">
                  <c:v>4.3748664247973401E-16</c:v>
                </c:pt>
                <c:pt idx="2379">
                  <c:v>4.3781116714741398E-16</c:v>
                </c:pt>
                <c:pt idx="2380">
                  <c:v>4.3813652677239902E-16</c:v>
                </c:pt>
                <c:pt idx="2381">
                  <c:v>4.3846272375317401E-16</c:v>
                </c:pt>
                <c:pt idx="2382">
                  <c:v>4.3878976049824802E-16</c:v>
                </c:pt>
                <c:pt idx="2383">
                  <c:v>4.3911763942619999E-16</c:v>
                </c:pt>
                <c:pt idx="2384">
                  <c:v>4.3944636296573301E-16</c:v>
                </c:pt>
                <c:pt idx="2385">
                  <c:v>4.3977593355571698E-16</c:v>
                </c:pt>
                <c:pt idx="2386">
                  <c:v>4.4010635364523802E-16</c:v>
                </c:pt>
                <c:pt idx="2387">
                  <c:v>4.4043762569365101E-16</c:v>
                </c:pt>
                <c:pt idx="2388">
                  <c:v>4.4076975217062701E-16</c:v>
                </c:pt>
                <c:pt idx="2389">
                  <c:v>4.4110273555620202E-16</c:v>
                </c:pt>
                <c:pt idx="2390">
                  <c:v>4.4143657834082801E-16</c:v>
                </c:pt>
                <c:pt idx="2391">
                  <c:v>4.4177128302542198E-16</c:v>
                </c:pt>
                <c:pt idx="2392">
                  <c:v>4.4210685212141902E-16</c:v>
                </c:pt>
                <c:pt idx="2393">
                  <c:v>4.4244328815081902E-16</c:v>
                </c:pt>
                <c:pt idx="2394">
                  <c:v>4.4278059364624301E-16</c:v>
                </c:pt>
                <c:pt idx="2395">
                  <c:v>4.43118771150978E-16</c:v>
                </c:pt>
                <c:pt idx="2396">
                  <c:v>4.4345782321903598E-16</c:v>
                </c:pt>
                <c:pt idx="2397">
                  <c:v>4.4379775241520001E-16</c:v>
                </c:pt>
                <c:pt idx="2398">
                  <c:v>4.44138561315077E-16</c:v>
                </c:pt>
                <c:pt idx="2399">
                  <c:v>4.4448025250515701E-16</c:v>
                </c:pt>
                <c:pt idx="2400">
                  <c:v>4.4482282858285603E-16</c:v>
                </c:pt>
                <c:pt idx="2401">
                  <c:v>4.4516629215657795E-16</c:v>
                </c:pt>
                <c:pt idx="2402">
                  <c:v>4.4551064584576105E-16</c:v>
                </c:pt>
                <c:pt idx="2403">
                  <c:v>4.4585589228093704E-16</c:v>
                </c:pt>
                <c:pt idx="2404">
                  <c:v>4.4620203410378199E-16</c:v>
                </c:pt>
                <c:pt idx="2405">
                  <c:v>4.46549073967174E-16</c:v>
                </c:pt>
                <c:pt idx="2406">
                  <c:v>4.4689701453524503E-16</c:v>
                </c:pt>
                <c:pt idx="2407">
                  <c:v>4.4724585848343402E-16</c:v>
                </c:pt>
                <c:pt idx="2408">
                  <c:v>4.4759560849855001E-16</c:v>
                </c:pt>
                <c:pt idx="2409">
                  <c:v>4.4794626727881996E-16</c:v>
                </c:pt>
                <c:pt idx="2410">
                  <c:v>4.4829783753394903E-16</c:v>
                </c:pt>
                <c:pt idx="2411">
                  <c:v>4.4865032198517403E-16</c:v>
                </c:pt>
                <c:pt idx="2412">
                  <c:v>4.4900372336532304E-16</c:v>
                </c:pt>
                <c:pt idx="2413">
                  <c:v>4.4935804441887302E-16</c:v>
                </c:pt>
                <c:pt idx="2414">
                  <c:v>4.4971328790200102E-16</c:v>
                </c:pt>
                <c:pt idx="2415">
                  <c:v>4.5006945658264996E-16</c:v>
                </c:pt>
                <c:pt idx="2416">
                  <c:v>4.5042655324058196E-16</c:v>
                </c:pt>
                <c:pt idx="2417">
                  <c:v>4.5078458066743605E-16</c:v>
                </c:pt>
                <c:pt idx="2418">
                  <c:v>4.5114354166679202E-16</c:v>
                </c:pt>
                <c:pt idx="2419">
                  <c:v>4.5150343905422304E-16</c:v>
                </c:pt>
                <c:pt idx="2420">
                  <c:v>4.5186427565735802E-16</c:v>
                </c:pt>
                <c:pt idx="2421">
                  <c:v>4.5222605431594299E-16</c:v>
                </c:pt>
                <c:pt idx="2422">
                  <c:v>4.5258877788189895E-16</c:v>
                </c:pt>
                <c:pt idx="2423">
                  <c:v>4.5295244921938402E-16</c:v>
                </c:pt>
                <c:pt idx="2424">
                  <c:v>4.53317071204851E-16</c:v>
                </c:pt>
                <c:pt idx="2425">
                  <c:v>4.5368264672711197E-16</c:v>
                </c:pt>
                <c:pt idx="2426">
                  <c:v>4.5404917868739896E-16</c:v>
                </c:pt>
                <c:pt idx="2427">
                  <c:v>4.5441666999942502E-16</c:v>
                </c:pt>
                <c:pt idx="2428">
                  <c:v>4.5478512358944899E-16</c:v>
                </c:pt>
                <c:pt idx="2429">
                  <c:v>4.5515454239633202E-16</c:v>
                </c:pt>
                <c:pt idx="2430">
                  <c:v>4.5552492937161002E-16</c:v>
                </c:pt>
                <c:pt idx="2431">
                  <c:v>4.5589628747954804E-16</c:v>
                </c:pt>
                <c:pt idx="2432">
                  <c:v>4.5626861969720804E-16</c:v>
                </c:pt>
                <c:pt idx="2433">
                  <c:v>4.5664192901451404E-16</c:v>
                </c:pt>
                <c:pt idx="2434">
                  <c:v>4.5701621843431401E-16</c:v>
                </c:pt>
                <c:pt idx="2435">
                  <c:v>4.5739149097244999E-16</c:v>
                </c:pt>
                <c:pt idx="2436">
                  <c:v>4.5776774965781398E-16</c:v>
                </c:pt>
                <c:pt idx="2437">
                  <c:v>4.5814499753242304E-16</c:v>
                </c:pt>
                <c:pt idx="2438">
                  <c:v>4.5852323765147896E-16</c:v>
                </c:pt>
                <c:pt idx="2439">
                  <c:v>4.5890247308344002E-16</c:v>
                </c:pt>
                <c:pt idx="2440">
                  <c:v>4.5928270691008197E-16</c:v>
                </c:pt>
                <c:pt idx="2441">
                  <c:v>4.5966394222657197E-16</c:v>
                </c:pt>
                <c:pt idx="2442">
                  <c:v>4.6004618214152903E-16</c:v>
                </c:pt>
                <c:pt idx="2443">
                  <c:v>4.6042942977709796E-16</c:v>
                </c:pt>
                <c:pt idx="2444">
                  <c:v>4.6081368826901495E-16</c:v>
                </c:pt>
                <c:pt idx="2445">
                  <c:v>4.6119896076667801E-16</c:v>
                </c:pt>
                <c:pt idx="2446">
                  <c:v>4.6158525043321395E-16</c:v>
                </c:pt>
                <c:pt idx="2447">
                  <c:v>4.6197256044555103E-16</c:v>
                </c:pt>
                <c:pt idx="2448">
                  <c:v>4.6236089399448497E-16</c:v>
                </c:pt>
                <c:pt idx="2449">
                  <c:v>4.6275025428475503E-16</c:v>
                </c:pt>
                <c:pt idx="2450">
                  <c:v>4.6314064453511101E-16</c:v>
                </c:pt>
                <c:pt idx="2451">
                  <c:v>4.6353206797838397E-16</c:v>
                </c:pt>
                <c:pt idx="2452">
                  <c:v>4.6392452786156298E-16</c:v>
                </c:pt>
                <c:pt idx="2453">
                  <c:v>4.6431802744586203E-16</c:v>
                </c:pt>
                <c:pt idx="2454">
                  <c:v>4.6471257000679401E-16</c:v>
                </c:pt>
                <c:pt idx="2455">
                  <c:v>4.6510815883424799E-16</c:v>
                </c:pt>
                <c:pt idx="2456">
                  <c:v>4.6550479723255603E-16</c:v>
                </c:pt>
                <c:pt idx="2457">
                  <c:v>4.6590248852057202E-16</c:v>
                </c:pt>
                <c:pt idx="2458">
                  <c:v>4.6630123603174504E-16</c:v>
                </c:pt>
                <c:pt idx="2459">
                  <c:v>4.6670104311419298E-16</c:v>
                </c:pt>
                <c:pt idx="2460">
                  <c:v>4.6710191313078204E-16</c:v>
                </c:pt>
                <c:pt idx="2461">
                  <c:v>4.6750384945919503E-16</c:v>
                </c:pt>
                <c:pt idx="2462">
                  <c:v>4.6790685549201602E-16</c:v>
                </c:pt>
                <c:pt idx="2463">
                  <c:v>4.6831093463679901E-16</c:v>
                </c:pt>
                <c:pt idx="2464">
                  <c:v>4.6871609031615205E-16</c:v>
                </c:pt>
                <c:pt idx="2465">
                  <c:v>4.6912232596781301E-16</c:v>
                </c:pt>
                <c:pt idx="2466">
                  <c:v>4.6952964504472499E-16</c:v>
                </c:pt>
                <c:pt idx="2467">
                  <c:v>4.6993805101511603E-16</c:v>
                </c:pt>
                <c:pt idx="2468">
                  <c:v>4.70347547362582E-16</c:v>
                </c:pt>
                <c:pt idx="2469">
                  <c:v>4.7075813758616E-16</c:v>
                </c:pt>
                <c:pt idx="2470">
                  <c:v>4.7116982520041401E-16</c:v>
                </c:pt>
                <c:pt idx="2471">
                  <c:v>4.7158261373551196E-16</c:v>
                </c:pt>
                <c:pt idx="2472">
                  <c:v>4.7199650673730799E-16</c:v>
                </c:pt>
                <c:pt idx="2473">
                  <c:v>4.72411507767423E-16</c:v>
                </c:pt>
                <c:pt idx="2474">
                  <c:v>4.7282762040332897E-16</c:v>
                </c:pt>
                <c:pt idx="2475">
                  <c:v>4.7324484823843E-16</c:v>
                </c:pt>
                <c:pt idx="2476">
                  <c:v>4.7366319488214399E-16</c:v>
                </c:pt>
                <c:pt idx="2477">
                  <c:v>4.7408266395998996E-16</c:v>
                </c:pt>
                <c:pt idx="2478">
                  <c:v>4.7450325911366796E-16</c:v>
                </c:pt>
                <c:pt idx="2479">
                  <c:v>4.7492498400114504E-16</c:v>
                </c:pt>
                <c:pt idx="2480">
                  <c:v>4.7534784229674399E-16</c:v>
                </c:pt>
                <c:pt idx="2481">
                  <c:v>4.7577183769122097E-16</c:v>
                </c:pt>
                <c:pt idx="2482">
                  <c:v>4.7619697389186202E-16</c:v>
                </c:pt>
                <c:pt idx="2483">
                  <c:v>4.76623254622559E-16</c:v>
                </c:pt>
                <c:pt idx="2484">
                  <c:v>4.77050683623907E-16</c:v>
                </c:pt>
                <c:pt idx="2485">
                  <c:v>4.7747926465328198E-16</c:v>
                </c:pt>
                <c:pt idx="2486">
                  <c:v>4.7790900148493796E-16</c:v>
                </c:pt>
                <c:pt idx="2487">
                  <c:v>4.7833989791009202E-16</c:v>
                </c:pt>
                <c:pt idx="2488">
                  <c:v>4.7877195773701102E-16</c:v>
                </c:pt>
                <c:pt idx="2489">
                  <c:v>4.7920518479110799E-16</c:v>
                </c:pt>
                <c:pt idx="2490">
                  <c:v>4.7963958291502496E-16</c:v>
                </c:pt>
                <c:pt idx="2491">
                  <c:v>4.8007515596873104E-16</c:v>
                </c:pt>
                <c:pt idx="2492">
                  <c:v>4.8051190782960901E-16</c:v>
                </c:pt>
                <c:pt idx="2493">
                  <c:v>4.8094984239255102E-16</c:v>
                </c:pt>
                <c:pt idx="2494">
                  <c:v>4.8138896357005097E-16</c:v>
                </c:pt>
                <c:pt idx="2495">
                  <c:v>4.8182927529229201E-16</c:v>
                </c:pt>
                <c:pt idx="2496">
                  <c:v>4.82270781507251E-16</c:v>
                </c:pt>
                <c:pt idx="2497">
                  <c:v>4.8271348618078196E-16</c:v>
                </c:pt>
                <c:pt idx="2498">
                  <c:v>4.8315739329671995E-16</c:v>
                </c:pt>
                <c:pt idx="2499">
                  <c:v>4.8360250685697202E-16</c:v>
                </c:pt>
                <c:pt idx="2500">
                  <c:v>4.8404883088161296E-16</c:v>
                </c:pt>
                <c:pt idx="2501">
                  <c:v>4.8449636940898703E-16</c:v>
                </c:pt>
                <c:pt idx="2502">
                  <c:v>4.8494512649580098E-16</c:v>
                </c:pt>
                <c:pt idx="2503">
                  <c:v>4.8539510621722199E-16</c:v>
                </c:pt>
                <c:pt idx="2504">
                  <c:v>4.8584631266697905E-16</c:v>
                </c:pt>
                <c:pt idx="2505">
                  <c:v>4.8629874995746005E-16</c:v>
                </c:pt>
                <c:pt idx="2506">
                  <c:v>4.8675242221981498E-16</c:v>
                </c:pt>
                <c:pt idx="2507">
                  <c:v>4.8720733360405202E-16</c:v>
                </c:pt>
                <c:pt idx="2508">
                  <c:v>4.8766348827914202E-16</c:v>
                </c:pt>
                <c:pt idx="2509">
                  <c:v>4.8812089043311803E-16</c:v>
                </c:pt>
                <c:pt idx="2510">
                  <c:v>4.8857954427318096E-16</c:v>
                </c:pt>
                <c:pt idx="2511">
                  <c:v>4.8903945402579795E-16</c:v>
                </c:pt>
                <c:pt idx="2512">
                  <c:v>4.8950062393681198E-16</c:v>
                </c:pt>
                <c:pt idx="2513">
                  <c:v>4.8996305827154099E-16</c:v>
                </c:pt>
                <c:pt idx="2514">
                  <c:v>4.9042676131488702E-16</c:v>
                </c:pt>
                <c:pt idx="2515">
                  <c:v>4.9089173737143802E-16</c:v>
                </c:pt>
                <c:pt idx="2516">
                  <c:v>4.91357990765578E-16</c:v>
                </c:pt>
                <c:pt idx="2517">
                  <c:v>4.9182552584159099E-16</c:v>
                </c:pt>
                <c:pt idx="2518">
                  <c:v>4.9229434696377196E-16</c:v>
                </c:pt>
                <c:pt idx="2519">
                  <c:v>4.9276445851653201E-16</c:v>
                </c:pt>
                <c:pt idx="2520">
                  <c:v>4.9323586490451101E-16</c:v>
                </c:pt>
                <c:pt idx="2521">
                  <c:v>4.9370857055268202E-16</c:v>
                </c:pt>
                <c:pt idx="2522">
                  <c:v>4.9418257990646901E-16</c:v>
                </c:pt>
                <c:pt idx="2523">
                  <c:v>4.9465789743185102E-16</c:v>
                </c:pt>
                <c:pt idx="2524">
                  <c:v>4.9513452761548105E-16</c:v>
                </c:pt>
                <c:pt idx="2525">
                  <c:v>4.95612474964791E-16</c:v>
                </c:pt>
                <c:pt idx="2526">
                  <c:v>4.9609174400811196E-16</c:v>
                </c:pt>
                <c:pt idx="2527">
                  <c:v>4.9657233929478396E-16</c:v>
                </c:pt>
                <c:pt idx="2528">
                  <c:v>4.9705426539527097E-16</c:v>
                </c:pt>
                <c:pt idx="2529">
                  <c:v>4.9753752690127799E-16</c:v>
                </c:pt>
                <c:pt idx="2530">
                  <c:v>4.9802212842587004E-16</c:v>
                </c:pt>
                <c:pt idx="2531">
                  <c:v>4.9850807460358304E-16</c:v>
                </c:pt>
                <c:pt idx="2532">
                  <c:v>4.9899537009054197E-16</c:v>
                </c:pt>
                <c:pt idx="2533">
                  <c:v>4.9948401956458798E-16</c:v>
                </c:pt>
                <c:pt idx="2534">
                  <c:v>4.9997402772538799E-16</c:v>
                </c:pt>
                <c:pt idx="2535">
                  <c:v>5.0046539929455696E-16</c:v>
                </c:pt>
                <c:pt idx="2536">
                  <c:v>5.0095813901578302E-16</c:v>
                </c:pt>
                <c:pt idx="2537">
                  <c:v>5.0145225165494398E-16</c:v>
                </c:pt>
                <c:pt idx="2538">
                  <c:v>5.0194774200023198E-16</c:v>
                </c:pt>
                <c:pt idx="2539">
                  <c:v>5.0244461486227701E-16</c:v>
                </c:pt>
                <c:pt idx="2540">
                  <c:v>5.02942875074269E-16</c:v>
                </c:pt>
                <c:pt idx="2541">
                  <c:v>5.0344252749208604E-16</c:v>
                </c:pt>
                <c:pt idx="2542">
                  <c:v>5.0394357699441304E-16</c:v>
                </c:pt>
                <c:pt idx="2543">
                  <c:v>5.0444602848287796E-16</c:v>
                </c:pt>
                <c:pt idx="2544">
                  <c:v>5.0494988688217003E-16</c:v>
                </c:pt>
                <c:pt idx="2545">
                  <c:v>5.0545515714017196E-16</c:v>
                </c:pt>
                <c:pt idx="2546">
                  <c:v>5.0596184422808797E-16</c:v>
                </c:pt>
                <c:pt idx="2547">
                  <c:v>5.0646995314057303E-16</c:v>
                </c:pt>
                <c:pt idx="2548">
                  <c:v>5.0697948889586699E-16</c:v>
                </c:pt>
                <c:pt idx="2549">
                  <c:v>5.0749045653591505E-16</c:v>
                </c:pt>
                <c:pt idx="2550">
                  <c:v>5.0800286112651699E-16</c:v>
                </c:pt>
                <c:pt idx="2551">
                  <c:v>5.08516707757444E-16</c:v>
                </c:pt>
                <c:pt idx="2552">
                  <c:v>5.0903200154258096E-16</c:v>
                </c:pt>
                <c:pt idx="2553">
                  <c:v>5.0954874762006098E-16</c:v>
                </c:pt>
                <c:pt idx="2554">
                  <c:v>5.10066951152396E-16</c:v>
                </c:pt>
                <c:pt idx="2555">
                  <c:v>5.1058661732662099E-16</c:v>
                </c:pt>
                <c:pt idx="2556">
                  <c:v>5.1110775135442502E-16</c:v>
                </c:pt>
                <c:pt idx="2557">
                  <c:v>5.1163035847229003E-16</c:v>
                </c:pt>
                <c:pt idx="2558">
                  <c:v>5.1215444394163496E-16</c:v>
                </c:pt>
                <c:pt idx="2559">
                  <c:v>5.1268001304894896E-16</c:v>
                </c:pt>
                <c:pt idx="2560">
                  <c:v>5.1320707110594201E-16</c:v>
                </c:pt>
                <c:pt idx="2561">
                  <c:v>5.1373562344967202E-16</c:v>
                </c:pt>
                <c:pt idx="2562">
                  <c:v>5.1426567544270397E-16</c:v>
                </c:pt>
                <c:pt idx="2563">
                  <c:v>5.1479723247324402E-16</c:v>
                </c:pt>
                <c:pt idx="2564">
                  <c:v>5.15330299955283E-16</c:v>
                </c:pt>
                <c:pt idx="2565">
                  <c:v>5.1586488332875002E-16</c:v>
                </c:pt>
                <c:pt idx="2566">
                  <c:v>5.1640098805965401E-16</c:v>
                </c:pt>
                <c:pt idx="2567">
                  <c:v>5.1693861964022897E-16</c:v>
                </c:pt>
                <c:pt idx="2568">
                  <c:v>5.1747778358908804E-16</c:v>
                </c:pt>
                <c:pt idx="2569">
                  <c:v>5.1801848545137197E-16</c:v>
                </c:pt>
                <c:pt idx="2570">
                  <c:v>5.18560730798893E-16</c:v>
                </c:pt>
                <c:pt idx="2571">
                  <c:v>5.1910452523029805E-16</c:v>
                </c:pt>
                <c:pt idx="2572">
                  <c:v>5.1964987437120804E-16</c:v>
                </c:pt>
                <c:pt idx="2573">
                  <c:v>5.2019678387438398E-16</c:v>
                </c:pt>
                <c:pt idx="2574">
                  <c:v>5.2074525941987504E-16</c:v>
                </c:pt>
                <c:pt idx="2575">
                  <c:v>5.2129530671517004E-16</c:v>
                </c:pt>
                <c:pt idx="2576">
                  <c:v>5.2184693149536202E-16</c:v>
                </c:pt>
                <c:pt idx="2577">
                  <c:v>5.2240013952330599E-16</c:v>
                </c:pt>
                <c:pt idx="2578">
                  <c:v>5.2295493658976796E-16</c:v>
                </c:pt>
                <c:pt idx="2579">
                  <c:v>5.23511328513596E-16</c:v>
                </c:pt>
                <c:pt idx="2580">
                  <c:v>5.2406932114187397E-16</c:v>
                </c:pt>
                <c:pt idx="2581">
                  <c:v>5.2462892035008395E-16</c:v>
                </c:pt>
                <c:pt idx="2582">
                  <c:v>5.2519013204227296E-16</c:v>
                </c:pt>
                <c:pt idx="2583">
                  <c:v>5.25752962151214E-16</c:v>
                </c:pt>
                <c:pt idx="2584">
                  <c:v>5.2631741663857298E-16</c:v>
                </c:pt>
                <c:pt idx="2585">
                  <c:v>5.2688350149507103E-16</c:v>
                </c:pt>
                <c:pt idx="2586">
                  <c:v>5.2745122274065799E-16</c:v>
                </c:pt>
                <c:pt idx="2587">
                  <c:v>5.2802058642467396E-16</c:v>
                </c:pt>
                <c:pt idx="2588">
                  <c:v>5.2859159862602596E-16</c:v>
                </c:pt>
                <c:pt idx="2589">
                  <c:v>5.2916426545335198E-16</c:v>
                </c:pt>
                <c:pt idx="2590">
                  <c:v>5.29738593045198E-16</c:v>
                </c:pt>
                <c:pt idx="2591">
                  <c:v>5.3031458757018702E-16</c:v>
                </c:pt>
                <c:pt idx="2592">
                  <c:v>5.3089225522719798E-16</c:v>
                </c:pt>
                <c:pt idx="2593">
                  <c:v>5.3147160224553403E-16</c:v>
                </c:pt>
                <c:pt idx="2594">
                  <c:v>5.32052634885107E-16</c:v>
                </c:pt>
                <c:pt idx="2595">
                  <c:v>5.3263535943660704E-16</c:v>
                </c:pt>
                <c:pt idx="2596">
                  <c:v>5.33219782221692E-16</c:v>
                </c:pt>
                <c:pt idx="2597">
                  <c:v>5.33805909593154E-16</c:v>
                </c:pt>
                <c:pt idx="2598">
                  <c:v>5.34393747935113E-16</c:v>
                </c:pt>
                <c:pt idx="2599">
                  <c:v>5.3498330366319203E-16</c:v>
                </c:pt>
                <c:pt idx="2600">
                  <c:v>5.3557458322470295E-16</c:v>
                </c:pt>
                <c:pt idx="2601">
                  <c:v>5.3616759309883302E-16</c:v>
                </c:pt>
                <c:pt idx="2602">
                  <c:v>5.3676233979682901E-16</c:v>
                </c:pt>
                <c:pt idx="2603">
                  <c:v>5.3735882986218505E-16</c:v>
                </c:pt>
                <c:pt idx="2604">
                  <c:v>5.3795706987083103E-16</c:v>
                </c:pt>
                <c:pt idx="2605">
                  <c:v>5.3855706643132604E-16</c:v>
                </c:pt>
                <c:pt idx="2606">
                  <c:v>5.3915882618504498E-16</c:v>
                </c:pt>
                <c:pt idx="2607">
                  <c:v>5.3976235580637301E-16</c:v>
                </c:pt>
                <c:pt idx="2608">
                  <c:v>5.4036766200289996E-16</c:v>
                </c:pt>
                <c:pt idx="2609">
                  <c:v>5.4097475151561699E-16</c:v>
                </c:pt>
                <c:pt idx="2610">
                  <c:v>5.4158363111910998E-16</c:v>
                </c:pt>
                <c:pt idx="2611">
                  <c:v>5.4219430762175797E-16</c:v>
                </c:pt>
                <c:pt idx="2612">
                  <c:v>5.4280678786593603E-16</c:v>
                </c:pt>
                <c:pt idx="2613">
                  <c:v>5.4342107872821202E-16</c:v>
                </c:pt>
                <c:pt idx="2614">
                  <c:v>5.4403718711954903E-16</c:v>
                </c:pt>
                <c:pt idx="2615">
                  <c:v>5.4465511998551104E-16</c:v>
                </c:pt>
                <c:pt idx="2616">
                  <c:v>5.4527488430646701E-16</c:v>
                </c:pt>
                <c:pt idx="2617">
                  <c:v>5.4589648709779295E-16</c:v>
                </c:pt>
                <c:pt idx="2618">
                  <c:v>5.4651993541008704E-16</c:v>
                </c:pt>
                <c:pt idx="2619">
                  <c:v>5.4714523632936995E-16</c:v>
                </c:pt>
                <c:pt idx="2620">
                  <c:v>5.4777239697730401E-16</c:v>
                </c:pt>
                <c:pt idx="2621">
                  <c:v>5.4840142451139803E-16</c:v>
                </c:pt>
                <c:pt idx="2622">
                  <c:v>5.4903232612522503E-16</c:v>
                </c:pt>
                <c:pt idx="2623">
                  <c:v>5.4966510904863602E-16</c:v>
                </c:pt>
                <c:pt idx="2624">
                  <c:v>5.5029978054797397E-16</c:v>
                </c:pt>
                <c:pt idx="2625">
                  <c:v>5.5093634792629304E-16</c:v>
                </c:pt>
                <c:pt idx="2626">
                  <c:v>5.5157481852358097E-16</c:v>
                </c:pt>
                <c:pt idx="2627">
                  <c:v>5.5221519971697397E-16</c:v>
                </c:pt>
                <c:pt idx="2628">
                  <c:v>5.5285749892098504E-16</c:v>
                </c:pt>
                <c:pt idx="2629">
                  <c:v>5.5350172358772303E-16</c:v>
                </c:pt>
                <c:pt idx="2630">
                  <c:v>5.5414788120711903E-16</c:v>
                </c:pt>
                <c:pt idx="2631">
                  <c:v>5.5479597930715796E-16</c:v>
                </c:pt>
                <c:pt idx="2632">
                  <c:v>5.554460254541E-16</c:v>
                </c:pt>
                <c:pt idx="2633">
                  <c:v>5.5609802725271505E-16</c:v>
                </c:pt>
                <c:pt idx="2634">
                  <c:v>5.5675199234651396E-16</c:v>
                </c:pt>
                <c:pt idx="2635">
                  <c:v>5.5740792841797998E-16</c:v>
                </c:pt>
                <c:pt idx="2636">
                  <c:v>5.5806584318880699E-16</c:v>
                </c:pt>
                <c:pt idx="2637">
                  <c:v>5.58725744420132E-16</c:v>
                </c:pt>
                <c:pt idx="2638">
                  <c:v>5.5938763991278002E-16</c:v>
                </c:pt>
                <c:pt idx="2639">
                  <c:v>5.6005153750749301E-16</c:v>
                </c:pt>
                <c:pt idx="2640">
                  <c:v>5.6071744508518202E-16</c:v>
                </c:pt>
                <c:pt idx="2641">
                  <c:v>5.6138537056716701E-16</c:v>
                </c:pt>
                <c:pt idx="2642">
                  <c:v>5.6205532191541902E-16</c:v>
                </c:pt>
                <c:pt idx="2643">
                  <c:v>5.6272730713280898E-16</c:v>
                </c:pt>
                <c:pt idx="2644">
                  <c:v>5.6340133426335597E-16</c:v>
                </c:pt>
                <c:pt idx="2645">
                  <c:v>5.6407741139247997E-16</c:v>
                </c:pt>
                <c:pt idx="2646">
                  <c:v>5.64755546647249E-16</c:v>
                </c:pt>
                <c:pt idx="2647">
                  <c:v>5.6543574819663296E-16</c:v>
                </c:pt>
                <c:pt idx="2648">
                  <c:v>5.66118024251766E-16</c:v>
                </c:pt>
                <c:pt idx="2649">
                  <c:v>5.6680238306619597E-16</c:v>
                </c:pt>
                <c:pt idx="2650">
                  <c:v>5.6748883293614304E-16</c:v>
                </c:pt>
                <c:pt idx="2651">
                  <c:v>5.68177382200773E-16</c:v>
                </c:pt>
                <c:pt idx="2652">
                  <c:v>5.6886803924243998E-16</c:v>
                </c:pt>
                <c:pt idx="2653">
                  <c:v>5.6956081248696899E-16</c:v>
                </c:pt>
                <c:pt idx="2654">
                  <c:v>5.7025571040391197E-16</c:v>
                </c:pt>
                <c:pt idx="2655">
                  <c:v>5.70952741506821E-16</c:v>
                </c:pt>
                <c:pt idx="2656">
                  <c:v>5.7165191435351496E-16</c:v>
                </c:pt>
                <c:pt idx="2657">
                  <c:v>5.7235323754635596E-16</c:v>
                </c:pt>
                <c:pt idx="2658">
                  <c:v>5.7305671973251697E-16</c:v>
                </c:pt>
                <c:pt idx="2659">
                  <c:v>5.7376236960426501E-16</c:v>
                </c:pt>
                <c:pt idx="2660">
                  <c:v>5.7447019589923301E-16</c:v>
                </c:pt>
                <c:pt idx="2661">
                  <c:v>5.7518020740070704E-16</c:v>
                </c:pt>
                <c:pt idx="2662">
                  <c:v>5.7589241293789702E-16</c:v>
                </c:pt>
                <c:pt idx="2663">
                  <c:v>5.7660682138623203E-16</c:v>
                </c:pt>
                <c:pt idx="2664">
                  <c:v>5.7732344166763998E-16</c:v>
                </c:pt>
                <c:pt idx="2665">
                  <c:v>5.7804228275083697E-16</c:v>
                </c:pt>
                <c:pt idx="2666">
                  <c:v>5.7876335365161696E-16</c:v>
                </c:pt>
                <c:pt idx="2667">
                  <c:v>5.7948666343314503E-16</c:v>
                </c:pt>
                <c:pt idx="2668">
                  <c:v>5.8021222120624899E-16</c:v>
                </c:pt>
                <c:pt idx="2669">
                  <c:v>5.8094003612971905E-16</c:v>
                </c:pt>
                <c:pt idx="2670">
                  <c:v>5.8167011741060404E-16</c:v>
                </c:pt>
                <c:pt idx="2671">
                  <c:v>5.82402474304514E-16</c:v>
                </c:pt>
                <c:pt idx="2672">
                  <c:v>5.83137116115916E-16</c:v>
                </c:pt>
                <c:pt idx="2673">
                  <c:v>5.8387405219845104E-16</c:v>
                </c:pt>
                <c:pt idx="2674">
                  <c:v>5.8461329195523203E-16</c:v>
                </c:pt>
                <c:pt idx="2675">
                  <c:v>5.8535484483915299E-16</c:v>
                </c:pt>
                <c:pt idx="2676">
                  <c:v>5.8609872035320501E-16</c:v>
                </c:pt>
                <c:pt idx="2677">
                  <c:v>5.8684492805078701E-16</c:v>
                </c:pt>
                <c:pt idx="2678">
                  <c:v>5.8759347753602295E-16</c:v>
                </c:pt>
                <c:pt idx="2679">
                  <c:v>5.8834437846408004E-16</c:v>
                </c:pt>
                <c:pt idx="2680">
                  <c:v>5.8909764054148998E-16</c:v>
                </c:pt>
                <c:pt idx="2681">
                  <c:v>5.8985327352646799E-16</c:v>
                </c:pt>
                <c:pt idx="2682">
                  <c:v>5.9061128722924204E-16</c:v>
                </c:pt>
                <c:pt idx="2683">
                  <c:v>5.9137169151238103E-16</c:v>
                </c:pt>
                <c:pt idx="2684">
                  <c:v>5.9213449629111997E-16</c:v>
                </c:pt>
                <c:pt idx="2685">
                  <c:v>5.9289971153369596E-16</c:v>
                </c:pt>
                <c:pt idx="2686">
                  <c:v>5.9366734726168505E-16</c:v>
                </c:pt>
                <c:pt idx="2687">
                  <c:v>5.9443741355033105E-16</c:v>
                </c:pt>
                <c:pt idx="2688">
                  <c:v>5.9520992052889798E-16</c:v>
                </c:pt>
                <c:pt idx="2689">
                  <c:v>5.9598487838099698E-16</c:v>
                </c:pt>
                <c:pt idx="2690">
                  <c:v>5.96762297344944E-16</c:v>
                </c:pt>
                <c:pt idx="2691">
                  <c:v>5.9754218771409896E-16</c:v>
                </c:pt>
                <c:pt idx="2692">
                  <c:v>5.9832455983722101E-16</c:v>
                </c:pt>
                <c:pt idx="2693">
                  <c:v>5.9910942411881298E-16</c:v>
                </c:pt>
                <c:pt idx="2694">
                  <c:v>5.9989679101948501E-16</c:v>
                </c:pt>
                <c:pt idx="2695">
                  <c:v>6.0068667105630399E-16</c:v>
                </c:pt>
                <c:pt idx="2696">
                  <c:v>6.0147907480316297E-16</c:v>
                </c:pt>
                <c:pt idx="2697">
                  <c:v>6.0227401289112896E-16</c:v>
                </c:pt>
                <c:pt idx="2698">
                  <c:v>6.0307149600882805E-16</c:v>
                </c:pt>
                <c:pt idx="2699">
                  <c:v>6.0387153490279203E-16</c:v>
                </c:pt>
                <c:pt idx="2700">
                  <c:v>6.0467414037784797E-16</c:v>
                </c:pt>
                <c:pt idx="2701">
                  <c:v>6.05479323297477E-16</c:v>
                </c:pt>
                <c:pt idx="2702">
                  <c:v>6.0628709458419996E-16</c:v>
                </c:pt>
                <c:pt idx="2703">
                  <c:v>6.0709746521995001E-16</c:v>
                </c:pt>
                <c:pt idx="2704">
                  <c:v>6.0791044624646104E-16</c:v>
                </c:pt>
                <c:pt idx="2705">
                  <c:v>6.0872604876564198E-16</c:v>
                </c:pt>
                <c:pt idx="2706">
                  <c:v>6.0954428393997699E-16</c:v>
                </c:pt>
                <c:pt idx="2707">
                  <c:v>6.1036516299290404E-16</c:v>
                </c:pt>
                <c:pt idx="2708">
                  <c:v>6.1118869720921504E-16</c:v>
                </c:pt>
                <c:pt idx="2709">
                  <c:v>6.1201489793544902E-16</c:v>
                </c:pt>
                <c:pt idx="2710">
                  <c:v>6.1284377658029096E-16</c:v>
                </c:pt>
                <c:pt idx="2711">
                  <c:v>6.1367534461497405E-16</c:v>
                </c:pt>
                <c:pt idx="2712">
                  <c:v>6.14509613573687E-16</c:v>
                </c:pt>
                <c:pt idx="2713">
                  <c:v>6.1534659505397796E-16</c:v>
                </c:pt>
                <c:pt idx="2714">
                  <c:v>6.1618630071716601E-16</c:v>
                </c:pt>
                <c:pt idx="2715">
                  <c:v>6.1702874228875904E-16</c:v>
                </c:pt>
                <c:pt idx="2716">
                  <c:v>6.1787393155886301E-16</c:v>
                </c:pt>
                <c:pt idx="2717">
                  <c:v>6.1872188038261103E-16</c:v>
                </c:pt>
                <c:pt idx="2718">
                  <c:v>6.1957260068058299E-16</c:v>
                </c:pt>
                <c:pt idx="2719">
                  <c:v>6.2042610443922799E-16</c:v>
                </c:pt>
                <c:pt idx="2720">
                  <c:v>6.2128240371129796E-16</c:v>
                </c:pt>
                <c:pt idx="2721">
                  <c:v>6.22141510616283E-16</c:v>
                </c:pt>
                <c:pt idx="2722">
                  <c:v>6.2300343734084104E-16</c:v>
                </c:pt>
                <c:pt idx="2723">
                  <c:v>6.2386819613924299E-16</c:v>
                </c:pt>
                <c:pt idx="2724">
                  <c:v>6.2473579933381105E-16</c:v>
                </c:pt>
                <c:pt idx="2725">
                  <c:v>6.2560625931536597E-16</c:v>
                </c:pt>
                <c:pt idx="2726">
                  <c:v>6.2647958854367802E-16</c:v>
                </c:pt>
                <c:pt idx="2727">
                  <c:v>6.2735579954791897E-16</c:v>
                </c:pt>
                <c:pt idx="2728">
                  <c:v>6.28234904927117E-16</c:v>
                </c:pt>
                <c:pt idx="2729">
                  <c:v>6.2911691735061501E-16</c:v>
                </c:pt>
                <c:pt idx="2730">
                  <c:v>6.3000184955853504E-16</c:v>
                </c:pt>
                <c:pt idx="2731">
                  <c:v>6.3088971436225204E-16</c:v>
                </c:pt>
                <c:pt idx="2732">
                  <c:v>6.3178052464484603E-16</c:v>
                </c:pt>
                <c:pt idx="2733">
                  <c:v>6.3267429336159497E-16</c:v>
                </c:pt>
                <c:pt idx="2734">
                  <c:v>6.3357103354043897E-16</c:v>
                </c:pt>
                <c:pt idx="2735">
                  <c:v>6.3447075828246699E-16</c:v>
                </c:pt>
                <c:pt idx="2736">
                  <c:v>6.3537348076240002E-16</c:v>
                </c:pt>
                <c:pt idx="2737">
                  <c:v>6.3627921422907799E-16</c:v>
                </c:pt>
                <c:pt idx="2738">
                  <c:v>6.3718797200595099E-16</c:v>
                </c:pt>
                <c:pt idx="2739">
                  <c:v>6.3809976749157901E-16</c:v>
                </c:pt>
                <c:pt idx="2740">
                  <c:v>6.3901461416012303E-16</c:v>
                </c:pt>
                <c:pt idx="2741">
                  <c:v>6.3993252556186102E-16</c:v>
                </c:pt>
                <c:pt idx="2742">
                  <c:v>6.4085351532367802E-16</c:v>
                </c:pt>
                <c:pt idx="2743">
                  <c:v>6.4177759714959399E-16</c:v>
                </c:pt>
                <c:pt idx="2744">
                  <c:v>6.4270478482126601E-16</c:v>
                </c:pt>
                <c:pt idx="2745">
                  <c:v>6.4363509219850904E-16</c:v>
                </c:pt>
                <c:pt idx="2746">
                  <c:v>6.44568533219827E-16</c:v>
                </c:pt>
                <c:pt idx="2747">
                  <c:v>6.4550512190292597E-16</c:v>
                </c:pt>
                <c:pt idx="2748">
                  <c:v>6.4644487234525795E-16</c:v>
                </c:pt>
                <c:pt idx="2749">
                  <c:v>6.4738779872454499E-16</c:v>
                </c:pt>
                <c:pt idx="2750">
                  <c:v>6.4833391529932096E-16</c:v>
                </c:pt>
                <c:pt idx="2751">
                  <c:v>6.4928323640948202E-16</c:v>
                </c:pt>
                <c:pt idx="2752">
                  <c:v>6.5023577647681996E-16</c:v>
                </c:pt>
                <c:pt idx="2753">
                  <c:v>6.5119155000558598E-16</c:v>
                </c:pt>
                <c:pt idx="2754">
                  <c:v>6.52150571583038E-16</c:v>
                </c:pt>
                <c:pt idx="2755">
                  <c:v>6.5311285588000299E-16</c:v>
                </c:pt>
                <c:pt idx="2756">
                  <c:v>6.5407841765144597E-16</c:v>
                </c:pt>
                <c:pt idx="2757">
                  <c:v>6.5504727173702701E-16</c:v>
                </c:pt>
                <c:pt idx="2758">
                  <c:v>6.5601943306168599E-16</c:v>
                </c:pt>
                <c:pt idx="2759">
                  <c:v>6.5699491663621501E-16</c:v>
                </c:pt>
                <c:pt idx="2760">
                  <c:v>6.5797373755783498E-16</c:v>
                </c:pt>
                <c:pt idx="2761">
                  <c:v>6.5895591101079204E-16</c:v>
                </c:pt>
                <c:pt idx="2762">
                  <c:v>6.5994145226693999E-16</c:v>
                </c:pt>
                <c:pt idx="2763">
                  <c:v>6.6093037668634303E-16</c:v>
                </c:pt>
                <c:pt idx="2764">
                  <c:v>6.61922699717865E-16</c:v>
                </c:pt>
                <c:pt idx="2765">
                  <c:v>6.6291843689978396E-16</c:v>
                </c:pt>
                <c:pt idx="2766">
                  <c:v>6.6391760386039999E-16</c:v>
                </c:pt>
                <c:pt idx="2767">
                  <c:v>6.6492021631864295E-16</c:v>
                </c:pt>
                <c:pt idx="2768">
                  <c:v>6.65926290084702E-16</c:v>
                </c:pt>
                <c:pt idx="2769">
                  <c:v>6.6693584106063404E-16</c:v>
                </c:pt>
                <c:pt idx="2770">
                  <c:v>6.6794888524101203E-16</c:v>
                </c:pt>
                <c:pt idx="2771">
                  <c:v>6.68965438713538E-16</c:v>
                </c:pt>
                <c:pt idx="2772">
                  <c:v>6.6998551765969896E-16</c:v>
                </c:pt>
                <c:pt idx="2773">
                  <c:v>6.7100913835539697E-16</c:v>
                </c:pt>
                <c:pt idx="2774">
                  <c:v>6.7203631717160898E-16</c:v>
                </c:pt>
                <c:pt idx="2775">
                  <c:v>6.7306707057502797E-16</c:v>
                </c:pt>
                <c:pt idx="2776">
                  <c:v>6.74101415128734E-16</c:v>
                </c:pt>
                <c:pt idx="2777">
                  <c:v>6.7513936749285102E-16</c:v>
                </c:pt>
                <c:pt idx="2778">
                  <c:v>6.7618094442521504E-16</c:v>
                </c:pt>
                <c:pt idx="2779">
                  <c:v>6.7722616278205501E-16</c:v>
                </c:pt>
                <c:pt idx="2780">
                  <c:v>6.7827503951866395E-16</c:v>
                </c:pt>
                <c:pt idx="2781">
                  <c:v>6.7932759169009404E-16</c:v>
                </c:pt>
                <c:pt idx="2782">
                  <c:v>6.8038383645183403E-16</c:v>
                </c:pt>
                <c:pt idx="2783">
                  <c:v>6.8144379106052103E-16</c:v>
                </c:pt>
                <c:pt idx="2784">
                  <c:v>6.8250747287462303E-16</c:v>
                </c:pt>
                <c:pt idx="2785">
                  <c:v>6.8357489935516595E-16</c:v>
                </c:pt>
                <c:pt idx="2786">
                  <c:v>6.8464608806643201E-16</c:v>
                </c:pt>
                <c:pt idx="2787">
                  <c:v>6.8572105667668297E-16</c:v>
                </c:pt>
                <c:pt idx="2788">
                  <c:v>6.8679982295888105E-16</c:v>
                </c:pt>
                <c:pt idx="2789">
                  <c:v>6.8788240479142499E-16</c:v>
                </c:pt>
                <c:pt idx="2790">
                  <c:v>6.8896882015887703E-16</c:v>
                </c:pt>
                <c:pt idx="2791">
                  <c:v>6.9005908715271097E-16</c:v>
                </c:pt>
                <c:pt idx="2792">
                  <c:v>6.9115322397205499E-16</c:v>
                </c:pt>
                <c:pt idx="2793">
                  <c:v>6.92251248924451E-16</c:v>
                </c:pt>
                <c:pt idx="2794">
                  <c:v>6.9335318042660201E-16</c:v>
                </c:pt>
                <c:pt idx="2795">
                  <c:v>6.9445903700515103E-16</c:v>
                </c:pt>
                <c:pt idx="2796">
                  <c:v>6.9556883729744201E-16</c:v>
                </c:pt>
                <c:pt idx="2797">
                  <c:v>6.9668260005230299E-16</c:v>
                </c:pt>
                <c:pt idx="2798">
                  <c:v>6.97800344130827E-16</c:v>
                </c:pt>
                <c:pt idx="2799">
                  <c:v>6.9892208850716499E-16</c:v>
                </c:pt>
                <c:pt idx="2800">
                  <c:v>7.0004785226931498E-16</c:v>
                </c:pt>
                <c:pt idx="2801">
                  <c:v>7.0117765461993797E-16</c:v>
                </c:pt>
                <c:pt idx="2802">
                  <c:v>7.0231151487714999E-16</c:v>
                </c:pt>
                <c:pt idx="2803">
                  <c:v>7.0344945247535403E-16</c:v>
                </c:pt>
                <c:pt idx="2804">
                  <c:v>7.0459148696605102E-16</c:v>
                </c:pt>
                <c:pt idx="2805">
                  <c:v>7.0573763801867095E-16</c:v>
                </c:pt>
                <c:pt idx="2806">
                  <c:v>7.0688792542141404E-16</c:v>
                </c:pt>
                <c:pt idx="2807">
                  <c:v>7.08042369082087E-16</c:v>
                </c:pt>
                <c:pt idx="2808">
                  <c:v>7.0920098902895096E-16</c:v>
                </c:pt>
                <c:pt idx="2809">
                  <c:v>7.10363805411585E-16</c:v>
                </c:pt>
                <c:pt idx="2810">
                  <c:v>7.1153083850174004E-16</c:v>
                </c:pt>
                <c:pt idx="2811">
                  <c:v>7.1270210869421495E-16</c:v>
                </c:pt>
                <c:pt idx="2812">
                  <c:v>7.1387763650772895E-16</c:v>
                </c:pt>
                <c:pt idx="2813">
                  <c:v>7.1505744258581002E-16</c:v>
                </c:pt>
                <c:pt idx="2814">
                  <c:v>7.1624154769768104E-16</c:v>
                </c:pt>
                <c:pt idx="2815">
                  <c:v>7.1742997273916498E-16</c:v>
                </c:pt>
                <c:pt idx="2816">
                  <c:v>7.18622738733579E-16</c:v>
                </c:pt>
                <c:pt idx="2817">
                  <c:v>7.1981986683266001E-16</c:v>
                </c:pt>
                <c:pt idx="2818">
                  <c:v>7.2102137831748095E-16</c:v>
                </c:pt>
                <c:pt idx="2819">
                  <c:v>7.2222729459937304E-16</c:v>
                </c:pt>
                <c:pt idx="2820">
                  <c:v>7.2343763722086799E-16</c:v>
                </c:pt>
                <c:pt idx="2821">
                  <c:v>7.2465242785663801E-16</c:v>
                </c:pt>
                <c:pt idx="2822">
                  <c:v>7.2587168831444799E-16</c:v>
                </c:pt>
                <c:pt idx="2823">
                  <c:v>7.2709544053611604E-16</c:v>
                </c:pt>
                <c:pt idx="2824">
                  <c:v>7.2832370659847397E-16</c:v>
                </c:pt>
                <c:pt idx="2825">
                  <c:v>7.2955650871434398E-16</c:v>
                </c:pt>
                <c:pt idx="2826">
                  <c:v>7.3079386923353001E-16</c:v>
                </c:pt>
                <c:pt idx="2827">
                  <c:v>7.3203581064379E-16</c:v>
                </c:pt>
                <c:pt idx="2828">
                  <c:v>7.3328235557185604E-16</c:v>
                </c:pt>
                <c:pt idx="2829">
                  <c:v>7.3453352678441804E-16</c:v>
                </c:pt>
                <c:pt idx="2830">
                  <c:v>7.3578934718916099E-16</c:v>
                </c:pt>
                <c:pt idx="2831">
                  <c:v>7.3704983983577202E-16</c:v>
                </c:pt>
                <c:pt idx="2832">
                  <c:v>7.3831502791698196E-16</c:v>
                </c:pt>
                <c:pt idx="2833">
                  <c:v>7.3958493476960004E-16</c:v>
                </c:pt>
                <c:pt idx="2834">
                  <c:v>7.40859583875566E-16</c:v>
                </c:pt>
                <c:pt idx="2835">
                  <c:v>7.4213899886300299E-16</c:v>
                </c:pt>
                <c:pt idx="2836">
                  <c:v>7.43423203507294E-16</c:v>
                </c:pt>
                <c:pt idx="2837">
                  <c:v>7.4471222173214599E-16</c:v>
                </c:pt>
                <c:pt idx="2838">
                  <c:v>7.4600607761068003E-16</c:v>
                </c:pt>
                <c:pt idx="2839">
                  <c:v>7.4730479536652199E-16</c:v>
                </c:pt>
                <c:pt idx="2840">
                  <c:v>7.4860839937490804E-16</c:v>
                </c:pt>
                <c:pt idx="2841">
                  <c:v>7.4991691416378903E-16</c:v>
                </c:pt>
                <c:pt idx="2842">
                  <c:v>7.5123036441496105E-16</c:v>
                </c:pt>
                <c:pt idx="2843">
                  <c:v>7.5254877496518599E-16</c:v>
                </c:pt>
                <c:pt idx="2844">
                  <c:v>7.5387217080733698E-16</c:v>
                </c:pt>
                <c:pt idx="2845">
                  <c:v>7.5520057709154096E-16</c:v>
                </c:pt>
                <c:pt idx="2846">
                  <c:v>7.5653401912634804E-16</c:v>
                </c:pt>
                <c:pt idx="2847">
                  <c:v>7.5787252237988396E-16</c:v>
                </c:pt>
                <c:pt idx="2848">
                  <c:v>7.5921611248104303E-16</c:v>
                </c:pt>
                <c:pt idx="2849">
                  <c:v>7.60564815220665E-16</c:v>
                </c:pt>
                <c:pt idx="2850">
                  <c:v>7.6191865655273899E-16</c:v>
                </c:pt>
                <c:pt idx="2851">
                  <c:v>7.6327766259560696E-16</c:v>
                </c:pt>
                <c:pt idx="2852">
                  <c:v>7.64641859633185E-16</c:v>
                </c:pt>
                <c:pt idx="2853">
                  <c:v>7.6601127411618999E-16</c:v>
                </c:pt>
                <c:pt idx="2854">
                  <c:v>7.6738593266337504E-16</c:v>
                </c:pt>
                <c:pt idx="2855">
                  <c:v>7.6876586206277899E-16</c:v>
                </c:pt>
                <c:pt idx="2856">
                  <c:v>7.7015108927299496E-16</c:v>
                </c:pt>
                <c:pt idx="2857">
                  <c:v>7.7154164142442396E-16</c:v>
                </c:pt>
                <c:pt idx="2858">
                  <c:v>7.7293754582056803E-16</c:v>
                </c:pt>
                <c:pt idx="2859">
                  <c:v>7.7433882993931805E-16</c:v>
                </c:pt>
                <c:pt idx="2860">
                  <c:v>7.7574552143424995E-16</c:v>
                </c:pt>
                <c:pt idx="2861">
                  <c:v>7.7715764813594901E-16</c:v>
                </c:pt>
                <c:pt idx="2862">
                  <c:v>7.7857523805332202E-16</c:v>
                </c:pt>
                <c:pt idx="2863">
                  <c:v>7.7999831937494799E-16</c:v>
                </c:pt>
                <c:pt idx="2864">
                  <c:v>7.8142692047040705E-16</c:v>
                </c:pt>
                <c:pt idx="2865">
                  <c:v>7.8286106989164795E-16</c:v>
                </c:pt>
                <c:pt idx="2866">
                  <c:v>7.8430079637436599E-16</c:v>
                </c:pt>
                <c:pt idx="2867">
                  <c:v>7.8574612883936503E-16</c:v>
                </c:pt>
                <c:pt idx="2868">
                  <c:v>7.8719709639396897E-16</c:v>
                </c:pt>
                <c:pt idx="2869">
                  <c:v>7.8865372833341599E-16</c:v>
                </c:pt>
                <c:pt idx="2870">
                  <c:v>7.9011605414227502E-16</c:v>
                </c:pt>
                <c:pt idx="2871">
                  <c:v>7.9158410349588698E-16</c:v>
                </c:pt>
                <c:pt idx="2872">
                  <c:v>7.9305790626178804E-16</c:v>
                </c:pt>
                <c:pt idx="2873">
                  <c:v>7.9453749250117998E-16</c:v>
                </c:pt>
                <c:pt idx="2874">
                  <c:v>7.9602289247038403E-16</c:v>
                </c:pt>
                <c:pt idx="2875">
                  <c:v>7.9751413662232002E-16</c:v>
                </c:pt>
                <c:pt idx="2876">
                  <c:v>7.99011255608011E-16</c:v>
                </c:pt>
                <c:pt idx="2877">
                  <c:v>8.0051428027806704E-16</c:v>
                </c:pt>
                <c:pt idx="2878">
                  <c:v>8.0202324168421998E-16</c:v>
                </c:pt>
                <c:pt idx="2879">
                  <c:v>8.0353817108083802E-16</c:v>
                </c:pt>
                <c:pt idx="2880">
                  <c:v>8.0505909992648001E-16</c:v>
                </c:pt>
                <c:pt idx="2881">
                  <c:v>8.0658605988544998E-16</c:v>
                </c:pt>
                <c:pt idx="2882">
                  <c:v>8.0811908282935502E-16</c:v>
                </c:pt>
                <c:pt idx="2883">
                  <c:v>8.0965820083870602E-16</c:v>
                </c:pt>
                <c:pt idx="2884">
                  <c:v>8.112034462045E-16</c:v>
                </c:pt>
                <c:pt idx="2885">
                  <c:v>8.1275485142983796E-16</c:v>
                </c:pt>
                <c:pt idx="2886">
                  <c:v>8.1431244923154798E-16</c:v>
                </c:pt>
                <c:pt idx="2887">
                  <c:v>8.1587627254182002E-16</c:v>
                </c:pt>
                <c:pt idx="2888">
                  <c:v>8.1744635450986304E-16</c:v>
                </c:pt>
                <c:pt idx="2889">
                  <c:v>8.1902272850356996E-16</c:v>
                </c:pt>
                <c:pt idx="2890">
                  <c:v>8.2060542811119303E-16</c:v>
                </c:pt>
                <c:pt idx="2891">
                  <c:v>8.2219448714305497E-16</c:v>
                </c:pt>
                <c:pt idx="2892">
                  <c:v>8.2378993963324104E-16</c:v>
                </c:pt>
                <c:pt idx="2893">
                  <c:v>8.2539181984133498E-16</c:v>
                </c:pt>
                <c:pt idx="2894">
                  <c:v>8.2700016225415801E-16</c:v>
                </c:pt>
                <c:pt idx="2895">
                  <c:v>8.2861500158752198E-16</c:v>
                </c:pt>
                <c:pt idx="2896">
                  <c:v>8.3023637278800101E-16</c:v>
                </c:pt>
                <c:pt idx="2897">
                  <c:v>8.3186431103471896E-16</c:v>
                </c:pt>
                <c:pt idx="2898">
                  <c:v>8.33498851741148E-16</c:v>
                </c:pt>
                <c:pt idx="2899">
                  <c:v>8.3514003055692702E-16</c:v>
                </c:pt>
                <c:pt idx="2900">
                  <c:v>8.3678788336969698E-16</c:v>
                </c:pt>
                <c:pt idx="2901">
                  <c:v>8.3844244630694503E-16</c:v>
                </c:pt>
                <c:pt idx="2902">
                  <c:v>8.4010375573787603E-16</c:v>
                </c:pt>
                <c:pt idx="2903">
                  <c:v>8.4177184827529095E-16</c:v>
                </c:pt>
                <c:pt idx="2904">
                  <c:v>8.4344676077748299E-16</c:v>
                </c:pt>
                <c:pt idx="2905">
                  <c:v>8.4512853035015599E-16</c:v>
                </c:pt>
                <c:pt idx="2906">
                  <c:v>8.4681719434835202E-16</c:v>
                </c:pt>
                <c:pt idx="2907">
                  <c:v>8.4851279037840203E-16</c:v>
                </c:pt>
                <c:pt idx="2908">
                  <c:v>8.5021535629989603E-16</c:v>
                </c:pt>
                <c:pt idx="2909">
                  <c:v>8.5192493022765505E-16</c:v>
                </c:pt>
                <c:pt idx="2910">
                  <c:v>8.5364155053373897E-16</c:v>
                </c:pt>
                <c:pt idx="2911">
                  <c:v>8.5536525584946297E-16</c:v>
                </c:pt>
                <c:pt idx="2912">
                  <c:v>8.5709608506743398E-16</c:v>
                </c:pt>
                <c:pt idx="2913">
                  <c:v>8.5883407734359999E-16</c:v>
                </c:pt>
                <c:pt idx="2914">
                  <c:v>8.60579272099327E-16</c:v>
                </c:pt>
                <c:pt idx="2915">
                  <c:v>8.6233170902348303E-16</c:v>
                </c:pt>
                <c:pt idx="2916">
                  <c:v>8.6409142807455702E-16</c:v>
                </c:pt>
                <c:pt idx="2917">
                  <c:v>8.6585846948276896E-16</c:v>
                </c:pt>
                <c:pt idx="2918">
                  <c:v>8.67632873752233E-16</c:v>
                </c:pt>
                <c:pt idx="2919">
                  <c:v>8.6941468166310704E-16</c:v>
                </c:pt>
                <c:pt idx="2920">
                  <c:v>8.7120393427379301E-16</c:v>
                </c:pt>
                <c:pt idx="2921">
                  <c:v>8.7300067292312405E-16</c:v>
                </c:pt>
                <c:pt idx="2922">
                  <c:v>8.7480493923259802E-16</c:v>
                </c:pt>
                <c:pt idx="2923">
                  <c:v>8.7661677510861404E-16</c:v>
                </c:pt>
                <c:pt idx="2924">
                  <c:v>8.7843622274474303E-16</c:v>
                </c:pt>
                <c:pt idx="2925">
                  <c:v>8.8026332462399401E-16</c:v>
                </c:pt>
                <c:pt idx="2926">
                  <c:v>8.8209812352114003E-16</c:v>
                </c:pt>
                <c:pt idx="2927">
                  <c:v>8.8394066250502199E-16</c:v>
                </c:pt>
                <c:pt idx="2928">
                  <c:v>8.8579098494090304E-16</c:v>
                </c:pt>
                <c:pt idx="2929">
                  <c:v>8.8764913449282998E-16</c:v>
                </c:pt>
                <c:pt idx="2930">
                  <c:v>8.8951515512601894E-16</c:v>
                </c:pt>
                <c:pt idx="2931">
                  <c:v>8.9138909110926903E-16</c:v>
                </c:pt>
                <c:pt idx="2932">
                  <c:v>8.9327098701737592E-16</c:v>
                </c:pt>
                <c:pt idx="2933">
                  <c:v>8.9516088773360496E-16</c:v>
                </c:pt>
                <c:pt idx="2934">
                  <c:v>8.9705883845214608E-16</c:v>
                </c:pt>
                <c:pt idx="2935">
                  <c:v>8.9896488468061095E-16</c:v>
                </c:pt>
                <c:pt idx="2936">
                  <c:v>9.0087907224256109E-16</c:v>
                </c:pt>
                <c:pt idx="2937">
                  <c:v>9.0280144728003297E-16</c:v>
                </c:pt>
                <c:pt idx="2938">
                  <c:v>9.0473205625611193E-16</c:v>
                </c:pt>
                <c:pt idx="2939">
                  <c:v>9.066709459575121E-16</c:v>
                </c:pt>
                <c:pt idx="2940">
                  <c:v>9.0861816349718201E-16</c:v>
                </c:pt>
                <c:pt idx="2941">
                  <c:v>9.1057375631694908E-16</c:v>
                </c:pt>
                <c:pt idx="2942">
                  <c:v>9.1253777219015894E-16</c:v>
                </c:pt>
                <c:pt idx="2943">
                  <c:v>9.1451025922437095E-16</c:v>
                </c:pt>
                <c:pt idx="2944">
                  <c:v>9.1649126586404704E-16</c:v>
                </c:pt>
                <c:pt idx="2945">
                  <c:v>9.1848084089329597E-16</c:v>
                </c:pt>
                <c:pt idx="2946">
                  <c:v>9.2047903343861204E-16</c:v>
                </c:pt>
                <c:pt idx="2947">
                  <c:v>9.2248589297166198E-16</c:v>
                </c:pt>
                <c:pt idx="2948">
                  <c:v>9.2450146931208496E-16</c:v>
                </c:pt>
                <c:pt idx="2949">
                  <c:v>9.2652581263032106E-16</c:v>
                </c:pt>
                <c:pt idx="2950">
                  <c:v>9.2855897345045909E-16</c:v>
                </c:pt>
                <c:pt idx="2951">
                  <c:v>9.3060100265313308E-16</c:v>
                </c:pt>
                <c:pt idx="2952">
                  <c:v>9.3265195147840691E-16</c:v>
                </c:pt>
                <c:pt idx="2953">
                  <c:v>9.3471187152872291E-16</c:v>
                </c:pt>
                <c:pt idx="2954">
                  <c:v>9.3678081477184906E-16</c:v>
                </c:pt>
                <c:pt idx="2955">
                  <c:v>9.3885883354387306E-16</c:v>
                </c:pt>
                <c:pt idx="2956">
                  <c:v>9.4094598055221306E-16</c:v>
                </c:pt>
                <c:pt idx="2957">
                  <c:v>9.4304230887865199E-16</c:v>
                </c:pt>
                <c:pt idx="2958">
                  <c:v>9.4514787198241394E-16</c:v>
                </c:pt>
                <c:pt idx="2959">
                  <c:v>9.472627237032551E-16</c:v>
                </c:pt>
                <c:pt idx="2960">
                  <c:v>9.4938691826457996E-16</c:v>
                </c:pt>
                <c:pt idx="2961">
                  <c:v>9.515205102766151E-16</c:v>
                </c:pt>
                <c:pt idx="2962">
                  <c:v>9.53663554739566E-16</c:v>
                </c:pt>
                <c:pt idx="2963">
                  <c:v>9.5581610704684608E-16</c:v>
                </c:pt>
                <c:pt idx="2964">
                  <c:v>9.5797822298830092E-16</c:v>
                </c:pt>
                <c:pt idx="2965">
                  <c:v>9.6014995875348503E-16</c:v>
                </c:pt>
                <c:pt idx="2966">
                  <c:v>9.6233137093496697E-16</c:v>
                </c:pt>
                <c:pt idx="2967">
                  <c:v>9.6452251653164196E-16</c:v>
                </c:pt>
                <c:pt idx="2968">
                  <c:v>9.6672345295210903E-16</c:v>
                </c:pt>
                <c:pt idx="2969">
                  <c:v>9.6893423801804592E-16</c:v>
                </c:pt>
                <c:pt idx="2970">
                  <c:v>9.7115492996763907E-16</c:v>
                </c:pt>
                <c:pt idx="2971">
                  <c:v>9.7338558745903902E-16</c:v>
                </c:pt>
                <c:pt idx="2972">
                  <c:v>9.7562626957383202E-16</c:v>
                </c:pt>
                <c:pt idx="2973">
                  <c:v>9.7787703582057407E-16</c:v>
                </c:pt>
                <c:pt idx="2974">
                  <c:v>9.8013794613832191E-16</c:v>
                </c:pt>
                <c:pt idx="2975">
                  <c:v>9.8240906090022508E-16</c:v>
                </c:pt>
                <c:pt idx="2976">
                  <c:v>9.8469044091714108E-16</c:v>
                </c:pt>
                <c:pt idx="2977">
                  <c:v>9.8698214744126805E-16</c:v>
                </c:pt>
                <c:pt idx="2978">
                  <c:v>9.8928424216985205E-16</c:v>
                </c:pt>
                <c:pt idx="2979">
                  <c:v>9.9159678724887004E-16</c:v>
                </c:pt>
                <c:pt idx="2980">
                  <c:v>9.9391984527680204E-16</c:v>
                </c:pt>
                <c:pt idx="2981">
                  <c:v>9.9625347930841307E-16</c:v>
                </c:pt>
                <c:pt idx="2982">
                  <c:v>9.9859775285855494E-16</c:v>
                </c:pt>
                <c:pt idx="2983">
                  <c:v>1.0009527299060401E-15</c:v>
                </c:pt>
                <c:pt idx="2984">
                  <c:v>1.00331847489752E-15</c:v>
                </c:pt>
                <c:pt idx="2985">
                  <c:v>1.00569505275141E-15</c:v>
                </c:pt>
                <c:pt idx="2986">
                  <c:v>1.00808252886185E-15</c:v>
                </c:pt>
                <c:pt idx="2987">
                  <c:v>1.01048096910271E-15</c:v>
                </c:pt>
                <c:pt idx="2988">
                  <c:v>1.01289043983163E-15</c:v>
                </c:pt>
                <c:pt idx="2989">
                  <c:v>1.01531100789406E-15</c:v>
                </c:pt>
                <c:pt idx="2990">
                  <c:v>1.01774274062741E-15</c:v>
                </c:pt>
                <c:pt idx="2991">
                  <c:v>1.0201857058651701E-15</c:v>
                </c:pt>
                <c:pt idx="2992">
                  <c:v>1.0226399719411299E-15</c:v>
                </c:pt>
                <c:pt idx="2993">
                  <c:v>1.02510560769355E-15</c:v>
                </c:pt>
                <c:pt idx="2994">
                  <c:v>1.02758268246949E-15</c:v>
                </c:pt>
                <c:pt idx="2995">
                  <c:v>1.03007126612905E-15</c:v>
                </c:pt>
                <c:pt idx="2996">
                  <c:v>1.03257142904978E-15</c:v>
                </c:pt>
                <c:pt idx="2997">
                  <c:v>1.03508324213101E-15</c:v>
                </c:pt>
                <c:pt idx="2998">
                  <c:v>1.03760677679829E-15</c:v>
                </c:pt>
                <c:pt idx="2999">
                  <c:v>1.0401421050078701E-15</c:v>
                </c:pt>
                <c:pt idx="3000">
                  <c:v>1.0426892992511999E-15</c:v>
                </c:pt>
                <c:pt idx="3001">
                  <c:v>1.04524843255949E-15</c:v>
                </c:pt>
                <c:pt idx="3002">
                  <c:v>1.04781957850827E-15</c:v>
                </c:pt>
                <c:pt idx="3003">
                  <c:v>1.05040281122205E-15</c:v>
                </c:pt>
                <c:pt idx="3004">
                  <c:v>1.0529982053790199E-15</c:v>
                </c:pt>
                <c:pt idx="3005">
                  <c:v>1.05560583621571E-15</c:v>
                </c:pt>
                <c:pt idx="3006">
                  <c:v>1.0582257795318199E-15</c:v>
                </c:pt>
                <c:pt idx="3007">
                  <c:v>1.06085811169497E-15</c:v>
                </c:pt>
                <c:pt idx="3008">
                  <c:v>1.06350290964563E-15</c:v>
                </c:pt>
                <c:pt idx="3009">
                  <c:v>1.06616025090193E-15</c:v>
                </c:pt>
                <c:pt idx="3010">
                  <c:v>1.0688302135646901E-15</c:v>
                </c:pt>
                <c:pt idx="3011">
                  <c:v>1.0715128763223399E-15</c:v>
                </c:pt>
                <c:pt idx="3012">
                  <c:v>1.0742083184560301E-15</c:v>
                </c:pt>
                <c:pt idx="3013">
                  <c:v>1.0769166198446399E-15</c:v>
                </c:pt>
                <c:pt idx="3014">
                  <c:v>1.07963786096999E-15</c:v>
                </c:pt>
                <c:pt idx="3015">
                  <c:v>1.08237212292195E-15</c:v>
                </c:pt>
                <c:pt idx="3016">
                  <c:v>1.0851194874037099E-15</c:v>
                </c:pt>
                <c:pt idx="3017">
                  <c:v>1.08788003673708E-15</c:v>
                </c:pt>
                <c:pt idx="3018">
                  <c:v>1.0906538538677501E-15</c:v>
                </c:pt>
                <c:pt idx="3019">
                  <c:v>1.09344102237073E-15</c:v>
                </c:pt>
                <c:pt idx="3020">
                  <c:v>1.09624162645574E-15</c:v>
                </c:pt>
                <c:pt idx="3021">
                  <c:v>1.09905575097271E-15</c:v>
                </c:pt>
                <c:pt idx="3022">
                  <c:v>1.1018834814173099E-15</c:v>
                </c:pt>
                <c:pt idx="3023">
                  <c:v>1.1047249039365201E-15</c:v>
                </c:pt>
                <c:pt idx="3024">
                  <c:v>1.1075801053342701E-15</c:v>
                </c:pt>
                <c:pt idx="3025">
                  <c:v>1.1104491730771299E-15</c:v>
                </c:pt>
                <c:pt idx="3026">
                  <c:v>1.1133321953000299E-15</c:v>
                </c:pt>
                <c:pt idx="3027">
                  <c:v>1.1162292608121001E-15</c:v>
                </c:pt>
                <c:pt idx="3028">
                  <c:v>1.1191404591024601E-15</c:v>
                </c:pt>
                <c:pt idx="3029">
                  <c:v>1.12206588034618E-15</c:v>
                </c:pt>
                <c:pt idx="3030">
                  <c:v>1.12500561541018E-15</c:v>
                </c:pt>
                <c:pt idx="3031">
                  <c:v>1.1279597558593199E-15</c:v>
                </c:pt>
                <c:pt idx="3032">
                  <c:v>1.1309283939623601E-15</c:v>
                </c:pt>
                <c:pt idx="3033">
                  <c:v>1.1339116226982299E-15</c:v>
                </c:pt>
                <c:pt idx="3034">
                  <c:v>1.1369095357620799E-15</c:v>
                </c:pt>
                <c:pt idx="3035">
                  <c:v>1.1399222275716E-15</c:v>
                </c:pt>
                <c:pt idx="3036">
                  <c:v>1.14294979327332E-15</c:v>
                </c:pt>
                <c:pt idx="3037">
                  <c:v>1.14599232874893E-15</c:v>
                </c:pt>
                <c:pt idx="3038">
                  <c:v>1.14904993062174E-15</c:v>
                </c:pt>
                <c:pt idx="3039">
                  <c:v>1.15212269626314E-15</c:v>
                </c:pt>
                <c:pt idx="3040">
                  <c:v>1.1552107237991499E-15</c:v>
                </c:pt>
                <c:pt idx="3041">
                  <c:v>1.1583141121170099E-15</c:v>
                </c:pt>
                <c:pt idx="3042">
                  <c:v>1.16143296087186E-15</c:v>
                </c:pt>
                <c:pt idx="3043">
                  <c:v>1.16456737049348E-15</c:v>
                </c:pt>
                <c:pt idx="3044">
                  <c:v>1.1677174421930199E-15</c:v>
                </c:pt>
                <c:pt idx="3045">
                  <c:v>1.1708832779699501E-15</c:v>
                </c:pt>
                <c:pt idx="3046">
                  <c:v>1.1740649806188699E-15</c:v>
                </c:pt>
                <c:pt idx="3047">
                  <c:v>1.17726265373659E-15</c:v>
                </c:pt>
                <c:pt idx="3048">
                  <c:v>1.1804764017291201E-15</c:v>
                </c:pt>
                <c:pt idx="3049">
                  <c:v>1.18370632981878E-15</c:v>
                </c:pt>
                <c:pt idx="3050">
                  <c:v>1.18695254405145E-15</c:v>
                </c:pt>
                <c:pt idx="3051">
                  <c:v>1.19021515130372E-15</c:v>
                </c:pt>
                <c:pt idx="3052">
                  <c:v>1.1934942592902901E-15</c:v>
                </c:pt>
                <c:pt idx="3053">
                  <c:v>1.1967899765713299E-15</c:v>
                </c:pt>
                <c:pt idx="3054">
                  <c:v>1.20010241255989E-15</c:v>
                </c:pt>
                <c:pt idx="3055">
                  <c:v>1.20343167752949E-15</c:v>
                </c:pt>
                <c:pt idx="3056">
                  <c:v>1.2067778826216801E-15</c:v>
                </c:pt>
                <c:pt idx="3057">
                  <c:v>1.2101411398537101E-15</c:v>
                </c:pt>
                <c:pt idx="3058">
                  <c:v>1.2135215621262801E-15</c:v>
                </c:pt>
                <c:pt idx="3059">
                  <c:v>1.21691926323132E-15</c:v>
                </c:pt>
                <c:pt idx="3060">
                  <c:v>1.2203343578599001E-15</c:v>
                </c:pt>
                <c:pt idx="3061">
                  <c:v>1.22376696161018E-15</c:v>
                </c:pt>
                <c:pt idx="3062">
                  <c:v>1.2272171909954499E-15</c:v>
                </c:pt>
                <c:pt idx="3063">
                  <c:v>1.23068516345222E-15</c:v>
                </c:pt>
                <c:pt idx="3064">
                  <c:v>1.2341709973483801E-15</c:v>
                </c:pt>
                <c:pt idx="3065">
                  <c:v>1.23767481199153E-15</c:v>
                </c:pt>
                <c:pt idx="3066">
                  <c:v>1.24119672763724E-15</c:v>
                </c:pt>
                <c:pt idx="3067">
                  <c:v>1.2447368654975E-15</c:v>
                </c:pt>
                <c:pt idx="3068">
                  <c:v>1.2482953477492199E-15</c:v>
                </c:pt>
                <c:pt idx="3069">
                  <c:v>1.25187229754277E-15</c:v>
                </c:pt>
                <c:pt idx="3070">
                  <c:v>1.25546783901063E-15</c:v>
                </c:pt>
                <c:pt idx="3071">
                  <c:v>1.2590820972761901E-15</c:v>
                </c:pt>
                <c:pt idx="3072">
                  <c:v>1.2627151984624401E-15</c:v>
                </c:pt>
                <c:pt idx="3073">
                  <c:v>1.2663672697009799E-15</c:v>
                </c:pt>
                <c:pt idx="3074">
                  <c:v>1.2700384391409499E-15</c:v>
                </c:pt>
                <c:pt idx="3075">
                  <c:v>1.27372883595806E-15</c:v>
                </c:pt>
                <c:pt idx="3076">
                  <c:v>1.27743859036378E-15</c:v>
                </c:pt>
                <c:pt idx="3077">
                  <c:v>1.2811678336145599E-15</c:v>
                </c:pt>
                <c:pt idx="3078">
                  <c:v>1.2849166980211101E-15</c:v>
                </c:pt>
                <c:pt idx="3079">
                  <c:v>1.2886853169578801E-15</c:v>
                </c:pt>
                <c:pt idx="3080">
                  <c:v>1.2924738248724299E-15</c:v>
                </c:pt>
                <c:pt idx="3081">
                  <c:v>1.29628235729512E-15</c:v>
                </c:pt>
                <c:pt idx="3082">
                  <c:v>1.30011105084872E-15</c:v>
                </c:pt>
                <c:pt idx="3083">
                  <c:v>1.30396004325813E-15</c:v>
                </c:pt>
                <c:pt idx="3084">
                  <c:v>1.30782947336032E-15</c:v>
                </c:pt>
                <c:pt idx="3085">
                  <c:v>1.31171948111416E-15</c:v>
                </c:pt>
                <c:pt idx="3086">
                  <c:v>1.3156302076105301E-15</c:v>
                </c:pt>
                <c:pt idx="3087">
                  <c:v>1.31956179508236E-15</c:v>
                </c:pt>
                <c:pt idx="3088">
                  <c:v>1.3235143869149E-15</c:v>
                </c:pt>
                <c:pt idx="3089">
                  <c:v>1.32748812765601E-15</c:v>
                </c:pt>
                <c:pt idx="3090">
                  <c:v>1.33148316302656E-15</c:v>
                </c:pt>
                <c:pt idx="3091">
                  <c:v>1.33549963993089E-15</c:v>
                </c:pt>
                <c:pt idx="3092">
                  <c:v>1.3395377064674699E-15</c:v>
                </c:pt>
                <c:pt idx="3093">
                  <c:v>1.34359751193951E-15</c:v>
                </c:pt>
                <c:pt idx="3094">
                  <c:v>1.3476792068658101E-15</c:v>
                </c:pt>
                <c:pt idx="3095">
                  <c:v>1.35178294299158E-15</c:v>
                </c:pt>
                <c:pt idx="3096">
                  <c:v>1.3559088732995099E-15</c:v>
                </c:pt>
                <c:pt idx="3097">
                  <c:v>1.3600571520207601E-15</c:v>
                </c:pt>
                <c:pt idx="3098">
                  <c:v>1.36422793464618E-15</c:v>
                </c:pt>
                <c:pt idx="3099">
                  <c:v>1.3684213779376399E-15</c:v>
                </c:pt>
                <c:pt idx="3100">
                  <c:v>1.3726376399393399E-15</c:v>
                </c:pt>
                <c:pt idx="3101">
                  <c:v>1.37687687998935E-15</c:v>
                </c:pt>
                <c:pt idx="3102">
                  <c:v>1.38113925873117E-15</c:v>
                </c:pt>
                <c:pt idx="3103">
                  <c:v>1.38542493812548E-15</c:v>
                </c:pt>
                <c:pt idx="3104">
                  <c:v>1.3897340814618999E-15</c:v>
                </c:pt>
                <c:pt idx="3105">
                  <c:v>1.3940668533709101E-15</c:v>
                </c:pt>
                <c:pt idx="3106">
                  <c:v>1.3984234198358601E-15</c:v>
                </c:pt>
                <c:pt idx="3107">
                  <c:v>1.4028039482051299E-15</c:v>
                </c:pt>
                <c:pt idx="3108">
                  <c:v>1.40720860720432E-15</c:v>
                </c:pt>
                <c:pt idx="3109">
                  <c:v>1.41163756694862E-15</c:v>
                </c:pt>
                <c:pt idx="3110">
                  <c:v>1.41609099895524E-15</c:v>
                </c:pt>
                <c:pt idx="3111">
                  <c:v>1.42056907615603E-15</c:v>
                </c:pt>
                <c:pt idx="3112">
                  <c:v>1.4250719729100601E-15</c:v>
                </c:pt>
                <c:pt idx="3113">
                  <c:v>1.4295998650165E-15</c:v>
                </c:pt>
                <c:pt idx="3114">
                  <c:v>1.43415292972748E-15</c:v>
                </c:pt>
                <c:pt idx="3115">
                  <c:v>1.43873134576109E-15</c:v>
                </c:pt>
                <c:pt idx="3116">
                  <c:v>1.4433352933145499E-15</c:v>
                </c:pt>
                <c:pt idx="3117">
                  <c:v>1.44796495407743E-15</c:v>
                </c:pt>
                <c:pt idx="3118">
                  <c:v>1.452620511245E-15</c:v>
                </c:pt>
                <c:pt idx="3119">
                  <c:v>1.45730214953175E-15</c:v>
                </c:pt>
                <c:pt idx="3120">
                  <c:v>1.46201005518494E-15</c:v>
                </c:pt>
                <c:pt idx="3121">
                  <c:v>1.4667444159983501E-15</c:v>
                </c:pt>
                <c:pt idx="3122">
                  <c:v>1.47150542132611E-15</c:v>
                </c:pt>
                <c:pt idx="3123">
                  <c:v>1.47629326209661E-15</c:v>
                </c:pt>
                <c:pt idx="3124">
                  <c:v>1.48110813082666E-15</c:v>
                </c:pt>
                <c:pt idx="3125">
                  <c:v>1.48595022163558E-15</c:v>
                </c:pt>
                <c:pt idx="3126">
                  <c:v>1.49081973025964E-15</c:v>
                </c:pt>
                <c:pt idx="3127">
                  <c:v>1.4957168540663799E-15</c:v>
                </c:pt>
                <c:pt idx="3128">
                  <c:v>1.5006417920692499E-15</c:v>
                </c:pt>
                <c:pt idx="3129">
                  <c:v>1.5055947449423E-15</c:v>
                </c:pt>
                <c:pt idx="3130">
                  <c:v>1.5105759150349601E-15</c:v>
                </c:pt>
                <c:pt idx="3131">
                  <c:v>1.51558550638698E-15</c:v>
                </c:pt>
                <c:pt idx="3132">
                  <c:v>1.52062372474355E-15</c:v>
                </c:pt>
                <c:pt idx="3133">
                  <c:v>1.52569077757041E-15</c:v>
                </c:pt>
                <c:pt idx="3134">
                  <c:v>1.5307868740692399E-15</c:v>
                </c:pt>
                <c:pt idx="3135">
                  <c:v>1.53591222519308E-15</c:v>
                </c:pt>
                <c:pt idx="3136">
                  <c:v>1.5410670436619201E-15</c:v>
                </c:pt>
                <c:pt idx="3137">
                  <c:v>1.5462515439783701E-15</c:v>
                </c:pt>
                <c:pt idx="3138">
                  <c:v>1.5514659424435399E-15</c:v>
                </c:pt>
                <c:pt idx="3139">
                  <c:v>1.5567104571729999E-15</c:v>
                </c:pt>
                <c:pt idx="3140">
                  <c:v>1.56198530811287E-15</c:v>
                </c:pt>
                <c:pt idx="3141">
                  <c:v>1.56729071705603E-15</c:v>
                </c:pt>
                <c:pt idx="3142">
                  <c:v>1.5726269076585201E-15</c:v>
                </c:pt>
                <c:pt idx="3143">
                  <c:v>1.5779941054560201E-15</c:v>
                </c:pt>
                <c:pt idx="3144">
                  <c:v>1.58339253788047E-15</c:v>
                </c:pt>
                <c:pt idx="3145">
                  <c:v>1.58882243427684E-15</c:v>
                </c:pt>
                <c:pt idx="3146">
                  <c:v>1.5942840259200299E-15</c:v>
                </c:pt>
                <c:pt idx="3147">
                  <c:v>1.59977754603189E-15</c:v>
                </c:pt>
                <c:pt idx="3148">
                  <c:v>1.6053032297984E-15</c:v>
                </c:pt>
                <c:pt idx="3149">
                  <c:v>1.6108613143869601E-15</c:v>
                </c:pt>
                <c:pt idx="3150">
                  <c:v>1.6164520389638299E-15</c:v>
                </c:pt>
                <c:pt idx="3151">
                  <c:v>1.62207564471169E-15</c:v>
                </c:pt>
                <c:pt idx="3152">
                  <c:v>1.6277323748474001E-15</c:v>
                </c:pt>
                <c:pt idx="3153">
                  <c:v>1.63342247463977E-15</c:v>
                </c:pt>
                <c:pt idx="3154">
                  <c:v>1.63914619142761E-15</c:v>
                </c:pt>
                <c:pt idx="3155">
                  <c:v>1.64490377463782E-15</c:v>
                </c:pt>
                <c:pt idx="3156">
                  <c:v>1.65069547580364E-15</c:v>
                </c:pt>
                <c:pt idx="3157">
                  <c:v>1.6565215485830599E-15</c:v>
                </c:pt>
                <c:pt idx="3158">
                  <c:v>1.6623822487773699E-15</c:v>
                </c:pt>
                <c:pt idx="3159">
                  <c:v>1.66827783434981E-15</c:v>
                </c:pt>
                <c:pt idx="3160">
                  <c:v>1.67420856544434E-15</c:v>
                </c:pt>
                <c:pt idx="3161">
                  <c:v>1.68017470440471E-15</c:v>
                </c:pt>
                <c:pt idx="3162">
                  <c:v>1.68617651579338E-15</c:v>
                </c:pt>
                <c:pt idx="3163">
                  <c:v>1.6922142664109E-15</c:v>
                </c:pt>
                <c:pt idx="3164">
                  <c:v>1.6982882253151599E-15</c:v>
                </c:pt>
                <c:pt idx="3165">
                  <c:v>1.70439866384095E-15</c:v>
                </c:pt>
                <c:pt idx="3166">
                  <c:v>1.71054585561956E-15</c:v>
                </c:pt>
                <c:pt idx="3167">
                  <c:v>1.71673007659861E-15</c:v>
                </c:pt>
                <c:pt idx="3168">
                  <c:v>1.7229516050618801E-15</c:v>
                </c:pt>
                <c:pt idx="3169">
                  <c:v>1.7292107216494399E-15</c:v>
                </c:pt>
                <c:pt idx="3170">
                  <c:v>1.73550770937779E-15</c:v>
                </c:pt>
                <c:pt idx="3171">
                  <c:v>1.74184285366019E-15</c:v>
                </c:pt>
                <c:pt idx="3172">
                  <c:v>1.74821644232712E-15</c:v>
                </c:pt>
                <c:pt idx="3173">
                  <c:v>1.75462876564688E-15</c:v>
                </c:pt>
                <c:pt idx="3174">
                  <c:v>1.7610801163463199E-15</c:v>
                </c:pt>
                <c:pt idx="3175">
                  <c:v>1.76757078963169E-15</c:v>
                </c:pt>
                <c:pt idx="3176">
                  <c:v>1.7741010832096399E-15</c:v>
                </c:pt>
                <c:pt idx="3177">
                  <c:v>1.78067129730836E-15</c:v>
                </c:pt>
                <c:pt idx="3178">
                  <c:v>1.7872817346988301E-15</c:v>
                </c:pt>
                <c:pt idx="3179">
                  <c:v>1.7939327007162402E-15</c:v>
                </c:pt>
                <c:pt idx="3180">
                  <c:v>1.8006245032814401E-15</c:v>
                </c:pt>
                <c:pt idx="3181">
                  <c:v>1.8073574529227E-15</c:v>
                </c:pt>
                <c:pt idx="3182">
                  <c:v>1.8141318627974E-15</c:v>
                </c:pt>
                <c:pt idx="3183">
                  <c:v>1.8209480487139998E-15</c:v>
                </c:pt>
                <c:pt idx="3184">
                  <c:v>1.8278063291540199E-15</c:v>
                </c:pt>
                <c:pt idx="3185">
                  <c:v>1.83470702529426E-15</c:v>
                </c:pt>
                <c:pt idx="3186">
                  <c:v>1.8416504610290199E-15</c:v>
                </c:pt>
                <c:pt idx="3187">
                  <c:v>1.8486369629925799E-15</c:v>
                </c:pt>
                <c:pt idx="3188">
                  <c:v>1.85566686058164E-15</c:v>
                </c:pt>
                <c:pt idx="3189">
                  <c:v>1.8627404859780202E-15</c:v>
                </c:pt>
                <c:pt idx="3190">
                  <c:v>1.8698581741714301E-15</c:v>
                </c:pt>
                <c:pt idx="3191">
                  <c:v>1.8770202629823102E-15</c:v>
                </c:pt>
                <c:pt idx="3192">
                  <c:v>1.8842270930848299E-15</c:v>
                </c:pt>
                <c:pt idx="3193">
                  <c:v>1.8914790080300099E-15</c:v>
                </c:pt>
                <c:pt idx="3194">
                  <c:v>1.8987763542689499E-15</c:v>
                </c:pt>
                <c:pt idx="3195">
                  <c:v>1.9061194811760599E-15</c:v>
                </c:pt>
                <c:pt idx="3196">
                  <c:v>1.9135087410726201E-15</c:v>
                </c:pt>
                <c:pt idx="3197">
                  <c:v>1.9209444892501601E-15</c:v>
                </c:pt>
                <c:pt idx="3198">
                  <c:v>1.9284270839942199E-15</c:v>
                </c:pt>
                <c:pt idx="3199">
                  <c:v>1.9359568866079799E-15</c:v>
                </c:pt>
                <c:pt idx="3200">
                  <c:v>1.94353426143612E-15</c:v>
                </c:pt>
                <c:pt idx="3201">
                  <c:v>1.95115957588875E-15</c:v>
                </c:pt>
                <c:pt idx="3202">
                  <c:v>1.9588332004653401E-15</c:v>
                </c:pt>
                <c:pt idx="3203">
                  <c:v>1.9665555087788802E-15</c:v>
                </c:pt>
                <c:pt idx="3204">
                  <c:v>1.9743268775800099E-15</c:v>
                </c:pt>
                <c:pt idx="3205">
                  <c:v>1.9821476867812599E-15</c:v>
                </c:pt>
                <c:pt idx="3206">
                  <c:v>1.9900183194814102E-15</c:v>
                </c:pt>
                <c:pt idx="3207">
                  <c:v>1.9979391619898299E-15</c:v>
                </c:pt>
                <c:pt idx="3208">
                  <c:v>2.0059106038509698E-15</c:v>
                </c:pt>
                <c:pt idx="3209">
                  <c:v>2.0139330378689098E-15</c:v>
                </c:pt>
                <c:pt idx="3210">
                  <c:v>2.0220068601318601E-15</c:v>
                </c:pt>
                <c:pt idx="3211">
                  <c:v>2.0301324700369101E-15</c:v>
                </c:pt>
                <c:pt idx="3212">
                  <c:v>2.0383102703146401E-15</c:v>
                </c:pt>
                <c:pt idx="3213">
                  <c:v>2.0465406670538501E-15</c:v>
                </c:pt>
                <c:pt idx="3214">
                  <c:v>2.0548240697264098E-15</c:v>
                </c:pt>
                <c:pt idx="3215">
                  <c:v>2.0631608912119799E-15</c:v>
                </c:pt>
                <c:pt idx="3216">
                  <c:v>2.0715515478229301E-15</c:v>
                </c:pt>
                <c:pt idx="3217">
                  <c:v>2.07999645932915E-15</c:v>
                </c:pt>
                <c:pt idx="3218">
                  <c:v>2.0884960489829601E-15</c:v>
                </c:pt>
                <c:pt idx="3219">
                  <c:v>2.0970507435440301E-15</c:v>
                </c:pt>
                <c:pt idx="3220">
                  <c:v>2.10566097330424E-15</c:v>
                </c:pt>
                <c:pt idx="3221">
                  <c:v>2.1143271721126301E-15</c:v>
                </c:pt>
                <c:pt idx="3222">
                  <c:v>2.1230497774002699E-15</c:v>
                </c:pt>
                <c:pt idx="3223">
                  <c:v>2.1318292302051799E-15</c:v>
                </c:pt>
                <c:pt idx="3224">
                  <c:v>2.1406659751971901E-15</c:v>
                </c:pt>
                <c:pt idx="3225">
                  <c:v>2.1495604607027698E-15</c:v>
                </c:pt>
                <c:pt idx="3226">
                  <c:v>2.1585131387298802E-15</c:v>
                </c:pt>
                <c:pt idx="3227">
                  <c:v>2.1675244649926701E-15</c:v>
                </c:pt>
                <c:pt idx="3228">
                  <c:v>2.17659489893627E-15</c:v>
                </c:pt>
                <c:pt idx="3229">
                  <c:v>2.1857249037614299E-15</c:v>
                </c:pt>
                <c:pt idx="3230">
                  <c:v>2.1949149464490901E-15</c:v>
                </c:pt>
                <c:pt idx="3231">
                  <c:v>2.20416549778493E-15</c:v>
                </c:pt>
                <c:pt idx="3232">
                  <c:v>2.2134770323837799E-15</c:v>
                </c:pt>
                <c:pt idx="3233">
                  <c:v>2.2228500287139798E-15</c:v>
                </c:pt>
                <c:pt idx="3234">
                  <c:v>2.2322849691216002E-15</c:v>
                </c:pt>
                <c:pt idx="3235">
                  <c:v>2.2417823398545899E-15</c:v>
                </c:pt>
                <c:pt idx="3236">
                  <c:v>2.2513426310867398E-15</c:v>
                </c:pt>
                <c:pt idx="3237">
                  <c:v>2.2609663369415701E-15</c:v>
                </c:pt>
                <c:pt idx="3238">
                  <c:v>2.2706539555160401E-15</c:v>
                </c:pt>
                <c:pt idx="3239">
                  <c:v>2.2804059889041399E-15</c:v>
                </c:pt>
                <c:pt idx="3240">
                  <c:v>2.2902229432201999E-15</c:v>
                </c:pt>
                <c:pt idx="3241">
                  <c:v>2.30010532862219E-15</c:v>
                </c:pt>
                <c:pt idx="3242">
                  <c:v>2.31005365933469E-15</c:v>
                </c:pt>
                <c:pt idx="3243">
                  <c:v>2.3200684536717098E-15</c:v>
                </c:pt>
                <c:pt idx="3244">
                  <c:v>2.33015023405928E-15</c:v>
                </c:pt>
                <c:pt idx="3245">
                  <c:v>2.3402995270577798E-15</c:v>
                </c:pt>
                <c:pt idx="3246">
                  <c:v>2.3505168633840902E-15</c:v>
                </c:pt>
                <c:pt idx="3247">
                  <c:v>2.3608027779334399E-15</c:v>
                </c:pt>
                <c:pt idx="3248">
                  <c:v>2.3711578098008801E-15</c:v>
                </c:pt>
                <c:pt idx="3249">
                  <c:v>2.3815825023027298E-15</c:v>
                </c:pt>
                <c:pt idx="3250">
                  <c:v>2.3920774029973398E-15</c:v>
                </c:pt>
                <c:pt idx="3251">
                  <c:v>2.4026430637059401E-15</c:v>
                </c:pt>
                <c:pt idx="3252">
                  <c:v>2.41328004053276E-15</c:v>
                </c:pt>
                <c:pt idx="3253">
                  <c:v>2.4239888938851001E-15</c:v>
                </c:pt>
                <c:pt idx="3254">
                  <c:v>2.43477018849282E-15</c:v>
                </c:pt>
                <c:pt idx="3255">
                  <c:v>2.44562449342754E-15</c:v>
                </c:pt>
                <c:pt idx="3256">
                  <c:v>2.4565523821214201E-15</c:v>
                </c:pt>
                <c:pt idx="3257">
                  <c:v>2.4675544323854101E-15</c:v>
                </c:pt>
                <c:pt idx="3258">
                  <c:v>2.4786312264271799E-15</c:v>
                </c:pt>
                <c:pt idx="3259">
                  <c:v>2.4897833508685199E-15</c:v>
                </c:pt>
                <c:pt idx="3260">
                  <c:v>2.5010113967621998E-15</c:v>
                </c:pt>
                <c:pt idx="3261">
                  <c:v>2.51231595960838E-15</c:v>
                </c:pt>
                <c:pt idx="3262">
                  <c:v>2.5236976393704401E-15</c:v>
                </c:pt>
                <c:pt idx="3263">
                  <c:v>2.5351570404902902E-15</c:v>
                </c:pt>
                <c:pt idx="3264">
                  <c:v>2.5466947719030602E-15</c:v>
                </c:pt>
                <c:pt idx="3265">
                  <c:v>2.5583114470511702E-15</c:v>
                </c:pt>
                <c:pt idx="3266">
                  <c:v>2.57000768389781E-15</c:v>
                </c:pt>
                <c:pt idx="3267">
                  <c:v>2.5817841049397401E-15</c:v>
                </c:pt>
                <c:pt idx="3268">
                  <c:v>2.5936413372193499E-15</c:v>
                </c:pt>
                <c:pt idx="3269">
                  <c:v>2.6055800123361398E-15</c:v>
                </c:pt>
                <c:pt idx="3270">
                  <c:v>2.6176007664573298E-15</c:v>
                </c:pt>
                <c:pt idx="3271">
                  <c:v>2.6297042403277399E-15</c:v>
                </c:pt>
                <c:pt idx="3272">
                  <c:v>2.6418910792789198E-15</c:v>
                </c:pt>
                <c:pt idx="3273">
                  <c:v>2.6541619332374001E-15</c:v>
                </c:pt>
                <c:pt idx="3274">
                  <c:v>2.6665174567320702E-15</c:v>
                </c:pt>
                <c:pt idx="3275">
                  <c:v>2.67895830890074E-15</c:v>
                </c:pt>
                <c:pt idx="3276">
                  <c:v>2.6914851534957199E-15</c:v>
                </c:pt>
                <c:pt idx="3277">
                  <c:v>2.70409865888846E-15</c:v>
                </c:pt>
                <c:pt idx="3278">
                  <c:v>2.7167994980731899E-15</c:v>
                </c:pt>
                <c:pt idx="3279">
                  <c:v>2.7295883486696E-15</c:v>
                </c:pt>
                <c:pt idx="3280">
                  <c:v>2.74246589292433E-15</c:v>
                </c:pt>
                <c:pt idx="3281">
                  <c:v>2.7554328177115198E-15</c:v>
                </c:pt>
                <c:pt idx="3282">
                  <c:v>2.7684898145321402E-15</c:v>
                </c:pt>
                <c:pt idx="3283">
                  <c:v>2.7816375795120698E-15</c:v>
                </c:pt>
                <c:pt idx="3284">
                  <c:v>2.7948768133992201E-15</c:v>
                </c:pt>
                <c:pt idx="3285">
                  <c:v>2.80820822155909E-15</c:v>
                </c:pt>
                <c:pt idx="3286">
                  <c:v>2.82163251396927E-15</c:v>
                </c:pt>
                <c:pt idx="3287">
                  <c:v>2.8351504052124799E-15</c:v>
                </c:pt>
                <c:pt idx="3288">
                  <c:v>2.84876261446827E-15</c:v>
                </c:pt>
                <c:pt idx="3289">
                  <c:v>2.86246986550334E-15</c:v>
                </c:pt>
                <c:pt idx="3290">
                  <c:v>2.87627288666031E-15</c:v>
                </c:pt>
                <c:pt idx="3291">
                  <c:v>2.8901724108449901E-15</c:v>
                </c:pt>
                <c:pt idx="3292">
                  <c:v>2.9041691755121902E-15</c:v>
                </c:pt>
                <c:pt idx="3293">
                  <c:v>2.9182639226497001E-15</c:v>
                </c:pt>
                <c:pt idx="3294">
                  <c:v>2.9324573987609401E-15</c:v>
                </c:pt>
                <c:pt idx="3295">
                  <c:v>2.9467503548454798E-15</c:v>
                </c:pt>
                <c:pt idx="3296">
                  <c:v>2.9611435463782102E-15</c:v>
                </c:pt>
                <c:pt idx="3297">
                  <c:v>2.9756377332863401E-15</c:v>
                </c:pt>
                <c:pt idx="3298">
                  <c:v>2.9902336799247701E-15</c:v>
                </c:pt>
                <c:pt idx="3299">
                  <c:v>3.0049321550494002E-15</c:v>
                </c:pt>
                <c:pt idx="3300">
                  <c:v>3.0197339317885101E-15</c:v>
                </c:pt>
                <c:pt idx="3301">
                  <c:v>3.0346397876120502E-15</c:v>
                </c:pt>
                <c:pt idx="3302">
                  <c:v>3.0496505042988601E-15</c:v>
                </c:pt>
                <c:pt idx="3303">
                  <c:v>3.0647668679016399E-15</c:v>
                </c:pt>
                <c:pt idx="3304">
                  <c:v>3.07998966870989E-15</c:v>
                </c:pt>
                <c:pt idx="3305">
                  <c:v>3.0953197012102499E-15</c:v>
                </c:pt>
                <c:pt idx="3306">
                  <c:v>3.1107577640447799E-15</c:v>
                </c:pt>
                <c:pt idx="3307">
                  <c:v>3.1263046599665498E-15</c:v>
                </c:pt>
                <c:pt idx="3308">
                  <c:v>3.1419611957929599E-15</c:v>
                </c:pt>
                <c:pt idx="3309">
                  <c:v>3.1577281823563398E-15</c:v>
                </c:pt>
                <c:pt idx="3310">
                  <c:v>3.1736064344519398E-15</c:v>
                </c:pt>
                <c:pt idx="3311">
                  <c:v>3.1895967707832499E-15</c:v>
                </c:pt>
                <c:pt idx="3312">
                  <c:v>3.2057000139045002E-15</c:v>
                </c:pt>
                <c:pt idx="3313">
                  <c:v>3.2219169901602798E-15</c:v>
                </c:pt>
                <c:pt idx="3314">
                  <c:v>3.2382485296223001E-15</c:v>
                </c:pt>
                <c:pt idx="3315">
                  <c:v>3.2546954660229801E-15</c:v>
                </c:pt>
                <c:pt idx="3316">
                  <c:v>3.27125863668615E-15</c:v>
                </c:pt>
                <c:pt idx="3317">
                  <c:v>3.2879388824542998E-15</c:v>
                </c:pt>
                <c:pt idx="3318">
                  <c:v>3.30473704761282E-15</c:v>
                </c:pt>
                <c:pt idx="3319">
                  <c:v>3.3216539798107301E-15</c:v>
                </c:pt>
                <c:pt idx="3320">
                  <c:v>3.3386905299779601E-15</c:v>
                </c:pt>
                <c:pt idx="3321">
                  <c:v>3.35584755223924E-15</c:v>
                </c:pt>
                <c:pt idx="3322">
                  <c:v>3.3731259038241902E-15</c:v>
                </c:pt>
                <c:pt idx="3323">
                  <c:v>3.3905264449738198E-15</c:v>
                </c:pt>
                <c:pt idx="3324">
                  <c:v>3.40805003884314E-15</c:v>
                </c:pt>
                <c:pt idx="3325">
                  <c:v>3.4256975513999501E-15</c:v>
                </c:pt>
                <c:pt idx="3326">
                  <c:v>3.4434698513195E-15</c:v>
                </c:pt>
                <c:pt idx="3327">
                  <c:v>3.4613678098751901E-15</c:v>
                </c:pt>
                <c:pt idx="3328">
                  <c:v>3.4793923008249102E-15</c:v>
                </c:pt>
                <c:pt idx="3329">
                  <c:v>3.4975442002932299E-15</c:v>
                </c:pt>
                <c:pt idx="3330">
                  <c:v>3.5158243866490199E-15</c:v>
                </c:pt>
                <c:pt idx="3331">
                  <c:v>3.5342337403786702E-15</c:v>
                </c:pt>
                <c:pt idx="3332">
                  <c:v>3.5527731439545697E-15</c:v>
                </c:pt>
                <c:pt idx="3333">
                  <c:v>3.5714434816989197E-15</c:v>
                </c:pt>
                <c:pt idx="3334">
                  <c:v>3.5902456396427E-15</c:v>
                </c:pt>
                <c:pt idx="3335">
                  <c:v>3.6091805053795501E-15</c:v>
                </c:pt>
                <c:pt idx="3336">
                  <c:v>3.6282489679146903E-15</c:v>
                </c:pt>
                <c:pt idx="3337">
                  <c:v>3.6474519175085897E-15</c:v>
                </c:pt>
                <c:pt idx="3338">
                  <c:v>3.6667902455152198E-15</c:v>
                </c:pt>
                <c:pt idx="3339">
                  <c:v>3.6862648442150503E-15</c:v>
                </c:pt>
                <c:pt idx="3340">
                  <c:v>3.7058766066422301E-15</c:v>
                </c:pt>
                <c:pt idx="3341">
                  <c:v>3.7256264264063201E-15</c:v>
                </c:pt>
                <c:pt idx="3342">
                  <c:v>3.74551519750792E-15</c:v>
                </c:pt>
                <c:pt idx="3343">
                  <c:v>3.7655438141486102E-15</c:v>
                </c:pt>
                <c:pt idx="3344">
                  <c:v>3.7857131705345897E-15</c:v>
                </c:pt>
                <c:pt idx="3345">
                  <c:v>3.8060241606742303E-15</c:v>
                </c:pt>
                <c:pt idx="3346">
                  <c:v>3.8264776781691598E-15</c:v>
                </c:pt>
                <c:pt idx="3347">
                  <c:v>3.8470746159989602E-15</c:v>
                </c:pt>
                <c:pt idx="3348">
                  <c:v>3.8678158662990904E-15</c:v>
                </c:pt>
                <c:pt idx="3349">
                  <c:v>3.8887023201322098E-15</c:v>
                </c:pt>
                <c:pt idx="3350">
                  <c:v>3.90973486725239E-15</c:v>
                </c:pt>
                <c:pt idx="3351">
                  <c:v>3.9309143958624496E-15</c:v>
                </c:pt>
                <c:pt idx="3352">
                  <c:v>3.9522417923639E-15</c:v>
                </c:pt>
                <c:pt idx="3353">
                  <c:v>3.9737179410996703E-15</c:v>
                </c:pt>
                <c:pt idx="3354">
                  <c:v>3.9953437240893004E-15</c:v>
                </c:pt>
                <c:pt idx="3355">
                  <c:v>4.0171200207563599E-15</c:v>
                </c:pt>
                <c:pt idx="3356">
                  <c:v>4.0390477076483098E-15</c:v>
                </c:pt>
                <c:pt idx="3357">
                  <c:v>4.0611276581481098E-15</c:v>
                </c:pt>
                <c:pt idx="3358">
                  <c:v>4.0833607421778801E-15</c:v>
                </c:pt>
                <c:pt idx="3359">
                  <c:v>4.1057478258943297E-15</c:v>
                </c:pt>
                <c:pt idx="3360">
                  <c:v>4.1282897713756203E-15</c:v>
                </c:pt>
                <c:pt idx="3361">
                  <c:v>4.1509874362997001E-15</c:v>
                </c:pt>
                <c:pt idx="3362">
                  <c:v>4.17384167361396E-15</c:v>
                </c:pt>
                <c:pt idx="3363">
                  <c:v>4.19685333119583E-15</c:v>
                </c:pt>
                <c:pt idx="3364">
                  <c:v>4.2200232515045302E-15</c:v>
                </c:pt>
                <c:pt idx="3365">
                  <c:v>4.2433522712232797E-15</c:v>
                </c:pt>
                <c:pt idx="3366">
                  <c:v>4.2668412208924797E-15</c:v>
                </c:pt>
                <c:pt idx="3367">
                  <c:v>4.2904909245329903E-15</c:v>
                </c:pt>
                <c:pt idx="3368">
                  <c:v>4.3143021992599202E-15</c:v>
                </c:pt>
                <c:pt idx="3369">
                  <c:v>4.3382758548864497E-15</c:v>
                </c:pt>
                <c:pt idx="3370">
                  <c:v>4.3624126935175901E-15</c:v>
                </c:pt>
                <c:pt idx="3371">
                  <c:v>4.38671350913374E-15</c:v>
                </c:pt>
                <c:pt idx="3372">
                  <c:v>4.4111790871638598E-15</c:v>
                </c:pt>
                <c:pt idx="3373">
                  <c:v>4.4358102040480797E-15</c:v>
                </c:pt>
                <c:pt idx="3374">
                  <c:v>4.4606076267896999E-15</c:v>
                </c:pt>
                <c:pt idx="3375">
                  <c:v>4.4855721124960999E-15</c:v>
                </c:pt>
                <c:pt idx="3376">
                  <c:v>4.5107044079088801E-15</c:v>
                </c:pt>
                <c:pt idx="3377">
                  <c:v>4.5360052489225101E-15</c:v>
                </c:pt>
                <c:pt idx="3378">
                  <c:v>4.5614753600919198E-15</c:v>
                </c:pt>
                <c:pt idx="3379">
                  <c:v>4.5871154541282901E-15</c:v>
                </c:pt>
                <c:pt idx="3380">
                  <c:v>4.6129262313833399E-15</c:v>
                </c:pt>
                <c:pt idx="3381">
                  <c:v>4.6389083793216898E-15</c:v>
                </c:pt>
                <c:pt idx="3382">
                  <c:v>4.6650625719812199E-15</c:v>
                </c:pt>
                <c:pt idx="3383">
                  <c:v>4.6913894694213603E-15</c:v>
                </c:pt>
                <c:pt idx="3384">
                  <c:v>4.7178897171589702E-15</c:v>
                </c:pt>
                <c:pt idx="3385">
                  <c:v>4.7445639455918098E-15</c:v>
                </c:pt>
                <c:pt idx="3386">
                  <c:v>4.7714127694094298E-15</c:v>
                </c:pt>
                <c:pt idx="3387">
                  <c:v>4.79843678699133E-15</c:v>
                </c:pt>
                <c:pt idx="3388">
                  <c:v>4.8256365797920301E-15</c:v>
                </c:pt>
                <c:pt idx="3389">
                  <c:v>4.8530127117135801E-15</c:v>
                </c:pt>
                <c:pt idx="3390">
                  <c:v>4.8805657284642798E-15</c:v>
                </c:pt>
                <c:pt idx="3391">
                  <c:v>4.9082961569047697E-15</c:v>
                </c:pt>
                <c:pt idx="3392">
                  <c:v>4.9362045043801399E-15</c:v>
                </c:pt>
                <c:pt idx="3393">
                  <c:v>4.96429125803892E-15</c:v>
                </c:pt>
                <c:pt idx="3394">
                  <c:v>4.99255688413823E-15</c:v>
                </c:pt>
                <c:pt idx="3395">
                  <c:v>5.0210018273352103E-15</c:v>
                </c:pt>
                <c:pt idx="3396">
                  <c:v>5.0496265099645697E-15</c:v>
                </c:pt>
                <c:pt idx="3397">
                  <c:v>5.0784313313023602E-15</c:v>
                </c:pt>
                <c:pt idx="3398">
                  <c:v>5.1074166668152899E-15</c:v>
                </c:pt>
                <c:pt idx="3399">
                  <c:v>5.1365828673965498E-15</c:v>
                </c:pt>
                <c:pt idx="3400">
                  <c:v>5.1659302585867098E-15</c:v>
                </c:pt>
                <c:pt idx="3401">
                  <c:v>5.1954591397810197E-15</c:v>
                </c:pt>
                <c:pt idx="3402">
                  <c:v>5.2251697834218298E-15</c:v>
                </c:pt>
                <c:pt idx="3403">
                  <c:v>5.2550624341769998E-15</c:v>
                </c:pt>
                <c:pt idx="3404">
                  <c:v>5.2851373081038003E-15</c:v>
                </c:pt>
                <c:pt idx="3405">
                  <c:v>5.3153945917981601E-15</c:v>
                </c:pt>
                <c:pt idx="3406">
                  <c:v>5.3458344415298201E-15</c:v>
                </c:pt>
                <c:pt idx="3407">
                  <c:v>5.3764569823626601E-15</c:v>
                </c:pt>
                <c:pt idx="3408">
                  <c:v>5.4072623072605699E-15</c:v>
                </c:pt>
                <c:pt idx="3409">
                  <c:v>5.4382504761793197E-15</c:v>
                </c:pt>
                <c:pt idx="3410">
                  <c:v>5.4694215151431697E-15</c:v>
                </c:pt>
                <c:pt idx="3411">
                  <c:v>5.50077541530791E-15</c:v>
                </c:pt>
                <c:pt idx="3412">
                  <c:v>5.5323121320089903E-15</c:v>
                </c:pt>
                <c:pt idx="3413">
                  <c:v>5.5640315837954902E-15</c:v>
                </c:pt>
                <c:pt idx="3414">
                  <c:v>5.5959336514501499E-15</c:v>
                </c:pt>
                <c:pt idx="3415">
                  <c:v>5.62801817699485E-15</c:v>
                </c:pt>
                <c:pt idx="3416">
                  <c:v>5.6602849626825401E-15</c:v>
                </c:pt>
                <c:pt idx="3417">
                  <c:v>5.6927337699748998E-15</c:v>
                </c:pt>
                <c:pt idx="3418">
                  <c:v>5.72536431850657E-15</c:v>
                </c:pt>
                <c:pt idx="3419">
                  <c:v>5.7581762850357897E-15</c:v>
                </c:pt>
                <c:pt idx="3420">
                  <c:v>5.7911693023814298E-15</c:v>
                </c:pt>
                <c:pt idx="3421">
                  <c:v>5.8243429583472297E-15</c:v>
                </c:pt>
                <c:pt idx="3422">
                  <c:v>5.8576967946327098E-15</c:v>
                </c:pt>
                <c:pt idx="3423">
                  <c:v>5.8912303057316701E-15</c:v>
                </c:pt>
                <c:pt idx="3424">
                  <c:v>5.9249429378180997E-15</c:v>
                </c:pt>
                <c:pt idx="3425">
                  <c:v>5.95883408761999E-15</c:v>
                </c:pt>
                <c:pt idx="3426">
                  <c:v>5.9929031012813202E-15</c:v>
                </c:pt>
                <c:pt idx="3427">
                  <c:v>6.0271492732123996E-15</c:v>
                </c:pt>
                <c:pt idx="3428">
                  <c:v>6.0615718449293E-15</c:v>
                </c:pt>
                <c:pt idx="3429">
                  <c:v>6.0961700038823204E-15</c:v>
                </c:pt>
                <c:pt idx="3430">
                  <c:v>6.1309428822741997E-15</c:v>
                </c:pt>
                <c:pt idx="3431">
                  <c:v>6.1658895558684496E-15</c:v>
                </c:pt>
                <c:pt idx="3432">
                  <c:v>6.20100904278792E-15</c:v>
                </c:pt>
                <c:pt idx="3433">
                  <c:v>6.2363003023049702E-15</c:v>
                </c:pt>
                <c:pt idx="3434">
                  <c:v>6.2717622336226098E-15</c:v>
                </c:pt>
                <c:pt idx="3435">
                  <c:v>6.3073936746480997E-15</c:v>
                </c:pt>
                <c:pt idx="3436">
                  <c:v>6.3431934007592003E-15</c:v>
                </c:pt>
                <c:pt idx="3437">
                  <c:v>6.3791601235635199E-15</c:v>
                </c:pt>
                <c:pt idx="3438">
                  <c:v>6.4152924896520797E-15</c:v>
                </c:pt>
                <c:pt idx="3439">
                  <c:v>6.45158907934726E-15</c:v>
                </c:pt>
                <c:pt idx="3440">
                  <c:v>6.4880484054462402E-15</c:v>
                </c:pt>
                <c:pt idx="3441">
                  <c:v>6.5246689119603901E-15</c:v>
                </c:pt>
                <c:pt idx="3442">
                  <c:v>6.56144897285163E-15</c:v>
                </c:pt>
                <c:pt idx="3443">
                  <c:v>6.5983868907662499E-15</c:v>
                </c:pt>
                <c:pt idx="3444">
                  <c:v>6.6354808957675697E-15</c:v>
                </c:pt>
                <c:pt idx="3445">
                  <c:v>6.6727291440675704E-15</c:v>
                </c:pt>
                <c:pt idx="3446">
                  <c:v>6.71012971675932E-15</c:v>
                </c:pt>
                <c:pt idx="3447">
                  <c:v>6.7476806185501801E-15</c:v>
                </c:pt>
                <c:pt idx="3448">
                  <c:v>6.7853797764977399E-15</c:v>
                </c:pt>
                <c:pt idx="3449">
                  <c:v>6.8232250387487597E-15</c:v>
                </c:pt>
                <c:pt idx="3450">
                  <c:v>6.8612141732826902E-15</c:v>
                </c:pt>
                <c:pt idx="3451">
                  <c:v>6.8993448666605803E-15</c:v>
                </c:pt>
                <c:pt idx="3452">
                  <c:v>6.9376147227807302E-15</c:v>
                </c:pt>
                <c:pt idx="3453">
                  <c:v>6.9760212616421298E-15</c:v>
                </c:pt>
                <c:pt idx="3454">
                  <c:v>7.0145619181172397E-15</c:v>
                </c:pt>
                <c:pt idx="3455">
                  <c:v>7.05323404073471E-15</c:v>
                </c:pt>
                <c:pt idx="3456">
                  <c:v>7.0920348904742301E-15</c:v>
                </c:pt>
                <c:pt idx="3457">
                  <c:v>7.1309616395742998E-15</c:v>
                </c:pt>
                <c:pt idx="3458">
                  <c:v>7.17001137035433E-15</c:v>
                </c:pt>
                <c:pt idx="3459">
                  <c:v>7.2091810740528494E-15</c:v>
                </c:pt>
                <c:pt idx="3460">
                  <c:v>7.2484676496830598E-15</c:v>
                </c:pt>
                <c:pt idx="3461">
                  <c:v>7.2878679029072193E-15</c:v>
                </c:pt>
                <c:pt idx="3462">
                  <c:v>7.3273785449316198E-15</c:v>
                </c:pt>
                <c:pt idx="3463">
                  <c:v>7.36699619142368E-15</c:v>
                </c:pt>
                <c:pt idx="3464">
                  <c:v>7.4067173614527405E-15</c:v>
                </c:pt>
                <c:pt idx="3465">
                  <c:v>7.4465384764563098E-15</c:v>
                </c:pt>
                <c:pt idx="3466">
                  <c:v>7.4864558592335007E-15</c:v>
                </c:pt>
                <c:pt idx="3467">
                  <c:v>7.5264657329674306E-15</c:v>
                </c:pt>
                <c:pt idx="3468">
                  <c:v>7.5665642202782893E-15</c:v>
                </c:pt>
                <c:pt idx="3469">
                  <c:v>7.6067473423091904E-15</c:v>
                </c:pt>
                <c:pt idx="3470">
                  <c:v>7.6470110178461599E-15</c:v>
                </c:pt>
                <c:pt idx="3471">
                  <c:v>7.6873510624750199E-15</c:v>
                </c:pt>
                <c:pt idx="3472">
                  <c:v>7.7277631877760301E-15</c:v>
                </c:pt>
                <c:pt idx="3473">
                  <c:v>7.7682430005593407E-15</c:v>
                </c:pt>
                <c:pt idx="3474">
                  <c:v>7.8087860021425805E-15</c:v>
                </c:pt>
                <c:pt idx="3475">
                  <c:v>7.8493875876727996E-15</c:v>
                </c:pt>
                <c:pt idx="3476">
                  <c:v>7.8900430454949701E-15</c:v>
                </c:pt>
                <c:pt idx="3477">
                  <c:v>7.9307475565691005E-15</c:v>
                </c:pt>
                <c:pt idx="3478">
                  <c:v>7.9714961939377997E-15</c:v>
                </c:pt>
                <c:pt idx="3479">
                  <c:v>8.0122839222470602E-15</c:v>
                </c:pt>
                <c:pt idx="3480">
                  <c:v>8.0531055973216898E-15</c:v>
                </c:pt>
                <c:pt idx="3481">
                  <c:v>8.0939559657983196E-15</c:v>
                </c:pt>
                <c:pt idx="3482">
                  <c:v>8.1348296648173895E-15</c:v>
                </c:pt>
                <c:pt idx="3483">
                  <c:v>8.1757212217772295E-15</c:v>
                </c:pt>
                <c:pt idx="3484">
                  <c:v>8.2166250541517107E-15</c:v>
                </c:pt>
                <c:pt idx="3485">
                  <c:v>8.2575354693741395E-15</c:v>
                </c:pt>
                <c:pt idx="3486">
                  <c:v>8.2984466647894006E-15</c:v>
                </c:pt>
                <c:pt idx="3487">
                  <c:v>8.3393527276768997E-15</c:v>
                </c:pt>
                <c:pt idx="3488">
                  <c:v>8.3802476353460308E-15</c:v>
                </c:pt>
                <c:pt idx="3489">
                  <c:v>8.4211252553072303E-15</c:v>
                </c:pt>
                <c:pt idx="3490">
                  <c:v>8.4619793455198298E-15</c:v>
                </c:pt>
                <c:pt idx="3491">
                  <c:v>8.5028035547198796E-15</c:v>
                </c:pt>
                <c:pt idx="3492">
                  <c:v>8.5435914228294699E-15</c:v>
                </c:pt>
                <c:pt idx="3493">
                  <c:v>8.5843363814502198E-15</c:v>
                </c:pt>
                <c:pt idx="3494">
                  <c:v>8.6250317544426896E-15</c:v>
                </c:pt>
                <c:pt idx="3495">
                  <c:v>8.6656707585942003E-15</c:v>
                </c:pt>
                <c:pt idx="3496">
                  <c:v>8.7062465043769305E-15</c:v>
                </c:pt>
                <c:pt idx="3497">
                  <c:v>8.7467519967984696E-15</c:v>
                </c:pt>
                <c:pt idx="3498">
                  <c:v>8.7871801363468807E-15</c:v>
                </c:pt>
                <c:pt idx="3499">
                  <c:v>8.8275237200321299E-15</c:v>
                </c:pt>
                <c:pt idx="3500">
                  <c:v>8.8677754425259302E-15</c:v>
                </c:pt>
                <c:pt idx="3501">
                  <c:v>8.9079278974018195E-15</c:v>
                </c:pt>
                <c:pt idx="3502">
                  <c:v>8.9479735784773607E-15</c:v>
                </c:pt>
                <c:pt idx="3503">
                  <c:v>8.9879048812599606E-15</c:v>
                </c:pt>
                <c:pt idx="3504">
                  <c:v>9.0277141044985394E-15</c:v>
                </c:pt>
                <c:pt idx="3505">
                  <c:v>9.0673934518417806E-15</c:v>
                </c:pt>
                <c:pt idx="3506">
                  <c:v>9.1069350336055895E-15</c:v>
                </c:pt>
                <c:pt idx="3507">
                  <c:v>9.1463308686499295E-15</c:v>
                </c:pt>
                <c:pt idx="3508">
                  <c:v>9.1855728863675607E-15</c:v>
                </c:pt>
                <c:pt idx="3509">
                  <c:v>9.2246529287852007E-15</c:v>
                </c:pt>
                <c:pt idx="3510">
                  <c:v>9.2635627527782802E-15</c:v>
                </c:pt>
                <c:pt idx="3511">
                  <c:v>9.3022940324006797E-15</c:v>
                </c:pt>
                <c:pt idx="3512">
                  <c:v>9.3408383613300495E-15</c:v>
                </c:pt>
                <c:pt idx="3513">
                  <c:v>9.3791872554295101E-15</c:v>
                </c:pt>
                <c:pt idx="3514">
                  <c:v>9.4173321554267398E-15</c:v>
                </c:pt>
                <c:pt idx="3515">
                  <c:v>9.4552644297102503E-15</c:v>
                </c:pt>
                <c:pt idx="3516">
                  <c:v>9.49297537724431E-15</c:v>
                </c:pt>
                <c:pt idx="3517">
                  <c:v>9.5304562306015299E-15</c:v>
                </c:pt>
                <c:pt idx="3518">
                  <c:v>9.5676981591142401E-15</c:v>
                </c:pt>
                <c:pt idx="3519">
                  <c:v>9.6046922721442098E-15</c:v>
                </c:pt>
                <c:pt idx="3520">
                  <c:v>9.6414296224701304E-15</c:v>
                </c:pt>
                <c:pt idx="3521">
                  <c:v>9.6779012097933692E-15</c:v>
                </c:pt>
                <c:pt idx="3522">
                  <c:v>9.7140979843604202E-15</c:v>
                </c:pt>
                <c:pt idx="3523">
                  <c:v>9.7500108507020396E-15</c:v>
                </c:pt>
                <c:pt idx="3524">
                  <c:v>9.7856306714883607E-15</c:v>
                </c:pt>
                <c:pt idx="3525">
                  <c:v>9.8209482714976294E-15</c:v>
                </c:pt>
                <c:pt idx="3526">
                  <c:v>9.8559544416992895E-15</c:v>
                </c:pt>
                <c:pt idx="3527">
                  <c:v>9.8906399434479305E-15</c:v>
                </c:pt>
                <c:pt idx="3528">
                  <c:v>9.9249955127880697E-15</c:v>
                </c:pt>
                <c:pt idx="3529">
                  <c:v>9.9590118648669694E-15</c:v>
                </c:pt>
                <c:pt idx="3530">
                  <c:v>9.9926796984537496E-15</c:v>
                </c:pt>
                <c:pt idx="3531">
                  <c:v>1.00259897005628E-14</c:v>
                </c:pt>
                <c:pt idx="3532">
                  <c:v>1.00589325511787E-14</c:v>
                </c:pt>
                <c:pt idx="3533">
                  <c:v>1.0091498928079899E-14</c:v>
                </c:pt>
                <c:pt idx="3534">
                  <c:v>1.01236795117591E-14</c:v>
                </c:pt>
                <c:pt idx="3535">
                  <c:v>1.01554649904364E-14</c:v>
                </c:pt>
                <c:pt idx="3536">
                  <c:v>1.01868460651625E-14</c:v>
                </c:pt>
                <c:pt idx="3537">
                  <c:v>1.02178134550076E-14</c:v>
                </c:pt>
                <c:pt idx="3538">
                  <c:v>1.0248357902334499E-14</c:v>
                </c:pt>
                <c:pt idx="3539">
                  <c:v>1.0278470178149E-14</c:v>
                </c:pt>
                <c:pt idx="3540">
                  <c:v>1.0308141087526001E-14</c:v>
                </c:pt>
                <c:pt idx="3541">
                  <c:v>1.0337361475105901E-14</c:v>
                </c:pt>
                <c:pt idx="3542">
                  <c:v>1.0366122230656799E-14</c:v>
                </c:pt>
                <c:pt idx="3543">
                  <c:v>1.0394414294698501E-14</c:v>
                </c:pt>
                <c:pt idx="3544">
                  <c:v>1.04222286641825E-14</c:v>
                </c:pt>
                <c:pt idx="3545">
                  <c:v>1.0449556398223801E-14</c:v>
                </c:pt>
                <c:pt idx="3546">
                  <c:v>1.04763886238784E-14</c:v>
                </c:pt>
                <c:pt idx="3547">
                  <c:v>1.05027165419626E-14</c:v>
                </c:pt>
                <c:pt idx="3548">
                  <c:v>1.05285314329058E-14</c:v>
                </c:pt>
                <c:pt idx="3549">
                  <c:v>1.05538246626345E-14</c:v>
                </c:pt>
                <c:pt idx="3550">
                  <c:v>1.0578587688478299E-14</c:v>
                </c:pt>
                <c:pt idx="3551">
                  <c:v>1.08294971858375E-14</c:v>
                </c:pt>
                <c:pt idx="3552">
                  <c:v>1.08607448147446E-14</c:v>
                </c:pt>
                <c:pt idx="3553">
                  <c:v>1.08915291999957E-14</c:v>
                </c:pt>
                <c:pt idx="3554">
                  <c:v>1.09218402867203E-14</c:v>
                </c:pt>
                <c:pt idx="3555">
                  <c:v>1.0951668111989399E-14</c:v>
                </c:pt>
                <c:pt idx="3556">
                  <c:v>1.0981002810658201E-14</c:v>
                </c:pt>
                <c:pt idx="3557">
                  <c:v>1.1009834621255699E-14</c:v>
                </c:pt>
                <c:pt idx="3558">
                  <c:v>1.10381538919118E-14</c:v>
                </c:pt>
                <c:pt idx="3559">
                  <c:v>1.10659510863152E-14</c:v>
                </c:pt>
                <c:pt idx="3560">
                  <c:v>1.10932167896921E-14</c:v>
                </c:pt>
                <c:pt idx="3561">
                  <c:v>1.11199417147975E-14</c:v>
                </c:pt>
                <c:pt idx="3562">
                  <c:v>1.1146116707911E-14</c:v>
                </c:pt>
                <c:pt idx="3563">
                  <c:v>1.1171732754827999E-14</c:v>
                </c:pt>
                <c:pt idx="3564">
                  <c:v>1.1196780986837701E-14</c:v>
                </c:pt>
                <c:pt idx="3565">
                  <c:v>1.12212526866795E-14</c:v>
                </c:pt>
                <c:pt idx="3566">
                  <c:v>1.1245139294469099E-14</c:v>
                </c:pt>
                <c:pt idx="3567">
                  <c:v>1.12684324135856E-14</c:v>
                </c:pt>
                <c:pt idx="3568">
                  <c:v>1.1291123816510899E-14</c:v>
                </c:pt>
                <c:pt idx="3569">
                  <c:v>1.13132054506136E-14</c:v>
                </c:pt>
                <c:pt idx="3570">
                  <c:v>1.1334669443867399E-14</c:v>
                </c:pt>
                <c:pt idx="3571">
                  <c:v>1.13555081104974E-14</c:v>
                </c:pt>
                <c:pt idx="3572">
                  <c:v>1.13757139565446E-14</c:v>
                </c:pt>
                <c:pt idx="3573">
                  <c:v>1.139527968534E-14</c:v>
                </c:pt>
                <c:pt idx="3574">
                  <c:v>1.14141982028827E-14</c:v>
                </c:pt>
                <c:pt idx="3575">
                  <c:v>1.14324626231098E-14</c:v>
                </c:pt>
                <c:pt idx="3576">
                  <c:v>1.1450066273053999E-14</c:v>
                </c:pt>
                <c:pt idx="3577">
                  <c:v>1.14670026978787E-14</c:v>
                </c:pt>
                <c:pt idx="3578">
                  <c:v>1.1483265665783901E-14</c:v>
                </c:pt>
                <c:pt idx="3579">
                  <c:v>1.14988491727756E-14</c:v>
                </c:pt>
                <c:pt idx="3580">
                  <c:v>1.1513747447289801E-14</c:v>
                </c:pt>
                <c:pt idx="3581">
                  <c:v>1.1527954954666701E-14</c:v>
                </c:pt>
                <c:pt idx="3582">
                  <c:v>1.15414664014653E-14</c:v>
                </c:pt>
                <c:pt idx="3583">
                  <c:v>1.15542767396136E-14</c:v>
                </c:pt>
                <c:pt idx="3584">
                  <c:v>1.15663811703876E-14</c:v>
                </c:pt>
                <c:pt idx="3585">
                  <c:v>1.15777751482118E-14</c:v>
                </c:pt>
                <c:pt idx="3586">
                  <c:v>1.15884543842768E-14</c:v>
                </c:pt>
                <c:pt idx="3587">
                  <c:v>1.1598414849966999E-14</c:v>
                </c:pt>
                <c:pt idx="3588">
                  <c:v>1.1607652780093999E-14</c:v>
                </c:pt>
                <c:pt idx="3589">
                  <c:v>1.16161646759294E-14</c:v>
                </c:pt>
                <c:pt idx="3590">
                  <c:v>1.16239473080338E-14</c:v>
                </c:pt>
                <c:pt idx="3591">
                  <c:v>1.16309977188755E-14</c:v>
                </c:pt>
                <c:pt idx="3592">
                  <c:v>1.16373132252369E-14</c:v>
                </c:pt>
                <c:pt idx="3593">
                  <c:v>1.1642891420402399E-14</c:v>
                </c:pt>
                <c:pt idx="3594">
                  <c:v>1.1647730176126401E-14</c:v>
                </c:pt>
                <c:pt idx="3595">
                  <c:v>1.1651827644377101E-14</c:v>
                </c:pt>
                <c:pt idx="3596">
                  <c:v>1.16551822588536E-14</c:v>
                </c:pt>
                <c:pt idx="3597">
                  <c:v>1.1657792736273199E-14</c:v>
                </c:pt>
                <c:pt idx="3598">
                  <c:v>1.16596580774284E-14</c:v>
                </c:pt>
                <c:pt idx="3599">
                  <c:v>1.1660777568010399E-14</c:v>
                </c:pt>
              </c:numCache>
            </c:numRef>
          </c:yVal>
          <c:smooth val="1"/>
          <c:extLst>
            <c:ext xmlns:c16="http://schemas.microsoft.com/office/drawing/2014/chart" uri="{C3380CC4-5D6E-409C-BE32-E72D297353CC}">
              <c16:uniqueId val="{00000001-7778-4DE4-9B6E-6B3D8805FD2F}"/>
            </c:ext>
          </c:extLst>
        </c:ser>
        <c:ser>
          <c:idx val="2"/>
          <c:order val="2"/>
          <c:tx>
            <c:v>H=25</c:v>
          </c:tx>
          <c:spPr>
            <a:ln w="19050" cap="rnd">
              <a:solidFill>
                <a:schemeClr val="accent3"/>
              </a:solidFill>
              <a:round/>
            </a:ln>
            <a:effectLst/>
          </c:spPr>
          <c:marker>
            <c:symbol val="none"/>
          </c:marker>
          <c:xVal>
            <c:numRef>
              <c:f>Sheet2!$A$2:$A$3601</c:f>
              <c:numCache>
                <c:formatCode>General</c:formatCode>
                <c:ptCount val="3600"/>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pt idx="71">
                  <c:v>7.1</c:v>
                </c:pt>
                <c:pt idx="72">
                  <c:v>7.2</c:v>
                </c:pt>
                <c:pt idx="73">
                  <c:v>7.3</c:v>
                </c:pt>
                <c:pt idx="74">
                  <c:v>7.4</c:v>
                </c:pt>
                <c:pt idx="75">
                  <c:v>7.5</c:v>
                </c:pt>
                <c:pt idx="76">
                  <c:v>7.6</c:v>
                </c:pt>
                <c:pt idx="77">
                  <c:v>7.7</c:v>
                </c:pt>
                <c:pt idx="78">
                  <c:v>7.8</c:v>
                </c:pt>
                <c:pt idx="79">
                  <c:v>7.9</c:v>
                </c:pt>
                <c:pt idx="80">
                  <c:v>8</c:v>
                </c:pt>
                <c:pt idx="81">
                  <c:v>8.1</c:v>
                </c:pt>
                <c:pt idx="82">
                  <c:v>8.1999999999999993</c:v>
                </c:pt>
                <c:pt idx="83">
                  <c:v>8.3000000000000007</c:v>
                </c:pt>
                <c:pt idx="84">
                  <c:v>8.4</c:v>
                </c:pt>
                <c:pt idx="85">
                  <c:v>8.5</c:v>
                </c:pt>
                <c:pt idx="86">
                  <c:v>8.6</c:v>
                </c:pt>
                <c:pt idx="87">
                  <c:v>8.6999999999999993</c:v>
                </c:pt>
                <c:pt idx="88">
                  <c:v>8.8000000000000007</c:v>
                </c:pt>
                <c:pt idx="89">
                  <c:v>8.9</c:v>
                </c:pt>
                <c:pt idx="90">
                  <c:v>9</c:v>
                </c:pt>
                <c:pt idx="91">
                  <c:v>9.1</c:v>
                </c:pt>
                <c:pt idx="92">
                  <c:v>9.1999999999999993</c:v>
                </c:pt>
                <c:pt idx="93">
                  <c:v>9.3000000000000007</c:v>
                </c:pt>
                <c:pt idx="94">
                  <c:v>9.4</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16.600000000000001</c:v>
                </c:pt>
                <c:pt idx="167">
                  <c:v>16.7</c:v>
                </c:pt>
                <c:pt idx="168">
                  <c:v>16.8</c:v>
                </c:pt>
                <c:pt idx="169">
                  <c:v>16.899999999999999</c:v>
                </c:pt>
                <c:pt idx="170">
                  <c:v>17</c:v>
                </c:pt>
                <c:pt idx="171">
                  <c:v>17.100000000000001</c:v>
                </c:pt>
                <c:pt idx="172">
                  <c:v>17.2</c:v>
                </c:pt>
                <c:pt idx="173">
                  <c:v>17.3</c:v>
                </c:pt>
                <c:pt idx="174">
                  <c:v>17.399999999999999</c:v>
                </c:pt>
                <c:pt idx="175">
                  <c:v>17.5</c:v>
                </c:pt>
                <c:pt idx="176">
                  <c:v>17.600000000000001</c:v>
                </c:pt>
                <c:pt idx="177">
                  <c:v>17.7</c:v>
                </c:pt>
                <c:pt idx="178">
                  <c:v>17.8</c:v>
                </c:pt>
                <c:pt idx="179">
                  <c:v>17.899999999999999</c:v>
                </c:pt>
                <c:pt idx="180">
                  <c:v>18</c:v>
                </c:pt>
                <c:pt idx="181">
                  <c:v>18.100000000000001</c:v>
                </c:pt>
                <c:pt idx="182">
                  <c:v>18.2</c:v>
                </c:pt>
                <c:pt idx="183">
                  <c:v>18.3</c:v>
                </c:pt>
                <c:pt idx="184">
                  <c:v>18.399999999999999</c:v>
                </c:pt>
                <c:pt idx="185">
                  <c:v>18.5</c:v>
                </c:pt>
                <c:pt idx="186">
                  <c:v>18.600000000000001</c:v>
                </c:pt>
                <c:pt idx="187">
                  <c:v>18.7</c:v>
                </c:pt>
                <c:pt idx="188">
                  <c:v>18.8</c:v>
                </c:pt>
                <c:pt idx="189">
                  <c:v>18.899999999999999</c:v>
                </c:pt>
                <c:pt idx="190">
                  <c:v>19</c:v>
                </c:pt>
                <c:pt idx="191">
                  <c:v>19.100000000000001</c:v>
                </c:pt>
                <c:pt idx="192">
                  <c:v>19.2</c:v>
                </c:pt>
                <c:pt idx="193">
                  <c:v>19.3</c:v>
                </c:pt>
                <c:pt idx="194">
                  <c:v>19.399999999999999</c:v>
                </c:pt>
                <c:pt idx="195">
                  <c:v>19.5</c:v>
                </c:pt>
                <c:pt idx="196">
                  <c:v>19.600000000000001</c:v>
                </c:pt>
                <c:pt idx="197">
                  <c:v>19.7</c:v>
                </c:pt>
                <c:pt idx="198">
                  <c:v>19.8</c:v>
                </c:pt>
                <c:pt idx="199">
                  <c:v>19.899999999999999</c:v>
                </c:pt>
                <c:pt idx="200">
                  <c:v>20</c:v>
                </c:pt>
                <c:pt idx="201">
                  <c:v>20.100000000000001</c:v>
                </c:pt>
                <c:pt idx="202">
                  <c:v>20.2</c:v>
                </c:pt>
                <c:pt idx="203">
                  <c:v>20.3</c:v>
                </c:pt>
                <c:pt idx="204">
                  <c:v>20.399999999999999</c:v>
                </c:pt>
                <c:pt idx="205">
                  <c:v>20.5</c:v>
                </c:pt>
                <c:pt idx="206">
                  <c:v>20.6</c:v>
                </c:pt>
                <c:pt idx="207">
                  <c:v>20.7</c:v>
                </c:pt>
                <c:pt idx="208">
                  <c:v>20.8</c:v>
                </c:pt>
                <c:pt idx="209">
                  <c:v>20.9</c:v>
                </c:pt>
                <c:pt idx="210">
                  <c:v>21</c:v>
                </c:pt>
                <c:pt idx="211">
                  <c:v>21.1</c:v>
                </c:pt>
                <c:pt idx="212">
                  <c:v>21.2</c:v>
                </c:pt>
                <c:pt idx="213">
                  <c:v>21.3</c:v>
                </c:pt>
                <c:pt idx="214">
                  <c:v>21.4</c:v>
                </c:pt>
                <c:pt idx="215">
                  <c:v>21.5</c:v>
                </c:pt>
                <c:pt idx="216">
                  <c:v>21.6</c:v>
                </c:pt>
                <c:pt idx="217">
                  <c:v>21.7</c:v>
                </c:pt>
                <c:pt idx="218">
                  <c:v>21.8</c:v>
                </c:pt>
                <c:pt idx="219">
                  <c:v>21.9</c:v>
                </c:pt>
                <c:pt idx="220">
                  <c:v>22</c:v>
                </c:pt>
                <c:pt idx="221">
                  <c:v>22.1</c:v>
                </c:pt>
                <c:pt idx="222">
                  <c:v>22.2</c:v>
                </c:pt>
                <c:pt idx="223">
                  <c:v>22.3</c:v>
                </c:pt>
                <c:pt idx="224">
                  <c:v>22.4</c:v>
                </c:pt>
                <c:pt idx="225">
                  <c:v>22.5</c:v>
                </c:pt>
                <c:pt idx="226">
                  <c:v>22.6</c:v>
                </c:pt>
                <c:pt idx="227">
                  <c:v>22.7</c:v>
                </c:pt>
                <c:pt idx="228">
                  <c:v>22.8</c:v>
                </c:pt>
                <c:pt idx="229">
                  <c:v>22.9</c:v>
                </c:pt>
                <c:pt idx="230">
                  <c:v>23</c:v>
                </c:pt>
                <c:pt idx="231">
                  <c:v>23.1</c:v>
                </c:pt>
                <c:pt idx="232">
                  <c:v>23.2</c:v>
                </c:pt>
                <c:pt idx="233">
                  <c:v>23.3</c:v>
                </c:pt>
                <c:pt idx="234">
                  <c:v>23.4</c:v>
                </c:pt>
                <c:pt idx="235">
                  <c:v>23.5</c:v>
                </c:pt>
                <c:pt idx="236">
                  <c:v>23.6</c:v>
                </c:pt>
                <c:pt idx="237">
                  <c:v>23.7</c:v>
                </c:pt>
                <c:pt idx="238">
                  <c:v>23.8</c:v>
                </c:pt>
                <c:pt idx="239">
                  <c:v>23.9</c:v>
                </c:pt>
                <c:pt idx="240">
                  <c:v>24</c:v>
                </c:pt>
                <c:pt idx="241">
                  <c:v>24.1</c:v>
                </c:pt>
                <c:pt idx="242">
                  <c:v>24.2</c:v>
                </c:pt>
                <c:pt idx="243">
                  <c:v>24.3</c:v>
                </c:pt>
                <c:pt idx="244">
                  <c:v>24.4</c:v>
                </c:pt>
                <c:pt idx="245">
                  <c:v>24.5</c:v>
                </c:pt>
                <c:pt idx="246">
                  <c:v>24.6</c:v>
                </c:pt>
                <c:pt idx="247">
                  <c:v>24.7</c:v>
                </c:pt>
                <c:pt idx="248">
                  <c:v>24.8</c:v>
                </c:pt>
                <c:pt idx="249">
                  <c:v>24.9</c:v>
                </c:pt>
                <c:pt idx="250">
                  <c:v>25</c:v>
                </c:pt>
                <c:pt idx="251">
                  <c:v>25.1</c:v>
                </c:pt>
                <c:pt idx="252">
                  <c:v>25.2</c:v>
                </c:pt>
                <c:pt idx="253">
                  <c:v>25.3</c:v>
                </c:pt>
                <c:pt idx="254">
                  <c:v>25.4</c:v>
                </c:pt>
                <c:pt idx="255">
                  <c:v>25.5</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c:v>
                </c:pt>
                <c:pt idx="277">
                  <c:v>27.7</c:v>
                </c:pt>
                <c:pt idx="278">
                  <c:v>27.8</c:v>
                </c:pt>
                <c:pt idx="279">
                  <c:v>27.9</c:v>
                </c:pt>
                <c:pt idx="280">
                  <c:v>28</c:v>
                </c:pt>
                <c:pt idx="281">
                  <c:v>28.1</c:v>
                </c:pt>
                <c:pt idx="282">
                  <c:v>28.2</c:v>
                </c:pt>
                <c:pt idx="283">
                  <c:v>28.3</c:v>
                </c:pt>
                <c:pt idx="284">
                  <c:v>28.4</c:v>
                </c:pt>
                <c:pt idx="285">
                  <c:v>28.5</c:v>
                </c:pt>
                <c:pt idx="286">
                  <c:v>28.6</c:v>
                </c:pt>
                <c:pt idx="287">
                  <c:v>28.7</c:v>
                </c:pt>
                <c:pt idx="288">
                  <c:v>28.8</c:v>
                </c:pt>
                <c:pt idx="289">
                  <c:v>28.9</c:v>
                </c:pt>
                <c:pt idx="290">
                  <c:v>29</c:v>
                </c:pt>
                <c:pt idx="291">
                  <c:v>29.1</c:v>
                </c:pt>
                <c:pt idx="292">
                  <c:v>29.2</c:v>
                </c:pt>
                <c:pt idx="293">
                  <c:v>29.3</c:v>
                </c:pt>
                <c:pt idx="294">
                  <c:v>29.4</c:v>
                </c:pt>
                <c:pt idx="295">
                  <c:v>29.5</c:v>
                </c:pt>
                <c:pt idx="296">
                  <c:v>29.6</c:v>
                </c:pt>
                <c:pt idx="297">
                  <c:v>29.7</c:v>
                </c:pt>
                <c:pt idx="298">
                  <c:v>29.8</c:v>
                </c:pt>
                <c:pt idx="299">
                  <c:v>29.9</c:v>
                </c:pt>
                <c:pt idx="300">
                  <c:v>30</c:v>
                </c:pt>
                <c:pt idx="301">
                  <c:v>30.1</c:v>
                </c:pt>
                <c:pt idx="302">
                  <c:v>30.2</c:v>
                </c:pt>
                <c:pt idx="303">
                  <c:v>30.3</c:v>
                </c:pt>
                <c:pt idx="304">
                  <c:v>30.4</c:v>
                </c:pt>
                <c:pt idx="305">
                  <c:v>30.5</c:v>
                </c:pt>
                <c:pt idx="306">
                  <c:v>30.6</c:v>
                </c:pt>
                <c:pt idx="307">
                  <c:v>30.7</c:v>
                </c:pt>
                <c:pt idx="308">
                  <c:v>30.8</c:v>
                </c:pt>
                <c:pt idx="309">
                  <c:v>30.9</c:v>
                </c:pt>
                <c:pt idx="310">
                  <c:v>31</c:v>
                </c:pt>
                <c:pt idx="311">
                  <c:v>31.1</c:v>
                </c:pt>
                <c:pt idx="312">
                  <c:v>31.2</c:v>
                </c:pt>
                <c:pt idx="313">
                  <c:v>31.3</c:v>
                </c:pt>
                <c:pt idx="314">
                  <c:v>31.4</c:v>
                </c:pt>
                <c:pt idx="315">
                  <c:v>31.5</c:v>
                </c:pt>
                <c:pt idx="316">
                  <c:v>31.6</c:v>
                </c:pt>
                <c:pt idx="317">
                  <c:v>31.7</c:v>
                </c:pt>
                <c:pt idx="318">
                  <c:v>31.8</c:v>
                </c:pt>
                <c:pt idx="319">
                  <c:v>31.9</c:v>
                </c:pt>
                <c:pt idx="320">
                  <c:v>32</c:v>
                </c:pt>
                <c:pt idx="321">
                  <c:v>32.1</c:v>
                </c:pt>
                <c:pt idx="322">
                  <c:v>32.200000000000003</c:v>
                </c:pt>
                <c:pt idx="323">
                  <c:v>32.299999999999997</c:v>
                </c:pt>
                <c:pt idx="324">
                  <c:v>32.4</c:v>
                </c:pt>
                <c:pt idx="325">
                  <c:v>32.5</c:v>
                </c:pt>
                <c:pt idx="326">
                  <c:v>32.6</c:v>
                </c:pt>
                <c:pt idx="327">
                  <c:v>32.700000000000003</c:v>
                </c:pt>
                <c:pt idx="328">
                  <c:v>32.799999999999997</c:v>
                </c:pt>
                <c:pt idx="329">
                  <c:v>32.9</c:v>
                </c:pt>
                <c:pt idx="330">
                  <c:v>33</c:v>
                </c:pt>
                <c:pt idx="331">
                  <c:v>33.1</c:v>
                </c:pt>
                <c:pt idx="332">
                  <c:v>33.200000000000003</c:v>
                </c:pt>
                <c:pt idx="333">
                  <c:v>33.299999999999997</c:v>
                </c:pt>
                <c:pt idx="334">
                  <c:v>33.4</c:v>
                </c:pt>
                <c:pt idx="335">
                  <c:v>33.5</c:v>
                </c:pt>
                <c:pt idx="336">
                  <c:v>33.6</c:v>
                </c:pt>
                <c:pt idx="337">
                  <c:v>33.700000000000003</c:v>
                </c:pt>
                <c:pt idx="338">
                  <c:v>33.799999999999997</c:v>
                </c:pt>
                <c:pt idx="339">
                  <c:v>33.9</c:v>
                </c:pt>
                <c:pt idx="340">
                  <c:v>34</c:v>
                </c:pt>
                <c:pt idx="341">
                  <c:v>34.1</c:v>
                </c:pt>
                <c:pt idx="342">
                  <c:v>34.200000000000003</c:v>
                </c:pt>
                <c:pt idx="343">
                  <c:v>34.299999999999997</c:v>
                </c:pt>
                <c:pt idx="344">
                  <c:v>34.4</c:v>
                </c:pt>
                <c:pt idx="345">
                  <c:v>34.5</c:v>
                </c:pt>
                <c:pt idx="346">
                  <c:v>34.6</c:v>
                </c:pt>
                <c:pt idx="347">
                  <c:v>34.700000000000003</c:v>
                </c:pt>
                <c:pt idx="348">
                  <c:v>34.799999999999997</c:v>
                </c:pt>
                <c:pt idx="349">
                  <c:v>34.9</c:v>
                </c:pt>
                <c:pt idx="350">
                  <c:v>35</c:v>
                </c:pt>
                <c:pt idx="351">
                  <c:v>35.1</c:v>
                </c:pt>
                <c:pt idx="352">
                  <c:v>35.200000000000003</c:v>
                </c:pt>
                <c:pt idx="353">
                  <c:v>35.299999999999997</c:v>
                </c:pt>
                <c:pt idx="354">
                  <c:v>35.4</c:v>
                </c:pt>
                <c:pt idx="355">
                  <c:v>35.5</c:v>
                </c:pt>
                <c:pt idx="356">
                  <c:v>35.6</c:v>
                </c:pt>
                <c:pt idx="357">
                  <c:v>35.700000000000003</c:v>
                </c:pt>
                <c:pt idx="358">
                  <c:v>35.799999999999997</c:v>
                </c:pt>
                <c:pt idx="359">
                  <c:v>35.9</c:v>
                </c:pt>
                <c:pt idx="360">
                  <c:v>36</c:v>
                </c:pt>
                <c:pt idx="361">
                  <c:v>36.1</c:v>
                </c:pt>
                <c:pt idx="362">
                  <c:v>36.200000000000003</c:v>
                </c:pt>
                <c:pt idx="363">
                  <c:v>36.299999999999997</c:v>
                </c:pt>
                <c:pt idx="364">
                  <c:v>36.4</c:v>
                </c:pt>
                <c:pt idx="365">
                  <c:v>36.5</c:v>
                </c:pt>
                <c:pt idx="366">
                  <c:v>36.6</c:v>
                </c:pt>
                <c:pt idx="367">
                  <c:v>36.700000000000003</c:v>
                </c:pt>
                <c:pt idx="368">
                  <c:v>36.799999999999997</c:v>
                </c:pt>
                <c:pt idx="369">
                  <c:v>36.9</c:v>
                </c:pt>
                <c:pt idx="370">
                  <c:v>37</c:v>
                </c:pt>
                <c:pt idx="371">
                  <c:v>37.1</c:v>
                </c:pt>
                <c:pt idx="372">
                  <c:v>37.200000000000003</c:v>
                </c:pt>
                <c:pt idx="373">
                  <c:v>37.299999999999997</c:v>
                </c:pt>
                <c:pt idx="374">
                  <c:v>37.4</c:v>
                </c:pt>
                <c:pt idx="375">
                  <c:v>37.5</c:v>
                </c:pt>
                <c:pt idx="376">
                  <c:v>37.6</c:v>
                </c:pt>
                <c:pt idx="377">
                  <c:v>37.700000000000003</c:v>
                </c:pt>
                <c:pt idx="378">
                  <c:v>37.799999999999997</c:v>
                </c:pt>
                <c:pt idx="379">
                  <c:v>37.9</c:v>
                </c:pt>
                <c:pt idx="380">
                  <c:v>38</c:v>
                </c:pt>
                <c:pt idx="381">
                  <c:v>38.1</c:v>
                </c:pt>
                <c:pt idx="382">
                  <c:v>38.200000000000003</c:v>
                </c:pt>
                <c:pt idx="383">
                  <c:v>38.299999999999997</c:v>
                </c:pt>
                <c:pt idx="384">
                  <c:v>38.4</c:v>
                </c:pt>
                <c:pt idx="385">
                  <c:v>38.5</c:v>
                </c:pt>
                <c:pt idx="386">
                  <c:v>38.6</c:v>
                </c:pt>
                <c:pt idx="387">
                  <c:v>38.700000000000003</c:v>
                </c:pt>
                <c:pt idx="388">
                  <c:v>38.799999999999997</c:v>
                </c:pt>
                <c:pt idx="389">
                  <c:v>38.9</c:v>
                </c:pt>
                <c:pt idx="390">
                  <c:v>39</c:v>
                </c:pt>
                <c:pt idx="391">
                  <c:v>39.1</c:v>
                </c:pt>
                <c:pt idx="392">
                  <c:v>39.200000000000003</c:v>
                </c:pt>
                <c:pt idx="393">
                  <c:v>39.299999999999997</c:v>
                </c:pt>
                <c:pt idx="394">
                  <c:v>39.4</c:v>
                </c:pt>
                <c:pt idx="395">
                  <c:v>39.5</c:v>
                </c:pt>
                <c:pt idx="396">
                  <c:v>39.6</c:v>
                </c:pt>
                <c:pt idx="397">
                  <c:v>39.700000000000003</c:v>
                </c:pt>
                <c:pt idx="398">
                  <c:v>39.799999999999997</c:v>
                </c:pt>
                <c:pt idx="399">
                  <c:v>39.9</c:v>
                </c:pt>
                <c:pt idx="400">
                  <c:v>40</c:v>
                </c:pt>
                <c:pt idx="401">
                  <c:v>40.1</c:v>
                </c:pt>
                <c:pt idx="402">
                  <c:v>40.200000000000003</c:v>
                </c:pt>
                <c:pt idx="403">
                  <c:v>40.299999999999997</c:v>
                </c:pt>
                <c:pt idx="404">
                  <c:v>40.4</c:v>
                </c:pt>
                <c:pt idx="405">
                  <c:v>40.5</c:v>
                </c:pt>
                <c:pt idx="406">
                  <c:v>40.6</c:v>
                </c:pt>
                <c:pt idx="407">
                  <c:v>40.700000000000003</c:v>
                </c:pt>
                <c:pt idx="408">
                  <c:v>40.799999999999997</c:v>
                </c:pt>
                <c:pt idx="409">
                  <c:v>40.9</c:v>
                </c:pt>
                <c:pt idx="410">
                  <c:v>41</c:v>
                </c:pt>
                <c:pt idx="411">
                  <c:v>41.1</c:v>
                </c:pt>
                <c:pt idx="412">
                  <c:v>41.2</c:v>
                </c:pt>
                <c:pt idx="413">
                  <c:v>41.3</c:v>
                </c:pt>
                <c:pt idx="414">
                  <c:v>41.4</c:v>
                </c:pt>
                <c:pt idx="415">
                  <c:v>41.5</c:v>
                </c:pt>
                <c:pt idx="416">
                  <c:v>41.6</c:v>
                </c:pt>
                <c:pt idx="417">
                  <c:v>41.7</c:v>
                </c:pt>
                <c:pt idx="418">
                  <c:v>41.8</c:v>
                </c:pt>
                <c:pt idx="419">
                  <c:v>41.9</c:v>
                </c:pt>
                <c:pt idx="420">
                  <c:v>42</c:v>
                </c:pt>
                <c:pt idx="421">
                  <c:v>42.1</c:v>
                </c:pt>
                <c:pt idx="422">
                  <c:v>42.2</c:v>
                </c:pt>
                <c:pt idx="423">
                  <c:v>42.3</c:v>
                </c:pt>
                <c:pt idx="424">
                  <c:v>42.4</c:v>
                </c:pt>
                <c:pt idx="425">
                  <c:v>42.5</c:v>
                </c:pt>
                <c:pt idx="426">
                  <c:v>42.6</c:v>
                </c:pt>
                <c:pt idx="427">
                  <c:v>42.7</c:v>
                </c:pt>
                <c:pt idx="428">
                  <c:v>42.8</c:v>
                </c:pt>
                <c:pt idx="429">
                  <c:v>42.9</c:v>
                </c:pt>
                <c:pt idx="430">
                  <c:v>43</c:v>
                </c:pt>
                <c:pt idx="431">
                  <c:v>43.1</c:v>
                </c:pt>
                <c:pt idx="432">
                  <c:v>43.2</c:v>
                </c:pt>
                <c:pt idx="433">
                  <c:v>43.3</c:v>
                </c:pt>
                <c:pt idx="434">
                  <c:v>43.4</c:v>
                </c:pt>
                <c:pt idx="435">
                  <c:v>43.5</c:v>
                </c:pt>
                <c:pt idx="436">
                  <c:v>43.6</c:v>
                </c:pt>
                <c:pt idx="437">
                  <c:v>43.7</c:v>
                </c:pt>
                <c:pt idx="438">
                  <c:v>43.8</c:v>
                </c:pt>
                <c:pt idx="439">
                  <c:v>43.9</c:v>
                </c:pt>
                <c:pt idx="440">
                  <c:v>44</c:v>
                </c:pt>
                <c:pt idx="441">
                  <c:v>44.1</c:v>
                </c:pt>
                <c:pt idx="442">
                  <c:v>44.2</c:v>
                </c:pt>
                <c:pt idx="443">
                  <c:v>44.3</c:v>
                </c:pt>
                <c:pt idx="444">
                  <c:v>44.4</c:v>
                </c:pt>
                <c:pt idx="445">
                  <c:v>44.5</c:v>
                </c:pt>
                <c:pt idx="446">
                  <c:v>44.6</c:v>
                </c:pt>
                <c:pt idx="447">
                  <c:v>44.7</c:v>
                </c:pt>
                <c:pt idx="448">
                  <c:v>44.8</c:v>
                </c:pt>
                <c:pt idx="449">
                  <c:v>44.9</c:v>
                </c:pt>
                <c:pt idx="450">
                  <c:v>45</c:v>
                </c:pt>
                <c:pt idx="451">
                  <c:v>45.1</c:v>
                </c:pt>
                <c:pt idx="452">
                  <c:v>45.2</c:v>
                </c:pt>
                <c:pt idx="453">
                  <c:v>45.3</c:v>
                </c:pt>
                <c:pt idx="454">
                  <c:v>45.4</c:v>
                </c:pt>
                <c:pt idx="455">
                  <c:v>45.5</c:v>
                </c:pt>
                <c:pt idx="456">
                  <c:v>45.6</c:v>
                </c:pt>
                <c:pt idx="457">
                  <c:v>45.7</c:v>
                </c:pt>
                <c:pt idx="458">
                  <c:v>45.8</c:v>
                </c:pt>
                <c:pt idx="459">
                  <c:v>45.9</c:v>
                </c:pt>
                <c:pt idx="460">
                  <c:v>46</c:v>
                </c:pt>
                <c:pt idx="461">
                  <c:v>46.1</c:v>
                </c:pt>
                <c:pt idx="462">
                  <c:v>46.2</c:v>
                </c:pt>
                <c:pt idx="463">
                  <c:v>46.3</c:v>
                </c:pt>
                <c:pt idx="464">
                  <c:v>46.4</c:v>
                </c:pt>
                <c:pt idx="465">
                  <c:v>46.5</c:v>
                </c:pt>
                <c:pt idx="466">
                  <c:v>46.6</c:v>
                </c:pt>
                <c:pt idx="467">
                  <c:v>46.7</c:v>
                </c:pt>
                <c:pt idx="468">
                  <c:v>46.8</c:v>
                </c:pt>
                <c:pt idx="469">
                  <c:v>46.9</c:v>
                </c:pt>
                <c:pt idx="470">
                  <c:v>47</c:v>
                </c:pt>
                <c:pt idx="471">
                  <c:v>47.1</c:v>
                </c:pt>
                <c:pt idx="472">
                  <c:v>47.2</c:v>
                </c:pt>
                <c:pt idx="473">
                  <c:v>47.3</c:v>
                </c:pt>
                <c:pt idx="474">
                  <c:v>47.4</c:v>
                </c:pt>
                <c:pt idx="475">
                  <c:v>47.5</c:v>
                </c:pt>
                <c:pt idx="476">
                  <c:v>47.6</c:v>
                </c:pt>
                <c:pt idx="477">
                  <c:v>47.7</c:v>
                </c:pt>
                <c:pt idx="478">
                  <c:v>47.8</c:v>
                </c:pt>
                <c:pt idx="479">
                  <c:v>47.9</c:v>
                </c:pt>
                <c:pt idx="480">
                  <c:v>48</c:v>
                </c:pt>
                <c:pt idx="481">
                  <c:v>48.1</c:v>
                </c:pt>
                <c:pt idx="482">
                  <c:v>48.2</c:v>
                </c:pt>
                <c:pt idx="483">
                  <c:v>48.3</c:v>
                </c:pt>
                <c:pt idx="484">
                  <c:v>48.4</c:v>
                </c:pt>
                <c:pt idx="485">
                  <c:v>48.5</c:v>
                </c:pt>
                <c:pt idx="486">
                  <c:v>48.6</c:v>
                </c:pt>
                <c:pt idx="487">
                  <c:v>48.7</c:v>
                </c:pt>
                <c:pt idx="488">
                  <c:v>48.8</c:v>
                </c:pt>
                <c:pt idx="489">
                  <c:v>48.9</c:v>
                </c:pt>
                <c:pt idx="490">
                  <c:v>49</c:v>
                </c:pt>
                <c:pt idx="491">
                  <c:v>49.1</c:v>
                </c:pt>
                <c:pt idx="492">
                  <c:v>49.2</c:v>
                </c:pt>
                <c:pt idx="493">
                  <c:v>49.3</c:v>
                </c:pt>
                <c:pt idx="494">
                  <c:v>49.4</c:v>
                </c:pt>
                <c:pt idx="495">
                  <c:v>49.5</c:v>
                </c:pt>
                <c:pt idx="496">
                  <c:v>49.6</c:v>
                </c:pt>
                <c:pt idx="497">
                  <c:v>49.7</c:v>
                </c:pt>
                <c:pt idx="498">
                  <c:v>49.8</c:v>
                </c:pt>
                <c:pt idx="499">
                  <c:v>49.9</c:v>
                </c:pt>
                <c:pt idx="500">
                  <c:v>50</c:v>
                </c:pt>
                <c:pt idx="501">
                  <c:v>50.1</c:v>
                </c:pt>
                <c:pt idx="502">
                  <c:v>50.2</c:v>
                </c:pt>
                <c:pt idx="503">
                  <c:v>50.3</c:v>
                </c:pt>
                <c:pt idx="504">
                  <c:v>50.4</c:v>
                </c:pt>
                <c:pt idx="505">
                  <c:v>50.5</c:v>
                </c:pt>
                <c:pt idx="506">
                  <c:v>50.6</c:v>
                </c:pt>
                <c:pt idx="507">
                  <c:v>50.7</c:v>
                </c:pt>
                <c:pt idx="508">
                  <c:v>50.8</c:v>
                </c:pt>
                <c:pt idx="509">
                  <c:v>50.9</c:v>
                </c:pt>
                <c:pt idx="510">
                  <c:v>51</c:v>
                </c:pt>
                <c:pt idx="511">
                  <c:v>51.1</c:v>
                </c:pt>
                <c:pt idx="512">
                  <c:v>51.2</c:v>
                </c:pt>
                <c:pt idx="513">
                  <c:v>51.3</c:v>
                </c:pt>
                <c:pt idx="514">
                  <c:v>51.4</c:v>
                </c:pt>
                <c:pt idx="515">
                  <c:v>51.5</c:v>
                </c:pt>
                <c:pt idx="516">
                  <c:v>51.6</c:v>
                </c:pt>
                <c:pt idx="517">
                  <c:v>51.7</c:v>
                </c:pt>
                <c:pt idx="518">
                  <c:v>51.8</c:v>
                </c:pt>
                <c:pt idx="519">
                  <c:v>51.9</c:v>
                </c:pt>
                <c:pt idx="520">
                  <c:v>52</c:v>
                </c:pt>
                <c:pt idx="521">
                  <c:v>52.1</c:v>
                </c:pt>
                <c:pt idx="522">
                  <c:v>52.2</c:v>
                </c:pt>
                <c:pt idx="523">
                  <c:v>52.3</c:v>
                </c:pt>
                <c:pt idx="524">
                  <c:v>52.4</c:v>
                </c:pt>
                <c:pt idx="525">
                  <c:v>52.5</c:v>
                </c:pt>
                <c:pt idx="526">
                  <c:v>52.6</c:v>
                </c:pt>
                <c:pt idx="527">
                  <c:v>52.7</c:v>
                </c:pt>
                <c:pt idx="528">
                  <c:v>52.8</c:v>
                </c:pt>
                <c:pt idx="529">
                  <c:v>52.9</c:v>
                </c:pt>
                <c:pt idx="530">
                  <c:v>53</c:v>
                </c:pt>
                <c:pt idx="531">
                  <c:v>53.1</c:v>
                </c:pt>
                <c:pt idx="532">
                  <c:v>53.2</c:v>
                </c:pt>
                <c:pt idx="533">
                  <c:v>53.3</c:v>
                </c:pt>
                <c:pt idx="534">
                  <c:v>53.4</c:v>
                </c:pt>
                <c:pt idx="535">
                  <c:v>53.5</c:v>
                </c:pt>
                <c:pt idx="536">
                  <c:v>53.6</c:v>
                </c:pt>
                <c:pt idx="537">
                  <c:v>53.7</c:v>
                </c:pt>
                <c:pt idx="538">
                  <c:v>53.8</c:v>
                </c:pt>
                <c:pt idx="539">
                  <c:v>53.9</c:v>
                </c:pt>
                <c:pt idx="540">
                  <c:v>54</c:v>
                </c:pt>
                <c:pt idx="541">
                  <c:v>54.1</c:v>
                </c:pt>
                <c:pt idx="542">
                  <c:v>54.2</c:v>
                </c:pt>
                <c:pt idx="543">
                  <c:v>54.3</c:v>
                </c:pt>
                <c:pt idx="544">
                  <c:v>54.4</c:v>
                </c:pt>
                <c:pt idx="545">
                  <c:v>54.5</c:v>
                </c:pt>
                <c:pt idx="546">
                  <c:v>54.6</c:v>
                </c:pt>
                <c:pt idx="547">
                  <c:v>54.7</c:v>
                </c:pt>
                <c:pt idx="548">
                  <c:v>54.8</c:v>
                </c:pt>
                <c:pt idx="549">
                  <c:v>54.9</c:v>
                </c:pt>
                <c:pt idx="550">
                  <c:v>55</c:v>
                </c:pt>
                <c:pt idx="551">
                  <c:v>55.1</c:v>
                </c:pt>
                <c:pt idx="552">
                  <c:v>55.2</c:v>
                </c:pt>
                <c:pt idx="553">
                  <c:v>55.3</c:v>
                </c:pt>
                <c:pt idx="554">
                  <c:v>55.4</c:v>
                </c:pt>
                <c:pt idx="555">
                  <c:v>55.5</c:v>
                </c:pt>
                <c:pt idx="556">
                  <c:v>55.6</c:v>
                </c:pt>
                <c:pt idx="557">
                  <c:v>55.7</c:v>
                </c:pt>
                <c:pt idx="558">
                  <c:v>55.8</c:v>
                </c:pt>
                <c:pt idx="559">
                  <c:v>55.9</c:v>
                </c:pt>
                <c:pt idx="560">
                  <c:v>56</c:v>
                </c:pt>
                <c:pt idx="561">
                  <c:v>56.1</c:v>
                </c:pt>
                <c:pt idx="562">
                  <c:v>56.2</c:v>
                </c:pt>
                <c:pt idx="563">
                  <c:v>56.3</c:v>
                </c:pt>
                <c:pt idx="564">
                  <c:v>56.4</c:v>
                </c:pt>
                <c:pt idx="565">
                  <c:v>56.5</c:v>
                </c:pt>
                <c:pt idx="566">
                  <c:v>56.6</c:v>
                </c:pt>
                <c:pt idx="567">
                  <c:v>56.7</c:v>
                </c:pt>
                <c:pt idx="568">
                  <c:v>56.8</c:v>
                </c:pt>
                <c:pt idx="569">
                  <c:v>56.9</c:v>
                </c:pt>
                <c:pt idx="570">
                  <c:v>57</c:v>
                </c:pt>
                <c:pt idx="571">
                  <c:v>57.1</c:v>
                </c:pt>
                <c:pt idx="572">
                  <c:v>57.2</c:v>
                </c:pt>
                <c:pt idx="573">
                  <c:v>57.3</c:v>
                </c:pt>
                <c:pt idx="574">
                  <c:v>57.4</c:v>
                </c:pt>
                <c:pt idx="575">
                  <c:v>57.5</c:v>
                </c:pt>
                <c:pt idx="576">
                  <c:v>57.6</c:v>
                </c:pt>
                <c:pt idx="577">
                  <c:v>57.7</c:v>
                </c:pt>
                <c:pt idx="578">
                  <c:v>57.8</c:v>
                </c:pt>
                <c:pt idx="579">
                  <c:v>57.9</c:v>
                </c:pt>
                <c:pt idx="580">
                  <c:v>58</c:v>
                </c:pt>
                <c:pt idx="581">
                  <c:v>58.1</c:v>
                </c:pt>
                <c:pt idx="582">
                  <c:v>58.2</c:v>
                </c:pt>
                <c:pt idx="583">
                  <c:v>58.3</c:v>
                </c:pt>
                <c:pt idx="584">
                  <c:v>58.4</c:v>
                </c:pt>
                <c:pt idx="585">
                  <c:v>58.5</c:v>
                </c:pt>
                <c:pt idx="586">
                  <c:v>58.6</c:v>
                </c:pt>
                <c:pt idx="587">
                  <c:v>58.7</c:v>
                </c:pt>
                <c:pt idx="588">
                  <c:v>58.8</c:v>
                </c:pt>
                <c:pt idx="589">
                  <c:v>58.9</c:v>
                </c:pt>
                <c:pt idx="590">
                  <c:v>59</c:v>
                </c:pt>
                <c:pt idx="591">
                  <c:v>59.1</c:v>
                </c:pt>
                <c:pt idx="592">
                  <c:v>59.2</c:v>
                </c:pt>
                <c:pt idx="593">
                  <c:v>59.3</c:v>
                </c:pt>
                <c:pt idx="594">
                  <c:v>59.4</c:v>
                </c:pt>
                <c:pt idx="595">
                  <c:v>59.5</c:v>
                </c:pt>
                <c:pt idx="596">
                  <c:v>59.6</c:v>
                </c:pt>
                <c:pt idx="597">
                  <c:v>59.7</c:v>
                </c:pt>
                <c:pt idx="598">
                  <c:v>59.8</c:v>
                </c:pt>
                <c:pt idx="599">
                  <c:v>59.9</c:v>
                </c:pt>
                <c:pt idx="600">
                  <c:v>60</c:v>
                </c:pt>
                <c:pt idx="601">
                  <c:v>60.1</c:v>
                </c:pt>
                <c:pt idx="602">
                  <c:v>60.2</c:v>
                </c:pt>
                <c:pt idx="603">
                  <c:v>60.3</c:v>
                </c:pt>
                <c:pt idx="604">
                  <c:v>60.4</c:v>
                </c:pt>
                <c:pt idx="605">
                  <c:v>60.5</c:v>
                </c:pt>
                <c:pt idx="606">
                  <c:v>60.6</c:v>
                </c:pt>
                <c:pt idx="607">
                  <c:v>60.7</c:v>
                </c:pt>
                <c:pt idx="608">
                  <c:v>60.8</c:v>
                </c:pt>
                <c:pt idx="609">
                  <c:v>60.9</c:v>
                </c:pt>
                <c:pt idx="610">
                  <c:v>61</c:v>
                </c:pt>
                <c:pt idx="611">
                  <c:v>61.1</c:v>
                </c:pt>
                <c:pt idx="612">
                  <c:v>61.2</c:v>
                </c:pt>
                <c:pt idx="613">
                  <c:v>61.3</c:v>
                </c:pt>
                <c:pt idx="614">
                  <c:v>61.4</c:v>
                </c:pt>
                <c:pt idx="615">
                  <c:v>61.5</c:v>
                </c:pt>
                <c:pt idx="616">
                  <c:v>61.6</c:v>
                </c:pt>
                <c:pt idx="617">
                  <c:v>61.7</c:v>
                </c:pt>
                <c:pt idx="618">
                  <c:v>61.8</c:v>
                </c:pt>
                <c:pt idx="619">
                  <c:v>61.9</c:v>
                </c:pt>
                <c:pt idx="620">
                  <c:v>62</c:v>
                </c:pt>
                <c:pt idx="621">
                  <c:v>62.1</c:v>
                </c:pt>
                <c:pt idx="622">
                  <c:v>62.2</c:v>
                </c:pt>
                <c:pt idx="623">
                  <c:v>62.3</c:v>
                </c:pt>
                <c:pt idx="624">
                  <c:v>62.4</c:v>
                </c:pt>
                <c:pt idx="625">
                  <c:v>62.5</c:v>
                </c:pt>
                <c:pt idx="626">
                  <c:v>62.6</c:v>
                </c:pt>
                <c:pt idx="627">
                  <c:v>62.7</c:v>
                </c:pt>
                <c:pt idx="628">
                  <c:v>62.8</c:v>
                </c:pt>
                <c:pt idx="629">
                  <c:v>62.9</c:v>
                </c:pt>
                <c:pt idx="630">
                  <c:v>63</c:v>
                </c:pt>
                <c:pt idx="631">
                  <c:v>63.1</c:v>
                </c:pt>
                <c:pt idx="632">
                  <c:v>63.2</c:v>
                </c:pt>
                <c:pt idx="633">
                  <c:v>63.3</c:v>
                </c:pt>
                <c:pt idx="634">
                  <c:v>63.4</c:v>
                </c:pt>
                <c:pt idx="635">
                  <c:v>63.5</c:v>
                </c:pt>
                <c:pt idx="636">
                  <c:v>63.6</c:v>
                </c:pt>
                <c:pt idx="637">
                  <c:v>63.7</c:v>
                </c:pt>
                <c:pt idx="638">
                  <c:v>63.8</c:v>
                </c:pt>
                <c:pt idx="639">
                  <c:v>63.9</c:v>
                </c:pt>
                <c:pt idx="640">
                  <c:v>64</c:v>
                </c:pt>
                <c:pt idx="641">
                  <c:v>64.099999999999994</c:v>
                </c:pt>
                <c:pt idx="642">
                  <c:v>64.2</c:v>
                </c:pt>
                <c:pt idx="643">
                  <c:v>64.3</c:v>
                </c:pt>
                <c:pt idx="644">
                  <c:v>64.400000000000006</c:v>
                </c:pt>
                <c:pt idx="645">
                  <c:v>64.5</c:v>
                </c:pt>
                <c:pt idx="646">
                  <c:v>64.599999999999994</c:v>
                </c:pt>
                <c:pt idx="647">
                  <c:v>64.7</c:v>
                </c:pt>
                <c:pt idx="648">
                  <c:v>64.8</c:v>
                </c:pt>
                <c:pt idx="649">
                  <c:v>64.900000000000006</c:v>
                </c:pt>
                <c:pt idx="650">
                  <c:v>65</c:v>
                </c:pt>
                <c:pt idx="651">
                  <c:v>65.099999999999994</c:v>
                </c:pt>
                <c:pt idx="652">
                  <c:v>65.2</c:v>
                </c:pt>
                <c:pt idx="653">
                  <c:v>65.3</c:v>
                </c:pt>
                <c:pt idx="654">
                  <c:v>65.400000000000006</c:v>
                </c:pt>
                <c:pt idx="655">
                  <c:v>65.5</c:v>
                </c:pt>
                <c:pt idx="656">
                  <c:v>65.599999999999994</c:v>
                </c:pt>
                <c:pt idx="657">
                  <c:v>65.7</c:v>
                </c:pt>
                <c:pt idx="658">
                  <c:v>65.8</c:v>
                </c:pt>
                <c:pt idx="659">
                  <c:v>65.900000000000006</c:v>
                </c:pt>
                <c:pt idx="660">
                  <c:v>66</c:v>
                </c:pt>
                <c:pt idx="661">
                  <c:v>66.099999999999994</c:v>
                </c:pt>
                <c:pt idx="662">
                  <c:v>66.2</c:v>
                </c:pt>
                <c:pt idx="663">
                  <c:v>66.3</c:v>
                </c:pt>
                <c:pt idx="664">
                  <c:v>66.400000000000006</c:v>
                </c:pt>
                <c:pt idx="665">
                  <c:v>66.5</c:v>
                </c:pt>
                <c:pt idx="666">
                  <c:v>66.599999999999994</c:v>
                </c:pt>
                <c:pt idx="667">
                  <c:v>66.7</c:v>
                </c:pt>
                <c:pt idx="668">
                  <c:v>66.8</c:v>
                </c:pt>
                <c:pt idx="669">
                  <c:v>66.900000000000006</c:v>
                </c:pt>
                <c:pt idx="670">
                  <c:v>67</c:v>
                </c:pt>
                <c:pt idx="671">
                  <c:v>67.099999999999994</c:v>
                </c:pt>
                <c:pt idx="672">
                  <c:v>67.2</c:v>
                </c:pt>
                <c:pt idx="673">
                  <c:v>67.3</c:v>
                </c:pt>
                <c:pt idx="674">
                  <c:v>67.400000000000006</c:v>
                </c:pt>
                <c:pt idx="675">
                  <c:v>67.5</c:v>
                </c:pt>
                <c:pt idx="676">
                  <c:v>67.599999999999994</c:v>
                </c:pt>
                <c:pt idx="677">
                  <c:v>67.7</c:v>
                </c:pt>
                <c:pt idx="678">
                  <c:v>67.8</c:v>
                </c:pt>
                <c:pt idx="679">
                  <c:v>67.900000000000006</c:v>
                </c:pt>
                <c:pt idx="680">
                  <c:v>68</c:v>
                </c:pt>
                <c:pt idx="681">
                  <c:v>68.099999999999994</c:v>
                </c:pt>
                <c:pt idx="682">
                  <c:v>68.2</c:v>
                </c:pt>
                <c:pt idx="683">
                  <c:v>68.3</c:v>
                </c:pt>
                <c:pt idx="684">
                  <c:v>68.400000000000006</c:v>
                </c:pt>
                <c:pt idx="685">
                  <c:v>68.5</c:v>
                </c:pt>
                <c:pt idx="686">
                  <c:v>68.599999999999994</c:v>
                </c:pt>
                <c:pt idx="687">
                  <c:v>68.7</c:v>
                </c:pt>
                <c:pt idx="688">
                  <c:v>68.8</c:v>
                </c:pt>
                <c:pt idx="689">
                  <c:v>68.900000000000006</c:v>
                </c:pt>
                <c:pt idx="690">
                  <c:v>69</c:v>
                </c:pt>
                <c:pt idx="691">
                  <c:v>69.099999999999994</c:v>
                </c:pt>
                <c:pt idx="692">
                  <c:v>69.2</c:v>
                </c:pt>
                <c:pt idx="693">
                  <c:v>69.3</c:v>
                </c:pt>
                <c:pt idx="694">
                  <c:v>69.400000000000006</c:v>
                </c:pt>
                <c:pt idx="695">
                  <c:v>69.5</c:v>
                </c:pt>
                <c:pt idx="696">
                  <c:v>69.599999999999994</c:v>
                </c:pt>
                <c:pt idx="697">
                  <c:v>69.7</c:v>
                </c:pt>
                <c:pt idx="698">
                  <c:v>69.8</c:v>
                </c:pt>
                <c:pt idx="699">
                  <c:v>69.900000000000006</c:v>
                </c:pt>
                <c:pt idx="700">
                  <c:v>70</c:v>
                </c:pt>
                <c:pt idx="701">
                  <c:v>70.099999999999994</c:v>
                </c:pt>
                <c:pt idx="702">
                  <c:v>70.2</c:v>
                </c:pt>
                <c:pt idx="703">
                  <c:v>70.3</c:v>
                </c:pt>
                <c:pt idx="704">
                  <c:v>70.400000000000006</c:v>
                </c:pt>
                <c:pt idx="705">
                  <c:v>70.5</c:v>
                </c:pt>
                <c:pt idx="706">
                  <c:v>70.599999999999994</c:v>
                </c:pt>
                <c:pt idx="707">
                  <c:v>70.7</c:v>
                </c:pt>
                <c:pt idx="708">
                  <c:v>70.8</c:v>
                </c:pt>
                <c:pt idx="709">
                  <c:v>70.900000000000006</c:v>
                </c:pt>
                <c:pt idx="710">
                  <c:v>71</c:v>
                </c:pt>
                <c:pt idx="711">
                  <c:v>71.099999999999994</c:v>
                </c:pt>
                <c:pt idx="712">
                  <c:v>71.2</c:v>
                </c:pt>
                <c:pt idx="713">
                  <c:v>71.3</c:v>
                </c:pt>
                <c:pt idx="714">
                  <c:v>71.400000000000006</c:v>
                </c:pt>
                <c:pt idx="715">
                  <c:v>71.5</c:v>
                </c:pt>
                <c:pt idx="716">
                  <c:v>71.599999999999994</c:v>
                </c:pt>
                <c:pt idx="717">
                  <c:v>71.7</c:v>
                </c:pt>
                <c:pt idx="718">
                  <c:v>71.8</c:v>
                </c:pt>
                <c:pt idx="719">
                  <c:v>71.900000000000006</c:v>
                </c:pt>
                <c:pt idx="720">
                  <c:v>72</c:v>
                </c:pt>
                <c:pt idx="721">
                  <c:v>72.099999999999994</c:v>
                </c:pt>
                <c:pt idx="722">
                  <c:v>72.2</c:v>
                </c:pt>
                <c:pt idx="723">
                  <c:v>72.3</c:v>
                </c:pt>
                <c:pt idx="724">
                  <c:v>72.400000000000006</c:v>
                </c:pt>
                <c:pt idx="725">
                  <c:v>72.5</c:v>
                </c:pt>
                <c:pt idx="726">
                  <c:v>72.599999999999994</c:v>
                </c:pt>
                <c:pt idx="727">
                  <c:v>72.7</c:v>
                </c:pt>
                <c:pt idx="728">
                  <c:v>72.8</c:v>
                </c:pt>
                <c:pt idx="729">
                  <c:v>72.900000000000006</c:v>
                </c:pt>
                <c:pt idx="730">
                  <c:v>73</c:v>
                </c:pt>
                <c:pt idx="731">
                  <c:v>73.099999999999994</c:v>
                </c:pt>
                <c:pt idx="732">
                  <c:v>73.2</c:v>
                </c:pt>
                <c:pt idx="733">
                  <c:v>73.3</c:v>
                </c:pt>
                <c:pt idx="734">
                  <c:v>73.400000000000006</c:v>
                </c:pt>
                <c:pt idx="735">
                  <c:v>73.5</c:v>
                </c:pt>
                <c:pt idx="736">
                  <c:v>73.599999999999994</c:v>
                </c:pt>
                <c:pt idx="737">
                  <c:v>73.7</c:v>
                </c:pt>
                <c:pt idx="738">
                  <c:v>73.8</c:v>
                </c:pt>
                <c:pt idx="739">
                  <c:v>73.900000000000006</c:v>
                </c:pt>
                <c:pt idx="740">
                  <c:v>74</c:v>
                </c:pt>
                <c:pt idx="741">
                  <c:v>74.099999999999994</c:v>
                </c:pt>
                <c:pt idx="742">
                  <c:v>74.2</c:v>
                </c:pt>
                <c:pt idx="743">
                  <c:v>74.3</c:v>
                </c:pt>
                <c:pt idx="744">
                  <c:v>74.400000000000006</c:v>
                </c:pt>
                <c:pt idx="745">
                  <c:v>74.5</c:v>
                </c:pt>
                <c:pt idx="746">
                  <c:v>74.599999999999994</c:v>
                </c:pt>
                <c:pt idx="747">
                  <c:v>74.7</c:v>
                </c:pt>
                <c:pt idx="748">
                  <c:v>74.8</c:v>
                </c:pt>
                <c:pt idx="749">
                  <c:v>74.900000000000006</c:v>
                </c:pt>
                <c:pt idx="750">
                  <c:v>75</c:v>
                </c:pt>
                <c:pt idx="751">
                  <c:v>75.099999999999994</c:v>
                </c:pt>
                <c:pt idx="752">
                  <c:v>75.2</c:v>
                </c:pt>
                <c:pt idx="753">
                  <c:v>75.3</c:v>
                </c:pt>
                <c:pt idx="754">
                  <c:v>75.400000000000006</c:v>
                </c:pt>
                <c:pt idx="755">
                  <c:v>75.5</c:v>
                </c:pt>
                <c:pt idx="756">
                  <c:v>75.599999999999994</c:v>
                </c:pt>
                <c:pt idx="757">
                  <c:v>75.7</c:v>
                </c:pt>
                <c:pt idx="758">
                  <c:v>75.8</c:v>
                </c:pt>
                <c:pt idx="759">
                  <c:v>75.900000000000006</c:v>
                </c:pt>
                <c:pt idx="760">
                  <c:v>76</c:v>
                </c:pt>
                <c:pt idx="761">
                  <c:v>76.099999999999994</c:v>
                </c:pt>
                <c:pt idx="762">
                  <c:v>76.2</c:v>
                </c:pt>
                <c:pt idx="763">
                  <c:v>76.3</c:v>
                </c:pt>
                <c:pt idx="764">
                  <c:v>76.400000000000006</c:v>
                </c:pt>
                <c:pt idx="765">
                  <c:v>76.5</c:v>
                </c:pt>
                <c:pt idx="766">
                  <c:v>76.599999999999994</c:v>
                </c:pt>
                <c:pt idx="767">
                  <c:v>76.7</c:v>
                </c:pt>
                <c:pt idx="768">
                  <c:v>76.8</c:v>
                </c:pt>
                <c:pt idx="769">
                  <c:v>76.900000000000006</c:v>
                </c:pt>
                <c:pt idx="770">
                  <c:v>77</c:v>
                </c:pt>
                <c:pt idx="771">
                  <c:v>77.099999999999994</c:v>
                </c:pt>
                <c:pt idx="772">
                  <c:v>77.2</c:v>
                </c:pt>
                <c:pt idx="773">
                  <c:v>77.3</c:v>
                </c:pt>
                <c:pt idx="774">
                  <c:v>77.400000000000006</c:v>
                </c:pt>
                <c:pt idx="775">
                  <c:v>77.5</c:v>
                </c:pt>
                <c:pt idx="776">
                  <c:v>77.599999999999994</c:v>
                </c:pt>
                <c:pt idx="777">
                  <c:v>77.7</c:v>
                </c:pt>
                <c:pt idx="778">
                  <c:v>77.8</c:v>
                </c:pt>
                <c:pt idx="779">
                  <c:v>77.900000000000006</c:v>
                </c:pt>
                <c:pt idx="780">
                  <c:v>78</c:v>
                </c:pt>
                <c:pt idx="781">
                  <c:v>78.099999999999994</c:v>
                </c:pt>
                <c:pt idx="782">
                  <c:v>78.2</c:v>
                </c:pt>
                <c:pt idx="783">
                  <c:v>78.3</c:v>
                </c:pt>
                <c:pt idx="784">
                  <c:v>78.400000000000006</c:v>
                </c:pt>
                <c:pt idx="785">
                  <c:v>78.5</c:v>
                </c:pt>
                <c:pt idx="786">
                  <c:v>78.599999999999994</c:v>
                </c:pt>
                <c:pt idx="787">
                  <c:v>78.7</c:v>
                </c:pt>
                <c:pt idx="788">
                  <c:v>78.8</c:v>
                </c:pt>
                <c:pt idx="789">
                  <c:v>78.900000000000006</c:v>
                </c:pt>
                <c:pt idx="790">
                  <c:v>79</c:v>
                </c:pt>
                <c:pt idx="791">
                  <c:v>79.099999999999994</c:v>
                </c:pt>
                <c:pt idx="792">
                  <c:v>79.2</c:v>
                </c:pt>
                <c:pt idx="793">
                  <c:v>79.3</c:v>
                </c:pt>
                <c:pt idx="794">
                  <c:v>79.400000000000006</c:v>
                </c:pt>
                <c:pt idx="795">
                  <c:v>79.5</c:v>
                </c:pt>
                <c:pt idx="796">
                  <c:v>79.599999999999994</c:v>
                </c:pt>
                <c:pt idx="797">
                  <c:v>79.7</c:v>
                </c:pt>
                <c:pt idx="798">
                  <c:v>79.8</c:v>
                </c:pt>
                <c:pt idx="799">
                  <c:v>79.900000000000006</c:v>
                </c:pt>
                <c:pt idx="800">
                  <c:v>80</c:v>
                </c:pt>
                <c:pt idx="801">
                  <c:v>80.099999999999994</c:v>
                </c:pt>
                <c:pt idx="802">
                  <c:v>80.2</c:v>
                </c:pt>
                <c:pt idx="803">
                  <c:v>80.3</c:v>
                </c:pt>
                <c:pt idx="804">
                  <c:v>80.400000000000006</c:v>
                </c:pt>
                <c:pt idx="805">
                  <c:v>80.5</c:v>
                </c:pt>
                <c:pt idx="806">
                  <c:v>80.599999999999994</c:v>
                </c:pt>
                <c:pt idx="807">
                  <c:v>80.7</c:v>
                </c:pt>
                <c:pt idx="808">
                  <c:v>80.8</c:v>
                </c:pt>
                <c:pt idx="809">
                  <c:v>80.900000000000006</c:v>
                </c:pt>
                <c:pt idx="810">
                  <c:v>81</c:v>
                </c:pt>
                <c:pt idx="811">
                  <c:v>81.099999999999994</c:v>
                </c:pt>
                <c:pt idx="812">
                  <c:v>81.2</c:v>
                </c:pt>
                <c:pt idx="813">
                  <c:v>81.3</c:v>
                </c:pt>
                <c:pt idx="814">
                  <c:v>81.400000000000006</c:v>
                </c:pt>
                <c:pt idx="815">
                  <c:v>81.5</c:v>
                </c:pt>
                <c:pt idx="816">
                  <c:v>81.599999999999994</c:v>
                </c:pt>
                <c:pt idx="817">
                  <c:v>81.7</c:v>
                </c:pt>
                <c:pt idx="818">
                  <c:v>81.8</c:v>
                </c:pt>
                <c:pt idx="819">
                  <c:v>81.900000000000006</c:v>
                </c:pt>
                <c:pt idx="820">
                  <c:v>82</c:v>
                </c:pt>
                <c:pt idx="821">
                  <c:v>82.1</c:v>
                </c:pt>
                <c:pt idx="822">
                  <c:v>82.2</c:v>
                </c:pt>
                <c:pt idx="823">
                  <c:v>82.3</c:v>
                </c:pt>
                <c:pt idx="824">
                  <c:v>82.4</c:v>
                </c:pt>
                <c:pt idx="825">
                  <c:v>82.5</c:v>
                </c:pt>
                <c:pt idx="826">
                  <c:v>82.6</c:v>
                </c:pt>
                <c:pt idx="827">
                  <c:v>82.7</c:v>
                </c:pt>
                <c:pt idx="828">
                  <c:v>82.8</c:v>
                </c:pt>
                <c:pt idx="829">
                  <c:v>82.9</c:v>
                </c:pt>
                <c:pt idx="830">
                  <c:v>83</c:v>
                </c:pt>
                <c:pt idx="831">
                  <c:v>83.1</c:v>
                </c:pt>
                <c:pt idx="832">
                  <c:v>83.2</c:v>
                </c:pt>
                <c:pt idx="833">
                  <c:v>83.3</c:v>
                </c:pt>
                <c:pt idx="834">
                  <c:v>83.4</c:v>
                </c:pt>
                <c:pt idx="835">
                  <c:v>83.5</c:v>
                </c:pt>
                <c:pt idx="836">
                  <c:v>83.6</c:v>
                </c:pt>
                <c:pt idx="837">
                  <c:v>83.7</c:v>
                </c:pt>
                <c:pt idx="838">
                  <c:v>83.8</c:v>
                </c:pt>
                <c:pt idx="839">
                  <c:v>83.9</c:v>
                </c:pt>
                <c:pt idx="840">
                  <c:v>84</c:v>
                </c:pt>
                <c:pt idx="841">
                  <c:v>84.1</c:v>
                </c:pt>
                <c:pt idx="842">
                  <c:v>84.2</c:v>
                </c:pt>
                <c:pt idx="843">
                  <c:v>84.3</c:v>
                </c:pt>
                <c:pt idx="844">
                  <c:v>84.4</c:v>
                </c:pt>
                <c:pt idx="845">
                  <c:v>84.5</c:v>
                </c:pt>
                <c:pt idx="846">
                  <c:v>84.6</c:v>
                </c:pt>
                <c:pt idx="847">
                  <c:v>84.7</c:v>
                </c:pt>
                <c:pt idx="848">
                  <c:v>84.8</c:v>
                </c:pt>
                <c:pt idx="849">
                  <c:v>84.9</c:v>
                </c:pt>
                <c:pt idx="850">
                  <c:v>85</c:v>
                </c:pt>
                <c:pt idx="851">
                  <c:v>85.1</c:v>
                </c:pt>
                <c:pt idx="852">
                  <c:v>85.2</c:v>
                </c:pt>
                <c:pt idx="853">
                  <c:v>85.3</c:v>
                </c:pt>
                <c:pt idx="854">
                  <c:v>85.4</c:v>
                </c:pt>
                <c:pt idx="855">
                  <c:v>85.5</c:v>
                </c:pt>
                <c:pt idx="856">
                  <c:v>85.6</c:v>
                </c:pt>
                <c:pt idx="857">
                  <c:v>85.7</c:v>
                </c:pt>
                <c:pt idx="858">
                  <c:v>85.8</c:v>
                </c:pt>
                <c:pt idx="859">
                  <c:v>85.9</c:v>
                </c:pt>
                <c:pt idx="860">
                  <c:v>86</c:v>
                </c:pt>
                <c:pt idx="861">
                  <c:v>86.1</c:v>
                </c:pt>
                <c:pt idx="862">
                  <c:v>86.2</c:v>
                </c:pt>
                <c:pt idx="863">
                  <c:v>86.3</c:v>
                </c:pt>
                <c:pt idx="864">
                  <c:v>86.4</c:v>
                </c:pt>
                <c:pt idx="865">
                  <c:v>86.5</c:v>
                </c:pt>
                <c:pt idx="866">
                  <c:v>86.6</c:v>
                </c:pt>
                <c:pt idx="867">
                  <c:v>86.7</c:v>
                </c:pt>
                <c:pt idx="868">
                  <c:v>86.8</c:v>
                </c:pt>
                <c:pt idx="869">
                  <c:v>86.9</c:v>
                </c:pt>
                <c:pt idx="870">
                  <c:v>87</c:v>
                </c:pt>
                <c:pt idx="871">
                  <c:v>87.1</c:v>
                </c:pt>
                <c:pt idx="872">
                  <c:v>87.2</c:v>
                </c:pt>
                <c:pt idx="873">
                  <c:v>87.3</c:v>
                </c:pt>
                <c:pt idx="874">
                  <c:v>87.4</c:v>
                </c:pt>
                <c:pt idx="875">
                  <c:v>87.5</c:v>
                </c:pt>
                <c:pt idx="876">
                  <c:v>87.6</c:v>
                </c:pt>
                <c:pt idx="877">
                  <c:v>87.7</c:v>
                </c:pt>
                <c:pt idx="878">
                  <c:v>87.8</c:v>
                </c:pt>
                <c:pt idx="879">
                  <c:v>87.9</c:v>
                </c:pt>
                <c:pt idx="880">
                  <c:v>88</c:v>
                </c:pt>
                <c:pt idx="881">
                  <c:v>88.1</c:v>
                </c:pt>
                <c:pt idx="882">
                  <c:v>88.2</c:v>
                </c:pt>
                <c:pt idx="883">
                  <c:v>88.3</c:v>
                </c:pt>
                <c:pt idx="884">
                  <c:v>88.4</c:v>
                </c:pt>
                <c:pt idx="885">
                  <c:v>88.5</c:v>
                </c:pt>
                <c:pt idx="886">
                  <c:v>88.6</c:v>
                </c:pt>
                <c:pt idx="887">
                  <c:v>88.7</c:v>
                </c:pt>
                <c:pt idx="888">
                  <c:v>88.8</c:v>
                </c:pt>
                <c:pt idx="889">
                  <c:v>88.9</c:v>
                </c:pt>
                <c:pt idx="890">
                  <c:v>89</c:v>
                </c:pt>
                <c:pt idx="891">
                  <c:v>89.1</c:v>
                </c:pt>
                <c:pt idx="892">
                  <c:v>89.2</c:v>
                </c:pt>
                <c:pt idx="893">
                  <c:v>89.3</c:v>
                </c:pt>
                <c:pt idx="894">
                  <c:v>89.4</c:v>
                </c:pt>
                <c:pt idx="895">
                  <c:v>89.5</c:v>
                </c:pt>
                <c:pt idx="896">
                  <c:v>89.6</c:v>
                </c:pt>
                <c:pt idx="897">
                  <c:v>89.7</c:v>
                </c:pt>
                <c:pt idx="898">
                  <c:v>89.8</c:v>
                </c:pt>
                <c:pt idx="899">
                  <c:v>89.9</c:v>
                </c:pt>
                <c:pt idx="900">
                  <c:v>90</c:v>
                </c:pt>
                <c:pt idx="901">
                  <c:v>90.1</c:v>
                </c:pt>
                <c:pt idx="902">
                  <c:v>90.2</c:v>
                </c:pt>
                <c:pt idx="903">
                  <c:v>90.3</c:v>
                </c:pt>
                <c:pt idx="904">
                  <c:v>90.4</c:v>
                </c:pt>
                <c:pt idx="905">
                  <c:v>90.5</c:v>
                </c:pt>
                <c:pt idx="906">
                  <c:v>90.6</c:v>
                </c:pt>
                <c:pt idx="907">
                  <c:v>90.7</c:v>
                </c:pt>
                <c:pt idx="908">
                  <c:v>90.8</c:v>
                </c:pt>
                <c:pt idx="909">
                  <c:v>90.9</c:v>
                </c:pt>
                <c:pt idx="910">
                  <c:v>91</c:v>
                </c:pt>
                <c:pt idx="911">
                  <c:v>91.1</c:v>
                </c:pt>
                <c:pt idx="912">
                  <c:v>91.2</c:v>
                </c:pt>
                <c:pt idx="913">
                  <c:v>91.3</c:v>
                </c:pt>
                <c:pt idx="914">
                  <c:v>91.4</c:v>
                </c:pt>
                <c:pt idx="915">
                  <c:v>91.5</c:v>
                </c:pt>
                <c:pt idx="916">
                  <c:v>91.6</c:v>
                </c:pt>
                <c:pt idx="917">
                  <c:v>91.7</c:v>
                </c:pt>
                <c:pt idx="918">
                  <c:v>91.8</c:v>
                </c:pt>
                <c:pt idx="919">
                  <c:v>91.9</c:v>
                </c:pt>
                <c:pt idx="920">
                  <c:v>92</c:v>
                </c:pt>
                <c:pt idx="921">
                  <c:v>92.1</c:v>
                </c:pt>
                <c:pt idx="922">
                  <c:v>92.2</c:v>
                </c:pt>
                <c:pt idx="923">
                  <c:v>92.3</c:v>
                </c:pt>
                <c:pt idx="924">
                  <c:v>92.4</c:v>
                </c:pt>
                <c:pt idx="925">
                  <c:v>92.5</c:v>
                </c:pt>
                <c:pt idx="926">
                  <c:v>92.6</c:v>
                </c:pt>
                <c:pt idx="927">
                  <c:v>92.7</c:v>
                </c:pt>
                <c:pt idx="928">
                  <c:v>92.8</c:v>
                </c:pt>
                <c:pt idx="929">
                  <c:v>92.9</c:v>
                </c:pt>
                <c:pt idx="930">
                  <c:v>93</c:v>
                </c:pt>
                <c:pt idx="931">
                  <c:v>93.1</c:v>
                </c:pt>
                <c:pt idx="932">
                  <c:v>93.2</c:v>
                </c:pt>
                <c:pt idx="933">
                  <c:v>93.3</c:v>
                </c:pt>
                <c:pt idx="934">
                  <c:v>93.4</c:v>
                </c:pt>
                <c:pt idx="935">
                  <c:v>93.5</c:v>
                </c:pt>
                <c:pt idx="936">
                  <c:v>93.6</c:v>
                </c:pt>
                <c:pt idx="937">
                  <c:v>93.7</c:v>
                </c:pt>
                <c:pt idx="938">
                  <c:v>93.8</c:v>
                </c:pt>
                <c:pt idx="939">
                  <c:v>93.9</c:v>
                </c:pt>
                <c:pt idx="940">
                  <c:v>94</c:v>
                </c:pt>
                <c:pt idx="941">
                  <c:v>94.1</c:v>
                </c:pt>
                <c:pt idx="942">
                  <c:v>94.2</c:v>
                </c:pt>
                <c:pt idx="943">
                  <c:v>94.3</c:v>
                </c:pt>
                <c:pt idx="944">
                  <c:v>94.4</c:v>
                </c:pt>
                <c:pt idx="945">
                  <c:v>94.5</c:v>
                </c:pt>
                <c:pt idx="946">
                  <c:v>94.6</c:v>
                </c:pt>
                <c:pt idx="947">
                  <c:v>94.7</c:v>
                </c:pt>
                <c:pt idx="948">
                  <c:v>94.8</c:v>
                </c:pt>
                <c:pt idx="949">
                  <c:v>94.9</c:v>
                </c:pt>
                <c:pt idx="950">
                  <c:v>95</c:v>
                </c:pt>
                <c:pt idx="951">
                  <c:v>95.1</c:v>
                </c:pt>
                <c:pt idx="952">
                  <c:v>95.2</c:v>
                </c:pt>
                <c:pt idx="953">
                  <c:v>95.3</c:v>
                </c:pt>
                <c:pt idx="954">
                  <c:v>95.4</c:v>
                </c:pt>
                <c:pt idx="955">
                  <c:v>95.5</c:v>
                </c:pt>
                <c:pt idx="956">
                  <c:v>95.6</c:v>
                </c:pt>
                <c:pt idx="957">
                  <c:v>95.7</c:v>
                </c:pt>
                <c:pt idx="958">
                  <c:v>95.8</c:v>
                </c:pt>
                <c:pt idx="959">
                  <c:v>95.9</c:v>
                </c:pt>
                <c:pt idx="960">
                  <c:v>96</c:v>
                </c:pt>
                <c:pt idx="961">
                  <c:v>96.1</c:v>
                </c:pt>
                <c:pt idx="962">
                  <c:v>96.2</c:v>
                </c:pt>
                <c:pt idx="963">
                  <c:v>96.3</c:v>
                </c:pt>
                <c:pt idx="964">
                  <c:v>96.4</c:v>
                </c:pt>
                <c:pt idx="965">
                  <c:v>96.5</c:v>
                </c:pt>
                <c:pt idx="966">
                  <c:v>96.6</c:v>
                </c:pt>
                <c:pt idx="967">
                  <c:v>96.7</c:v>
                </c:pt>
                <c:pt idx="968">
                  <c:v>96.8</c:v>
                </c:pt>
                <c:pt idx="969">
                  <c:v>96.9</c:v>
                </c:pt>
                <c:pt idx="970">
                  <c:v>97</c:v>
                </c:pt>
                <c:pt idx="971">
                  <c:v>97.1</c:v>
                </c:pt>
                <c:pt idx="972">
                  <c:v>97.2</c:v>
                </c:pt>
                <c:pt idx="973">
                  <c:v>97.3</c:v>
                </c:pt>
                <c:pt idx="974">
                  <c:v>97.4</c:v>
                </c:pt>
                <c:pt idx="975">
                  <c:v>97.5</c:v>
                </c:pt>
                <c:pt idx="976">
                  <c:v>97.6</c:v>
                </c:pt>
                <c:pt idx="977">
                  <c:v>97.7</c:v>
                </c:pt>
                <c:pt idx="978">
                  <c:v>97.8</c:v>
                </c:pt>
                <c:pt idx="979">
                  <c:v>97.9</c:v>
                </c:pt>
                <c:pt idx="980">
                  <c:v>98</c:v>
                </c:pt>
                <c:pt idx="981">
                  <c:v>98.1</c:v>
                </c:pt>
                <c:pt idx="982">
                  <c:v>98.2</c:v>
                </c:pt>
                <c:pt idx="983">
                  <c:v>98.3</c:v>
                </c:pt>
                <c:pt idx="984">
                  <c:v>98.4</c:v>
                </c:pt>
                <c:pt idx="985">
                  <c:v>98.5</c:v>
                </c:pt>
                <c:pt idx="986">
                  <c:v>98.6</c:v>
                </c:pt>
                <c:pt idx="987">
                  <c:v>98.7</c:v>
                </c:pt>
                <c:pt idx="988">
                  <c:v>98.8</c:v>
                </c:pt>
                <c:pt idx="989">
                  <c:v>98.9</c:v>
                </c:pt>
                <c:pt idx="990">
                  <c:v>99</c:v>
                </c:pt>
                <c:pt idx="991">
                  <c:v>99.1</c:v>
                </c:pt>
                <c:pt idx="992">
                  <c:v>99.2</c:v>
                </c:pt>
                <c:pt idx="993">
                  <c:v>99.3</c:v>
                </c:pt>
                <c:pt idx="994">
                  <c:v>99.4</c:v>
                </c:pt>
                <c:pt idx="995">
                  <c:v>99.5</c:v>
                </c:pt>
                <c:pt idx="996">
                  <c:v>99.6</c:v>
                </c:pt>
                <c:pt idx="997">
                  <c:v>99.7</c:v>
                </c:pt>
                <c:pt idx="998">
                  <c:v>99.8</c:v>
                </c:pt>
                <c:pt idx="999">
                  <c:v>99.9</c:v>
                </c:pt>
                <c:pt idx="1000">
                  <c:v>100</c:v>
                </c:pt>
                <c:pt idx="1001">
                  <c:v>100.1</c:v>
                </c:pt>
                <c:pt idx="1002">
                  <c:v>100.2</c:v>
                </c:pt>
                <c:pt idx="1003">
                  <c:v>100.3</c:v>
                </c:pt>
                <c:pt idx="1004">
                  <c:v>100.4</c:v>
                </c:pt>
                <c:pt idx="1005">
                  <c:v>100.5</c:v>
                </c:pt>
                <c:pt idx="1006">
                  <c:v>100.6</c:v>
                </c:pt>
                <c:pt idx="1007">
                  <c:v>100.7</c:v>
                </c:pt>
                <c:pt idx="1008">
                  <c:v>100.8</c:v>
                </c:pt>
                <c:pt idx="1009">
                  <c:v>100.9</c:v>
                </c:pt>
                <c:pt idx="1010">
                  <c:v>101</c:v>
                </c:pt>
                <c:pt idx="1011">
                  <c:v>101.1</c:v>
                </c:pt>
                <c:pt idx="1012">
                  <c:v>101.2</c:v>
                </c:pt>
                <c:pt idx="1013">
                  <c:v>101.3</c:v>
                </c:pt>
                <c:pt idx="1014">
                  <c:v>101.4</c:v>
                </c:pt>
                <c:pt idx="1015">
                  <c:v>101.5</c:v>
                </c:pt>
                <c:pt idx="1016">
                  <c:v>101.6</c:v>
                </c:pt>
                <c:pt idx="1017">
                  <c:v>101.7</c:v>
                </c:pt>
                <c:pt idx="1018">
                  <c:v>101.8</c:v>
                </c:pt>
                <c:pt idx="1019">
                  <c:v>101.9</c:v>
                </c:pt>
                <c:pt idx="1020">
                  <c:v>102</c:v>
                </c:pt>
                <c:pt idx="1021">
                  <c:v>102.1</c:v>
                </c:pt>
                <c:pt idx="1022">
                  <c:v>102.2</c:v>
                </c:pt>
                <c:pt idx="1023">
                  <c:v>102.3</c:v>
                </c:pt>
                <c:pt idx="1024">
                  <c:v>102.4</c:v>
                </c:pt>
                <c:pt idx="1025">
                  <c:v>102.5</c:v>
                </c:pt>
                <c:pt idx="1026">
                  <c:v>102.6</c:v>
                </c:pt>
                <c:pt idx="1027">
                  <c:v>102.7</c:v>
                </c:pt>
                <c:pt idx="1028">
                  <c:v>102.8</c:v>
                </c:pt>
                <c:pt idx="1029">
                  <c:v>102.9</c:v>
                </c:pt>
                <c:pt idx="1030">
                  <c:v>103</c:v>
                </c:pt>
                <c:pt idx="1031">
                  <c:v>103.1</c:v>
                </c:pt>
                <c:pt idx="1032">
                  <c:v>103.2</c:v>
                </c:pt>
                <c:pt idx="1033">
                  <c:v>103.3</c:v>
                </c:pt>
                <c:pt idx="1034">
                  <c:v>103.4</c:v>
                </c:pt>
                <c:pt idx="1035">
                  <c:v>103.5</c:v>
                </c:pt>
                <c:pt idx="1036">
                  <c:v>103.6</c:v>
                </c:pt>
                <c:pt idx="1037">
                  <c:v>103.7</c:v>
                </c:pt>
                <c:pt idx="1038">
                  <c:v>103.8</c:v>
                </c:pt>
                <c:pt idx="1039">
                  <c:v>103.9</c:v>
                </c:pt>
                <c:pt idx="1040">
                  <c:v>104</c:v>
                </c:pt>
                <c:pt idx="1041">
                  <c:v>104.1</c:v>
                </c:pt>
                <c:pt idx="1042">
                  <c:v>104.2</c:v>
                </c:pt>
                <c:pt idx="1043">
                  <c:v>104.3</c:v>
                </c:pt>
                <c:pt idx="1044">
                  <c:v>104.4</c:v>
                </c:pt>
                <c:pt idx="1045">
                  <c:v>104.5</c:v>
                </c:pt>
                <c:pt idx="1046">
                  <c:v>104.6</c:v>
                </c:pt>
                <c:pt idx="1047">
                  <c:v>104.7</c:v>
                </c:pt>
                <c:pt idx="1048">
                  <c:v>104.8</c:v>
                </c:pt>
                <c:pt idx="1049">
                  <c:v>104.9</c:v>
                </c:pt>
                <c:pt idx="1050">
                  <c:v>105</c:v>
                </c:pt>
                <c:pt idx="1051">
                  <c:v>105.1</c:v>
                </c:pt>
                <c:pt idx="1052">
                  <c:v>105.2</c:v>
                </c:pt>
                <c:pt idx="1053">
                  <c:v>105.3</c:v>
                </c:pt>
                <c:pt idx="1054">
                  <c:v>105.4</c:v>
                </c:pt>
                <c:pt idx="1055">
                  <c:v>105.5</c:v>
                </c:pt>
                <c:pt idx="1056">
                  <c:v>105.6</c:v>
                </c:pt>
                <c:pt idx="1057">
                  <c:v>105.7</c:v>
                </c:pt>
                <c:pt idx="1058">
                  <c:v>105.8</c:v>
                </c:pt>
                <c:pt idx="1059">
                  <c:v>105.9</c:v>
                </c:pt>
                <c:pt idx="1060">
                  <c:v>106</c:v>
                </c:pt>
                <c:pt idx="1061">
                  <c:v>106.1</c:v>
                </c:pt>
                <c:pt idx="1062">
                  <c:v>106.2</c:v>
                </c:pt>
                <c:pt idx="1063">
                  <c:v>106.3</c:v>
                </c:pt>
                <c:pt idx="1064">
                  <c:v>106.4</c:v>
                </c:pt>
                <c:pt idx="1065">
                  <c:v>106.5</c:v>
                </c:pt>
                <c:pt idx="1066">
                  <c:v>106.6</c:v>
                </c:pt>
                <c:pt idx="1067">
                  <c:v>106.7</c:v>
                </c:pt>
                <c:pt idx="1068">
                  <c:v>106.8</c:v>
                </c:pt>
                <c:pt idx="1069">
                  <c:v>106.9</c:v>
                </c:pt>
                <c:pt idx="1070">
                  <c:v>107</c:v>
                </c:pt>
                <c:pt idx="1071">
                  <c:v>107.1</c:v>
                </c:pt>
                <c:pt idx="1072">
                  <c:v>107.2</c:v>
                </c:pt>
                <c:pt idx="1073">
                  <c:v>107.3</c:v>
                </c:pt>
                <c:pt idx="1074">
                  <c:v>107.4</c:v>
                </c:pt>
                <c:pt idx="1075">
                  <c:v>107.5</c:v>
                </c:pt>
                <c:pt idx="1076">
                  <c:v>107.6</c:v>
                </c:pt>
                <c:pt idx="1077">
                  <c:v>107.7</c:v>
                </c:pt>
                <c:pt idx="1078">
                  <c:v>107.8</c:v>
                </c:pt>
                <c:pt idx="1079">
                  <c:v>107.9</c:v>
                </c:pt>
                <c:pt idx="1080">
                  <c:v>108</c:v>
                </c:pt>
                <c:pt idx="1081">
                  <c:v>108.1</c:v>
                </c:pt>
                <c:pt idx="1082">
                  <c:v>108.2</c:v>
                </c:pt>
                <c:pt idx="1083">
                  <c:v>108.3</c:v>
                </c:pt>
                <c:pt idx="1084">
                  <c:v>108.4</c:v>
                </c:pt>
                <c:pt idx="1085">
                  <c:v>108.5</c:v>
                </c:pt>
                <c:pt idx="1086">
                  <c:v>108.6</c:v>
                </c:pt>
                <c:pt idx="1087">
                  <c:v>108.7</c:v>
                </c:pt>
                <c:pt idx="1088">
                  <c:v>108.8</c:v>
                </c:pt>
                <c:pt idx="1089">
                  <c:v>108.9</c:v>
                </c:pt>
                <c:pt idx="1090">
                  <c:v>109</c:v>
                </c:pt>
                <c:pt idx="1091">
                  <c:v>109.1</c:v>
                </c:pt>
                <c:pt idx="1092">
                  <c:v>109.2</c:v>
                </c:pt>
                <c:pt idx="1093">
                  <c:v>109.3</c:v>
                </c:pt>
                <c:pt idx="1094">
                  <c:v>109.4</c:v>
                </c:pt>
                <c:pt idx="1095">
                  <c:v>109.5</c:v>
                </c:pt>
                <c:pt idx="1096">
                  <c:v>109.6</c:v>
                </c:pt>
                <c:pt idx="1097">
                  <c:v>109.7</c:v>
                </c:pt>
                <c:pt idx="1098">
                  <c:v>109.8</c:v>
                </c:pt>
                <c:pt idx="1099">
                  <c:v>109.9</c:v>
                </c:pt>
                <c:pt idx="1100">
                  <c:v>110</c:v>
                </c:pt>
                <c:pt idx="1101">
                  <c:v>110.1</c:v>
                </c:pt>
                <c:pt idx="1102">
                  <c:v>110.2</c:v>
                </c:pt>
                <c:pt idx="1103">
                  <c:v>110.3</c:v>
                </c:pt>
                <c:pt idx="1104">
                  <c:v>110.4</c:v>
                </c:pt>
                <c:pt idx="1105">
                  <c:v>110.5</c:v>
                </c:pt>
                <c:pt idx="1106">
                  <c:v>110.6</c:v>
                </c:pt>
                <c:pt idx="1107">
                  <c:v>110.7</c:v>
                </c:pt>
                <c:pt idx="1108">
                  <c:v>110.8</c:v>
                </c:pt>
                <c:pt idx="1109">
                  <c:v>110.9</c:v>
                </c:pt>
                <c:pt idx="1110">
                  <c:v>111</c:v>
                </c:pt>
                <c:pt idx="1111">
                  <c:v>111.1</c:v>
                </c:pt>
                <c:pt idx="1112">
                  <c:v>111.2</c:v>
                </c:pt>
                <c:pt idx="1113">
                  <c:v>111.3</c:v>
                </c:pt>
                <c:pt idx="1114">
                  <c:v>111.4</c:v>
                </c:pt>
                <c:pt idx="1115">
                  <c:v>111.5</c:v>
                </c:pt>
                <c:pt idx="1116">
                  <c:v>111.6</c:v>
                </c:pt>
                <c:pt idx="1117">
                  <c:v>111.7</c:v>
                </c:pt>
                <c:pt idx="1118">
                  <c:v>111.8</c:v>
                </c:pt>
                <c:pt idx="1119">
                  <c:v>111.9</c:v>
                </c:pt>
                <c:pt idx="1120">
                  <c:v>112</c:v>
                </c:pt>
                <c:pt idx="1121">
                  <c:v>112.1</c:v>
                </c:pt>
                <c:pt idx="1122">
                  <c:v>112.2</c:v>
                </c:pt>
                <c:pt idx="1123">
                  <c:v>112.3</c:v>
                </c:pt>
                <c:pt idx="1124">
                  <c:v>112.4</c:v>
                </c:pt>
                <c:pt idx="1125">
                  <c:v>112.5</c:v>
                </c:pt>
                <c:pt idx="1126">
                  <c:v>112.6</c:v>
                </c:pt>
                <c:pt idx="1127">
                  <c:v>112.7</c:v>
                </c:pt>
                <c:pt idx="1128">
                  <c:v>112.8</c:v>
                </c:pt>
                <c:pt idx="1129">
                  <c:v>112.9</c:v>
                </c:pt>
                <c:pt idx="1130">
                  <c:v>113</c:v>
                </c:pt>
                <c:pt idx="1131">
                  <c:v>113.1</c:v>
                </c:pt>
                <c:pt idx="1132">
                  <c:v>113.2</c:v>
                </c:pt>
                <c:pt idx="1133">
                  <c:v>113.3</c:v>
                </c:pt>
                <c:pt idx="1134">
                  <c:v>113.4</c:v>
                </c:pt>
                <c:pt idx="1135">
                  <c:v>113.5</c:v>
                </c:pt>
                <c:pt idx="1136">
                  <c:v>113.6</c:v>
                </c:pt>
                <c:pt idx="1137">
                  <c:v>113.7</c:v>
                </c:pt>
                <c:pt idx="1138">
                  <c:v>113.8</c:v>
                </c:pt>
                <c:pt idx="1139">
                  <c:v>113.9</c:v>
                </c:pt>
                <c:pt idx="1140">
                  <c:v>114</c:v>
                </c:pt>
                <c:pt idx="1141">
                  <c:v>114.1</c:v>
                </c:pt>
                <c:pt idx="1142">
                  <c:v>114.2</c:v>
                </c:pt>
                <c:pt idx="1143">
                  <c:v>114.3</c:v>
                </c:pt>
                <c:pt idx="1144">
                  <c:v>114.4</c:v>
                </c:pt>
                <c:pt idx="1145">
                  <c:v>114.5</c:v>
                </c:pt>
                <c:pt idx="1146">
                  <c:v>114.6</c:v>
                </c:pt>
                <c:pt idx="1147">
                  <c:v>114.7</c:v>
                </c:pt>
                <c:pt idx="1148">
                  <c:v>114.8</c:v>
                </c:pt>
                <c:pt idx="1149">
                  <c:v>114.9</c:v>
                </c:pt>
                <c:pt idx="1150">
                  <c:v>115</c:v>
                </c:pt>
                <c:pt idx="1151">
                  <c:v>115.1</c:v>
                </c:pt>
                <c:pt idx="1152">
                  <c:v>115.2</c:v>
                </c:pt>
                <c:pt idx="1153">
                  <c:v>115.3</c:v>
                </c:pt>
                <c:pt idx="1154">
                  <c:v>115.4</c:v>
                </c:pt>
                <c:pt idx="1155">
                  <c:v>115.5</c:v>
                </c:pt>
                <c:pt idx="1156">
                  <c:v>115.6</c:v>
                </c:pt>
                <c:pt idx="1157">
                  <c:v>115.7</c:v>
                </c:pt>
                <c:pt idx="1158">
                  <c:v>115.8</c:v>
                </c:pt>
                <c:pt idx="1159">
                  <c:v>115.9</c:v>
                </c:pt>
                <c:pt idx="1160">
                  <c:v>116</c:v>
                </c:pt>
                <c:pt idx="1161">
                  <c:v>116.1</c:v>
                </c:pt>
                <c:pt idx="1162">
                  <c:v>116.2</c:v>
                </c:pt>
                <c:pt idx="1163">
                  <c:v>116.3</c:v>
                </c:pt>
                <c:pt idx="1164">
                  <c:v>116.4</c:v>
                </c:pt>
                <c:pt idx="1165">
                  <c:v>116.5</c:v>
                </c:pt>
                <c:pt idx="1166">
                  <c:v>116.6</c:v>
                </c:pt>
                <c:pt idx="1167">
                  <c:v>116.7</c:v>
                </c:pt>
                <c:pt idx="1168">
                  <c:v>116.8</c:v>
                </c:pt>
                <c:pt idx="1169">
                  <c:v>116.9</c:v>
                </c:pt>
                <c:pt idx="1170">
                  <c:v>117</c:v>
                </c:pt>
                <c:pt idx="1171">
                  <c:v>117.1</c:v>
                </c:pt>
                <c:pt idx="1172">
                  <c:v>117.2</c:v>
                </c:pt>
                <c:pt idx="1173">
                  <c:v>117.3</c:v>
                </c:pt>
                <c:pt idx="1174">
                  <c:v>117.4</c:v>
                </c:pt>
                <c:pt idx="1175">
                  <c:v>117.5</c:v>
                </c:pt>
                <c:pt idx="1176">
                  <c:v>117.6</c:v>
                </c:pt>
                <c:pt idx="1177">
                  <c:v>117.7</c:v>
                </c:pt>
                <c:pt idx="1178">
                  <c:v>117.8</c:v>
                </c:pt>
                <c:pt idx="1179">
                  <c:v>117.9</c:v>
                </c:pt>
                <c:pt idx="1180">
                  <c:v>118</c:v>
                </c:pt>
                <c:pt idx="1181">
                  <c:v>118.1</c:v>
                </c:pt>
                <c:pt idx="1182">
                  <c:v>118.2</c:v>
                </c:pt>
                <c:pt idx="1183">
                  <c:v>118.3</c:v>
                </c:pt>
                <c:pt idx="1184">
                  <c:v>118.4</c:v>
                </c:pt>
                <c:pt idx="1185">
                  <c:v>118.5</c:v>
                </c:pt>
                <c:pt idx="1186">
                  <c:v>118.6</c:v>
                </c:pt>
                <c:pt idx="1187">
                  <c:v>118.7</c:v>
                </c:pt>
                <c:pt idx="1188">
                  <c:v>118.8</c:v>
                </c:pt>
                <c:pt idx="1189">
                  <c:v>118.9</c:v>
                </c:pt>
                <c:pt idx="1190">
                  <c:v>119</c:v>
                </c:pt>
                <c:pt idx="1191">
                  <c:v>119.1</c:v>
                </c:pt>
                <c:pt idx="1192">
                  <c:v>119.2</c:v>
                </c:pt>
                <c:pt idx="1193">
                  <c:v>119.3</c:v>
                </c:pt>
                <c:pt idx="1194">
                  <c:v>119.4</c:v>
                </c:pt>
                <c:pt idx="1195">
                  <c:v>119.5</c:v>
                </c:pt>
                <c:pt idx="1196">
                  <c:v>119.6</c:v>
                </c:pt>
                <c:pt idx="1197">
                  <c:v>119.7</c:v>
                </c:pt>
                <c:pt idx="1198">
                  <c:v>119.8</c:v>
                </c:pt>
                <c:pt idx="1199">
                  <c:v>119.9</c:v>
                </c:pt>
                <c:pt idx="1200">
                  <c:v>120</c:v>
                </c:pt>
                <c:pt idx="1201">
                  <c:v>120.1</c:v>
                </c:pt>
                <c:pt idx="1202">
                  <c:v>120.2</c:v>
                </c:pt>
                <c:pt idx="1203">
                  <c:v>120.3</c:v>
                </c:pt>
                <c:pt idx="1204">
                  <c:v>120.4</c:v>
                </c:pt>
                <c:pt idx="1205">
                  <c:v>120.5</c:v>
                </c:pt>
                <c:pt idx="1206">
                  <c:v>120.6</c:v>
                </c:pt>
                <c:pt idx="1207">
                  <c:v>120.7</c:v>
                </c:pt>
                <c:pt idx="1208">
                  <c:v>120.8</c:v>
                </c:pt>
                <c:pt idx="1209">
                  <c:v>120.9</c:v>
                </c:pt>
                <c:pt idx="1210">
                  <c:v>121</c:v>
                </c:pt>
                <c:pt idx="1211">
                  <c:v>121.1</c:v>
                </c:pt>
                <c:pt idx="1212">
                  <c:v>121.2</c:v>
                </c:pt>
                <c:pt idx="1213">
                  <c:v>121.3</c:v>
                </c:pt>
                <c:pt idx="1214">
                  <c:v>121.4</c:v>
                </c:pt>
                <c:pt idx="1215">
                  <c:v>121.5</c:v>
                </c:pt>
                <c:pt idx="1216">
                  <c:v>121.6</c:v>
                </c:pt>
                <c:pt idx="1217">
                  <c:v>121.7</c:v>
                </c:pt>
                <c:pt idx="1218">
                  <c:v>121.8</c:v>
                </c:pt>
                <c:pt idx="1219">
                  <c:v>121.9</c:v>
                </c:pt>
                <c:pt idx="1220">
                  <c:v>122</c:v>
                </c:pt>
                <c:pt idx="1221">
                  <c:v>122.1</c:v>
                </c:pt>
                <c:pt idx="1222">
                  <c:v>122.2</c:v>
                </c:pt>
                <c:pt idx="1223">
                  <c:v>122.3</c:v>
                </c:pt>
                <c:pt idx="1224">
                  <c:v>122.4</c:v>
                </c:pt>
                <c:pt idx="1225">
                  <c:v>122.5</c:v>
                </c:pt>
                <c:pt idx="1226">
                  <c:v>122.6</c:v>
                </c:pt>
                <c:pt idx="1227">
                  <c:v>122.7</c:v>
                </c:pt>
                <c:pt idx="1228">
                  <c:v>122.8</c:v>
                </c:pt>
                <c:pt idx="1229">
                  <c:v>122.9</c:v>
                </c:pt>
                <c:pt idx="1230">
                  <c:v>123</c:v>
                </c:pt>
                <c:pt idx="1231">
                  <c:v>123.1</c:v>
                </c:pt>
                <c:pt idx="1232">
                  <c:v>123.2</c:v>
                </c:pt>
                <c:pt idx="1233">
                  <c:v>123.3</c:v>
                </c:pt>
                <c:pt idx="1234">
                  <c:v>123.4</c:v>
                </c:pt>
                <c:pt idx="1235">
                  <c:v>123.5</c:v>
                </c:pt>
                <c:pt idx="1236">
                  <c:v>123.6</c:v>
                </c:pt>
                <c:pt idx="1237">
                  <c:v>123.7</c:v>
                </c:pt>
                <c:pt idx="1238">
                  <c:v>123.8</c:v>
                </c:pt>
                <c:pt idx="1239">
                  <c:v>123.9</c:v>
                </c:pt>
                <c:pt idx="1240">
                  <c:v>124</c:v>
                </c:pt>
                <c:pt idx="1241">
                  <c:v>124.1</c:v>
                </c:pt>
                <c:pt idx="1242">
                  <c:v>124.2</c:v>
                </c:pt>
                <c:pt idx="1243">
                  <c:v>124.3</c:v>
                </c:pt>
                <c:pt idx="1244">
                  <c:v>124.4</c:v>
                </c:pt>
                <c:pt idx="1245">
                  <c:v>124.5</c:v>
                </c:pt>
                <c:pt idx="1246">
                  <c:v>124.6</c:v>
                </c:pt>
                <c:pt idx="1247">
                  <c:v>124.7</c:v>
                </c:pt>
                <c:pt idx="1248">
                  <c:v>124.8</c:v>
                </c:pt>
                <c:pt idx="1249">
                  <c:v>124.9</c:v>
                </c:pt>
                <c:pt idx="1250">
                  <c:v>125</c:v>
                </c:pt>
                <c:pt idx="1251">
                  <c:v>125.1</c:v>
                </c:pt>
                <c:pt idx="1252">
                  <c:v>125.2</c:v>
                </c:pt>
                <c:pt idx="1253">
                  <c:v>125.3</c:v>
                </c:pt>
                <c:pt idx="1254">
                  <c:v>125.4</c:v>
                </c:pt>
                <c:pt idx="1255">
                  <c:v>125.5</c:v>
                </c:pt>
                <c:pt idx="1256">
                  <c:v>125.6</c:v>
                </c:pt>
                <c:pt idx="1257">
                  <c:v>125.7</c:v>
                </c:pt>
                <c:pt idx="1258">
                  <c:v>125.8</c:v>
                </c:pt>
                <c:pt idx="1259">
                  <c:v>125.9</c:v>
                </c:pt>
                <c:pt idx="1260">
                  <c:v>126</c:v>
                </c:pt>
                <c:pt idx="1261">
                  <c:v>126.1</c:v>
                </c:pt>
                <c:pt idx="1262">
                  <c:v>126.2</c:v>
                </c:pt>
                <c:pt idx="1263">
                  <c:v>126.3</c:v>
                </c:pt>
                <c:pt idx="1264">
                  <c:v>126.4</c:v>
                </c:pt>
                <c:pt idx="1265">
                  <c:v>126.5</c:v>
                </c:pt>
                <c:pt idx="1266">
                  <c:v>126.6</c:v>
                </c:pt>
                <c:pt idx="1267">
                  <c:v>126.7</c:v>
                </c:pt>
                <c:pt idx="1268">
                  <c:v>126.8</c:v>
                </c:pt>
                <c:pt idx="1269">
                  <c:v>126.9</c:v>
                </c:pt>
                <c:pt idx="1270">
                  <c:v>127</c:v>
                </c:pt>
                <c:pt idx="1271">
                  <c:v>127.1</c:v>
                </c:pt>
                <c:pt idx="1272">
                  <c:v>127.2</c:v>
                </c:pt>
                <c:pt idx="1273">
                  <c:v>127.3</c:v>
                </c:pt>
                <c:pt idx="1274">
                  <c:v>127.4</c:v>
                </c:pt>
                <c:pt idx="1275">
                  <c:v>127.5</c:v>
                </c:pt>
                <c:pt idx="1276">
                  <c:v>127.6</c:v>
                </c:pt>
                <c:pt idx="1277">
                  <c:v>127.7</c:v>
                </c:pt>
                <c:pt idx="1278">
                  <c:v>127.8</c:v>
                </c:pt>
                <c:pt idx="1279">
                  <c:v>127.9</c:v>
                </c:pt>
                <c:pt idx="1280">
                  <c:v>128</c:v>
                </c:pt>
                <c:pt idx="1281">
                  <c:v>128.1</c:v>
                </c:pt>
                <c:pt idx="1282">
                  <c:v>128.19999999999999</c:v>
                </c:pt>
                <c:pt idx="1283">
                  <c:v>128.30000000000001</c:v>
                </c:pt>
                <c:pt idx="1284">
                  <c:v>128.4</c:v>
                </c:pt>
                <c:pt idx="1285">
                  <c:v>128.5</c:v>
                </c:pt>
                <c:pt idx="1286">
                  <c:v>128.6</c:v>
                </c:pt>
                <c:pt idx="1287">
                  <c:v>128.69999999999999</c:v>
                </c:pt>
                <c:pt idx="1288">
                  <c:v>128.80000000000001</c:v>
                </c:pt>
                <c:pt idx="1289">
                  <c:v>128.9</c:v>
                </c:pt>
                <c:pt idx="1290">
                  <c:v>129</c:v>
                </c:pt>
                <c:pt idx="1291">
                  <c:v>129.1</c:v>
                </c:pt>
                <c:pt idx="1292">
                  <c:v>129.19999999999999</c:v>
                </c:pt>
                <c:pt idx="1293">
                  <c:v>129.30000000000001</c:v>
                </c:pt>
                <c:pt idx="1294">
                  <c:v>129.4</c:v>
                </c:pt>
                <c:pt idx="1295">
                  <c:v>129.5</c:v>
                </c:pt>
                <c:pt idx="1296">
                  <c:v>129.6</c:v>
                </c:pt>
                <c:pt idx="1297">
                  <c:v>129.69999999999999</c:v>
                </c:pt>
                <c:pt idx="1298">
                  <c:v>129.80000000000001</c:v>
                </c:pt>
                <c:pt idx="1299">
                  <c:v>129.9</c:v>
                </c:pt>
                <c:pt idx="1300">
                  <c:v>130</c:v>
                </c:pt>
                <c:pt idx="1301">
                  <c:v>130.1</c:v>
                </c:pt>
                <c:pt idx="1302">
                  <c:v>130.19999999999999</c:v>
                </c:pt>
                <c:pt idx="1303">
                  <c:v>130.30000000000001</c:v>
                </c:pt>
                <c:pt idx="1304">
                  <c:v>130.4</c:v>
                </c:pt>
                <c:pt idx="1305">
                  <c:v>130.5</c:v>
                </c:pt>
                <c:pt idx="1306">
                  <c:v>130.6</c:v>
                </c:pt>
                <c:pt idx="1307">
                  <c:v>130.69999999999999</c:v>
                </c:pt>
                <c:pt idx="1308">
                  <c:v>130.80000000000001</c:v>
                </c:pt>
                <c:pt idx="1309">
                  <c:v>130.9</c:v>
                </c:pt>
                <c:pt idx="1310">
                  <c:v>131</c:v>
                </c:pt>
                <c:pt idx="1311">
                  <c:v>131.1</c:v>
                </c:pt>
                <c:pt idx="1312">
                  <c:v>131.19999999999999</c:v>
                </c:pt>
                <c:pt idx="1313">
                  <c:v>131.30000000000001</c:v>
                </c:pt>
                <c:pt idx="1314">
                  <c:v>131.4</c:v>
                </c:pt>
                <c:pt idx="1315">
                  <c:v>131.5</c:v>
                </c:pt>
                <c:pt idx="1316">
                  <c:v>131.6</c:v>
                </c:pt>
                <c:pt idx="1317">
                  <c:v>131.69999999999999</c:v>
                </c:pt>
                <c:pt idx="1318">
                  <c:v>131.80000000000001</c:v>
                </c:pt>
                <c:pt idx="1319">
                  <c:v>131.9</c:v>
                </c:pt>
                <c:pt idx="1320">
                  <c:v>132</c:v>
                </c:pt>
                <c:pt idx="1321">
                  <c:v>132.1</c:v>
                </c:pt>
                <c:pt idx="1322">
                  <c:v>132.19999999999999</c:v>
                </c:pt>
                <c:pt idx="1323">
                  <c:v>132.30000000000001</c:v>
                </c:pt>
                <c:pt idx="1324">
                  <c:v>132.4</c:v>
                </c:pt>
                <c:pt idx="1325">
                  <c:v>132.5</c:v>
                </c:pt>
                <c:pt idx="1326">
                  <c:v>132.6</c:v>
                </c:pt>
                <c:pt idx="1327">
                  <c:v>132.69999999999999</c:v>
                </c:pt>
                <c:pt idx="1328">
                  <c:v>132.80000000000001</c:v>
                </c:pt>
                <c:pt idx="1329">
                  <c:v>132.9</c:v>
                </c:pt>
                <c:pt idx="1330">
                  <c:v>133</c:v>
                </c:pt>
                <c:pt idx="1331">
                  <c:v>133.1</c:v>
                </c:pt>
                <c:pt idx="1332">
                  <c:v>133.19999999999999</c:v>
                </c:pt>
                <c:pt idx="1333">
                  <c:v>133.30000000000001</c:v>
                </c:pt>
                <c:pt idx="1334">
                  <c:v>133.4</c:v>
                </c:pt>
                <c:pt idx="1335">
                  <c:v>133.5</c:v>
                </c:pt>
                <c:pt idx="1336">
                  <c:v>133.6</c:v>
                </c:pt>
                <c:pt idx="1337">
                  <c:v>133.69999999999999</c:v>
                </c:pt>
                <c:pt idx="1338">
                  <c:v>133.80000000000001</c:v>
                </c:pt>
                <c:pt idx="1339">
                  <c:v>133.9</c:v>
                </c:pt>
                <c:pt idx="1340">
                  <c:v>134</c:v>
                </c:pt>
                <c:pt idx="1341">
                  <c:v>134.1</c:v>
                </c:pt>
                <c:pt idx="1342">
                  <c:v>134.19999999999999</c:v>
                </c:pt>
                <c:pt idx="1343">
                  <c:v>134.30000000000001</c:v>
                </c:pt>
                <c:pt idx="1344">
                  <c:v>134.4</c:v>
                </c:pt>
                <c:pt idx="1345">
                  <c:v>134.5</c:v>
                </c:pt>
                <c:pt idx="1346">
                  <c:v>134.6</c:v>
                </c:pt>
                <c:pt idx="1347">
                  <c:v>134.69999999999999</c:v>
                </c:pt>
                <c:pt idx="1348">
                  <c:v>134.80000000000001</c:v>
                </c:pt>
                <c:pt idx="1349">
                  <c:v>134.9</c:v>
                </c:pt>
                <c:pt idx="1350">
                  <c:v>135</c:v>
                </c:pt>
                <c:pt idx="1351">
                  <c:v>135.1</c:v>
                </c:pt>
                <c:pt idx="1352">
                  <c:v>135.19999999999999</c:v>
                </c:pt>
                <c:pt idx="1353">
                  <c:v>135.30000000000001</c:v>
                </c:pt>
                <c:pt idx="1354">
                  <c:v>135.4</c:v>
                </c:pt>
                <c:pt idx="1355">
                  <c:v>135.5</c:v>
                </c:pt>
                <c:pt idx="1356">
                  <c:v>135.6</c:v>
                </c:pt>
                <c:pt idx="1357">
                  <c:v>135.69999999999999</c:v>
                </c:pt>
                <c:pt idx="1358">
                  <c:v>135.80000000000001</c:v>
                </c:pt>
                <c:pt idx="1359">
                  <c:v>135.9</c:v>
                </c:pt>
                <c:pt idx="1360">
                  <c:v>136</c:v>
                </c:pt>
                <c:pt idx="1361">
                  <c:v>136.1</c:v>
                </c:pt>
                <c:pt idx="1362">
                  <c:v>136.19999999999999</c:v>
                </c:pt>
                <c:pt idx="1363">
                  <c:v>136.30000000000001</c:v>
                </c:pt>
                <c:pt idx="1364">
                  <c:v>136.4</c:v>
                </c:pt>
                <c:pt idx="1365">
                  <c:v>136.5</c:v>
                </c:pt>
                <c:pt idx="1366">
                  <c:v>136.6</c:v>
                </c:pt>
                <c:pt idx="1367">
                  <c:v>136.69999999999999</c:v>
                </c:pt>
                <c:pt idx="1368">
                  <c:v>136.80000000000001</c:v>
                </c:pt>
                <c:pt idx="1369">
                  <c:v>136.9</c:v>
                </c:pt>
                <c:pt idx="1370">
                  <c:v>137</c:v>
                </c:pt>
                <c:pt idx="1371">
                  <c:v>137.1</c:v>
                </c:pt>
                <c:pt idx="1372">
                  <c:v>137.19999999999999</c:v>
                </c:pt>
                <c:pt idx="1373">
                  <c:v>137.30000000000001</c:v>
                </c:pt>
                <c:pt idx="1374">
                  <c:v>137.4</c:v>
                </c:pt>
                <c:pt idx="1375">
                  <c:v>137.5</c:v>
                </c:pt>
                <c:pt idx="1376">
                  <c:v>137.6</c:v>
                </c:pt>
                <c:pt idx="1377">
                  <c:v>137.69999999999999</c:v>
                </c:pt>
                <c:pt idx="1378">
                  <c:v>137.80000000000001</c:v>
                </c:pt>
                <c:pt idx="1379">
                  <c:v>137.9</c:v>
                </c:pt>
                <c:pt idx="1380">
                  <c:v>138</c:v>
                </c:pt>
                <c:pt idx="1381">
                  <c:v>138.1</c:v>
                </c:pt>
                <c:pt idx="1382">
                  <c:v>138.19999999999999</c:v>
                </c:pt>
                <c:pt idx="1383">
                  <c:v>138.30000000000001</c:v>
                </c:pt>
                <c:pt idx="1384">
                  <c:v>138.4</c:v>
                </c:pt>
                <c:pt idx="1385">
                  <c:v>138.5</c:v>
                </c:pt>
                <c:pt idx="1386">
                  <c:v>138.6</c:v>
                </c:pt>
                <c:pt idx="1387">
                  <c:v>138.69999999999999</c:v>
                </c:pt>
                <c:pt idx="1388">
                  <c:v>138.80000000000001</c:v>
                </c:pt>
                <c:pt idx="1389">
                  <c:v>138.9</c:v>
                </c:pt>
                <c:pt idx="1390">
                  <c:v>139</c:v>
                </c:pt>
                <c:pt idx="1391">
                  <c:v>139.1</c:v>
                </c:pt>
                <c:pt idx="1392">
                  <c:v>139.19999999999999</c:v>
                </c:pt>
                <c:pt idx="1393">
                  <c:v>139.30000000000001</c:v>
                </c:pt>
                <c:pt idx="1394">
                  <c:v>139.4</c:v>
                </c:pt>
                <c:pt idx="1395">
                  <c:v>139.5</c:v>
                </c:pt>
                <c:pt idx="1396">
                  <c:v>139.6</c:v>
                </c:pt>
                <c:pt idx="1397">
                  <c:v>139.69999999999999</c:v>
                </c:pt>
                <c:pt idx="1398">
                  <c:v>139.80000000000001</c:v>
                </c:pt>
                <c:pt idx="1399">
                  <c:v>139.9</c:v>
                </c:pt>
                <c:pt idx="1400">
                  <c:v>140</c:v>
                </c:pt>
                <c:pt idx="1401">
                  <c:v>140.1</c:v>
                </c:pt>
                <c:pt idx="1402">
                  <c:v>140.19999999999999</c:v>
                </c:pt>
                <c:pt idx="1403">
                  <c:v>140.30000000000001</c:v>
                </c:pt>
                <c:pt idx="1404">
                  <c:v>140.4</c:v>
                </c:pt>
                <c:pt idx="1405">
                  <c:v>140.5</c:v>
                </c:pt>
                <c:pt idx="1406">
                  <c:v>140.6</c:v>
                </c:pt>
                <c:pt idx="1407">
                  <c:v>140.69999999999999</c:v>
                </c:pt>
                <c:pt idx="1408">
                  <c:v>140.80000000000001</c:v>
                </c:pt>
                <c:pt idx="1409">
                  <c:v>140.9</c:v>
                </c:pt>
                <c:pt idx="1410">
                  <c:v>141</c:v>
                </c:pt>
                <c:pt idx="1411">
                  <c:v>141.1</c:v>
                </c:pt>
                <c:pt idx="1412">
                  <c:v>141.19999999999999</c:v>
                </c:pt>
                <c:pt idx="1413">
                  <c:v>141.30000000000001</c:v>
                </c:pt>
                <c:pt idx="1414">
                  <c:v>141.4</c:v>
                </c:pt>
                <c:pt idx="1415">
                  <c:v>141.5</c:v>
                </c:pt>
                <c:pt idx="1416">
                  <c:v>141.6</c:v>
                </c:pt>
                <c:pt idx="1417">
                  <c:v>141.69999999999999</c:v>
                </c:pt>
                <c:pt idx="1418">
                  <c:v>141.80000000000001</c:v>
                </c:pt>
                <c:pt idx="1419">
                  <c:v>141.9</c:v>
                </c:pt>
                <c:pt idx="1420">
                  <c:v>142</c:v>
                </c:pt>
                <c:pt idx="1421">
                  <c:v>142.1</c:v>
                </c:pt>
                <c:pt idx="1422">
                  <c:v>142.19999999999999</c:v>
                </c:pt>
                <c:pt idx="1423">
                  <c:v>142.30000000000001</c:v>
                </c:pt>
                <c:pt idx="1424">
                  <c:v>142.4</c:v>
                </c:pt>
                <c:pt idx="1425">
                  <c:v>142.5</c:v>
                </c:pt>
                <c:pt idx="1426">
                  <c:v>142.6</c:v>
                </c:pt>
                <c:pt idx="1427">
                  <c:v>142.69999999999999</c:v>
                </c:pt>
                <c:pt idx="1428">
                  <c:v>142.80000000000001</c:v>
                </c:pt>
                <c:pt idx="1429">
                  <c:v>142.9</c:v>
                </c:pt>
                <c:pt idx="1430">
                  <c:v>143</c:v>
                </c:pt>
                <c:pt idx="1431">
                  <c:v>143.1</c:v>
                </c:pt>
                <c:pt idx="1432">
                  <c:v>143.19999999999999</c:v>
                </c:pt>
                <c:pt idx="1433">
                  <c:v>143.30000000000001</c:v>
                </c:pt>
                <c:pt idx="1434">
                  <c:v>143.4</c:v>
                </c:pt>
                <c:pt idx="1435">
                  <c:v>143.5</c:v>
                </c:pt>
                <c:pt idx="1436">
                  <c:v>143.6</c:v>
                </c:pt>
                <c:pt idx="1437">
                  <c:v>143.69999999999999</c:v>
                </c:pt>
                <c:pt idx="1438">
                  <c:v>143.80000000000001</c:v>
                </c:pt>
                <c:pt idx="1439">
                  <c:v>143.9</c:v>
                </c:pt>
                <c:pt idx="1440">
                  <c:v>144</c:v>
                </c:pt>
                <c:pt idx="1441">
                  <c:v>144.1</c:v>
                </c:pt>
                <c:pt idx="1442">
                  <c:v>144.19999999999999</c:v>
                </c:pt>
                <c:pt idx="1443">
                  <c:v>144.30000000000001</c:v>
                </c:pt>
                <c:pt idx="1444">
                  <c:v>144.4</c:v>
                </c:pt>
                <c:pt idx="1445">
                  <c:v>144.5</c:v>
                </c:pt>
                <c:pt idx="1446">
                  <c:v>144.6</c:v>
                </c:pt>
                <c:pt idx="1447">
                  <c:v>144.69999999999999</c:v>
                </c:pt>
                <c:pt idx="1448">
                  <c:v>144.80000000000001</c:v>
                </c:pt>
                <c:pt idx="1449">
                  <c:v>144.9</c:v>
                </c:pt>
                <c:pt idx="1450">
                  <c:v>145</c:v>
                </c:pt>
                <c:pt idx="1451">
                  <c:v>145.1</c:v>
                </c:pt>
                <c:pt idx="1452">
                  <c:v>145.19999999999999</c:v>
                </c:pt>
                <c:pt idx="1453">
                  <c:v>145.30000000000001</c:v>
                </c:pt>
                <c:pt idx="1454">
                  <c:v>145.4</c:v>
                </c:pt>
                <c:pt idx="1455">
                  <c:v>145.5</c:v>
                </c:pt>
                <c:pt idx="1456">
                  <c:v>145.6</c:v>
                </c:pt>
                <c:pt idx="1457">
                  <c:v>145.69999999999999</c:v>
                </c:pt>
                <c:pt idx="1458">
                  <c:v>145.80000000000001</c:v>
                </c:pt>
                <c:pt idx="1459">
                  <c:v>145.9</c:v>
                </c:pt>
                <c:pt idx="1460">
                  <c:v>146</c:v>
                </c:pt>
                <c:pt idx="1461">
                  <c:v>146.1</c:v>
                </c:pt>
                <c:pt idx="1462">
                  <c:v>146.19999999999999</c:v>
                </c:pt>
                <c:pt idx="1463">
                  <c:v>146.30000000000001</c:v>
                </c:pt>
                <c:pt idx="1464">
                  <c:v>146.4</c:v>
                </c:pt>
                <c:pt idx="1465">
                  <c:v>146.5</c:v>
                </c:pt>
                <c:pt idx="1466">
                  <c:v>146.6</c:v>
                </c:pt>
                <c:pt idx="1467">
                  <c:v>146.69999999999999</c:v>
                </c:pt>
                <c:pt idx="1468">
                  <c:v>146.80000000000001</c:v>
                </c:pt>
                <c:pt idx="1469">
                  <c:v>146.9</c:v>
                </c:pt>
                <c:pt idx="1470">
                  <c:v>147</c:v>
                </c:pt>
                <c:pt idx="1471">
                  <c:v>147.1</c:v>
                </c:pt>
                <c:pt idx="1472">
                  <c:v>147.19999999999999</c:v>
                </c:pt>
                <c:pt idx="1473">
                  <c:v>147.30000000000001</c:v>
                </c:pt>
                <c:pt idx="1474">
                  <c:v>147.4</c:v>
                </c:pt>
                <c:pt idx="1475">
                  <c:v>147.5</c:v>
                </c:pt>
                <c:pt idx="1476">
                  <c:v>147.6</c:v>
                </c:pt>
                <c:pt idx="1477">
                  <c:v>147.69999999999999</c:v>
                </c:pt>
                <c:pt idx="1478">
                  <c:v>147.80000000000001</c:v>
                </c:pt>
                <c:pt idx="1479">
                  <c:v>147.9</c:v>
                </c:pt>
                <c:pt idx="1480">
                  <c:v>148</c:v>
                </c:pt>
                <c:pt idx="1481">
                  <c:v>148.1</c:v>
                </c:pt>
                <c:pt idx="1482">
                  <c:v>148.19999999999999</c:v>
                </c:pt>
                <c:pt idx="1483">
                  <c:v>148.30000000000001</c:v>
                </c:pt>
                <c:pt idx="1484">
                  <c:v>148.4</c:v>
                </c:pt>
                <c:pt idx="1485">
                  <c:v>148.5</c:v>
                </c:pt>
                <c:pt idx="1486">
                  <c:v>148.6</c:v>
                </c:pt>
                <c:pt idx="1487">
                  <c:v>148.69999999999999</c:v>
                </c:pt>
                <c:pt idx="1488">
                  <c:v>148.80000000000001</c:v>
                </c:pt>
                <c:pt idx="1489">
                  <c:v>148.9</c:v>
                </c:pt>
                <c:pt idx="1490">
                  <c:v>149</c:v>
                </c:pt>
                <c:pt idx="1491">
                  <c:v>149.1</c:v>
                </c:pt>
                <c:pt idx="1492">
                  <c:v>149.19999999999999</c:v>
                </c:pt>
                <c:pt idx="1493">
                  <c:v>149.30000000000001</c:v>
                </c:pt>
                <c:pt idx="1494">
                  <c:v>149.4</c:v>
                </c:pt>
                <c:pt idx="1495">
                  <c:v>149.5</c:v>
                </c:pt>
                <c:pt idx="1496">
                  <c:v>149.6</c:v>
                </c:pt>
                <c:pt idx="1497">
                  <c:v>149.69999999999999</c:v>
                </c:pt>
                <c:pt idx="1498">
                  <c:v>149.80000000000001</c:v>
                </c:pt>
                <c:pt idx="1499">
                  <c:v>149.9</c:v>
                </c:pt>
                <c:pt idx="1500">
                  <c:v>150</c:v>
                </c:pt>
                <c:pt idx="1501">
                  <c:v>150.1</c:v>
                </c:pt>
                <c:pt idx="1502">
                  <c:v>150.19999999999999</c:v>
                </c:pt>
                <c:pt idx="1503">
                  <c:v>150.30000000000001</c:v>
                </c:pt>
                <c:pt idx="1504">
                  <c:v>150.4</c:v>
                </c:pt>
                <c:pt idx="1505">
                  <c:v>150.5</c:v>
                </c:pt>
                <c:pt idx="1506">
                  <c:v>150.6</c:v>
                </c:pt>
                <c:pt idx="1507">
                  <c:v>150.69999999999999</c:v>
                </c:pt>
                <c:pt idx="1508">
                  <c:v>150.80000000000001</c:v>
                </c:pt>
                <c:pt idx="1509">
                  <c:v>150.9</c:v>
                </c:pt>
                <c:pt idx="1510">
                  <c:v>151</c:v>
                </c:pt>
                <c:pt idx="1511">
                  <c:v>151.1</c:v>
                </c:pt>
                <c:pt idx="1512">
                  <c:v>151.19999999999999</c:v>
                </c:pt>
                <c:pt idx="1513">
                  <c:v>151.30000000000001</c:v>
                </c:pt>
                <c:pt idx="1514">
                  <c:v>151.4</c:v>
                </c:pt>
                <c:pt idx="1515">
                  <c:v>151.5</c:v>
                </c:pt>
                <c:pt idx="1516">
                  <c:v>151.6</c:v>
                </c:pt>
                <c:pt idx="1517">
                  <c:v>151.69999999999999</c:v>
                </c:pt>
                <c:pt idx="1518">
                  <c:v>151.80000000000001</c:v>
                </c:pt>
                <c:pt idx="1519">
                  <c:v>151.9</c:v>
                </c:pt>
                <c:pt idx="1520">
                  <c:v>152</c:v>
                </c:pt>
                <c:pt idx="1521">
                  <c:v>152.1</c:v>
                </c:pt>
                <c:pt idx="1522">
                  <c:v>152.19999999999999</c:v>
                </c:pt>
                <c:pt idx="1523">
                  <c:v>152.30000000000001</c:v>
                </c:pt>
                <c:pt idx="1524">
                  <c:v>152.4</c:v>
                </c:pt>
                <c:pt idx="1525">
                  <c:v>152.5</c:v>
                </c:pt>
                <c:pt idx="1526">
                  <c:v>152.6</c:v>
                </c:pt>
                <c:pt idx="1527">
                  <c:v>152.69999999999999</c:v>
                </c:pt>
                <c:pt idx="1528">
                  <c:v>152.80000000000001</c:v>
                </c:pt>
                <c:pt idx="1529">
                  <c:v>152.9</c:v>
                </c:pt>
                <c:pt idx="1530">
                  <c:v>153</c:v>
                </c:pt>
                <c:pt idx="1531">
                  <c:v>153.1</c:v>
                </c:pt>
                <c:pt idx="1532">
                  <c:v>153.19999999999999</c:v>
                </c:pt>
                <c:pt idx="1533">
                  <c:v>153.30000000000001</c:v>
                </c:pt>
                <c:pt idx="1534">
                  <c:v>153.4</c:v>
                </c:pt>
                <c:pt idx="1535">
                  <c:v>153.5</c:v>
                </c:pt>
                <c:pt idx="1536">
                  <c:v>153.6</c:v>
                </c:pt>
                <c:pt idx="1537">
                  <c:v>153.69999999999999</c:v>
                </c:pt>
                <c:pt idx="1538">
                  <c:v>153.80000000000001</c:v>
                </c:pt>
                <c:pt idx="1539">
                  <c:v>153.9</c:v>
                </c:pt>
                <c:pt idx="1540">
                  <c:v>154</c:v>
                </c:pt>
                <c:pt idx="1541">
                  <c:v>154.1</c:v>
                </c:pt>
                <c:pt idx="1542">
                  <c:v>154.19999999999999</c:v>
                </c:pt>
                <c:pt idx="1543">
                  <c:v>154.30000000000001</c:v>
                </c:pt>
                <c:pt idx="1544">
                  <c:v>154.4</c:v>
                </c:pt>
                <c:pt idx="1545">
                  <c:v>154.5</c:v>
                </c:pt>
                <c:pt idx="1546">
                  <c:v>154.6</c:v>
                </c:pt>
                <c:pt idx="1547">
                  <c:v>154.69999999999999</c:v>
                </c:pt>
                <c:pt idx="1548">
                  <c:v>154.80000000000001</c:v>
                </c:pt>
                <c:pt idx="1549">
                  <c:v>154.9</c:v>
                </c:pt>
                <c:pt idx="1550">
                  <c:v>155</c:v>
                </c:pt>
                <c:pt idx="1551">
                  <c:v>155.1</c:v>
                </c:pt>
                <c:pt idx="1552">
                  <c:v>155.19999999999999</c:v>
                </c:pt>
                <c:pt idx="1553">
                  <c:v>155.30000000000001</c:v>
                </c:pt>
                <c:pt idx="1554">
                  <c:v>155.4</c:v>
                </c:pt>
                <c:pt idx="1555">
                  <c:v>155.5</c:v>
                </c:pt>
                <c:pt idx="1556">
                  <c:v>155.6</c:v>
                </c:pt>
                <c:pt idx="1557">
                  <c:v>155.69999999999999</c:v>
                </c:pt>
                <c:pt idx="1558">
                  <c:v>155.80000000000001</c:v>
                </c:pt>
                <c:pt idx="1559">
                  <c:v>155.9</c:v>
                </c:pt>
                <c:pt idx="1560">
                  <c:v>156</c:v>
                </c:pt>
                <c:pt idx="1561">
                  <c:v>156.1</c:v>
                </c:pt>
                <c:pt idx="1562">
                  <c:v>156.19999999999999</c:v>
                </c:pt>
                <c:pt idx="1563">
                  <c:v>156.30000000000001</c:v>
                </c:pt>
                <c:pt idx="1564">
                  <c:v>156.4</c:v>
                </c:pt>
                <c:pt idx="1565">
                  <c:v>156.5</c:v>
                </c:pt>
                <c:pt idx="1566">
                  <c:v>156.6</c:v>
                </c:pt>
                <c:pt idx="1567">
                  <c:v>156.69999999999999</c:v>
                </c:pt>
                <c:pt idx="1568">
                  <c:v>156.80000000000001</c:v>
                </c:pt>
                <c:pt idx="1569">
                  <c:v>156.9</c:v>
                </c:pt>
                <c:pt idx="1570">
                  <c:v>157</c:v>
                </c:pt>
                <c:pt idx="1571">
                  <c:v>157.1</c:v>
                </c:pt>
                <c:pt idx="1572">
                  <c:v>157.19999999999999</c:v>
                </c:pt>
                <c:pt idx="1573">
                  <c:v>157.30000000000001</c:v>
                </c:pt>
                <c:pt idx="1574">
                  <c:v>157.4</c:v>
                </c:pt>
                <c:pt idx="1575">
                  <c:v>157.5</c:v>
                </c:pt>
                <c:pt idx="1576">
                  <c:v>157.6</c:v>
                </c:pt>
                <c:pt idx="1577">
                  <c:v>157.69999999999999</c:v>
                </c:pt>
                <c:pt idx="1578">
                  <c:v>157.80000000000001</c:v>
                </c:pt>
                <c:pt idx="1579">
                  <c:v>157.9</c:v>
                </c:pt>
                <c:pt idx="1580">
                  <c:v>158</c:v>
                </c:pt>
                <c:pt idx="1581">
                  <c:v>158.1</c:v>
                </c:pt>
                <c:pt idx="1582">
                  <c:v>158.19999999999999</c:v>
                </c:pt>
                <c:pt idx="1583">
                  <c:v>158.30000000000001</c:v>
                </c:pt>
                <c:pt idx="1584">
                  <c:v>158.4</c:v>
                </c:pt>
                <c:pt idx="1585">
                  <c:v>158.5</c:v>
                </c:pt>
                <c:pt idx="1586">
                  <c:v>158.6</c:v>
                </c:pt>
                <c:pt idx="1587">
                  <c:v>158.69999999999999</c:v>
                </c:pt>
                <c:pt idx="1588">
                  <c:v>158.80000000000001</c:v>
                </c:pt>
                <c:pt idx="1589">
                  <c:v>158.9</c:v>
                </c:pt>
                <c:pt idx="1590">
                  <c:v>159</c:v>
                </c:pt>
                <c:pt idx="1591">
                  <c:v>159.1</c:v>
                </c:pt>
                <c:pt idx="1592">
                  <c:v>159.19999999999999</c:v>
                </c:pt>
                <c:pt idx="1593">
                  <c:v>159.30000000000001</c:v>
                </c:pt>
                <c:pt idx="1594">
                  <c:v>159.4</c:v>
                </c:pt>
                <c:pt idx="1595">
                  <c:v>159.5</c:v>
                </c:pt>
                <c:pt idx="1596">
                  <c:v>159.6</c:v>
                </c:pt>
                <c:pt idx="1597">
                  <c:v>159.69999999999999</c:v>
                </c:pt>
                <c:pt idx="1598">
                  <c:v>159.80000000000001</c:v>
                </c:pt>
                <c:pt idx="1599">
                  <c:v>159.9</c:v>
                </c:pt>
                <c:pt idx="1600">
                  <c:v>160</c:v>
                </c:pt>
                <c:pt idx="1601">
                  <c:v>160.1</c:v>
                </c:pt>
                <c:pt idx="1602">
                  <c:v>160.19999999999999</c:v>
                </c:pt>
                <c:pt idx="1603">
                  <c:v>160.30000000000001</c:v>
                </c:pt>
                <c:pt idx="1604">
                  <c:v>160.4</c:v>
                </c:pt>
                <c:pt idx="1605">
                  <c:v>160.5</c:v>
                </c:pt>
                <c:pt idx="1606">
                  <c:v>160.6</c:v>
                </c:pt>
                <c:pt idx="1607">
                  <c:v>160.69999999999999</c:v>
                </c:pt>
                <c:pt idx="1608">
                  <c:v>160.80000000000001</c:v>
                </c:pt>
                <c:pt idx="1609">
                  <c:v>160.9</c:v>
                </c:pt>
                <c:pt idx="1610">
                  <c:v>161</c:v>
                </c:pt>
                <c:pt idx="1611">
                  <c:v>161.1</c:v>
                </c:pt>
                <c:pt idx="1612">
                  <c:v>161.19999999999999</c:v>
                </c:pt>
                <c:pt idx="1613">
                  <c:v>161.30000000000001</c:v>
                </c:pt>
                <c:pt idx="1614">
                  <c:v>161.4</c:v>
                </c:pt>
                <c:pt idx="1615">
                  <c:v>161.5</c:v>
                </c:pt>
                <c:pt idx="1616">
                  <c:v>161.6</c:v>
                </c:pt>
                <c:pt idx="1617">
                  <c:v>161.69999999999999</c:v>
                </c:pt>
                <c:pt idx="1618">
                  <c:v>161.80000000000001</c:v>
                </c:pt>
                <c:pt idx="1619">
                  <c:v>161.9</c:v>
                </c:pt>
                <c:pt idx="1620">
                  <c:v>162</c:v>
                </c:pt>
                <c:pt idx="1621">
                  <c:v>162.1</c:v>
                </c:pt>
                <c:pt idx="1622">
                  <c:v>162.19999999999999</c:v>
                </c:pt>
                <c:pt idx="1623">
                  <c:v>162.30000000000001</c:v>
                </c:pt>
                <c:pt idx="1624">
                  <c:v>162.4</c:v>
                </c:pt>
                <c:pt idx="1625">
                  <c:v>162.5</c:v>
                </c:pt>
                <c:pt idx="1626">
                  <c:v>162.6</c:v>
                </c:pt>
                <c:pt idx="1627">
                  <c:v>162.69999999999999</c:v>
                </c:pt>
                <c:pt idx="1628">
                  <c:v>162.80000000000001</c:v>
                </c:pt>
                <c:pt idx="1629">
                  <c:v>162.9</c:v>
                </c:pt>
                <c:pt idx="1630">
                  <c:v>163</c:v>
                </c:pt>
                <c:pt idx="1631">
                  <c:v>163.1</c:v>
                </c:pt>
                <c:pt idx="1632">
                  <c:v>163.19999999999999</c:v>
                </c:pt>
                <c:pt idx="1633">
                  <c:v>163.30000000000001</c:v>
                </c:pt>
                <c:pt idx="1634">
                  <c:v>163.4</c:v>
                </c:pt>
                <c:pt idx="1635">
                  <c:v>163.5</c:v>
                </c:pt>
                <c:pt idx="1636">
                  <c:v>163.6</c:v>
                </c:pt>
                <c:pt idx="1637">
                  <c:v>163.69999999999999</c:v>
                </c:pt>
                <c:pt idx="1638">
                  <c:v>163.80000000000001</c:v>
                </c:pt>
                <c:pt idx="1639">
                  <c:v>163.9</c:v>
                </c:pt>
                <c:pt idx="1640">
                  <c:v>164</c:v>
                </c:pt>
                <c:pt idx="1641">
                  <c:v>164.1</c:v>
                </c:pt>
                <c:pt idx="1642">
                  <c:v>164.2</c:v>
                </c:pt>
                <c:pt idx="1643">
                  <c:v>164.3</c:v>
                </c:pt>
                <c:pt idx="1644">
                  <c:v>164.4</c:v>
                </c:pt>
                <c:pt idx="1645">
                  <c:v>164.5</c:v>
                </c:pt>
                <c:pt idx="1646">
                  <c:v>164.6</c:v>
                </c:pt>
                <c:pt idx="1647">
                  <c:v>164.7</c:v>
                </c:pt>
                <c:pt idx="1648">
                  <c:v>164.8</c:v>
                </c:pt>
                <c:pt idx="1649">
                  <c:v>164.9</c:v>
                </c:pt>
                <c:pt idx="1650">
                  <c:v>165</c:v>
                </c:pt>
                <c:pt idx="1651">
                  <c:v>165.1</c:v>
                </c:pt>
                <c:pt idx="1652">
                  <c:v>165.2</c:v>
                </c:pt>
                <c:pt idx="1653">
                  <c:v>165.3</c:v>
                </c:pt>
                <c:pt idx="1654">
                  <c:v>165.4</c:v>
                </c:pt>
                <c:pt idx="1655">
                  <c:v>165.5</c:v>
                </c:pt>
                <c:pt idx="1656">
                  <c:v>165.6</c:v>
                </c:pt>
                <c:pt idx="1657">
                  <c:v>165.7</c:v>
                </c:pt>
                <c:pt idx="1658">
                  <c:v>165.8</c:v>
                </c:pt>
                <c:pt idx="1659">
                  <c:v>165.9</c:v>
                </c:pt>
                <c:pt idx="1660">
                  <c:v>166</c:v>
                </c:pt>
                <c:pt idx="1661">
                  <c:v>166.1</c:v>
                </c:pt>
                <c:pt idx="1662">
                  <c:v>166.2</c:v>
                </c:pt>
                <c:pt idx="1663">
                  <c:v>166.3</c:v>
                </c:pt>
                <c:pt idx="1664">
                  <c:v>166.4</c:v>
                </c:pt>
                <c:pt idx="1665">
                  <c:v>166.5</c:v>
                </c:pt>
                <c:pt idx="1666">
                  <c:v>166.6</c:v>
                </c:pt>
                <c:pt idx="1667">
                  <c:v>166.7</c:v>
                </c:pt>
                <c:pt idx="1668">
                  <c:v>166.8</c:v>
                </c:pt>
                <c:pt idx="1669">
                  <c:v>166.9</c:v>
                </c:pt>
                <c:pt idx="1670">
                  <c:v>167</c:v>
                </c:pt>
                <c:pt idx="1671">
                  <c:v>167.1</c:v>
                </c:pt>
                <c:pt idx="1672">
                  <c:v>167.2</c:v>
                </c:pt>
                <c:pt idx="1673">
                  <c:v>167.3</c:v>
                </c:pt>
                <c:pt idx="1674">
                  <c:v>167.4</c:v>
                </c:pt>
                <c:pt idx="1675">
                  <c:v>167.5</c:v>
                </c:pt>
                <c:pt idx="1676">
                  <c:v>167.6</c:v>
                </c:pt>
                <c:pt idx="1677">
                  <c:v>167.7</c:v>
                </c:pt>
                <c:pt idx="1678">
                  <c:v>167.8</c:v>
                </c:pt>
                <c:pt idx="1679">
                  <c:v>167.9</c:v>
                </c:pt>
                <c:pt idx="1680">
                  <c:v>168</c:v>
                </c:pt>
                <c:pt idx="1681">
                  <c:v>168.1</c:v>
                </c:pt>
                <c:pt idx="1682">
                  <c:v>168.2</c:v>
                </c:pt>
                <c:pt idx="1683">
                  <c:v>168.3</c:v>
                </c:pt>
                <c:pt idx="1684">
                  <c:v>168.4</c:v>
                </c:pt>
                <c:pt idx="1685">
                  <c:v>168.5</c:v>
                </c:pt>
                <c:pt idx="1686">
                  <c:v>168.6</c:v>
                </c:pt>
                <c:pt idx="1687">
                  <c:v>168.7</c:v>
                </c:pt>
                <c:pt idx="1688">
                  <c:v>168.8</c:v>
                </c:pt>
                <c:pt idx="1689">
                  <c:v>168.9</c:v>
                </c:pt>
                <c:pt idx="1690">
                  <c:v>169</c:v>
                </c:pt>
                <c:pt idx="1691">
                  <c:v>169.1</c:v>
                </c:pt>
                <c:pt idx="1692">
                  <c:v>169.2</c:v>
                </c:pt>
                <c:pt idx="1693">
                  <c:v>169.3</c:v>
                </c:pt>
                <c:pt idx="1694">
                  <c:v>169.4</c:v>
                </c:pt>
                <c:pt idx="1695">
                  <c:v>169.5</c:v>
                </c:pt>
                <c:pt idx="1696">
                  <c:v>169.6</c:v>
                </c:pt>
                <c:pt idx="1697">
                  <c:v>169.7</c:v>
                </c:pt>
                <c:pt idx="1698">
                  <c:v>169.8</c:v>
                </c:pt>
                <c:pt idx="1699">
                  <c:v>169.9</c:v>
                </c:pt>
                <c:pt idx="1700">
                  <c:v>170</c:v>
                </c:pt>
                <c:pt idx="1701">
                  <c:v>170.1</c:v>
                </c:pt>
                <c:pt idx="1702">
                  <c:v>170.2</c:v>
                </c:pt>
                <c:pt idx="1703">
                  <c:v>170.3</c:v>
                </c:pt>
                <c:pt idx="1704">
                  <c:v>170.4</c:v>
                </c:pt>
                <c:pt idx="1705">
                  <c:v>170.5</c:v>
                </c:pt>
                <c:pt idx="1706">
                  <c:v>170.6</c:v>
                </c:pt>
                <c:pt idx="1707">
                  <c:v>170.7</c:v>
                </c:pt>
                <c:pt idx="1708">
                  <c:v>170.8</c:v>
                </c:pt>
                <c:pt idx="1709">
                  <c:v>170.9</c:v>
                </c:pt>
                <c:pt idx="1710">
                  <c:v>171</c:v>
                </c:pt>
                <c:pt idx="1711">
                  <c:v>171.1</c:v>
                </c:pt>
                <c:pt idx="1712">
                  <c:v>171.2</c:v>
                </c:pt>
                <c:pt idx="1713">
                  <c:v>171.3</c:v>
                </c:pt>
                <c:pt idx="1714">
                  <c:v>171.4</c:v>
                </c:pt>
                <c:pt idx="1715">
                  <c:v>171.5</c:v>
                </c:pt>
                <c:pt idx="1716">
                  <c:v>171.6</c:v>
                </c:pt>
                <c:pt idx="1717">
                  <c:v>171.7</c:v>
                </c:pt>
                <c:pt idx="1718">
                  <c:v>171.8</c:v>
                </c:pt>
                <c:pt idx="1719">
                  <c:v>171.9</c:v>
                </c:pt>
                <c:pt idx="1720">
                  <c:v>172</c:v>
                </c:pt>
                <c:pt idx="1721">
                  <c:v>172.1</c:v>
                </c:pt>
                <c:pt idx="1722">
                  <c:v>172.2</c:v>
                </c:pt>
                <c:pt idx="1723">
                  <c:v>172.3</c:v>
                </c:pt>
                <c:pt idx="1724">
                  <c:v>172.4</c:v>
                </c:pt>
                <c:pt idx="1725">
                  <c:v>172.5</c:v>
                </c:pt>
                <c:pt idx="1726">
                  <c:v>172.6</c:v>
                </c:pt>
                <c:pt idx="1727">
                  <c:v>172.7</c:v>
                </c:pt>
                <c:pt idx="1728">
                  <c:v>172.8</c:v>
                </c:pt>
                <c:pt idx="1729">
                  <c:v>172.9</c:v>
                </c:pt>
                <c:pt idx="1730">
                  <c:v>173</c:v>
                </c:pt>
                <c:pt idx="1731">
                  <c:v>173.1</c:v>
                </c:pt>
                <c:pt idx="1732">
                  <c:v>173.2</c:v>
                </c:pt>
                <c:pt idx="1733">
                  <c:v>173.3</c:v>
                </c:pt>
                <c:pt idx="1734">
                  <c:v>173.4</c:v>
                </c:pt>
                <c:pt idx="1735">
                  <c:v>173.5</c:v>
                </c:pt>
                <c:pt idx="1736">
                  <c:v>173.6</c:v>
                </c:pt>
                <c:pt idx="1737">
                  <c:v>173.7</c:v>
                </c:pt>
                <c:pt idx="1738">
                  <c:v>173.8</c:v>
                </c:pt>
                <c:pt idx="1739">
                  <c:v>173.9</c:v>
                </c:pt>
                <c:pt idx="1740">
                  <c:v>174</c:v>
                </c:pt>
                <c:pt idx="1741">
                  <c:v>174.1</c:v>
                </c:pt>
                <c:pt idx="1742">
                  <c:v>174.2</c:v>
                </c:pt>
                <c:pt idx="1743">
                  <c:v>174.3</c:v>
                </c:pt>
                <c:pt idx="1744">
                  <c:v>174.4</c:v>
                </c:pt>
                <c:pt idx="1745">
                  <c:v>174.5</c:v>
                </c:pt>
                <c:pt idx="1746">
                  <c:v>174.6</c:v>
                </c:pt>
                <c:pt idx="1747">
                  <c:v>174.7</c:v>
                </c:pt>
                <c:pt idx="1748">
                  <c:v>174.8</c:v>
                </c:pt>
                <c:pt idx="1749">
                  <c:v>174.9</c:v>
                </c:pt>
                <c:pt idx="1750">
                  <c:v>175</c:v>
                </c:pt>
                <c:pt idx="1751">
                  <c:v>175.1</c:v>
                </c:pt>
                <c:pt idx="1752">
                  <c:v>175.2</c:v>
                </c:pt>
                <c:pt idx="1753">
                  <c:v>175.3</c:v>
                </c:pt>
                <c:pt idx="1754">
                  <c:v>175.4</c:v>
                </c:pt>
                <c:pt idx="1755">
                  <c:v>175.5</c:v>
                </c:pt>
                <c:pt idx="1756">
                  <c:v>175.6</c:v>
                </c:pt>
                <c:pt idx="1757">
                  <c:v>175.7</c:v>
                </c:pt>
                <c:pt idx="1758">
                  <c:v>175.8</c:v>
                </c:pt>
                <c:pt idx="1759">
                  <c:v>175.9</c:v>
                </c:pt>
                <c:pt idx="1760">
                  <c:v>176</c:v>
                </c:pt>
                <c:pt idx="1761">
                  <c:v>176.1</c:v>
                </c:pt>
                <c:pt idx="1762">
                  <c:v>176.2</c:v>
                </c:pt>
                <c:pt idx="1763">
                  <c:v>176.3</c:v>
                </c:pt>
                <c:pt idx="1764">
                  <c:v>176.4</c:v>
                </c:pt>
                <c:pt idx="1765">
                  <c:v>176.5</c:v>
                </c:pt>
                <c:pt idx="1766">
                  <c:v>176.6</c:v>
                </c:pt>
                <c:pt idx="1767">
                  <c:v>176.7</c:v>
                </c:pt>
                <c:pt idx="1768">
                  <c:v>176.8</c:v>
                </c:pt>
                <c:pt idx="1769">
                  <c:v>176.9</c:v>
                </c:pt>
                <c:pt idx="1770">
                  <c:v>177</c:v>
                </c:pt>
                <c:pt idx="1771">
                  <c:v>177.1</c:v>
                </c:pt>
                <c:pt idx="1772">
                  <c:v>177.2</c:v>
                </c:pt>
                <c:pt idx="1773">
                  <c:v>177.3</c:v>
                </c:pt>
                <c:pt idx="1774">
                  <c:v>177.4</c:v>
                </c:pt>
                <c:pt idx="1775">
                  <c:v>177.5</c:v>
                </c:pt>
                <c:pt idx="1776">
                  <c:v>177.6</c:v>
                </c:pt>
                <c:pt idx="1777">
                  <c:v>177.7</c:v>
                </c:pt>
                <c:pt idx="1778">
                  <c:v>177.8</c:v>
                </c:pt>
                <c:pt idx="1779">
                  <c:v>177.9</c:v>
                </c:pt>
                <c:pt idx="1780">
                  <c:v>178</c:v>
                </c:pt>
                <c:pt idx="1781">
                  <c:v>178.1</c:v>
                </c:pt>
                <c:pt idx="1782">
                  <c:v>178.2</c:v>
                </c:pt>
                <c:pt idx="1783">
                  <c:v>178.3</c:v>
                </c:pt>
                <c:pt idx="1784">
                  <c:v>178.4</c:v>
                </c:pt>
                <c:pt idx="1785">
                  <c:v>178.5</c:v>
                </c:pt>
                <c:pt idx="1786">
                  <c:v>178.6</c:v>
                </c:pt>
                <c:pt idx="1787">
                  <c:v>178.7</c:v>
                </c:pt>
                <c:pt idx="1788">
                  <c:v>178.8</c:v>
                </c:pt>
                <c:pt idx="1789">
                  <c:v>178.9</c:v>
                </c:pt>
                <c:pt idx="1790">
                  <c:v>179</c:v>
                </c:pt>
                <c:pt idx="1791">
                  <c:v>179.1</c:v>
                </c:pt>
                <c:pt idx="1792">
                  <c:v>179.2</c:v>
                </c:pt>
                <c:pt idx="1793">
                  <c:v>179.3</c:v>
                </c:pt>
                <c:pt idx="1794">
                  <c:v>179.4</c:v>
                </c:pt>
                <c:pt idx="1795">
                  <c:v>179.5</c:v>
                </c:pt>
                <c:pt idx="1796">
                  <c:v>179.6</c:v>
                </c:pt>
                <c:pt idx="1797">
                  <c:v>179.7</c:v>
                </c:pt>
                <c:pt idx="1798">
                  <c:v>179.8</c:v>
                </c:pt>
                <c:pt idx="1799">
                  <c:v>179.9</c:v>
                </c:pt>
                <c:pt idx="1800">
                  <c:v>180</c:v>
                </c:pt>
                <c:pt idx="1801">
                  <c:v>180.1</c:v>
                </c:pt>
                <c:pt idx="1802">
                  <c:v>180.2</c:v>
                </c:pt>
                <c:pt idx="1803">
                  <c:v>180.3</c:v>
                </c:pt>
                <c:pt idx="1804">
                  <c:v>180.4</c:v>
                </c:pt>
                <c:pt idx="1805">
                  <c:v>180.5</c:v>
                </c:pt>
                <c:pt idx="1806">
                  <c:v>180.6</c:v>
                </c:pt>
                <c:pt idx="1807">
                  <c:v>180.7</c:v>
                </c:pt>
                <c:pt idx="1808">
                  <c:v>180.8</c:v>
                </c:pt>
                <c:pt idx="1809">
                  <c:v>180.9</c:v>
                </c:pt>
                <c:pt idx="1810">
                  <c:v>181</c:v>
                </c:pt>
                <c:pt idx="1811">
                  <c:v>181.1</c:v>
                </c:pt>
                <c:pt idx="1812">
                  <c:v>181.2</c:v>
                </c:pt>
                <c:pt idx="1813">
                  <c:v>181.3</c:v>
                </c:pt>
                <c:pt idx="1814">
                  <c:v>181.4</c:v>
                </c:pt>
                <c:pt idx="1815">
                  <c:v>181.5</c:v>
                </c:pt>
                <c:pt idx="1816">
                  <c:v>181.6</c:v>
                </c:pt>
                <c:pt idx="1817">
                  <c:v>181.7</c:v>
                </c:pt>
                <c:pt idx="1818">
                  <c:v>181.8</c:v>
                </c:pt>
                <c:pt idx="1819">
                  <c:v>181.9</c:v>
                </c:pt>
                <c:pt idx="1820">
                  <c:v>182</c:v>
                </c:pt>
                <c:pt idx="1821">
                  <c:v>182.1</c:v>
                </c:pt>
                <c:pt idx="1822">
                  <c:v>182.2</c:v>
                </c:pt>
                <c:pt idx="1823">
                  <c:v>182.3</c:v>
                </c:pt>
                <c:pt idx="1824">
                  <c:v>182.4</c:v>
                </c:pt>
                <c:pt idx="1825">
                  <c:v>182.5</c:v>
                </c:pt>
                <c:pt idx="1826">
                  <c:v>182.6</c:v>
                </c:pt>
                <c:pt idx="1827">
                  <c:v>182.7</c:v>
                </c:pt>
                <c:pt idx="1828">
                  <c:v>182.8</c:v>
                </c:pt>
                <c:pt idx="1829">
                  <c:v>182.9</c:v>
                </c:pt>
                <c:pt idx="1830">
                  <c:v>183</c:v>
                </c:pt>
                <c:pt idx="1831">
                  <c:v>183.1</c:v>
                </c:pt>
                <c:pt idx="1832">
                  <c:v>183.2</c:v>
                </c:pt>
                <c:pt idx="1833">
                  <c:v>183.3</c:v>
                </c:pt>
                <c:pt idx="1834">
                  <c:v>183.4</c:v>
                </c:pt>
                <c:pt idx="1835">
                  <c:v>183.5</c:v>
                </c:pt>
                <c:pt idx="1836">
                  <c:v>183.6</c:v>
                </c:pt>
                <c:pt idx="1837">
                  <c:v>183.7</c:v>
                </c:pt>
                <c:pt idx="1838">
                  <c:v>183.8</c:v>
                </c:pt>
                <c:pt idx="1839">
                  <c:v>183.9</c:v>
                </c:pt>
                <c:pt idx="1840">
                  <c:v>184</c:v>
                </c:pt>
                <c:pt idx="1841">
                  <c:v>184.1</c:v>
                </c:pt>
                <c:pt idx="1842">
                  <c:v>184.2</c:v>
                </c:pt>
                <c:pt idx="1843">
                  <c:v>184.3</c:v>
                </c:pt>
                <c:pt idx="1844">
                  <c:v>184.4</c:v>
                </c:pt>
                <c:pt idx="1845">
                  <c:v>184.5</c:v>
                </c:pt>
                <c:pt idx="1846">
                  <c:v>184.6</c:v>
                </c:pt>
                <c:pt idx="1847">
                  <c:v>184.7</c:v>
                </c:pt>
                <c:pt idx="1848">
                  <c:v>184.8</c:v>
                </c:pt>
                <c:pt idx="1849">
                  <c:v>184.9</c:v>
                </c:pt>
                <c:pt idx="1850">
                  <c:v>185</c:v>
                </c:pt>
                <c:pt idx="1851">
                  <c:v>185.1</c:v>
                </c:pt>
                <c:pt idx="1852">
                  <c:v>185.2</c:v>
                </c:pt>
                <c:pt idx="1853">
                  <c:v>185.3</c:v>
                </c:pt>
                <c:pt idx="1854">
                  <c:v>185.4</c:v>
                </c:pt>
                <c:pt idx="1855">
                  <c:v>185.5</c:v>
                </c:pt>
                <c:pt idx="1856">
                  <c:v>185.6</c:v>
                </c:pt>
                <c:pt idx="1857">
                  <c:v>185.7</c:v>
                </c:pt>
                <c:pt idx="1858">
                  <c:v>185.8</c:v>
                </c:pt>
                <c:pt idx="1859">
                  <c:v>185.9</c:v>
                </c:pt>
                <c:pt idx="1860">
                  <c:v>186</c:v>
                </c:pt>
                <c:pt idx="1861">
                  <c:v>186.1</c:v>
                </c:pt>
                <c:pt idx="1862">
                  <c:v>186.2</c:v>
                </c:pt>
                <c:pt idx="1863">
                  <c:v>186.3</c:v>
                </c:pt>
                <c:pt idx="1864">
                  <c:v>186.4</c:v>
                </c:pt>
                <c:pt idx="1865">
                  <c:v>186.5</c:v>
                </c:pt>
                <c:pt idx="1866">
                  <c:v>186.6</c:v>
                </c:pt>
                <c:pt idx="1867">
                  <c:v>186.7</c:v>
                </c:pt>
                <c:pt idx="1868">
                  <c:v>186.8</c:v>
                </c:pt>
                <c:pt idx="1869">
                  <c:v>186.9</c:v>
                </c:pt>
                <c:pt idx="1870">
                  <c:v>187</c:v>
                </c:pt>
                <c:pt idx="1871">
                  <c:v>187.1</c:v>
                </c:pt>
                <c:pt idx="1872">
                  <c:v>187.2</c:v>
                </c:pt>
                <c:pt idx="1873">
                  <c:v>187.3</c:v>
                </c:pt>
                <c:pt idx="1874">
                  <c:v>187.4</c:v>
                </c:pt>
                <c:pt idx="1875">
                  <c:v>187.5</c:v>
                </c:pt>
                <c:pt idx="1876">
                  <c:v>187.6</c:v>
                </c:pt>
                <c:pt idx="1877">
                  <c:v>187.7</c:v>
                </c:pt>
                <c:pt idx="1878">
                  <c:v>187.8</c:v>
                </c:pt>
                <c:pt idx="1879">
                  <c:v>187.9</c:v>
                </c:pt>
                <c:pt idx="1880">
                  <c:v>188</c:v>
                </c:pt>
                <c:pt idx="1881">
                  <c:v>188.1</c:v>
                </c:pt>
                <c:pt idx="1882">
                  <c:v>188.2</c:v>
                </c:pt>
                <c:pt idx="1883">
                  <c:v>188.3</c:v>
                </c:pt>
                <c:pt idx="1884">
                  <c:v>188.4</c:v>
                </c:pt>
                <c:pt idx="1885">
                  <c:v>188.5</c:v>
                </c:pt>
                <c:pt idx="1886">
                  <c:v>188.6</c:v>
                </c:pt>
                <c:pt idx="1887">
                  <c:v>188.7</c:v>
                </c:pt>
                <c:pt idx="1888">
                  <c:v>188.8</c:v>
                </c:pt>
                <c:pt idx="1889">
                  <c:v>188.9</c:v>
                </c:pt>
                <c:pt idx="1890">
                  <c:v>189</c:v>
                </c:pt>
                <c:pt idx="1891">
                  <c:v>189.1</c:v>
                </c:pt>
                <c:pt idx="1892">
                  <c:v>189.2</c:v>
                </c:pt>
                <c:pt idx="1893">
                  <c:v>189.3</c:v>
                </c:pt>
                <c:pt idx="1894">
                  <c:v>189.4</c:v>
                </c:pt>
                <c:pt idx="1895">
                  <c:v>189.5</c:v>
                </c:pt>
                <c:pt idx="1896">
                  <c:v>189.6</c:v>
                </c:pt>
                <c:pt idx="1897">
                  <c:v>189.7</c:v>
                </c:pt>
                <c:pt idx="1898">
                  <c:v>189.8</c:v>
                </c:pt>
                <c:pt idx="1899">
                  <c:v>189.9</c:v>
                </c:pt>
                <c:pt idx="1900">
                  <c:v>190</c:v>
                </c:pt>
                <c:pt idx="1901">
                  <c:v>190.1</c:v>
                </c:pt>
                <c:pt idx="1902">
                  <c:v>190.2</c:v>
                </c:pt>
                <c:pt idx="1903">
                  <c:v>190.3</c:v>
                </c:pt>
                <c:pt idx="1904">
                  <c:v>190.4</c:v>
                </c:pt>
                <c:pt idx="1905">
                  <c:v>190.5</c:v>
                </c:pt>
                <c:pt idx="1906">
                  <c:v>190.6</c:v>
                </c:pt>
                <c:pt idx="1907">
                  <c:v>190.7</c:v>
                </c:pt>
                <c:pt idx="1908">
                  <c:v>190.8</c:v>
                </c:pt>
                <c:pt idx="1909">
                  <c:v>190.9</c:v>
                </c:pt>
                <c:pt idx="1910">
                  <c:v>191</c:v>
                </c:pt>
                <c:pt idx="1911">
                  <c:v>191.1</c:v>
                </c:pt>
                <c:pt idx="1912">
                  <c:v>191.2</c:v>
                </c:pt>
                <c:pt idx="1913">
                  <c:v>191.3</c:v>
                </c:pt>
                <c:pt idx="1914">
                  <c:v>191.4</c:v>
                </c:pt>
                <c:pt idx="1915">
                  <c:v>191.5</c:v>
                </c:pt>
                <c:pt idx="1916">
                  <c:v>191.6</c:v>
                </c:pt>
                <c:pt idx="1917">
                  <c:v>191.7</c:v>
                </c:pt>
                <c:pt idx="1918">
                  <c:v>191.8</c:v>
                </c:pt>
                <c:pt idx="1919">
                  <c:v>191.9</c:v>
                </c:pt>
                <c:pt idx="1920">
                  <c:v>192</c:v>
                </c:pt>
                <c:pt idx="1921">
                  <c:v>192.1</c:v>
                </c:pt>
                <c:pt idx="1922">
                  <c:v>192.2</c:v>
                </c:pt>
                <c:pt idx="1923">
                  <c:v>192.3</c:v>
                </c:pt>
                <c:pt idx="1924">
                  <c:v>192.4</c:v>
                </c:pt>
                <c:pt idx="1925">
                  <c:v>192.5</c:v>
                </c:pt>
                <c:pt idx="1926">
                  <c:v>192.6</c:v>
                </c:pt>
                <c:pt idx="1927">
                  <c:v>192.7</c:v>
                </c:pt>
                <c:pt idx="1928">
                  <c:v>192.8</c:v>
                </c:pt>
                <c:pt idx="1929">
                  <c:v>192.9</c:v>
                </c:pt>
                <c:pt idx="1930">
                  <c:v>193</c:v>
                </c:pt>
                <c:pt idx="1931">
                  <c:v>193.1</c:v>
                </c:pt>
                <c:pt idx="1932">
                  <c:v>193.2</c:v>
                </c:pt>
                <c:pt idx="1933">
                  <c:v>193.3</c:v>
                </c:pt>
                <c:pt idx="1934">
                  <c:v>193.4</c:v>
                </c:pt>
                <c:pt idx="1935">
                  <c:v>193.5</c:v>
                </c:pt>
                <c:pt idx="1936">
                  <c:v>193.6</c:v>
                </c:pt>
                <c:pt idx="1937">
                  <c:v>193.7</c:v>
                </c:pt>
                <c:pt idx="1938">
                  <c:v>193.8</c:v>
                </c:pt>
                <c:pt idx="1939">
                  <c:v>193.9</c:v>
                </c:pt>
                <c:pt idx="1940">
                  <c:v>194</c:v>
                </c:pt>
                <c:pt idx="1941">
                  <c:v>194.1</c:v>
                </c:pt>
                <c:pt idx="1942">
                  <c:v>194.2</c:v>
                </c:pt>
                <c:pt idx="1943">
                  <c:v>194.3</c:v>
                </c:pt>
                <c:pt idx="1944">
                  <c:v>194.4</c:v>
                </c:pt>
                <c:pt idx="1945">
                  <c:v>194.5</c:v>
                </c:pt>
                <c:pt idx="1946">
                  <c:v>194.6</c:v>
                </c:pt>
                <c:pt idx="1947">
                  <c:v>194.7</c:v>
                </c:pt>
                <c:pt idx="1948">
                  <c:v>194.8</c:v>
                </c:pt>
                <c:pt idx="1949">
                  <c:v>194.9</c:v>
                </c:pt>
                <c:pt idx="1950">
                  <c:v>195</c:v>
                </c:pt>
                <c:pt idx="1951">
                  <c:v>195.1</c:v>
                </c:pt>
                <c:pt idx="1952">
                  <c:v>195.2</c:v>
                </c:pt>
                <c:pt idx="1953">
                  <c:v>195.3</c:v>
                </c:pt>
                <c:pt idx="1954">
                  <c:v>195.4</c:v>
                </c:pt>
                <c:pt idx="1955">
                  <c:v>195.5</c:v>
                </c:pt>
                <c:pt idx="1956">
                  <c:v>195.6</c:v>
                </c:pt>
                <c:pt idx="1957">
                  <c:v>195.7</c:v>
                </c:pt>
                <c:pt idx="1958">
                  <c:v>195.8</c:v>
                </c:pt>
                <c:pt idx="1959">
                  <c:v>195.9</c:v>
                </c:pt>
                <c:pt idx="1960">
                  <c:v>196</c:v>
                </c:pt>
                <c:pt idx="1961">
                  <c:v>196.1</c:v>
                </c:pt>
                <c:pt idx="1962">
                  <c:v>196.2</c:v>
                </c:pt>
                <c:pt idx="1963">
                  <c:v>196.3</c:v>
                </c:pt>
                <c:pt idx="1964">
                  <c:v>196.4</c:v>
                </c:pt>
                <c:pt idx="1965">
                  <c:v>196.5</c:v>
                </c:pt>
                <c:pt idx="1966">
                  <c:v>196.6</c:v>
                </c:pt>
                <c:pt idx="1967">
                  <c:v>196.7</c:v>
                </c:pt>
                <c:pt idx="1968">
                  <c:v>196.8</c:v>
                </c:pt>
                <c:pt idx="1969">
                  <c:v>196.9</c:v>
                </c:pt>
                <c:pt idx="1970">
                  <c:v>197</c:v>
                </c:pt>
                <c:pt idx="1971">
                  <c:v>197.1</c:v>
                </c:pt>
                <c:pt idx="1972">
                  <c:v>197.2</c:v>
                </c:pt>
                <c:pt idx="1973">
                  <c:v>197.3</c:v>
                </c:pt>
                <c:pt idx="1974">
                  <c:v>197.4</c:v>
                </c:pt>
                <c:pt idx="1975">
                  <c:v>197.5</c:v>
                </c:pt>
                <c:pt idx="1976">
                  <c:v>197.6</c:v>
                </c:pt>
                <c:pt idx="1977">
                  <c:v>197.7</c:v>
                </c:pt>
                <c:pt idx="1978">
                  <c:v>197.8</c:v>
                </c:pt>
                <c:pt idx="1979">
                  <c:v>197.9</c:v>
                </c:pt>
                <c:pt idx="1980">
                  <c:v>198</c:v>
                </c:pt>
                <c:pt idx="1981">
                  <c:v>198.1</c:v>
                </c:pt>
                <c:pt idx="1982">
                  <c:v>198.2</c:v>
                </c:pt>
                <c:pt idx="1983">
                  <c:v>198.3</c:v>
                </c:pt>
                <c:pt idx="1984">
                  <c:v>198.4</c:v>
                </c:pt>
                <c:pt idx="1985">
                  <c:v>198.5</c:v>
                </c:pt>
                <c:pt idx="1986">
                  <c:v>198.6</c:v>
                </c:pt>
                <c:pt idx="1987">
                  <c:v>198.7</c:v>
                </c:pt>
                <c:pt idx="1988">
                  <c:v>198.8</c:v>
                </c:pt>
                <c:pt idx="1989">
                  <c:v>198.9</c:v>
                </c:pt>
                <c:pt idx="1990">
                  <c:v>199</c:v>
                </c:pt>
                <c:pt idx="1991">
                  <c:v>199.1</c:v>
                </c:pt>
                <c:pt idx="1992">
                  <c:v>199.2</c:v>
                </c:pt>
                <c:pt idx="1993">
                  <c:v>199.3</c:v>
                </c:pt>
                <c:pt idx="1994">
                  <c:v>199.4</c:v>
                </c:pt>
                <c:pt idx="1995">
                  <c:v>199.5</c:v>
                </c:pt>
                <c:pt idx="1996">
                  <c:v>199.6</c:v>
                </c:pt>
                <c:pt idx="1997">
                  <c:v>199.7</c:v>
                </c:pt>
                <c:pt idx="1998">
                  <c:v>199.8</c:v>
                </c:pt>
                <c:pt idx="1999">
                  <c:v>199.9</c:v>
                </c:pt>
                <c:pt idx="2000">
                  <c:v>200</c:v>
                </c:pt>
                <c:pt idx="2001">
                  <c:v>200.1</c:v>
                </c:pt>
                <c:pt idx="2002">
                  <c:v>200.2</c:v>
                </c:pt>
                <c:pt idx="2003">
                  <c:v>200.3</c:v>
                </c:pt>
                <c:pt idx="2004">
                  <c:v>200.4</c:v>
                </c:pt>
                <c:pt idx="2005">
                  <c:v>200.5</c:v>
                </c:pt>
                <c:pt idx="2006">
                  <c:v>200.6</c:v>
                </c:pt>
                <c:pt idx="2007">
                  <c:v>200.7</c:v>
                </c:pt>
                <c:pt idx="2008">
                  <c:v>200.8</c:v>
                </c:pt>
                <c:pt idx="2009">
                  <c:v>200.9</c:v>
                </c:pt>
                <c:pt idx="2010">
                  <c:v>201</c:v>
                </c:pt>
                <c:pt idx="2011">
                  <c:v>201.1</c:v>
                </c:pt>
                <c:pt idx="2012">
                  <c:v>201.2</c:v>
                </c:pt>
                <c:pt idx="2013">
                  <c:v>201.3</c:v>
                </c:pt>
                <c:pt idx="2014">
                  <c:v>201.4</c:v>
                </c:pt>
                <c:pt idx="2015">
                  <c:v>201.5</c:v>
                </c:pt>
                <c:pt idx="2016">
                  <c:v>201.6</c:v>
                </c:pt>
                <c:pt idx="2017">
                  <c:v>201.7</c:v>
                </c:pt>
                <c:pt idx="2018">
                  <c:v>201.8</c:v>
                </c:pt>
                <c:pt idx="2019">
                  <c:v>201.9</c:v>
                </c:pt>
                <c:pt idx="2020">
                  <c:v>202</c:v>
                </c:pt>
                <c:pt idx="2021">
                  <c:v>202.1</c:v>
                </c:pt>
                <c:pt idx="2022">
                  <c:v>202.2</c:v>
                </c:pt>
                <c:pt idx="2023">
                  <c:v>202.3</c:v>
                </c:pt>
                <c:pt idx="2024">
                  <c:v>202.4</c:v>
                </c:pt>
                <c:pt idx="2025">
                  <c:v>202.5</c:v>
                </c:pt>
                <c:pt idx="2026">
                  <c:v>202.6</c:v>
                </c:pt>
                <c:pt idx="2027">
                  <c:v>202.7</c:v>
                </c:pt>
                <c:pt idx="2028">
                  <c:v>202.8</c:v>
                </c:pt>
                <c:pt idx="2029">
                  <c:v>202.9</c:v>
                </c:pt>
                <c:pt idx="2030">
                  <c:v>203</c:v>
                </c:pt>
                <c:pt idx="2031">
                  <c:v>203.1</c:v>
                </c:pt>
                <c:pt idx="2032">
                  <c:v>203.2</c:v>
                </c:pt>
                <c:pt idx="2033">
                  <c:v>203.3</c:v>
                </c:pt>
                <c:pt idx="2034">
                  <c:v>203.4</c:v>
                </c:pt>
                <c:pt idx="2035">
                  <c:v>203.5</c:v>
                </c:pt>
                <c:pt idx="2036">
                  <c:v>203.6</c:v>
                </c:pt>
                <c:pt idx="2037">
                  <c:v>203.7</c:v>
                </c:pt>
                <c:pt idx="2038">
                  <c:v>203.8</c:v>
                </c:pt>
                <c:pt idx="2039">
                  <c:v>203.9</c:v>
                </c:pt>
                <c:pt idx="2040">
                  <c:v>204</c:v>
                </c:pt>
                <c:pt idx="2041">
                  <c:v>204.1</c:v>
                </c:pt>
                <c:pt idx="2042">
                  <c:v>204.2</c:v>
                </c:pt>
                <c:pt idx="2043">
                  <c:v>204.3</c:v>
                </c:pt>
                <c:pt idx="2044">
                  <c:v>204.4</c:v>
                </c:pt>
                <c:pt idx="2045">
                  <c:v>204.5</c:v>
                </c:pt>
                <c:pt idx="2046">
                  <c:v>204.6</c:v>
                </c:pt>
                <c:pt idx="2047">
                  <c:v>204.7</c:v>
                </c:pt>
                <c:pt idx="2048">
                  <c:v>204.8</c:v>
                </c:pt>
                <c:pt idx="2049">
                  <c:v>204.9</c:v>
                </c:pt>
                <c:pt idx="2050">
                  <c:v>205</c:v>
                </c:pt>
                <c:pt idx="2051">
                  <c:v>205.1</c:v>
                </c:pt>
                <c:pt idx="2052">
                  <c:v>205.2</c:v>
                </c:pt>
                <c:pt idx="2053">
                  <c:v>205.3</c:v>
                </c:pt>
                <c:pt idx="2054">
                  <c:v>205.4</c:v>
                </c:pt>
                <c:pt idx="2055">
                  <c:v>205.5</c:v>
                </c:pt>
                <c:pt idx="2056">
                  <c:v>205.6</c:v>
                </c:pt>
                <c:pt idx="2057">
                  <c:v>205.7</c:v>
                </c:pt>
                <c:pt idx="2058">
                  <c:v>205.8</c:v>
                </c:pt>
                <c:pt idx="2059">
                  <c:v>205.9</c:v>
                </c:pt>
                <c:pt idx="2060">
                  <c:v>206</c:v>
                </c:pt>
                <c:pt idx="2061">
                  <c:v>206.1</c:v>
                </c:pt>
                <c:pt idx="2062">
                  <c:v>206.2</c:v>
                </c:pt>
                <c:pt idx="2063">
                  <c:v>206.3</c:v>
                </c:pt>
                <c:pt idx="2064">
                  <c:v>206.4</c:v>
                </c:pt>
                <c:pt idx="2065">
                  <c:v>206.5</c:v>
                </c:pt>
                <c:pt idx="2066">
                  <c:v>206.6</c:v>
                </c:pt>
                <c:pt idx="2067">
                  <c:v>206.7</c:v>
                </c:pt>
                <c:pt idx="2068">
                  <c:v>206.8</c:v>
                </c:pt>
                <c:pt idx="2069">
                  <c:v>206.9</c:v>
                </c:pt>
                <c:pt idx="2070">
                  <c:v>207</c:v>
                </c:pt>
                <c:pt idx="2071">
                  <c:v>207.1</c:v>
                </c:pt>
                <c:pt idx="2072">
                  <c:v>207.2</c:v>
                </c:pt>
                <c:pt idx="2073">
                  <c:v>207.3</c:v>
                </c:pt>
                <c:pt idx="2074">
                  <c:v>207.4</c:v>
                </c:pt>
                <c:pt idx="2075">
                  <c:v>207.5</c:v>
                </c:pt>
                <c:pt idx="2076">
                  <c:v>207.6</c:v>
                </c:pt>
                <c:pt idx="2077">
                  <c:v>207.7</c:v>
                </c:pt>
                <c:pt idx="2078">
                  <c:v>207.8</c:v>
                </c:pt>
                <c:pt idx="2079">
                  <c:v>207.9</c:v>
                </c:pt>
                <c:pt idx="2080">
                  <c:v>208</c:v>
                </c:pt>
                <c:pt idx="2081">
                  <c:v>208.1</c:v>
                </c:pt>
                <c:pt idx="2082">
                  <c:v>208.2</c:v>
                </c:pt>
                <c:pt idx="2083">
                  <c:v>208.3</c:v>
                </c:pt>
                <c:pt idx="2084">
                  <c:v>208.4</c:v>
                </c:pt>
                <c:pt idx="2085">
                  <c:v>208.5</c:v>
                </c:pt>
                <c:pt idx="2086">
                  <c:v>208.6</c:v>
                </c:pt>
                <c:pt idx="2087">
                  <c:v>208.7</c:v>
                </c:pt>
                <c:pt idx="2088">
                  <c:v>208.8</c:v>
                </c:pt>
                <c:pt idx="2089">
                  <c:v>208.9</c:v>
                </c:pt>
                <c:pt idx="2090">
                  <c:v>209</c:v>
                </c:pt>
                <c:pt idx="2091">
                  <c:v>209.1</c:v>
                </c:pt>
                <c:pt idx="2092">
                  <c:v>209.2</c:v>
                </c:pt>
                <c:pt idx="2093">
                  <c:v>209.3</c:v>
                </c:pt>
                <c:pt idx="2094">
                  <c:v>209.4</c:v>
                </c:pt>
                <c:pt idx="2095">
                  <c:v>209.5</c:v>
                </c:pt>
                <c:pt idx="2096">
                  <c:v>209.6</c:v>
                </c:pt>
                <c:pt idx="2097">
                  <c:v>209.7</c:v>
                </c:pt>
                <c:pt idx="2098">
                  <c:v>209.8</c:v>
                </c:pt>
                <c:pt idx="2099">
                  <c:v>209.9</c:v>
                </c:pt>
                <c:pt idx="2100">
                  <c:v>210</c:v>
                </c:pt>
                <c:pt idx="2101">
                  <c:v>210.1</c:v>
                </c:pt>
                <c:pt idx="2102">
                  <c:v>210.2</c:v>
                </c:pt>
                <c:pt idx="2103">
                  <c:v>210.3</c:v>
                </c:pt>
                <c:pt idx="2104">
                  <c:v>210.4</c:v>
                </c:pt>
                <c:pt idx="2105">
                  <c:v>210.5</c:v>
                </c:pt>
                <c:pt idx="2106">
                  <c:v>210.6</c:v>
                </c:pt>
                <c:pt idx="2107">
                  <c:v>210.7</c:v>
                </c:pt>
                <c:pt idx="2108">
                  <c:v>210.8</c:v>
                </c:pt>
                <c:pt idx="2109">
                  <c:v>210.9</c:v>
                </c:pt>
                <c:pt idx="2110">
                  <c:v>211</c:v>
                </c:pt>
                <c:pt idx="2111">
                  <c:v>211.1</c:v>
                </c:pt>
                <c:pt idx="2112">
                  <c:v>211.2</c:v>
                </c:pt>
                <c:pt idx="2113">
                  <c:v>211.3</c:v>
                </c:pt>
                <c:pt idx="2114">
                  <c:v>211.4</c:v>
                </c:pt>
                <c:pt idx="2115">
                  <c:v>211.5</c:v>
                </c:pt>
                <c:pt idx="2116">
                  <c:v>211.6</c:v>
                </c:pt>
                <c:pt idx="2117">
                  <c:v>211.7</c:v>
                </c:pt>
                <c:pt idx="2118">
                  <c:v>211.8</c:v>
                </c:pt>
                <c:pt idx="2119">
                  <c:v>211.9</c:v>
                </c:pt>
                <c:pt idx="2120">
                  <c:v>212</c:v>
                </c:pt>
                <c:pt idx="2121">
                  <c:v>212.1</c:v>
                </c:pt>
                <c:pt idx="2122">
                  <c:v>212.2</c:v>
                </c:pt>
                <c:pt idx="2123">
                  <c:v>212.3</c:v>
                </c:pt>
                <c:pt idx="2124">
                  <c:v>212.4</c:v>
                </c:pt>
                <c:pt idx="2125">
                  <c:v>212.5</c:v>
                </c:pt>
                <c:pt idx="2126">
                  <c:v>212.6</c:v>
                </c:pt>
                <c:pt idx="2127">
                  <c:v>212.7</c:v>
                </c:pt>
                <c:pt idx="2128">
                  <c:v>212.8</c:v>
                </c:pt>
                <c:pt idx="2129">
                  <c:v>212.9</c:v>
                </c:pt>
                <c:pt idx="2130">
                  <c:v>213</c:v>
                </c:pt>
                <c:pt idx="2131">
                  <c:v>213.1</c:v>
                </c:pt>
                <c:pt idx="2132">
                  <c:v>213.2</c:v>
                </c:pt>
                <c:pt idx="2133">
                  <c:v>213.3</c:v>
                </c:pt>
                <c:pt idx="2134">
                  <c:v>213.4</c:v>
                </c:pt>
                <c:pt idx="2135">
                  <c:v>213.5</c:v>
                </c:pt>
                <c:pt idx="2136">
                  <c:v>213.6</c:v>
                </c:pt>
                <c:pt idx="2137">
                  <c:v>213.7</c:v>
                </c:pt>
                <c:pt idx="2138">
                  <c:v>213.8</c:v>
                </c:pt>
                <c:pt idx="2139">
                  <c:v>213.9</c:v>
                </c:pt>
                <c:pt idx="2140">
                  <c:v>214</c:v>
                </c:pt>
                <c:pt idx="2141">
                  <c:v>214.1</c:v>
                </c:pt>
                <c:pt idx="2142">
                  <c:v>214.2</c:v>
                </c:pt>
                <c:pt idx="2143">
                  <c:v>214.3</c:v>
                </c:pt>
                <c:pt idx="2144">
                  <c:v>214.4</c:v>
                </c:pt>
                <c:pt idx="2145">
                  <c:v>214.5</c:v>
                </c:pt>
                <c:pt idx="2146">
                  <c:v>214.6</c:v>
                </c:pt>
                <c:pt idx="2147">
                  <c:v>214.7</c:v>
                </c:pt>
                <c:pt idx="2148">
                  <c:v>214.8</c:v>
                </c:pt>
                <c:pt idx="2149">
                  <c:v>214.9</c:v>
                </c:pt>
                <c:pt idx="2150">
                  <c:v>215</c:v>
                </c:pt>
                <c:pt idx="2151">
                  <c:v>215.1</c:v>
                </c:pt>
                <c:pt idx="2152">
                  <c:v>215.2</c:v>
                </c:pt>
                <c:pt idx="2153">
                  <c:v>215.3</c:v>
                </c:pt>
                <c:pt idx="2154">
                  <c:v>215.4</c:v>
                </c:pt>
                <c:pt idx="2155">
                  <c:v>215.5</c:v>
                </c:pt>
                <c:pt idx="2156">
                  <c:v>215.6</c:v>
                </c:pt>
                <c:pt idx="2157">
                  <c:v>215.7</c:v>
                </c:pt>
                <c:pt idx="2158">
                  <c:v>215.8</c:v>
                </c:pt>
                <c:pt idx="2159">
                  <c:v>215.9</c:v>
                </c:pt>
                <c:pt idx="2160">
                  <c:v>216</c:v>
                </c:pt>
                <c:pt idx="2161">
                  <c:v>216.1</c:v>
                </c:pt>
                <c:pt idx="2162">
                  <c:v>216.2</c:v>
                </c:pt>
                <c:pt idx="2163">
                  <c:v>216.3</c:v>
                </c:pt>
                <c:pt idx="2164">
                  <c:v>216.4</c:v>
                </c:pt>
                <c:pt idx="2165">
                  <c:v>216.5</c:v>
                </c:pt>
                <c:pt idx="2166">
                  <c:v>216.6</c:v>
                </c:pt>
                <c:pt idx="2167">
                  <c:v>216.7</c:v>
                </c:pt>
                <c:pt idx="2168">
                  <c:v>216.8</c:v>
                </c:pt>
                <c:pt idx="2169">
                  <c:v>216.9</c:v>
                </c:pt>
                <c:pt idx="2170">
                  <c:v>217</c:v>
                </c:pt>
                <c:pt idx="2171">
                  <c:v>217.1</c:v>
                </c:pt>
                <c:pt idx="2172">
                  <c:v>217.2</c:v>
                </c:pt>
                <c:pt idx="2173">
                  <c:v>217.3</c:v>
                </c:pt>
                <c:pt idx="2174">
                  <c:v>217.4</c:v>
                </c:pt>
                <c:pt idx="2175">
                  <c:v>217.5</c:v>
                </c:pt>
                <c:pt idx="2176">
                  <c:v>217.6</c:v>
                </c:pt>
                <c:pt idx="2177">
                  <c:v>217.7</c:v>
                </c:pt>
                <c:pt idx="2178">
                  <c:v>217.8</c:v>
                </c:pt>
                <c:pt idx="2179">
                  <c:v>217.9</c:v>
                </c:pt>
                <c:pt idx="2180">
                  <c:v>218</c:v>
                </c:pt>
                <c:pt idx="2181">
                  <c:v>218.1</c:v>
                </c:pt>
                <c:pt idx="2182">
                  <c:v>218.2</c:v>
                </c:pt>
                <c:pt idx="2183">
                  <c:v>218.3</c:v>
                </c:pt>
                <c:pt idx="2184">
                  <c:v>218.4</c:v>
                </c:pt>
                <c:pt idx="2185">
                  <c:v>218.5</c:v>
                </c:pt>
                <c:pt idx="2186">
                  <c:v>218.6</c:v>
                </c:pt>
                <c:pt idx="2187">
                  <c:v>218.7</c:v>
                </c:pt>
                <c:pt idx="2188">
                  <c:v>218.8</c:v>
                </c:pt>
                <c:pt idx="2189">
                  <c:v>218.9</c:v>
                </c:pt>
                <c:pt idx="2190">
                  <c:v>219</c:v>
                </c:pt>
                <c:pt idx="2191">
                  <c:v>219.1</c:v>
                </c:pt>
                <c:pt idx="2192">
                  <c:v>219.2</c:v>
                </c:pt>
                <c:pt idx="2193">
                  <c:v>219.3</c:v>
                </c:pt>
                <c:pt idx="2194">
                  <c:v>219.4</c:v>
                </c:pt>
                <c:pt idx="2195">
                  <c:v>219.5</c:v>
                </c:pt>
                <c:pt idx="2196">
                  <c:v>219.6</c:v>
                </c:pt>
                <c:pt idx="2197">
                  <c:v>219.7</c:v>
                </c:pt>
                <c:pt idx="2198">
                  <c:v>219.8</c:v>
                </c:pt>
                <c:pt idx="2199">
                  <c:v>219.9</c:v>
                </c:pt>
                <c:pt idx="2200">
                  <c:v>220</c:v>
                </c:pt>
                <c:pt idx="2201">
                  <c:v>220.1</c:v>
                </c:pt>
                <c:pt idx="2202">
                  <c:v>220.2</c:v>
                </c:pt>
                <c:pt idx="2203">
                  <c:v>220.3</c:v>
                </c:pt>
                <c:pt idx="2204">
                  <c:v>220.4</c:v>
                </c:pt>
                <c:pt idx="2205">
                  <c:v>220.5</c:v>
                </c:pt>
                <c:pt idx="2206">
                  <c:v>220.6</c:v>
                </c:pt>
                <c:pt idx="2207">
                  <c:v>220.7</c:v>
                </c:pt>
                <c:pt idx="2208">
                  <c:v>220.8</c:v>
                </c:pt>
                <c:pt idx="2209">
                  <c:v>220.9</c:v>
                </c:pt>
                <c:pt idx="2210">
                  <c:v>221</c:v>
                </c:pt>
                <c:pt idx="2211">
                  <c:v>221.1</c:v>
                </c:pt>
                <c:pt idx="2212">
                  <c:v>221.2</c:v>
                </c:pt>
                <c:pt idx="2213">
                  <c:v>221.3</c:v>
                </c:pt>
                <c:pt idx="2214">
                  <c:v>221.4</c:v>
                </c:pt>
                <c:pt idx="2215">
                  <c:v>221.5</c:v>
                </c:pt>
                <c:pt idx="2216">
                  <c:v>221.6</c:v>
                </c:pt>
                <c:pt idx="2217">
                  <c:v>221.7</c:v>
                </c:pt>
                <c:pt idx="2218">
                  <c:v>221.8</c:v>
                </c:pt>
                <c:pt idx="2219">
                  <c:v>221.9</c:v>
                </c:pt>
                <c:pt idx="2220">
                  <c:v>222</c:v>
                </c:pt>
                <c:pt idx="2221">
                  <c:v>222.1</c:v>
                </c:pt>
                <c:pt idx="2222">
                  <c:v>222.2</c:v>
                </c:pt>
                <c:pt idx="2223">
                  <c:v>222.3</c:v>
                </c:pt>
                <c:pt idx="2224">
                  <c:v>222.4</c:v>
                </c:pt>
                <c:pt idx="2225">
                  <c:v>222.5</c:v>
                </c:pt>
                <c:pt idx="2226">
                  <c:v>222.6</c:v>
                </c:pt>
                <c:pt idx="2227">
                  <c:v>222.7</c:v>
                </c:pt>
                <c:pt idx="2228">
                  <c:v>222.8</c:v>
                </c:pt>
                <c:pt idx="2229">
                  <c:v>222.9</c:v>
                </c:pt>
                <c:pt idx="2230">
                  <c:v>223</c:v>
                </c:pt>
                <c:pt idx="2231">
                  <c:v>223.1</c:v>
                </c:pt>
                <c:pt idx="2232">
                  <c:v>223.2</c:v>
                </c:pt>
                <c:pt idx="2233">
                  <c:v>223.3</c:v>
                </c:pt>
                <c:pt idx="2234">
                  <c:v>223.4</c:v>
                </c:pt>
                <c:pt idx="2235">
                  <c:v>223.5</c:v>
                </c:pt>
                <c:pt idx="2236">
                  <c:v>223.6</c:v>
                </c:pt>
                <c:pt idx="2237">
                  <c:v>223.7</c:v>
                </c:pt>
                <c:pt idx="2238">
                  <c:v>223.8</c:v>
                </c:pt>
                <c:pt idx="2239">
                  <c:v>223.9</c:v>
                </c:pt>
                <c:pt idx="2240">
                  <c:v>224</c:v>
                </c:pt>
                <c:pt idx="2241">
                  <c:v>224.1</c:v>
                </c:pt>
                <c:pt idx="2242">
                  <c:v>224.2</c:v>
                </c:pt>
                <c:pt idx="2243">
                  <c:v>224.3</c:v>
                </c:pt>
                <c:pt idx="2244">
                  <c:v>224.4</c:v>
                </c:pt>
                <c:pt idx="2245">
                  <c:v>224.5</c:v>
                </c:pt>
                <c:pt idx="2246">
                  <c:v>224.6</c:v>
                </c:pt>
                <c:pt idx="2247">
                  <c:v>224.7</c:v>
                </c:pt>
                <c:pt idx="2248">
                  <c:v>224.8</c:v>
                </c:pt>
                <c:pt idx="2249">
                  <c:v>224.9</c:v>
                </c:pt>
                <c:pt idx="2250">
                  <c:v>225</c:v>
                </c:pt>
                <c:pt idx="2251">
                  <c:v>225.1</c:v>
                </c:pt>
                <c:pt idx="2252">
                  <c:v>225.2</c:v>
                </c:pt>
                <c:pt idx="2253">
                  <c:v>225.3</c:v>
                </c:pt>
                <c:pt idx="2254">
                  <c:v>225.4</c:v>
                </c:pt>
                <c:pt idx="2255">
                  <c:v>225.5</c:v>
                </c:pt>
                <c:pt idx="2256">
                  <c:v>225.6</c:v>
                </c:pt>
                <c:pt idx="2257">
                  <c:v>225.7</c:v>
                </c:pt>
                <c:pt idx="2258">
                  <c:v>225.8</c:v>
                </c:pt>
                <c:pt idx="2259">
                  <c:v>225.9</c:v>
                </c:pt>
                <c:pt idx="2260">
                  <c:v>226</c:v>
                </c:pt>
                <c:pt idx="2261">
                  <c:v>226.1</c:v>
                </c:pt>
                <c:pt idx="2262">
                  <c:v>226.2</c:v>
                </c:pt>
                <c:pt idx="2263">
                  <c:v>226.3</c:v>
                </c:pt>
                <c:pt idx="2264">
                  <c:v>226.4</c:v>
                </c:pt>
                <c:pt idx="2265">
                  <c:v>226.5</c:v>
                </c:pt>
                <c:pt idx="2266">
                  <c:v>226.6</c:v>
                </c:pt>
                <c:pt idx="2267">
                  <c:v>226.7</c:v>
                </c:pt>
                <c:pt idx="2268">
                  <c:v>226.8</c:v>
                </c:pt>
                <c:pt idx="2269">
                  <c:v>226.9</c:v>
                </c:pt>
                <c:pt idx="2270">
                  <c:v>227</c:v>
                </c:pt>
                <c:pt idx="2271">
                  <c:v>227.1</c:v>
                </c:pt>
                <c:pt idx="2272">
                  <c:v>227.2</c:v>
                </c:pt>
                <c:pt idx="2273">
                  <c:v>227.3</c:v>
                </c:pt>
                <c:pt idx="2274">
                  <c:v>227.4</c:v>
                </c:pt>
                <c:pt idx="2275">
                  <c:v>227.5</c:v>
                </c:pt>
                <c:pt idx="2276">
                  <c:v>227.6</c:v>
                </c:pt>
                <c:pt idx="2277">
                  <c:v>227.7</c:v>
                </c:pt>
                <c:pt idx="2278">
                  <c:v>227.8</c:v>
                </c:pt>
                <c:pt idx="2279">
                  <c:v>227.9</c:v>
                </c:pt>
                <c:pt idx="2280">
                  <c:v>228</c:v>
                </c:pt>
                <c:pt idx="2281">
                  <c:v>228.1</c:v>
                </c:pt>
                <c:pt idx="2282">
                  <c:v>228.2</c:v>
                </c:pt>
                <c:pt idx="2283">
                  <c:v>228.3</c:v>
                </c:pt>
                <c:pt idx="2284">
                  <c:v>228.4</c:v>
                </c:pt>
                <c:pt idx="2285">
                  <c:v>228.5</c:v>
                </c:pt>
                <c:pt idx="2286">
                  <c:v>228.6</c:v>
                </c:pt>
                <c:pt idx="2287">
                  <c:v>228.7</c:v>
                </c:pt>
                <c:pt idx="2288">
                  <c:v>228.8</c:v>
                </c:pt>
                <c:pt idx="2289">
                  <c:v>228.9</c:v>
                </c:pt>
                <c:pt idx="2290">
                  <c:v>229</c:v>
                </c:pt>
                <c:pt idx="2291">
                  <c:v>229.1</c:v>
                </c:pt>
                <c:pt idx="2292">
                  <c:v>229.2</c:v>
                </c:pt>
                <c:pt idx="2293">
                  <c:v>229.3</c:v>
                </c:pt>
                <c:pt idx="2294">
                  <c:v>229.4</c:v>
                </c:pt>
                <c:pt idx="2295">
                  <c:v>229.5</c:v>
                </c:pt>
                <c:pt idx="2296">
                  <c:v>229.6</c:v>
                </c:pt>
                <c:pt idx="2297">
                  <c:v>229.7</c:v>
                </c:pt>
                <c:pt idx="2298">
                  <c:v>229.8</c:v>
                </c:pt>
                <c:pt idx="2299">
                  <c:v>229.9</c:v>
                </c:pt>
                <c:pt idx="2300">
                  <c:v>230</c:v>
                </c:pt>
                <c:pt idx="2301">
                  <c:v>230.1</c:v>
                </c:pt>
                <c:pt idx="2302">
                  <c:v>230.2</c:v>
                </c:pt>
                <c:pt idx="2303">
                  <c:v>230.3</c:v>
                </c:pt>
                <c:pt idx="2304">
                  <c:v>230.4</c:v>
                </c:pt>
                <c:pt idx="2305">
                  <c:v>230.5</c:v>
                </c:pt>
                <c:pt idx="2306">
                  <c:v>230.6</c:v>
                </c:pt>
                <c:pt idx="2307">
                  <c:v>230.7</c:v>
                </c:pt>
                <c:pt idx="2308">
                  <c:v>230.8</c:v>
                </c:pt>
                <c:pt idx="2309">
                  <c:v>230.9</c:v>
                </c:pt>
                <c:pt idx="2310">
                  <c:v>231</c:v>
                </c:pt>
                <c:pt idx="2311">
                  <c:v>231.1</c:v>
                </c:pt>
                <c:pt idx="2312">
                  <c:v>231.2</c:v>
                </c:pt>
                <c:pt idx="2313">
                  <c:v>231.3</c:v>
                </c:pt>
                <c:pt idx="2314">
                  <c:v>231.4</c:v>
                </c:pt>
                <c:pt idx="2315">
                  <c:v>231.5</c:v>
                </c:pt>
                <c:pt idx="2316">
                  <c:v>231.6</c:v>
                </c:pt>
                <c:pt idx="2317">
                  <c:v>231.7</c:v>
                </c:pt>
                <c:pt idx="2318">
                  <c:v>231.8</c:v>
                </c:pt>
                <c:pt idx="2319">
                  <c:v>231.9</c:v>
                </c:pt>
                <c:pt idx="2320">
                  <c:v>232</c:v>
                </c:pt>
                <c:pt idx="2321">
                  <c:v>232.1</c:v>
                </c:pt>
                <c:pt idx="2322">
                  <c:v>232.2</c:v>
                </c:pt>
                <c:pt idx="2323">
                  <c:v>232.3</c:v>
                </c:pt>
                <c:pt idx="2324">
                  <c:v>232.4</c:v>
                </c:pt>
                <c:pt idx="2325">
                  <c:v>232.5</c:v>
                </c:pt>
                <c:pt idx="2326">
                  <c:v>232.6</c:v>
                </c:pt>
                <c:pt idx="2327">
                  <c:v>232.7</c:v>
                </c:pt>
                <c:pt idx="2328">
                  <c:v>232.8</c:v>
                </c:pt>
                <c:pt idx="2329">
                  <c:v>232.9</c:v>
                </c:pt>
                <c:pt idx="2330">
                  <c:v>233</c:v>
                </c:pt>
                <c:pt idx="2331">
                  <c:v>233.1</c:v>
                </c:pt>
                <c:pt idx="2332">
                  <c:v>233.2</c:v>
                </c:pt>
                <c:pt idx="2333">
                  <c:v>233.3</c:v>
                </c:pt>
                <c:pt idx="2334">
                  <c:v>233.4</c:v>
                </c:pt>
                <c:pt idx="2335">
                  <c:v>233.5</c:v>
                </c:pt>
                <c:pt idx="2336">
                  <c:v>233.6</c:v>
                </c:pt>
                <c:pt idx="2337">
                  <c:v>233.7</c:v>
                </c:pt>
                <c:pt idx="2338">
                  <c:v>233.8</c:v>
                </c:pt>
                <c:pt idx="2339">
                  <c:v>233.9</c:v>
                </c:pt>
                <c:pt idx="2340">
                  <c:v>234</c:v>
                </c:pt>
                <c:pt idx="2341">
                  <c:v>234.1</c:v>
                </c:pt>
                <c:pt idx="2342">
                  <c:v>234.2</c:v>
                </c:pt>
                <c:pt idx="2343">
                  <c:v>234.3</c:v>
                </c:pt>
                <c:pt idx="2344">
                  <c:v>234.4</c:v>
                </c:pt>
                <c:pt idx="2345">
                  <c:v>234.5</c:v>
                </c:pt>
                <c:pt idx="2346">
                  <c:v>234.6</c:v>
                </c:pt>
                <c:pt idx="2347">
                  <c:v>234.7</c:v>
                </c:pt>
                <c:pt idx="2348">
                  <c:v>234.8</c:v>
                </c:pt>
                <c:pt idx="2349">
                  <c:v>234.9</c:v>
                </c:pt>
                <c:pt idx="2350">
                  <c:v>235</c:v>
                </c:pt>
                <c:pt idx="2351">
                  <c:v>235.1</c:v>
                </c:pt>
                <c:pt idx="2352">
                  <c:v>235.2</c:v>
                </c:pt>
                <c:pt idx="2353">
                  <c:v>235.3</c:v>
                </c:pt>
                <c:pt idx="2354">
                  <c:v>235.4</c:v>
                </c:pt>
                <c:pt idx="2355">
                  <c:v>235.5</c:v>
                </c:pt>
                <c:pt idx="2356">
                  <c:v>235.6</c:v>
                </c:pt>
                <c:pt idx="2357">
                  <c:v>235.7</c:v>
                </c:pt>
                <c:pt idx="2358">
                  <c:v>235.8</c:v>
                </c:pt>
                <c:pt idx="2359">
                  <c:v>235.9</c:v>
                </c:pt>
                <c:pt idx="2360">
                  <c:v>236</c:v>
                </c:pt>
                <c:pt idx="2361">
                  <c:v>236.1</c:v>
                </c:pt>
                <c:pt idx="2362">
                  <c:v>236.2</c:v>
                </c:pt>
                <c:pt idx="2363">
                  <c:v>236.3</c:v>
                </c:pt>
                <c:pt idx="2364">
                  <c:v>236.4</c:v>
                </c:pt>
                <c:pt idx="2365">
                  <c:v>236.5</c:v>
                </c:pt>
                <c:pt idx="2366">
                  <c:v>236.6</c:v>
                </c:pt>
                <c:pt idx="2367">
                  <c:v>236.7</c:v>
                </c:pt>
                <c:pt idx="2368">
                  <c:v>236.8</c:v>
                </c:pt>
                <c:pt idx="2369">
                  <c:v>236.9</c:v>
                </c:pt>
                <c:pt idx="2370">
                  <c:v>237</c:v>
                </c:pt>
                <c:pt idx="2371">
                  <c:v>237.1</c:v>
                </c:pt>
                <c:pt idx="2372">
                  <c:v>237.2</c:v>
                </c:pt>
                <c:pt idx="2373">
                  <c:v>237.3</c:v>
                </c:pt>
                <c:pt idx="2374">
                  <c:v>237.4</c:v>
                </c:pt>
                <c:pt idx="2375">
                  <c:v>237.5</c:v>
                </c:pt>
                <c:pt idx="2376">
                  <c:v>237.6</c:v>
                </c:pt>
                <c:pt idx="2377">
                  <c:v>237.7</c:v>
                </c:pt>
                <c:pt idx="2378">
                  <c:v>237.8</c:v>
                </c:pt>
                <c:pt idx="2379">
                  <c:v>237.9</c:v>
                </c:pt>
                <c:pt idx="2380">
                  <c:v>238</c:v>
                </c:pt>
                <c:pt idx="2381">
                  <c:v>238.1</c:v>
                </c:pt>
                <c:pt idx="2382">
                  <c:v>238.2</c:v>
                </c:pt>
                <c:pt idx="2383">
                  <c:v>238.3</c:v>
                </c:pt>
                <c:pt idx="2384">
                  <c:v>238.4</c:v>
                </c:pt>
                <c:pt idx="2385">
                  <c:v>238.5</c:v>
                </c:pt>
                <c:pt idx="2386">
                  <c:v>238.6</c:v>
                </c:pt>
                <c:pt idx="2387">
                  <c:v>238.7</c:v>
                </c:pt>
                <c:pt idx="2388">
                  <c:v>238.8</c:v>
                </c:pt>
                <c:pt idx="2389">
                  <c:v>238.9</c:v>
                </c:pt>
                <c:pt idx="2390">
                  <c:v>239</c:v>
                </c:pt>
                <c:pt idx="2391">
                  <c:v>239.1</c:v>
                </c:pt>
                <c:pt idx="2392">
                  <c:v>239.2</c:v>
                </c:pt>
                <c:pt idx="2393">
                  <c:v>239.3</c:v>
                </c:pt>
                <c:pt idx="2394">
                  <c:v>239.4</c:v>
                </c:pt>
                <c:pt idx="2395">
                  <c:v>239.5</c:v>
                </c:pt>
                <c:pt idx="2396">
                  <c:v>239.6</c:v>
                </c:pt>
                <c:pt idx="2397">
                  <c:v>239.7</c:v>
                </c:pt>
                <c:pt idx="2398">
                  <c:v>239.8</c:v>
                </c:pt>
                <c:pt idx="2399">
                  <c:v>239.9</c:v>
                </c:pt>
                <c:pt idx="2400">
                  <c:v>240</c:v>
                </c:pt>
                <c:pt idx="2401">
                  <c:v>240.1</c:v>
                </c:pt>
                <c:pt idx="2402">
                  <c:v>240.2</c:v>
                </c:pt>
                <c:pt idx="2403">
                  <c:v>240.3</c:v>
                </c:pt>
                <c:pt idx="2404">
                  <c:v>240.4</c:v>
                </c:pt>
                <c:pt idx="2405">
                  <c:v>240.5</c:v>
                </c:pt>
                <c:pt idx="2406">
                  <c:v>240.6</c:v>
                </c:pt>
                <c:pt idx="2407">
                  <c:v>240.7</c:v>
                </c:pt>
                <c:pt idx="2408">
                  <c:v>240.8</c:v>
                </c:pt>
                <c:pt idx="2409">
                  <c:v>240.9</c:v>
                </c:pt>
                <c:pt idx="2410">
                  <c:v>241</c:v>
                </c:pt>
                <c:pt idx="2411">
                  <c:v>241.1</c:v>
                </c:pt>
                <c:pt idx="2412">
                  <c:v>241.2</c:v>
                </c:pt>
                <c:pt idx="2413">
                  <c:v>241.3</c:v>
                </c:pt>
                <c:pt idx="2414">
                  <c:v>241.4</c:v>
                </c:pt>
                <c:pt idx="2415">
                  <c:v>241.5</c:v>
                </c:pt>
                <c:pt idx="2416">
                  <c:v>241.6</c:v>
                </c:pt>
                <c:pt idx="2417">
                  <c:v>241.7</c:v>
                </c:pt>
                <c:pt idx="2418">
                  <c:v>241.8</c:v>
                </c:pt>
                <c:pt idx="2419">
                  <c:v>241.9</c:v>
                </c:pt>
                <c:pt idx="2420">
                  <c:v>242</c:v>
                </c:pt>
                <c:pt idx="2421">
                  <c:v>242.1</c:v>
                </c:pt>
                <c:pt idx="2422">
                  <c:v>242.2</c:v>
                </c:pt>
                <c:pt idx="2423">
                  <c:v>242.3</c:v>
                </c:pt>
                <c:pt idx="2424">
                  <c:v>242.4</c:v>
                </c:pt>
                <c:pt idx="2425">
                  <c:v>242.5</c:v>
                </c:pt>
                <c:pt idx="2426">
                  <c:v>242.6</c:v>
                </c:pt>
                <c:pt idx="2427">
                  <c:v>242.7</c:v>
                </c:pt>
                <c:pt idx="2428">
                  <c:v>242.8</c:v>
                </c:pt>
                <c:pt idx="2429">
                  <c:v>242.9</c:v>
                </c:pt>
                <c:pt idx="2430">
                  <c:v>243</c:v>
                </c:pt>
                <c:pt idx="2431">
                  <c:v>243.1</c:v>
                </c:pt>
                <c:pt idx="2432">
                  <c:v>243.2</c:v>
                </c:pt>
                <c:pt idx="2433">
                  <c:v>243.3</c:v>
                </c:pt>
                <c:pt idx="2434">
                  <c:v>243.4</c:v>
                </c:pt>
                <c:pt idx="2435">
                  <c:v>243.5</c:v>
                </c:pt>
                <c:pt idx="2436">
                  <c:v>243.6</c:v>
                </c:pt>
                <c:pt idx="2437">
                  <c:v>243.7</c:v>
                </c:pt>
                <c:pt idx="2438">
                  <c:v>243.8</c:v>
                </c:pt>
                <c:pt idx="2439">
                  <c:v>243.9</c:v>
                </c:pt>
                <c:pt idx="2440">
                  <c:v>244</c:v>
                </c:pt>
                <c:pt idx="2441">
                  <c:v>244.1</c:v>
                </c:pt>
                <c:pt idx="2442">
                  <c:v>244.2</c:v>
                </c:pt>
                <c:pt idx="2443">
                  <c:v>244.3</c:v>
                </c:pt>
                <c:pt idx="2444">
                  <c:v>244.4</c:v>
                </c:pt>
                <c:pt idx="2445">
                  <c:v>244.5</c:v>
                </c:pt>
                <c:pt idx="2446">
                  <c:v>244.6</c:v>
                </c:pt>
                <c:pt idx="2447">
                  <c:v>244.7</c:v>
                </c:pt>
                <c:pt idx="2448">
                  <c:v>244.8</c:v>
                </c:pt>
                <c:pt idx="2449">
                  <c:v>244.9</c:v>
                </c:pt>
                <c:pt idx="2450">
                  <c:v>245</c:v>
                </c:pt>
                <c:pt idx="2451">
                  <c:v>245.1</c:v>
                </c:pt>
                <c:pt idx="2452">
                  <c:v>245.2</c:v>
                </c:pt>
                <c:pt idx="2453">
                  <c:v>245.3</c:v>
                </c:pt>
                <c:pt idx="2454">
                  <c:v>245.4</c:v>
                </c:pt>
                <c:pt idx="2455">
                  <c:v>245.5</c:v>
                </c:pt>
                <c:pt idx="2456">
                  <c:v>245.6</c:v>
                </c:pt>
                <c:pt idx="2457">
                  <c:v>245.7</c:v>
                </c:pt>
                <c:pt idx="2458">
                  <c:v>245.8</c:v>
                </c:pt>
                <c:pt idx="2459">
                  <c:v>245.9</c:v>
                </c:pt>
                <c:pt idx="2460">
                  <c:v>246</c:v>
                </c:pt>
                <c:pt idx="2461">
                  <c:v>246.1</c:v>
                </c:pt>
                <c:pt idx="2462">
                  <c:v>246.2</c:v>
                </c:pt>
                <c:pt idx="2463">
                  <c:v>246.3</c:v>
                </c:pt>
                <c:pt idx="2464">
                  <c:v>246.4</c:v>
                </c:pt>
                <c:pt idx="2465">
                  <c:v>246.5</c:v>
                </c:pt>
                <c:pt idx="2466">
                  <c:v>246.6</c:v>
                </c:pt>
                <c:pt idx="2467">
                  <c:v>246.7</c:v>
                </c:pt>
                <c:pt idx="2468">
                  <c:v>246.8</c:v>
                </c:pt>
                <c:pt idx="2469">
                  <c:v>246.9</c:v>
                </c:pt>
                <c:pt idx="2470">
                  <c:v>247</c:v>
                </c:pt>
                <c:pt idx="2471">
                  <c:v>247.1</c:v>
                </c:pt>
                <c:pt idx="2472">
                  <c:v>247.2</c:v>
                </c:pt>
                <c:pt idx="2473">
                  <c:v>247.3</c:v>
                </c:pt>
                <c:pt idx="2474">
                  <c:v>247.4</c:v>
                </c:pt>
                <c:pt idx="2475">
                  <c:v>247.5</c:v>
                </c:pt>
                <c:pt idx="2476">
                  <c:v>247.6</c:v>
                </c:pt>
                <c:pt idx="2477">
                  <c:v>247.7</c:v>
                </c:pt>
                <c:pt idx="2478">
                  <c:v>247.8</c:v>
                </c:pt>
                <c:pt idx="2479">
                  <c:v>247.9</c:v>
                </c:pt>
                <c:pt idx="2480">
                  <c:v>248</c:v>
                </c:pt>
                <c:pt idx="2481">
                  <c:v>248.1</c:v>
                </c:pt>
                <c:pt idx="2482">
                  <c:v>248.2</c:v>
                </c:pt>
                <c:pt idx="2483">
                  <c:v>248.3</c:v>
                </c:pt>
                <c:pt idx="2484">
                  <c:v>248.4</c:v>
                </c:pt>
                <c:pt idx="2485">
                  <c:v>248.5</c:v>
                </c:pt>
                <c:pt idx="2486">
                  <c:v>248.6</c:v>
                </c:pt>
                <c:pt idx="2487">
                  <c:v>248.7</c:v>
                </c:pt>
                <c:pt idx="2488">
                  <c:v>248.8</c:v>
                </c:pt>
                <c:pt idx="2489">
                  <c:v>248.9</c:v>
                </c:pt>
                <c:pt idx="2490">
                  <c:v>249</c:v>
                </c:pt>
                <c:pt idx="2491">
                  <c:v>249.1</c:v>
                </c:pt>
                <c:pt idx="2492">
                  <c:v>249.2</c:v>
                </c:pt>
                <c:pt idx="2493">
                  <c:v>249.3</c:v>
                </c:pt>
                <c:pt idx="2494">
                  <c:v>249.4</c:v>
                </c:pt>
                <c:pt idx="2495">
                  <c:v>249.5</c:v>
                </c:pt>
                <c:pt idx="2496">
                  <c:v>249.6</c:v>
                </c:pt>
                <c:pt idx="2497">
                  <c:v>249.7</c:v>
                </c:pt>
                <c:pt idx="2498">
                  <c:v>249.8</c:v>
                </c:pt>
                <c:pt idx="2499">
                  <c:v>249.9</c:v>
                </c:pt>
                <c:pt idx="2500">
                  <c:v>250</c:v>
                </c:pt>
                <c:pt idx="2501">
                  <c:v>250.1</c:v>
                </c:pt>
                <c:pt idx="2502">
                  <c:v>250.2</c:v>
                </c:pt>
                <c:pt idx="2503">
                  <c:v>250.3</c:v>
                </c:pt>
                <c:pt idx="2504">
                  <c:v>250.4</c:v>
                </c:pt>
                <c:pt idx="2505">
                  <c:v>250.5</c:v>
                </c:pt>
                <c:pt idx="2506">
                  <c:v>250.6</c:v>
                </c:pt>
                <c:pt idx="2507">
                  <c:v>250.7</c:v>
                </c:pt>
                <c:pt idx="2508">
                  <c:v>250.8</c:v>
                </c:pt>
                <c:pt idx="2509">
                  <c:v>250.9</c:v>
                </c:pt>
                <c:pt idx="2510">
                  <c:v>251</c:v>
                </c:pt>
                <c:pt idx="2511">
                  <c:v>251.1</c:v>
                </c:pt>
                <c:pt idx="2512">
                  <c:v>251.2</c:v>
                </c:pt>
                <c:pt idx="2513">
                  <c:v>251.3</c:v>
                </c:pt>
                <c:pt idx="2514">
                  <c:v>251.4</c:v>
                </c:pt>
                <c:pt idx="2515">
                  <c:v>251.5</c:v>
                </c:pt>
                <c:pt idx="2516">
                  <c:v>251.6</c:v>
                </c:pt>
                <c:pt idx="2517">
                  <c:v>251.7</c:v>
                </c:pt>
                <c:pt idx="2518">
                  <c:v>251.8</c:v>
                </c:pt>
                <c:pt idx="2519">
                  <c:v>251.9</c:v>
                </c:pt>
                <c:pt idx="2520">
                  <c:v>252</c:v>
                </c:pt>
                <c:pt idx="2521">
                  <c:v>252.1</c:v>
                </c:pt>
                <c:pt idx="2522">
                  <c:v>252.2</c:v>
                </c:pt>
                <c:pt idx="2523">
                  <c:v>252.3</c:v>
                </c:pt>
                <c:pt idx="2524">
                  <c:v>252.4</c:v>
                </c:pt>
                <c:pt idx="2525">
                  <c:v>252.5</c:v>
                </c:pt>
                <c:pt idx="2526">
                  <c:v>252.6</c:v>
                </c:pt>
                <c:pt idx="2527">
                  <c:v>252.7</c:v>
                </c:pt>
                <c:pt idx="2528">
                  <c:v>252.8</c:v>
                </c:pt>
                <c:pt idx="2529">
                  <c:v>252.9</c:v>
                </c:pt>
                <c:pt idx="2530">
                  <c:v>253</c:v>
                </c:pt>
                <c:pt idx="2531">
                  <c:v>253.1</c:v>
                </c:pt>
                <c:pt idx="2532">
                  <c:v>253.2</c:v>
                </c:pt>
                <c:pt idx="2533">
                  <c:v>253.3</c:v>
                </c:pt>
                <c:pt idx="2534">
                  <c:v>253.4</c:v>
                </c:pt>
                <c:pt idx="2535">
                  <c:v>253.5</c:v>
                </c:pt>
                <c:pt idx="2536">
                  <c:v>253.6</c:v>
                </c:pt>
                <c:pt idx="2537">
                  <c:v>253.7</c:v>
                </c:pt>
                <c:pt idx="2538">
                  <c:v>253.8</c:v>
                </c:pt>
                <c:pt idx="2539">
                  <c:v>253.9</c:v>
                </c:pt>
                <c:pt idx="2540">
                  <c:v>254</c:v>
                </c:pt>
                <c:pt idx="2541">
                  <c:v>254.1</c:v>
                </c:pt>
                <c:pt idx="2542">
                  <c:v>254.2</c:v>
                </c:pt>
                <c:pt idx="2543">
                  <c:v>254.3</c:v>
                </c:pt>
                <c:pt idx="2544">
                  <c:v>254.4</c:v>
                </c:pt>
                <c:pt idx="2545">
                  <c:v>254.5</c:v>
                </c:pt>
                <c:pt idx="2546">
                  <c:v>254.6</c:v>
                </c:pt>
                <c:pt idx="2547">
                  <c:v>254.7</c:v>
                </c:pt>
                <c:pt idx="2548">
                  <c:v>254.8</c:v>
                </c:pt>
                <c:pt idx="2549">
                  <c:v>254.9</c:v>
                </c:pt>
                <c:pt idx="2550">
                  <c:v>255</c:v>
                </c:pt>
                <c:pt idx="2551">
                  <c:v>255.1</c:v>
                </c:pt>
                <c:pt idx="2552">
                  <c:v>255.2</c:v>
                </c:pt>
                <c:pt idx="2553">
                  <c:v>255.3</c:v>
                </c:pt>
                <c:pt idx="2554">
                  <c:v>255.4</c:v>
                </c:pt>
                <c:pt idx="2555">
                  <c:v>255.5</c:v>
                </c:pt>
                <c:pt idx="2556">
                  <c:v>255.6</c:v>
                </c:pt>
                <c:pt idx="2557">
                  <c:v>255.7</c:v>
                </c:pt>
                <c:pt idx="2558">
                  <c:v>255.8</c:v>
                </c:pt>
                <c:pt idx="2559">
                  <c:v>255.9</c:v>
                </c:pt>
                <c:pt idx="2560">
                  <c:v>256</c:v>
                </c:pt>
                <c:pt idx="2561">
                  <c:v>256.10000000000002</c:v>
                </c:pt>
                <c:pt idx="2562">
                  <c:v>256.2</c:v>
                </c:pt>
                <c:pt idx="2563">
                  <c:v>256.3</c:v>
                </c:pt>
                <c:pt idx="2564">
                  <c:v>256.39999999999998</c:v>
                </c:pt>
                <c:pt idx="2565">
                  <c:v>256.5</c:v>
                </c:pt>
                <c:pt idx="2566">
                  <c:v>256.60000000000002</c:v>
                </c:pt>
                <c:pt idx="2567">
                  <c:v>256.7</c:v>
                </c:pt>
                <c:pt idx="2568">
                  <c:v>256.8</c:v>
                </c:pt>
                <c:pt idx="2569">
                  <c:v>256.89999999999998</c:v>
                </c:pt>
                <c:pt idx="2570">
                  <c:v>257</c:v>
                </c:pt>
                <c:pt idx="2571">
                  <c:v>257.10000000000002</c:v>
                </c:pt>
                <c:pt idx="2572">
                  <c:v>257.2</c:v>
                </c:pt>
                <c:pt idx="2573">
                  <c:v>257.3</c:v>
                </c:pt>
                <c:pt idx="2574">
                  <c:v>257.39999999999998</c:v>
                </c:pt>
                <c:pt idx="2575">
                  <c:v>257.5</c:v>
                </c:pt>
                <c:pt idx="2576">
                  <c:v>257.60000000000002</c:v>
                </c:pt>
                <c:pt idx="2577">
                  <c:v>257.7</c:v>
                </c:pt>
                <c:pt idx="2578">
                  <c:v>257.8</c:v>
                </c:pt>
                <c:pt idx="2579">
                  <c:v>257.89999999999998</c:v>
                </c:pt>
                <c:pt idx="2580">
                  <c:v>258</c:v>
                </c:pt>
                <c:pt idx="2581">
                  <c:v>258.10000000000002</c:v>
                </c:pt>
                <c:pt idx="2582">
                  <c:v>258.2</c:v>
                </c:pt>
                <c:pt idx="2583">
                  <c:v>258.3</c:v>
                </c:pt>
                <c:pt idx="2584">
                  <c:v>258.39999999999998</c:v>
                </c:pt>
                <c:pt idx="2585">
                  <c:v>258.5</c:v>
                </c:pt>
                <c:pt idx="2586">
                  <c:v>258.60000000000002</c:v>
                </c:pt>
                <c:pt idx="2587">
                  <c:v>258.7</c:v>
                </c:pt>
                <c:pt idx="2588">
                  <c:v>258.8</c:v>
                </c:pt>
                <c:pt idx="2589">
                  <c:v>258.89999999999998</c:v>
                </c:pt>
                <c:pt idx="2590">
                  <c:v>259</c:v>
                </c:pt>
                <c:pt idx="2591">
                  <c:v>259.10000000000002</c:v>
                </c:pt>
                <c:pt idx="2592">
                  <c:v>259.2</c:v>
                </c:pt>
                <c:pt idx="2593">
                  <c:v>259.3</c:v>
                </c:pt>
                <c:pt idx="2594">
                  <c:v>259.39999999999998</c:v>
                </c:pt>
                <c:pt idx="2595">
                  <c:v>259.5</c:v>
                </c:pt>
                <c:pt idx="2596">
                  <c:v>259.60000000000002</c:v>
                </c:pt>
                <c:pt idx="2597">
                  <c:v>259.7</c:v>
                </c:pt>
                <c:pt idx="2598">
                  <c:v>259.8</c:v>
                </c:pt>
                <c:pt idx="2599">
                  <c:v>259.89999999999998</c:v>
                </c:pt>
                <c:pt idx="2600">
                  <c:v>260</c:v>
                </c:pt>
                <c:pt idx="2601">
                  <c:v>260.10000000000002</c:v>
                </c:pt>
                <c:pt idx="2602">
                  <c:v>260.2</c:v>
                </c:pt>
                <c:pt idx="2603">
                  <c:v>260.3</c:v>
                </c:pt>
                <c:pt idx="2604">
                  <c:v>260.39999999999998</c:v>
                </c:pt>
                <c:pt idx="2605">
                  <c:v>260.5</c:v>
                </c:pt>
                <c:pt idx="2606">
                  <c:v>260.60000000000002</c:v>
                </c:pt>
                <c:pt idx="2607">
                  <c:v>260.7</c:v>
                </c:pt>
                <c:pt idx="2608">
                  <c:v>260.8</c:v>
                </c:pt>
                <c:pt idx="2609">
                  <c:v>260.89999999999998</c:v>
                </c:pt>
                <c:pt idx="2610">
                  <c:v>261</c:v>
                </c:pt>
                <c:pt idx="2611">
                  <c:v>261.10000000000002</c:v>
                </c:pt>
                <c:pt idx="2612">
                  <c:v>261.2</c:v>
                </c:pt>
                <c:pt idx="2613">
                  <c:v>261.3</c:v>
                </c:pt>
                <c:pt idx="2614">
                  <c:v>261.39999999999998</c:v>
                </c:pt>
                <c:pt idx="2615">
                  <c:v>261.5</c:v>
                </c:pt>
                <c:pt idx="2616">
                  <c:v>261.60000000000002</c:v>
                </c:pt>
                <c:pt idx="2617">
                  <c:v>261.7</c:v>
                </c:pt>
                <c:pt idx="2618">
                  <c:v>261.8</c:v>
                </c:pt>
                <c:pt idx="2619">
                  <c:v>261.89999999999998</c:v>
                </c:pt>
                <c:pt idx="2620">
                  <c:v>262</c:v>
                </c:pt>
                <c:pt idx="2621">
                  <c:v>262.10000000000002</c:v>
                </c:pt>
                <c:pt idx="2622">
                  <c:v>262.2</c:v>
                </c:pt>
                <c:pt idx="2623">
                  <c:v>262.3</c:v>
                </c:pt>
                <c:pt idx="2624">
                  <c:v>262.39999999999998</c:v>
                </c:pt>
                <c:pt idx="2625">
                  <c:v>262.5</c:v>
                </c:pt>
                <c:pt idx="2626">
                  <c:v>262.60000000000002</c:v>
                </c:pt>
                <c:pt idx="2627">
                  <c:v>262.7</c:v>
                </c:pt>
                <c:pt idx="2628">
                  <c:v>262.8</c:v>
                </c:pt>
                <c:pt idx="2629">
                  <c:v>262.89999999999998</c:v>
                </c:pt>
                <c:pt idx="2630">
                  <c:v>263</c:v>
                </c:pt>
                <c:pt idx="2631">
                  <c:v>263.10000000000002</c:v>
                </c:pt>
                <c:pt idx="2632">
                  <c:v>263.2</c:v>
                </c:pt>
                <c:pt idx="2633">
                  <c:v>263.3</c:v>
                </c:pt>
                <c:pt idx="2634">
                  <c:v>263.39999999999998</c:v>
                </c:pt>
                <c:pt idx="2635">
                  <c:v>263.5</c:v>
                </c:pt>
                <c:pt idx="2636">
                  <c:v>263.60000000000002</c:v>
                </c:pt>
                <c:pt idx="2637">
                  <c:v>263.7</c:v>
                </c:pt>
                <c:pt idx="2638">
                  <c:v>263.8</c:v>
                </c:pt>
                <c:pt idx="2639">
                  <c:v>263.89999999999998</c:v>
                </c:pt>
                <c:pt idx="2640">
                  <c:v>264</c:v>
                </c:pt>
                <c:pt idx="2641">
                  <c:v>264.10000000000002</c:v>
                </c:pt>
                <c:pt idx="2642">
                  <c:v>264.2</c:v>
                </c:pt>
                <c:pt idx="2643">
                  <c:v>264.3</c:v>
                </c:pt>
                <c:pt idx="2644">
                  <c:v>264.39999999999998</c:v>
                </c:pt>
                <c:pt idx="2645">
                  <c:v>264.5</c:v>
                </c:pt>
                <c:pt idx="2646">
                  <c:v>264.60000000000002</c:v>
                </c:pt>
                <c:pt idx="2647">
                  <c:v>264.7</c:v>
                </c:pt>
                <c:pt idx="2648">
                  <c:v>264.8</c:v>
                </c:pt>
                <c:pt idx="2649">
                  <c:v>264.89999999999998</c:v>
                </c:pt>
                <c:pt idx="2650">
                  <c:v>265</c:v>
                </c:pt>
                <c:pt idx="2651">
                  <c:v>265.10000000000002</c:v>
                </c:pt>
                <c:pt idx="2652">
                  <c:v>265.2</c:v>
                </c:pt>
                <c:pt idx="2653">
                  <c:v>265.3</c:v>
                </c:pt>
                <c:pt idx="2654">
                  <c:v>265.39999999999998</c:v>
                </c:pt>
                <c:pt idx="2655">
                  <c:v>265.5</c:v>
                </c:pt>
                <c:pt idx="2656">
                  <c:v>265.60000000000002</c:v>
                </c:pt>
                <c:pt idx="2657">
                  <c:v>265.7</c:v>
                </c:pt>
                <c:pt idx="2658">
                  <c:v>265.8</c:v>
                </c:pt>
                <c:pt idx="2659">
                  <c:v>265.89999999999998</c:v>
                </c:pt>
                <c:pt idx="2660">
                  <c:v>266</c:v>
                </c:pt>
                <c:pt idx="2661">
                  <c:v>266.10000000000002</c:v>
                </c:pt>
                <c:pt idx="2662">
                  <c:v>266.2</c:v>
                </c:pt>
                <c:pt idx="2663">
                  <c:v>266.3</c:v>
                </c:pt>
                <c:pt idx="2664">
                  <c:v>266.39999999999998</c:v>
                </c:pt>
                <c:pt idx="2665">
                  <c:v>266.5</c:v>
                </c:pt>
                <c:pt idx="2666">
                  <c:v>266.60000000000002</c:v>
                </c:pt>
                <c:pt idx="2667">
                  <c:v>266.7</c:v>
                </c:pt>
                <c:pt idx="2668">
                  <c:v>266.8</c:v>
                </c:pt>
                <c:pt idx="2669">
                  <c:v>266.89999999999998</c:v>
                </c:pt>
                <c:pt idx="2670">
                  <c:v>267</c:v>
                </c:pt>
                <c:pt idx="2671">
                  <c:v>267.10000000000002</c:v>
                </c:pt>
                <c:pt idx="2672">
                  <c:v>267.2</c:v>
                </c:pt>
                <c:pt idx="2673">
                  <c:v>267.3</c:v>
                </c:pt>
                <c:pt idx="2674">
                  <c:v>267.39999999999998</c:v>
                </c:pt>
                <c:pt idx="2675">
                  <c:v>267.5</c:v>
                </c:pt>
                <c:pt idx="2676">
                  <c:v>267.60000000000002</c:v>
                </c:pt>
                <c:pt idx="2677">
                  <c:v>267.7</c:v>
                </c:pt>
                <c:pt idx="2678">
                  <c:v>267.8</c:v>
                </c:pt>
                <c:pt idx="2679">
                  <c:v>267.89999999999998</c:v>
                </c:pt>
                <c:pt idx="2680">
                  <c:v>268</c:v>
                </c:pt>
                <c:pt idx="2681">
                  <c:v>268.10000000000002</c:v>
                </c:pt>
                <c:pt idx="2682">
                  <c:v>268.2</c:v>
                </c:pt>
                <c:pt idx="2683">
                  <c:v>268.3</c:v>
                </c:pt>
                <c:pt idx="2684">
                  <c:v>268.39999999999998</c:v>
                </c:pt>
                <c:pt idx="2685">
                  <c:v>268.5</c:v>
                </c:pt>
                <c:pt idx="2686">
                  <c:v>268.60000000000002</c:v>
                </c:pt>
                <c:pt idx="2687">
                  <c:v>268.7</c:v>
                </c:pt>
                <c:pt idx="2688">
                  <c:v>268.8</c:v>
                </c:pt>
                <c:pt idx="2689">
                  <c:v>268.89999999999998</c:v>
                </c:pt>
                <c:pt idx="2690">
                  <c:v>269</c:v>
                </c:pt>
                <c:pt idx="2691">
                  <c:v>269.10000000000002</c:v>
                </c:pt>
                <c:pt idx="2692">
                  <c:v>269.2</c:v>
                </c:pt>
                <c:pt idx="2693">
                  <c:v>269.3</c:v>
                </c:pt>
                <c:pt idx="2694">
                  <c:v>269.39999999999998</c:v>
                </c:pt>
                <c:pt idx="2695">
                  <c:v>269.5</c:v>
                </c:pt>
                <c:pt idx="2696">
                  <c:v>269.60000000000002</c:v>
                </c:pt>
                <c:pt idx="2697">
                  <c:v>269.7</c:v>
                </c:pt>
                <c:pt idx="2698">
                  <c:v>269.8</c:v>
                </c:pt>
                <c:pt idx="2699">
                  <c:v>269.89999999999998</c:v>
                </c:pt>
                <c:pt idx="2700">
                  <c:v>270</c:v>
                </c:pt>
                <c:pt idx="2701">
                  <c:v>270.10000000000002</c:v>
                </c:pt>
                <c:pt idx="2702">
                  <c:v>270.2</c:v>
                </c:pt>
                <c:pt idx="2703">
                  <c:v>270.3</c:v>
                </c:pt>
                <c:pt idx="2704">
                  <c:v>270.39999999999998</c:v>
                </c:pt>
                <c:pt idx="2705">
                  <c:v>270.5</c:v>
                </c:pt>
                <c:pt idx="2706">
                  <c:v>270.60000000000002</c:v>
                </c:pt>
                <c:pt idx="2707">
                  <c:v>270.7</c:v>
                </c:pt>
                <c:pt idx="2708">
                  <c:v>270.8</c:v>
                </c:pt>
                <c:pt idx="2709">
                  <c:v>270.89999999999998</c:v>
                </c:pt>
                <c:pt idx="2710">
                  <c:v>271</c:v>
                </c:pt>
                <c:pt idx="2711">
                  <c:v>271.10000000000002</c:v>
                </c:pt>
                <c:pt idx="2712">
                  <c:v>271.2</c:v>
                </c:pt>
                <c:pt idx="2713">
                  <c:v>271.3</c:v>
                </c:pt>
                <c:pt idx="2714">
                  <c:v>271.39999999999998</c:v>
                </c:pt>
                <c:pt idx="2715">
                  <c:v>271.5</c:v>
                </c:pt>
                <c:pt idx="2716">
                  <c:v>271.60000000000002</c:v>
                </c:pt>
                <c:pt idx="2717">
                  <c:v>271.7</c:v>
                </c:pt>
                <c:pt idx="2718">
                  <c:v>271.8</c:v>
                </c:pt>
                <c:pt idx="2719">
                  <c:v>271.89999999999998</c:v>
                </c:pt>
                <c:pt idx="2720">
                  <c:v>272</c:v>
                </c:pt>
                <c:pt idx="2721">
                  <c:v>272.10000000000002</c:v>
                </c:pt>
                <c:pt idx="2722">
                  <c:v>272.2</c:v>
                </c:pt>
                <c:pt idx="2723">
                  <c:v>272.3</c:v>
                </c:pt>
                <c:pt idx="2724">
                  <c:v>272.39999999999998</c:v>
                </c:pt>
                <c:pt idx="2725">
                  <c:v>272.5</c:v>
                </c:pt>
                <c:pt idx="2726">
                  <c:v>272.60000000000002</c:v>
                </c:pt>
                <c:pt idx="2727">
                  <c:v>272.7</c:v>
                </c:pt>
                <c:pt idx="2728">
                  <c:v>272.8</c:v>
                </c:pt>
                <c:pt idx="2729">
                  <c:v>272.89999999999998</c:v>
                </c:pt>
                <c:pt idx="2730">
                  <c:v>273</c:v>
                </c:pt>
                <c:pt idx="2731">
                  <c:v>273.10000000000002</c:v>
                </c:pt>
                <c:pt idx="2732">
                  <c:v>273.2</c:v>
                </c:pt>
                <c:pt idx="2733">
                  <c:v>273.3</c:v>
                </c:pt>
                <c:pt idx="2734">
                  <c:v>273.39999999999998</c:v>
                </c:pt>
                <c:pt idx="2735">
                  <c:v>273.5</c:v>
                </c:pt>
                <c:pt idx="2736">
                  <c:v>273.60000000000002</c:v>
                </c:pt>
                <c:pt idx="2737">
                  <c:v>273.7</c:v>
                </c:pt>
                <c:pt idx="2738">
                  <c:v>273.8</c:v>
                </c:pt>
                <c:pt idx="2739">
                  <c:v>273.89999999999998</c:v>
                </c:pt>
                <c:pt idx="2740">
                  <c:v>274</c:v>
                </c:pt>
                <c:pt idx="2741">
                  <c:v>274.10000000000002</c:v>
                </c:pt>
                <c:pt idx="2742">
                  <c:v>274.2</c:v>
                </c:pt>
                <c:pt idx="2743">
                  <c:v>274.3</c:v>
                </c:pt>
                <c:pt idx="2744">
                  <c:v>274.39999999999998</c:v>
                </c:pt>
                <c:pt idx="2745">
                  <c:v>274.5</c:v>
                </c:pt>
                <c:pt idx="2746">
                  <c:v>274.60000000000002</c:v>
                </c:pt>
                <c:pt idx="2747">
                  <c:v>274.7</c:v>
                </c:pt>
                <c:pt idx="2748">
                  <c:v>274.8</c:v>
                </c:pt>
                <c:pt idx="2749">
                  <c:v>274.89999999999998</c:v>
                </c:pt>
                <c:pt idx="2750">
                  <c:v>275</c:v>
                </c:pt>
                <c:pt idx="2751">
                  <c:v>275.10000000000002</c:v>
                </c:pt>
                <c:pt idx="2752">
                  <c:v>275.2</c:v>
                </c:pt>
                <c:pt idx="2753">
                  <c:v>275.3</c:v>
                </c:pt>
                <c:pt idx="2754">
                  <c:v>275.39999999999998</c:v>
                </c:pt>
                <c:pt idx="2755">
                  <c:v>275.5</c:v>
                </c:pt>
                <c:pt idx="2756">
                  <c:v>275.60000000000002</c:v>
                </c:pt>
                <c:pt idx="2757">
                  <c:v>275.7</c:v>
                </c:pt>
                <c:pt idx="2758">
                  <c:v>275.8</c:v>
                </c:pt>
                <c:pt idx="2759">
                  <c:v>275.89999999999998</c:v>
                </c:pt>
                <c:pt idx="2760">
                  <c:v>276</c:v>
                </c:pt>
                <c:pt idx="2761">
                  <c:v>276.10000000000002</c:v>
                </c:pt>
                <c:pt idx="2762">
                  <c:v>276.2</c:v>
                </c:pt>
                <c:pt idx="2763">
                  <c:v>276.3</c:v>
                </c:pt>
                <c:pt idx="2764">
                  <c:v>276.39999999999998</c:v>
                </c:pt>
                <c:pt idx="2765">
                  <c:v>276.5</c:v>
                </c:pt>
                <c:pt idx="2766">
                  <c:v>276.60000000000002</c:v>
                </c:pt>
                <c:pt idx="2767">
                  <c:v>276.7</c:v>
                </c:pt>
                <c:pt idx="2768">
                  <c:v>276.8</c:v>
                </c:pt>
                <c:pt idx="2769">
                  <c:v>276.89999999999998</c:v>
                </c:pt>
                <c:pt idx="2770">
                  <c:v>277</c:v>
                </c:pt>
                <c:pt idx="2771">
                  <c:v>277.10000000000002</c:v>
                </c:pt>
                <c:pt idx="2772">
                  <c:v>277.2</c:v>
                </c:pt>
                <c:pt idx="2773">
                  <c:v>277.3</c:v>
                </c:pt>
                <c:pt idx="2774">
                  <c:v>277.39999999999998</c:v>
                </c:pt>
                <c:pt idx="2775">
                  <c:v>277.5</c:v>
                </c:pt>
                <c:pt idx="2776">
                  <c:v>277.60000000000002</c:v>
                </c:pt>
                <c:pt idx="2777">
                  <c:v>277.7</c:v>
                </c:pt>
                <c:pt idx="2778">
                  <c:v>277.8</c:v>
                </c:pt>
                <c:pt idx="2779">
                  <c:v>277.89999999999998</c:v>
                </c:pt>
                <c:pt idx="2780">
                  <c:v>278</c:v>
                </c:pt>
                <c:pt idx="2781">
                  <c:v>278.10000000000002</c:v>
                </c:pt>
                <c:pt idx="2782">
                  <c:v>278.2</c:v>
                </c:pt>
                <c:pt idx="2783">
                  <c:v>278.3</c:v>
                </c:pt>
                <c:pt idx="2784">
                  <c:v>278.39999999999998</c:v>
                </c:pt>
                <c:pt idx="2785">
                  <c:v>278.5</c:v>
                </c:pt>
                <c:pt idx="2786">
                  <c:v>278.60000000000002</c:v>
                </c:pt>
                <c:pt idx="2787">
                  <c:v>278.7</c:v>
                </c:pt>
                <c:pt idx="2788">
                  <c:v>278.8</c:v>
                </c:pt>
                <c:pt idx="2789">
                  <c:v>278.89999999999998</c:v>
                </c:pt>
                <c:pt idx="2790">
                  <c:v>279</c:v>
                </c:pt>
                <c:pt idx="2791">
                  <c:v>279.10000000000002</c:v>
                </c:pt>
                <c:pt idx="2792">
                  <c:v>279.2</c:v>
                </c:pt>
                <c:pt idx="2793">
                  <c:v>279.3</c:v>
                </c:pt>
                <c:pt idx="2794">
                  <c:v>279.39999999999998</c:v>
                </c:pt>
                <c:pt idx="2795">
                  <c:v>279.5</c:v>
                </c:pt>
                <c:pt idx="2796">
                  <c:v>279.60000000000002</c:v>
                </c:pt>
                <c:pt idx="2797">
                  <c:v>279.7</c:v>
                </c:pt>
                <c:pt idx="2798">
                  <c:v>279.8</c:v>
                </c:pt>
                <c:pt idx="2799">
                  <c:v>279.89999999999998</c:v>
                </c:pt>
                <c:pt idx="2800">
                  <c:v>280</c:v>
                </c:pt>
                <c:pt idx="2801">
                  <c:v>280.10000000000002</c:v>
                </c:pt>
                <c:pt idx="2802">
                  <c:v>280.2</c:v>
                </c:pt>
                <c:pt idx="2803">
                  <c:v>280.3</c:v>
                </c:pt>
                <c:pt idx="2804">
                  <c:v>280.39999999999998</c:v>
                </c:pt>
                <c:pt idx="2805">
                  <c:v>280.5</c:v>
                </c:pt>
                <c:pt idx="2806">
                  <c:v>280.60000000000002</c:v>
                </c:pt>
                <c:pt idx="2807">
                  <c:v>280.7</c:v>
                </c:pt>
                <c:pt idx="2808">
                  <c:v>280.8</c:v>
                </c:pt>
                <c:pt idx="2809">
                  <c:v>280.89999999999998</c:v>
                </c:pt>
                <c:pt idx="2810">
                  <c:v>281</c:v>
                </c:pt>
                <c:pt idx="2811">
                  <c:v>281.10000000000002</c:v>
                </c:pt>
                <c:pt idx="2812">
                  <c:v>281.2</c:v>
                </c:pt>
                <c:pt idx="2813">
                  <c:v>281.3</c:v>
                </c:pt>
                <c:pt idx="2814">
                  <c:v>281.39999999999998</c:v>
                </c:pt>
                <c:pt idx="2815">
                  <c:v>281.5</c:v>
                </c:pt>
                <c:pt idx="2816">
                  <c:v>281.60000000000002</c:v>
                </c:pt>
                <c:pt idx="2817">
                  <c:v>281.7</c:v>
                </c:pt>
                <c:pt idx="2818">
                  <c:v>281.8</c:v>
                </c:pt>
                <c:pt idx="2819">
                  <c:v>281.89999999999998</c:v>
                </c:pt>
                <c:pt idx="2820">
                  <c:v>282</c:v>
                </c:pt>
                <c:pt idx="2821">
                  <c:v>282.10000000000002</c:v>
                </c:pt>
                <c:pt idx="2822">
                  <c:v>282.2</c:v>
                </c:pt>
                <c:pt idx="2823">
                  <c:v>282.3</c:v>
                </c:pt>
                <c:pt idx="2824">
                  <c:v>282.39999999999998</c:v>
                </c:pt>
                <c:pt idx="2825">
                  <c:v>282.5</c:v>
                </c:pt>
                <c:pt idx="2826">
                  <c:v>282.60000000000002</c:v>
                </c:pt>
                <c:pt idx="2827">
                  <c:v>282.7</c:v>
                </c:pt>
                <c:pt idx="2828">
                  <c:v>282.8</c:v>
                </c:pt>
                <c:pt idx="2829">
                  <c:v>282.89999999999998</c:v>
                </c:pt>
                <c:pt idx="2830">
                  <c:v>283</c:v>
                </c:pt>
                <c:pt idx="2831">
                  <c:v>283.10000000000002</c:v>
                </c:pt>
                <c:pt idx="2832">
                  <c:v>283.2</c:v>
                </c:pt>
                <c:pt idx="2833">
                  <c:v>283.3</c:v>
                </c:pt>
                <c:pt idx="2834">
                  <c:v>283.39999999999998</c:v>
                </c:pt>
                <c:pt idx="2835">
                  <c:v>283.5</c:v>
                </c:pt>
                <c:pt idx="2836">
                  <c:v>283.60000000000002</c:v>
                </c:pt>
                <c:pt idx="2837">
                  <c:v>283.7</c:v>
                </c:pt>
                <c:pt idx="2838">
                  <c:v>283.8</c:v>
                </c:pt>
                <c:pt idx="2839">
                  <c:v>283.89999999999998</c:v>
                </c:pt>
                <c:pt idx="2840">
                  <c:v>284</c:v>
                </c:pt>
                <c:pt idx="2841">
                  <c:v>284.10000000000002</c:v>
                </c:pt>
                <c:pt idx="2842">
                  <c:v>284.2</c:v>
                </c:pt>
                <c:pt idx="2843">
                  <c:v>284.3</c:v>
                </c:pt>
                <c:pt idx="2844">
                  <c:v>284.39999999999998</c:v>
                </c:pt>
                <c:pt idx="2845">
                  <c:v>284.5</c:v>
                </c:pt>
                <c:pt idx="2846">
                  <c:v>284.60000000000002</c:v>
                </c:pt>
                <c:pt idx="2847">
                  <c:v>284.7</c:v>
                </c:pt>
                <c:pt idx="2848">
                  <c:v>284.8</c:v>
                </c:pt>
                <c:pt idx="2849">
                  <c:v>284.89999999999998</c:v>
                </c:pt>
                <c:pt idx="2850">
                  <c:v>285</c:v>
                </c:pt>
                <c:pt idx="2851">
                  <c:v>285.10000000000002</c:v>
                </c:pt>
                <c:pt idx="2852">
                  <c:v>285.2</c:v>
                </c:pt>
                <c:pt idx="2853">
                  <c:v>285.3</c:v>
                </c:pt>
                <c:pt idx="2854">
                  <c:v>285.39999999999998</c:v>
                </c:pt>
                <c:pt idx="2855">
                  <c:v>285.5</c:v>
                </c:pt>
                <c:pt idx="2856">
                  <c:v>285.60000000000002</c:v>
                </c:pt>
                <c:pt idx="2857">
                  <c:v>285.7</c:v>
                </c:pt>
                <c:pt idx="2858">
                  <c:v>285.8</c:v>
                </c:pt>
                <c:pt idx="2859">
                  <c:v>285.89999999999998</c:v>
                </c:pt>
                <c:pt idx="2860">
                  <c:v>286</c:v>
                </c:pt>
                <c:pt idx="2861">
                  <c:v>286.10000000000002</c:v>
                </c:pt>
                <c:pt idx="2862">
                  <c:v>286.2</c:v>
                </c:pt>
                <c:pt idx="2863">
                  <c:v>286.3</c:v>
                </c:pt>
                <c:pt idx="2864">
                  <c:v>286.39999999999998</c:v>
                </c:pt>
                <c:pt idx="2865">
                  <c:v>286.5</c:v>
                </c:pt>
                <c:pt idx="2866">
                  <c:v>286.60000000000002</c:v>
                </c:pt>
                <c:pt idx="2867">
                  <c:v>286.7</c:v>
                </c:pt>
                <c:pt idx="2868">
                  <c:v>286.8</c:v>
                </c:pt>
                <c:pt idx="2869">
                  <c:v>286.89999999999998</c:v>
                </c:pt>
                <c:pt idx="2870">
                  <c:v>287</c:v>
                </c:pt>
                <c:pt idx="2871">
                  <c:v>287.10000000000002</c:v>
                </c:pt>
                <c:pt idx="2872">
                  <c:v>287.2</c:v>
                </c:pt>
                <c:pt idx="2873">
                  <c:v>287.3</c:v>
                </c:pt>
                <c:pt idx="2874">
                  <c:v>287.39999999999998</c:v>
                </c:pt>
                <c:pt idx="2875">
                  <c:v>287.5</c:v>
                </c:pt>
                <c:pt idx="2876">
                  <c:v>287.60000000000002</c:v>
                </c:pt>
                <c:pt idx="2877">
                  <c:v>287.7</c:v>
                </c:pt>
                <c:pt idx="2878">
                  <c:v>287.8</c:v>
                </c:pt>
                <c:pt idx="2879">
                  <c:v>287.89999999999998</c:v>
                </c:pt>
                <c:pt idx="2880">
                  <c:v>288</c:v>
                </c:pt>
                <c:pt idx="2881">
                  <c:v>288.10000000000002</c:v>
                </c:pt>
                <c:pt idx="2882">
                  <c:v>288.2</c:v>
                </c:pt>
                <c:pt idx="2883">
                  <c:v>288.3</c:v>
                </c:pt>
                <c:pt idx="2884">
                  <c:v>288.39999999999998</c:v>
                </c:pt>
                <c:pt idx="2885">
                  <c:v>288.5</c:v>
                </c:pt>
                <c:pt idx="2886">
                  <c:v>288.60000000000002</c:v>
                </c:pt>
                <c:pt idx="2887">
                  <c:v>288.7</c:v>
                </c:pt>
                <c:pt idx="2888">
                  <c:v>288.8</c:v>
                </c:pt>
                <c:pt idx="2889">
                  <c:v>288.89999999999998</c:v>
                </c:pt>
                <c:pt idx="2890">
                  <c:v>289</c:v>
                </c:pt>
                <c:pt idx="2891">
                  <c:v>289.10000000000002</c:v>
                </c:pt>
                <c:pt idx="2892">
                  <c:v>289.2</c:v>
                </c:pt>
                <c:pt idx="2893">
                  <c:v>289.3</c:v>
                </c:pt>
                <c:pt idx="2894">
                  <c:v>289.39999999999998</c:v>
                </c:pt>
                <c:pt idx="2895">
                  <c:v>289.5</c:v>
                </c:pt>
                <c:pt idx="2896">
                  <c:v>289.60000000000002</c:v>
                </c:pt>
                <c:pt idx="2897">
                  <c:v>289.7</c:v>
                </c:pt>
                <c:pt idx="2898">
                  <c:v>289.8</c:v>
                </c:pt>
                <c:pt idx="2899">
                  <c:v>289.89999999999998</c:v>
                </c:pt>
                <c:pt idx="2900">
                  <c:v>290</c:v>
                </c:pt>
                <c:pt idx="2901">
                  <c:v>290.10000000000002</c:v>
                </c:pt>
                <c:pt idx="2902">
                  <c:v>290.2</c:v>
                </c:pt>
                <c:pt idx="2903">
                  <c:v>290.3</c:v>
                </c:pt>
                <c:pt idx="2904">
                  <c:v>290.39999999999998</c:v>
                </c:pt>
                <c:pt idx="2905">
                  <c:v>290.5</c:v>
                </c:pt>
                <c:pt idx="2906">
                  <c:v>290.60000000000002</c:v>
                </c:pt>
                <c:pt idx="2907">
                  <c:v>290.7</c:v>
                </c:pt>
                <c:pt idx="2908">
                  <c:v>290.8</c:v>
                </c:pt>
                <c:pt idx="2909">
                  <c:v>290.89999999999998</c:v>
                </c:pt>
                <c:pt idx="2910">
                  <c:v>291</c:v>
                </c:pt>
                <c:pt idx="2911">
                  <c:v>291.10000000000002</c:v>
                </c:pt>
                <c:pt idx="2912">
                  <c:v>291.2</c:v>
                </c:pt>
                <c:pt idx="2913">
                  <c:v>291.3</c:v>
                </c:pt>
                <c:pt idx="2914">
                  <c:v>291.39999999999998</c:v>
                </c:pt>
                <c:pt idx="2915">
                  <c:v>291.5</c:v>
                </c:pt>
                <c:pt idx="2916">
                  <c:v>291.60000000000002</c:v>
                </c:pt>
                <c:pt idx="2917">
                  <c:v>291.7</c:v>
                </c:pt>
                <c:pt idx="2918">
                  <c:v>291.8</c:v>
                </c:pt>
                <c:pt idx="2919">
                  <c:v>291.89999999999998</c:v>
                </c:pt>
                <c:pt idx="2920">
                  <c:v>292</c:v>
                </c:pt>
                <c:pt idx="2921">
                  <c:v>292.10000000000002</c:v>
                </c:pt>
                <c:pt idx="2922">
                  <c:v>292.2</c:v>
                </c:pt>
                <c:pt idx="2923">
                  <c:v>292.3</c:v>
                </c:pt>
                <c:pt idx="2924">
                  <c:v>292.39999999999998</c:v>
                </c:pt>
                <c:pt idx="2925">
                  <c:v>292.5</c:v>
                </c:pt>
                <c:pt idx="2926">
                  <c:v>292.60000000000002</c:v>
                </c:pt>
                <c:pt idx="2927">
                  <c:v>292.7</c:v>
                </c:pt>
                <c:pt idx="2928">
                  <c:v>292.8</c:v>
                </c:pt>
                <c:pt idx="2929">
                  <c:v>292.89999999999998</c:v>
                </c:pt>
                <c:pt idx="2930">
                  <c:v>293</c:v>
                </c:pt>
                <c:pt idx="2931">
                  <c:v>293.10000000000002</c:v>
                </c:pt>
                <c:pt idx="2932">
                  <c:v>293.2</c:v>
                </c:pt>
                <c:pt idx="2933">
                  <c:v>293.3</c:v>
                </c:pt>
                <c:pt idx="2934">
                  <c:v>293.39999999999998</c:v>
                </c:pt>
                <c:pt idx="2935">
                  <c:v>293.5</c:v>
                </c:pt>
                <c:pt idx="2936">
                  <c:v>293.60000000000002</c:v>
                </c:pt>
                <c:pt idx="2937">
                  <c:v>293.7</c:v>
                </c:pt>
                <c:pt idx="2938">
                  <c:v>293.8</c:v>
                </c:pt>
                <c:pt idx="2939">
                  <c:v>293.89999999999998</c:v>
                </c:pt>
                <c:pt idx="2940">
                  <c:v>294</c:v>
                </c:pt>
                <c:pt idx="2941">
                  <c:v>294.10000000000002</c:v>
                </c:pt>
                <c:pt idx="2942">
                  <c:v>294.2</c:v>
                </c:pt>
                <c:pt idx="2943">
                  <c:v>294.3</c:v>
                </c:pt>
                <c:pt idx="2944">
                  <c:v>294.39999999999998</c:v>
                </c:pt>
                <c:pt idx="2945">
                  <c:v>294.5</c:v>
                </c:pt>
                <c:pt idx="2946">
                  <c:v>294.60000000000002</c:v>
                </c:pt>
                <c:pt idx="2947">
                  <c:v>294.7</c:v>
                </c:pt>
                <c:pt idx="2948">
                  <c:v>294.8</c:v>
                </c:pt>
                <c:pt idx="2949">
                  <c:v>294.89999999999998</c:v>
                </c:pt>
                <c:pt idx="2950">
                  <c:v>295</c:v>
                </c:pt>
                <c:pt idx="2951">
                  <c:v>295.10000000000002</c:v>
                </c:pt>
                <c:pt idx="2952">
                  <c:v>295.2</c:v>
                </c:pt>
                <c:pt idx="2953">
                  <c:v>295.3</c:v>
                </c:pt>
                <c:pt idx="2954">
                  <c:v>295.39999999999998</c:v>
                </c:pt>
                <c:pt idx="2955">
                  <c:v>295.5</c:v>
                </c:pt>
                <c:pt idx="2956">
                  <c:v>295.60000000000002</c:v>
                </c:pt>
                <c:pt idx="2957">
                  <c:v>295.7</c:v>
                </c:pt>
                <c:pt idx="2958">
                  <c:v>295.8</c:v>
                </c:pt>
                <c:pt idx="2959">
                  <c:v>295.89999999999998</c:v>
                </c:pt>
                <c:pt idx="2960">
                  <c:v>296</c:v>
                </c:pt>
                <c:pt idx="2961">
                  <c:v>296.10000000000002</c:v>
                </c:pt>
                <c:pt idx="2962">
                  <c:v>296.2</c:v>
                </c:pt>
                <c:pt idx="2963">
                  <c:v>296.3</c:v>
                </c:pt>
                <c:pt idx="2964">
                  <c:v>296.39999999999998</c:v>
                </c:pt>
                <c:pt idx="2965">
                  <c:v>296.5</c:v>
                </c:pt>
                <c:pt idx="2966">
                  <c:v>296.60000000000002</c:v>
                </c:pt>
                <c:pt idx="2967">
                  <c:v>296.7</c:v>
                </c:pt>
                <c:pt idx="2968">
                  <c:v>296.8</c:v>
                </c:pt>
                <c:pt idx="2969">
                  <c:v>296.89999999999998</c:v>
                </c:pt>
                <c:pt idx="2970">
                  <c:v>297</c:v>
                </c:pt>
                <c:pt idx="2971">
                  <c:v>297.10000000000002</c:v>
                </c:pt>
                <c:pt idx="2972">
                  <c:v>297.2</c:v>
                </c:pt>
                <c:pt idx="2973">
                  <c:v>297.3</c:v>
                </c:pt>
                <c:pt idx="2974">
                  <c:v>297.39999999999998</c:v>
                </c:pt>
                <c:pt idx="2975">
                  <c:v>297.5</c:v>
                </c:pt>
                <c:pt idx="2976">
                  <c:v>297.60000000000002</c:v>
                </c:pt>
                <c:pt idx="2977">
                  <c:v>297.7</c:v>
                </c:pt>
                <c:pt idx="2978">
                  <c:v>297.8</c:v>
                </c:pt>
                <c:pt idx="2979">
                  <c:v>297.89999999999998</c:v>
                </c:pt>
                <c:pt idx="2980">
                  <c:v>298</c:v>
                </c:pt>
                <c:pt idx="2981">
                  <c:v>298.10000000000002</c:v>
                </c:pt>
                <c:pt idx="2982">
                  <c:v>298.2</c:v>
                </c:pt>
                <c:pt idx="2983">
                  <c:v>298.3</c:v>
                </c:pt>
                <c:pt idx="2984">
                  <c:v>298.39999999999998</c:v>
                </c:pt>
                <c:pt idx="2985">
                  <c:v>298.5</c:v>
                </c:pt>
                <c:pt idx="2986">
                  <c:v>298.60000000000002</c:v>
                </c:pt>
                <c:pt idx="2987">
                  <c:v>298.7</c:v>
                </c:pt>
                <c:pt idx="2988">
                  <c:v>298.8</c:v>
                </c:pt>
                <c:pt idx="2989">
                  <c:v>298.89999999999998</c:v>
                </c:pt>
                <c:pt idx="2990">
                  <c:v>299</c:v>
                </c:pt>
                <c:pt idx="2991">
                  <c:v>299.10000000000002</c:v>
                </c:pt>
                <c:pt idx="2992">
                  <c:v>299.2</c:v>
                </c:pt>
                <c:pt idx="2993">
                  <c:v>299.3</c:v>
                </c:pt>
                <c:pt idx="2994">
                  <c:v>299.39999999999998</c:v>
                </c:pt>
                <c:pt idx="2995">
                  <c:v>299.5</c:v>
                </c:pt>
                <c:pt idx="2996">
                  <c:v>299.60000000000002</c:v>
                </c:pt>
                <c:pt idx="2997">
                  <c:v>299.7</c:v>
                </c:pt>
                <c:pt idx="2998">
                  <c:v>299.8</c:v>
                </c:pt>
                <c:pt idx="2999">
                  <c:v>299.89999999999998</c:v>
                </c:pt>
                <c:pt idx="3000">
                  <c:v>300</c:v>
                </c:pt>
                <c:pt idx="3001">
                  <c:v>300.10000000000002</c:v>
                </c:pt>
                <c:pt idx="3002">
                  <c:v>300.2</c:v>
                </c:pt>
                <c:pt idx="3003">
                  <c:v>300.3</c:v>
                </c:pt>
                <c:pt idx="3004">
                  <c:v>300.39999999999998</c:v>
                </c:pt>
                <c:pt idx="3005">
                  <c:v>300.5</c:v>
                </c:pt>
                <c:pt idx="3006">
                  <c:v>300.60000000000002</c:v>
                </c:pt>
                <c:pt idx="3007">
                  <c:v>300.7</c:v>
                </c:pt>
                <c:pt idx="3008">
                  <c:v>300.8</c:v>
                </c:pt>
                <c:pt idx="3009">
                  <c:v>300.89999999999998</c:v>
                </c:pt>
                <c:pt idx="3010">
                  <c:v>301</c:v>
                </c:pt>
                <c:pt idx="3011">
                  <c:v>301.10000000000002</c:v>
                </c:pt>
                <c:pt idx="3012">
                  <c:v>301.2</c:v>
                </c:pt>
                <c:pt idx="3013">
                  <c:v>301.3</c:v>
                </c:pt>
                <c:pt idx="3014">
                  <c:v>301.39999999999998</c:v>
                </c:pt>
                <c:pt idx="3015">
                  <c:v>301.5</c:v>
                </c:pt>
                <c:pt idx="3016">
                  <c:v>301.60000000000002</c:v>
                </c:pt>
                <c:pt idx="3017">
                  <c:v>301.7</c:v>
                </c:pt>
                <c:pt idx="3018">
                  <c:v>301.8</c:v>
                </c:pt>
                <c:pt idx="3019">
                  <c:v>301.89999999999998</c:v>
                </c:pt>
                <c:pt idx="3020">
                  <c:v>302</c:v>
                </c:pt>
                <c:pt idx="3021">
                  <c:v>302.10000000000002</c:v>
                </c:pt>
                <c:pt idx="3022">
                  <c:v>302.2</c:v>
                </c:pt>
                <c:pt idx="3023">
                  <c:v>302.3</c:v>
                </c:pt>
                <c:pt idx="3024">
                  <c:v>302.39999999999998</c:v>
                </c:pt>
                <c:pt idx="3025">
                  <c:v>302.5</c:v>
                </c:pt>
                <c:pt idx="3026">
                  <c:v>302.60000000000002</c:v>
                </c:pt>
                <c:pt idx="3027">
                  <c:v>302.7</c:v>
                </c:pt>
                <c:pt idx="3028">
                  <c:v>302.8</c:v>
                </c:pt>
                <c:pt idx="3029">
                  <c:v>302.89999999999998</c:v>
                </c:pt>
                <c:pt idx="3030">
                  <c:v>303</c:v>
                </c:pt>
                <c:pt idx="3031">
                  <c:v>303.10000000000002</c:v>
                </c:pt>
                <c:pt idx="3032">
                  <c:v>303.2</c:v>
                </c:pt>
                <c:pt idx="3033">
                  <c:v>303.3</c:v>
                </c:pt>
                <c:pt idx="3034">
                  <c:v>303.39999999999998</c:v>
                </c:pt>
                <c:pt idx="3035">
                  <c:v>303.5</c:v>
                </c:pt>
                <c:pt idx="3036">
                  <c:v>303.60000000000002</c:v>
                </c:pt>
                <c:pt idx="3037">
                  <c:v>303.7</c:v>
                </c:pt>
                <c:pt idx="3038">
                  <c:v>303.8</c:v>
                </c:pt>
                <c:pt idx="3039">
                  <c:v>303.89999999999998</c:v>
                </c:pt>
                <c:pt idx="3040">
                  <c:v>304</c:v>
                </c:pt>
                <c:pt idx="3041">
                  <c:v>304.10000000000002</c:v>
                </c:pt>
                <c:pt idx="3042">
                  <c:v>304.2</c:v>
                </c:pt>
                <c:pt idx="3043">
                  <c:v>304.3</c:v>
                </c:pt>
                <c:pt idx="3044">
                  <c:v>304.39999999999998</c:v>
                </c:pt>
                <c:pt idx="3045">
                  <c:v>304.5</c:v>
                </c:pt>
                <c:pt idx="3046">
                  <c:v>304.60000000000002</c:v>
                </c:pt>
                <c:pt idx="3047">
                  <c:v>304.7</c:v>
                </c:pt>
                <c:pt idx="3048">
                  <c:v>304.8</c:v>
                </c:pt>
                <c:pt idx="3049">
                  <c:v>304.89999999999998</c:v>
                </c:pt>
                <c:pt idx="3050">
                  <c:v>305</c:v>
                </c:pt>
                <c:pt idx="3051">
                  <c:v>305.10000000000002</c:v>
                </c:pt>
                <c:pt idx="3052">
                  <c:v>305.2</c:v>
                </c:pt>
                <c:pt idx="3053">
                  <c:v>305.3</c:v>
                </c:pt>
                <c:pt idx="3054">
                  <c:v>305.39999999999998</c:v>
                </c:pt>
                <c:pt idx="3055">
                  <c:v>305.5</c:v>
                </c:pt>
                <c:pt idx="3056">
                  <c:v>305.60000000000002</c:v>
                </c:pt>
                <c:pt idx="3057">
                  <c:v>305.7</c:v>
                </c:pt>
                <c:pt idx="3058">
                  <c:v>305.8</c:v>
                </c:pt>
                <c:pt idx="3059">
                  <c:v>305.89999999999998</c:v>
                </c:pt>
                <c:pt idx="3060">
                  <c:v>306</c:v>
                </c:pt>
                <c:pt idx="3061">
                  <c:v>306.10000000000002</c:v>
                </c:pt>
                <c:pt idx="3062">
                  <c:v>306.2</c:v>
                </c:pt>
                <c:pt idx="3063">
                  <c:v>306.3</c:v>
                </c:pt>
                <c:pt idx="3064">
                  <c:v>306.39999999999998</c:v>
                </c:pt>
                <c:pt idx="3065">
                  <c:v>306.5</c:v>
                </c:pt>
                <c:pt idx="3066">
                  <c:v>306.60000000000002</c:v>
                </c:pt>
                <c:pt idx="3067">
                  <c:v>306.7</c:v>
                </c:pt>
                <c:pt idx="3068">
                  <c:v>306.8</c:v>
                </c:pt>
                <c:pt idx="3069">
                  <c:v>306.89999999999998</c:v>
                </c:pt>
                <c:pt idx="3070">
                  <c:v>307</c:v>
                </c:pt>
                <c:pt idx="3071">
                  <c:v>307.10000000000002</c:v>
                </c:pt>
                <c:pt idx="3072">
                  <c:v>307.2</c:v>
                </c:pt>
                <c:pt idx="3073">
                  <c:v>307.3</c:v>
                </c:pt>
                <c:pt idx="3074">
                  <c:v>307.39999999999998</c:v>
                </c:pt>
                <c:pt idx="3075">
                  <c:v>307.5</c:v>
                </c:pt>
                <c:pt idx="3076">
                  <c:v>307.60000000000002</c:v>
                </c:pt>
                <c:pt idx="3077">
                  <c:v>307.7</c:v>
                </c:pt>
                <c:pt idx="3078">
                  <c:v>307.8</c:v>
                </c:pt>
                <c:pt idx="3079">
                  <c:v>307.89999999999998</c:v>
                </c:pt>
                <c:pt idx="3080">
                  <c:v>308</c:v>
                </c:pt>
                <c:pt idx="3081">
                  <c:v>308.10000000000002</c:v>
                </c:pt>
                <c:pt idx="3082">
                  <c:v>308.2</c:v>
                </c:pt>
                <c:pt idx="3083">
                  <c:v>308.3</c:v>
                </c:pt>
                <c:pt idx="3084">
                  <c:v>308.39999999999998</c:v>
                </c:pt>
                <c:pt idx="3085">
                  <c:v>308.5</c:v>
                </c:pt>
                <c:pt idx="3086">
                  <c:v>308.60000000000002</c:v>
                </c:pt>
                <c:pt idx="3087">
                  <c:v>308.7</c:v>
                </c:pt>
                <c:pt idx="3088">
                  <c:v>308.8</c:v>
                </c:pt>
                <c:pt idx="3089">
                  <c:v>308.89999999999998</c:v>
                </c:pt>
                <c:pt idx="3090">
                  <c:v>309</c:v>
                </c:pt>
                <c:pt idx="3091">
                  <c:v>309.10000000000002</c:v>
                </c:pt>
                <c:pt idx="3092">
                  <c:v>309.2</c:v>
                </c:pt>
                <c:pt idx="3093">
                  <c:v>309.3</c:v>
                </c:pt>
                <c:pt idx="3094">
                  <c:v>309.39999999999998</c:v>
                </c:pt>
                <c:pt idx="3095">
                  <c:v>309.5</c:v>
                </c:pt>
                <c:pt idx="3096">
                  <c:v>309.60000000000002</c:v>
                </c:pt>
                <c:pt idx="3097">
                  <c:v>309.7</c:v>
                </c:pt>
                <c:pt idx="3098">
                  <c:v>309.8</c:v>
                </c:pt>
                <c:pt idx="3099">
                  <c:v>309.89999999999998</c:v>
                </c:pt>
                <c:pt idx="3100">
                  <c:v>310</c:v>
                </c:pt>
                <c:pt idx="3101">
                  <c:v>310.10000000000002</c:v>
                </c:pt>
                <c:pt idx="3102">
                  <c:v>310.2</c:v>
                </c:pt>
                <c:pt idx="3103">
                  <c:v>310.3</c:v>
                </c:pt>
                <c:pt idx="3104">
                  <c:v>310.39999999999998</c:v>
                </c:pt>
                <c:pt idx="3105">
                  <c:v>310.5</c:v>
                </c:pt>
                <c:pt idx="3106">
                  <c:v>310.60000000000002</c:v>
                </c:pt>
                <c:pt idx="3107">
                  <c:v>310.7</c:v>
                </c:pt>
                <c:pt idx="3108">
                  <c:v>310.8</c:v>
                </c:pt>
                <c:pt idx="3109">
                  <c:v>310.89999999999998</c:v>
                </c:pt>
                <c:pt idx="3110">
                  <c:v>311</c:v>
                </c:pt>
                <c:pt idx="3111">
                  <c:v>311.10000000000002</c:v>
                </c:pt>
                <c:pt idx="3112">
                  <c:v>311.2</c:v>
                </c:pt>
                <c:pt idx="3113">
                  <c:v>311.3</c:v>
                </c:pt>
                <c:pt idx="3114">
                  <c:v>311.39999999999998</c:v>
                </c:pt>
                <c:pt idx="3115">
                  <c:v>311.5</c:v>
                </c:pt>
                <c:pt idx="3116">
                  <c:v>311.60000000000002</c:v>
                </c:pt>
                <c:pt idx="3117">
                  <c:v>311.7</c:v>
                </c:pt>
                <c:pt idx="3118">
                  <c:v>311.8</c:v>
                </c:pt>
                <c:pt idx="3119">
                  <c:v>311.89999999999998</c:v>
                </c:pt>
                <c:pt idx="3120">
                  <c:v>312</c:v>
                </c:pt>
                <c:pt idx="3121">
                  <c:v>312.10000000000002</c:v>
                </c:pt>
                <c:pt idx="3122">
                  <c:v>312.2</c:v>
                </c:pt>
                <c:pt idx="3123">
                  <c:v>312.3</c:v>
                </c:pt>
                <c:pt idx="3124">
                  <c:v>312.39999999999998</c:v>
                </c:pt>
                <c:pt idx="3125">
                  <c:v>312.5</c:v>
                </c:pt>
                <c:pt idx="3126">
                  <c:v>312.60000000000002</c:v>
                </c:pt>
                <c:pt idx="3127">
                  <c:v>312.7</c:v>
                </c:pt>
                <c:pt idx="3128">
                  <c:v>312.8</c:v>
                </c:pt>
                <c:pt idx="3129">
                  <c:v>312.89999999999998</c:v>
                </c:pt>
                <c:pt idx="3130">
                  <c:v>313</c:v>
                </c:pt>
                <c:pt idx="3131">
                  <c:v>313.10000000000002</c:v>
                </c:pt>
                <c:pt idx="3132">
                  <c:v>313.2</c:v>
                </c:pt>
                <c:pt idx="3133">
                  <c:v>313.3</c:v>
                </c:pt>
                <c:pt idx="3134">
                  <c:v>313.39999999999998</c:v>
                </c:pt>
                <c:pt idx="3135">
                  <c:v>313.5</c:v>
                </c:pt>
                <c:pt idx="3136">
                  <c:v>313.60000000000002</c:v>
                </c:pt>
                <c:pt idx="3137">
                  <c:v>313.7</c:v>
                </c:pt>
                <c:pt idx="3138">
                  <c:v>313.8</c:v>
                </c:pt>
                <c:pt idx="3139">
                  <c:v>313.89999999999998</c:v>
                </c:pt>
                <c:pt idx="3140">
                  <c:v>314</c:v>
                </c:pt>
                <c:pt idx="3141">
                  <c:v>314.10000000000002</c:v>
                </c:pt>
                <c:pt idx="3142">
                  <c:v>314.2</c:v>
                </c:pt>
                <c:pt idx="3143">
                  <c:v>314.3</c:v>
                </c:pt>
                <c:pt idx="3144">
                  <c:v>314.39999999999998</c:v>
                </c:pt>
                <c:pt idx="3145">
                  <c:v>314.5</c:v>
                </c:pt>
                <c:pt idx="3146">
                  <c:v>314.60000000000002</c:v>
                </c:pt>
                <c:pt idx="3147">
                  <c:v>314.7</c:v>
                </c:pt>
                <c:pt idx="3148">
                  <c:v>314.8</c:v>
                </c:pt>
                <c:pt idx="3149">
                  <c:v>314.89999999999998</c:v>
                </c:pt>
                <c:pt idx="3150">
                  <c:v>315</c:v>
                </c:pt>
                <c:pt idx="3151">
                  <c:v>315.10000000000002</c:v>
                </c:pt>
                <c:pt idx="3152">
                  <c:v>315.2</c:v>
                </c:pt>
                <c:pt idx="3153">
                  <c:v>315.3</c:v>
                </c:pt>
                <c:pt idx="3154">
                  <c:v>315.39999999999998</c:v>
                </c:pt>
                <c:pt idx="3155">
                  <c:v>315.5</c:v>
                </c:pt>
                <c:pt idx="3156">
                  <c:v>315.60000000000002</c:v>
                </c:pt>
                <c:pt idx="3157">
                  <c:v>315.7</c:v>
                </c:pt>
                <c:pt idx="3158">
                  <c:v>315.8</c:v>
                </c:pt>
                <c:pt idx="3159">
                  <c:v>315.89999999999998</c:v>
                </c:pt>
                <c:pt idx="3160">
                  <c:v>316</c:v>
                </c:pt>
                <c:pt idx="3161">
                  <c:v>316.10000000000002</c:v>
                </c:pt>
                <c:pt idx="3162">
                  <c:v>316.2</c:v>
                </c:pt>
                <c:pt idx="3163">
                  <c:v>316.3</c:v>
                </c:pt>
                <c:pt idx="3164">
                  <c:v>316.39999999999998</c:v>
                </c:pt>
                <c:pt idx="3165">
                  <c:v>316.5</c:v>
                </c:pt>
                <c:pt idx="3166">
                  <c:v>316.60000000000002</c:v>
                </c:pt>
                <c:pt idx="3167">
                  <c:v>316.7</c:v>
                </c:pt>
                <c:pt idx="3168">
                  <c:v>316.8</c:v>
                </c:pt>
                <c:pt idx="3169">
                  <c:v>316.89999999999998</c:v>
                </c:pt>
                <c:pt idx="3170">
                  <c:v>317</c:v>
                </c:pt>
                <c:pt idx="3171">
                  <c:v>317.10000000000002</c:v>
                </c:pt>
                <c:pt idx="3172">
                  <c:v>317.2</c:v>
                </c:pt>
                <c:pt idx="3173">
                  <c:v>317.3</c:v>
                </c:pt>
                <c:pt idx="3174">
                  <c:v>317.39999999999998</c:v>
                </c:pt>
                <c:pt idx="3175">
                  <c:v>317.5</c:v>
                </c:pt>
                <c:pt idx="3176">
                  <c:v>317.60000000000002</c:v>
                </c:pt>
                <c:pt idx="3177">
                  <c:v>317.7</c:v>
                </c:pt>
                <c:pt idx="3178">
                  <c:v>317.8</c:v>
                </c:pt>
                <c:pt idx="3179">
                  <c:v>317.89999999999998</c:v>
                </c:pt>
                <c:pt idx="3180">
                  <c:v>318</c:v>
                </c:pt>
                <c:pt idx="3181">
                  <c:v>318.10000000000002</c:v>
                </c:pt>
                <c:pt idx="3182">
                  <c:v>318.2</c:v>
                </c:pt>
                <c:pt idx="3183">
                  <c:v>318.3</c:v>
                </c:pt>
                <c:pt idx="3184">
                  <c:v>318.39999999999998</c:v>
                </c:pt>
                <c:pt idx="3185">
                  <c:v>318.5</c:v>
                </c:pt>
                <c:pt idx="3186">
                  <c:v>318.60000000000002</c:v>
                </c:pt>
                <c:pt idx="3187">
                  <c:v>318.7</c:v>
                </c:pt>
                <c:pt idx="3188">
                  <c:v>318.8</c:v>
                </c:pt>
                <c:pt idx="3189">
                  <c:v>318.89999999999998</c:v>
                </c:pt>
                <c:pt idx="3190">
                  <c:v>319</c:v>
                </c:pt>
                <c:pt idx="3191">
                  <c:v>319.10000000000002</c:v>
                </c:pt>
                <c:pt idx="3192">
                  <c:v>319.2</c:v>
                </c:pt>
                <c:pt idx="3193">
                  <c:v>319.3</c:v>
                </c:pt>
                <c:pt idx="3194">
                  <c:v>319.39999999999998</c:v>
                </c:pt>
                <c:pt idx="3195">
                  <c:v>319.5</c:v>
                </c:pt>
                <c:pt idx="3196">
                  <c:v>319.60000000000002</c:v>
                </c:pt>
                <c:pt idx="3197">
                  <c:v>319.7</c:v>
                </c:pt>
                <c:pt idx="3198">
                  <c:v>319.8</c:v>
                </c:pt>
                <c:pt idx="3199">
                  <c:v>319.89999999999998</c:v>
                </c:pt>
                <c:pt idx="3200">
                  <c:v>320</c:v>
                </c:pt>
                <c:pt idx="3201">
                  <c:v>320.10000000000002</c:v>
                </c:pt>
                <c:pt idx="3202">
                  <c:v>320.2</c:v>
                </c:pt>
                <c:pt idx="3203">
                  <c:v>320.3</c:v>
                </c:pt>
                <c:pt idx="3204">
                  <c:v>320.39999999999998</c:v>
                </c:pt>
                <c:pt idx="3205">
                  <c:v>320.5</c:v>
                </c:pt>
                <c:pt idx="3206">
                  <c:v>320.60000000000002</c:v>
                </c:pt>
                <c:pt idx="3207">
                  <c:v>320.7</c:v>
                </c:pt>
                <c:pt idx="3208">
                  <c:v>320.8</c:v>
                </c:pt>
                <c:pt idx="3209">
                  <c:v>320.89999999999998</c:v>
                </c:pt>
                <c:pt idx="3210">
                  <c:v>321</c:v>
                </c:pt>
                <c:pt idx="3211">
                  <c:v>321.10000000000002</c:v>
                </c:pt>
                <c:pt idx="3212">
                  <c:v>321.2</c:v>
                </c:pt>
                <c:pt idx="3213">
                  <c:v>321.3</c:v>
                </c:pt>
                <c:pt idx="3214">
                  <c:v>321.39999999999998</c:v>
                </c:pt>
                <c:pt idx="3215">
                  <c:v>321.5</c:v>
                </c:pt>
                <c:pt idx="3216">
                  <c:v>321.60000000000002</c:v>
                </c:pt>
                <c:pt idx="3217">
                  <c:v>321.7</c:v>
                </c:pt>
                <c:pt idx="3218">
                  <c:v>321.8</c:v>
                </c:pt>
                <c:pt idx="3219">
                  <c:v>321.89999999999998</c:v>
                </c:pt>
                <c:pt idx="3220">
                  <c:v>322</c:v>
                </c:pt>
                <c:pt idx="3221">
                  <c:v>322.10000000000002</c:v>
                </c:pt>
                <c:pt idx="3222">
                  <c:v>322.2</c:v>
                </c:pt>
                <c:pt idx="3223">
                  <c:v>322.3</c:v>
                </c:pt>
                <c:pt idx="3224">
                  <c:v>322.39999999999998</c:v>
                </c:pt>
                <c:pt idx="3225">
                  <c:v>322.5</c:v>
                </c:pt>
                <c:pt idx="3226">
                  <c:v>322.60000000000002</c:v>
                </c:pt>
                <c:pt idx="3227">
                  <c:v>322.7</c:v>
                </c:pt>
                <c:pt idx="3228">
                  <c:v>322.8</c:v>
                </c:pt>
                <c:pt idx="3229">
                  <c:v>322.89999999999998</c:v>
                </c:pt>
                <c:pt idx="3230">
                  <c:v>323</c:v>
                </c:pt>
                <c:pt idx="3231">
                  <c:v>323.10000000000002</c:v>
                </c:pt>
                <c:pt idx="3232">
                  <c:v>323.2</c:v>
                </c:pt>
                <c:pt idx="3233">
                  <c:v>323.3</c:v>
                </c:pt>
                <c:pt idx="3234">
                  <c:v>323.39999999999998</c:v>
                </c:pt>
                <c:pt idx="3235">
                  <c:v>323.5</c:v>
                </c:pt>
                <c:pt idx="3236">
                  <c:v>323.60000000000002</c:v>
                </c:pt>
                <c:pt idx="3237">
                  <c:v>323.7</c:v>
                </c:pt>
                <c:pt idx="3238">
                  <c:v>323.8</c:v>
                </c:pt>
                <c:pt idx="3239">
                  <c:v>323.89999999999998</c:v>
                </c:pt>
                <c:pt idx="3240">
                  <c:v>324</c:v>
                </c:pt>
                <c:pt idx="3241">
                  <c:v>324.10000000000002</c:v>
                </c:pt>
                <c:pt idx="3242">
                  <c:v>324.2</c:v>
                </c:pt>
                <c:pt idx="3243">
                  <c:v>324.3</c:v>
                </c:pt>
                <c:pt idx="3244">
                  <c:v>324.39999999999998</c:v>
                </c:pt>
                <c:pt idx="3245">
                  <c:v>324.5</c:v>
                </c:pt>
                <c:pt idx="3246">
                  <c:v>324.60000000000002</c:v>
                </c:pt>
                <c:pt idx="3247">
                  <c:v>324.7</c:v>
                </c:pt>
                <c:pt idx="3248">
                  <c:v>324.8</c:v>
                </c:pt>
                <c:pt idx="3249">
                  <c:v>324.89999999999998</c:v>
                </c:pt>
                <c:pt idx="3250">
                  <c:v>325</c:v>
                </c:pt>
                <c:pt idx="3251">
                  <c:v>325.10000000000002</c:v>
                </c:pt>
                <c:pt idx="3252">
                  <c:v>325.2</c:v>
                </c:pt>
                <c:pt idx="3253">
                  <c:v>325.3</c:v>
                </c:pt>
                <c:pt idx="3254">
                  <c:v>325.39999999999998</c:v>
                </c:pt>
                <c:pt idx="3255">
                  <c:v>325.5</c:v>
                </c:pt>
                <c:pt idx="3256">
                  <c:v>325.60000000000002</c:v>
                </c:pt>
                <c:pt idx="3257">
                  <c:v>325.7</c:v>
                </c:pt>
                <c:pt idx="3258">
                  <c:v>325.8</c:v>
                </c:pt>
                <c:pt idx="3259">
                  <c:v>325.89999999999998</c:v>
                </c:pt>
                <c:pt idx="3260">
                  <c:v>326</c:v>
                </c:pt>
                <c:pt idx="3261">
                  <c:v>326.10000000000002</c:v>
                </c:pt>
                <c:pt idx="3262">
                  <c:v>326.2</c:v>
                </c:pt>
                <c:pt idx="3263">
                  <c:v>326.3</c:v>
                </c:pt>
                <c:pt idx="3264">
                  <c:v>326.39999999999998</c:v>
                </c:pt>
                <c:pt idx="3265">
                  <c:v>326.5</c:v>
                </c:pt>
                <c:pt idx="3266">
                  <c:v>326.60000000000002</c:v>
                </c:pt>
                <c:pt idx="3267">
                  <c:v>326.7</c:v>
                </c:pt>
                <c:pt idx="3268">
                  <c:v>326.8</c:v>
                </c:pt>
                <c:pt idx="3269">
                  <c:v>326.89999999999998</c:v>
                </c:pt>
                <c:pt idx="3270">
                  <c:v>327</c:v>
                </c:pt>
                <c:pt idx="3271">
                  <c:v>327.10000000000002</c:v>
                </c:pt>
                <c:pt idx="3272">
                  <c:v>327.2</c:v>
                </c:pt>
                <c:pt idx="3273">
                  <c:v>327.3</c:v>
                </c:pt>
                <c:pt idx="3274">
                  <c:v>327.39999999999998</c:v>
                </c:pt>
                <c:pt idx="3275">
                  <c:v>327.5</c:v>
                </c:pt>
                <c:pt idx="3276">
                  <c:v>327.60000000000002</c:v>
                </c:pt>
                <c:pt idx="3277">
                  <c:v>327.7</c:v>
                </c:pt>
                <c:pt idx="3278">
                  <c:v>327.8</c:v>
                </c:pt>
                <c:pt idx="3279">
                  <c:v>327.9</c:v>
                </c:pt>
                <c:pt idx="3280">
                  <c:v>328</c:v>
                </c:pt>
                <c:pt idx="3281">
                  <c:v>328.1</c:v>
                </c:pt>
                <c:pt idx="3282">
                  <c:v>328.2</c:v>
                </c:pt>
                <c:pt idx="3283">
                  <c:v>328.3</c:v>
                </c:pt>
                <c:pt idx="3284">
                  <c:v>328.4</c:v>
                </c:pt>
                <c:pt idx="3285">
                  <c:v>328.5</c:v>
                </c:pt>
                <c:pt idx="3286">
                  <c:v>328.6</c:v>
                </c:pt>
                <c:pt idx="3287">
                  <c:v>328.7</c:v>
                </c:pt>
                <c:pt idx="3288">
                  <c:v>328.8</c:v>
                </c:pt>
                <c:pt idx="3289">
                  <c:v>328.9</c:v>
                </c:pt>
                <c:pt idx="3290">
                  <c:v>329</c:v>
                </c:pt>
                <c:pt idx="3291">
                  <c:v>329.1</c:v>
                </c:pt>
                <c:pt idx="3292">
                  <c:v>329.2</c:v>
                </c:pt>
                <c:pt idx="3293">
                  <c:v>329.3</c:v>
                </c:pt>
                <c:pt idx="3294">
                  <c:v>329.4</c:v>
                </c:pt>
                <c:pt idx="3295">
                  <c:v>329.5</c:v>
                </c:pt>
                <c:pt idx="3296">
                  <c:v>329.6</c:v>
                </c:pt>
                <c:pt idx="3297">
                  <c:v>329.7</c:v>
                </c:pt>
                <c:pt idx="3298">
                  <c:v>329.8</c:v>
                </c:pt>
                <c:pt idx="3299">
                  <c:v>329.9</c:v>
                </c:pt>
                <c:pt idx="3300">
                  <c:v>330</c:v>
                </c:pt>
                <c:pt idx="3301">
                  <c:v>330.1</c:v>
                </c:pt>
                <c:pt idx="3302">
                  <c:v>330.2</c:v>
                </c:pt>
                <c:pt idx="3303">
                  <c:v>330.3</c:v>
                </c:pt>
                <c:pt idx="3304">
                  <c:v>330.4</c:v>
                </c:pt>
                <c:pt idx="3305">
                  <c:v>330.5</c:v>
                </c:pt>
                <c:pt idx="3306">
                  <c:v>330.6</c:v>
                </c:pt>
                <c:pt idx="3307">
                  <c:v>330.7</c:v>
                </c:pt>
                <c:pt idx="3308">
                  <c:v>330.8</c:v>
                </c:pt>
                <c:pt idx="3309">
                  <c:v>330.9</c:v>
                </c:pt>
                <c:pt idx="3310">
                  <c:v>331</c:v>
                </c:pt>
                <c:pt idx="3311">
                  <c:v>331.1</c:v>
                </c:pt>
                <c:pt idx="3312">
                  <c:v>331.2</c:v>
                </c:pt>
                <c:pt idx="3313">
                  <c:v>331.3</c:v>
                </c:pt>
                <c:pt idx="3314">
                  <c:v>331.4</c:v>
                </c:pt>
                <c:pt idx="3315">
                  <c:v>331.5</c:v>
                </c:pt>
                <c:pt idx="3316">
                  <c:v>331.6</c:v>
                </c:pt>
                <c:pt idx="3317">
                  <c:v>331.7</c:v>
                </c:pt>
                <c:pt idx="3318">
                  <c:v>331.8</c:v>
                </c:pt>
                <c:pt idx="3319">
                  <c:v>331.9</c:v>
                </c:pt>
                <c:pt idx="3320">
                  <c:v>332</c:v>
                </c:pt>
                <c:pt idx="3321">
                  <c:v>332.1</c:v>
                </c:pt>
                <c:pt idx="3322">
                  <c:v>332.2</c:v>
                </c:pt>
                <c:pt idx="3323">
                  <c:v>332.3</c:v>
                </c:pt>
                <c:pt idx="3324">
                  <c:v>332.4</c:v>
                </c:pt>
                <c:pt idx="3325">
                  <c:v>332.5</c:v>
                </c:pt>
                <c:pt idx="3326">
                  <c:v>332.6</c:v>
                </c:pt>
                <c:pt idx="3327">
                  <c:v>332.7</c:v>
                </c:pt>
                <c:pt idx="3328">
                  <c:v>332.8</c:v>
                </c:pt>
                <c:pt idx="3329">
                  <c:v>332.9</c:v>
                </c:pt>
                <c:pt idx="3330">
                  <c:v>333</c:v>
                </c:pt>
                <c:pt idx="3331">
                  <c:v>333.1</c:v>
                </c:pt>
                <c:pt idx="3332">
                  <c:v>333.2</c:v>
                </c:pt>
                <c:pt idx="3333">
                  <c:v>333.3</c:v>
                </c:pt>
                <c:pt idx="3334">
                  <c:v>333.4</c:v>
                </c:pt>
                <c:pt idx="3335">
                  <c:v>333.5</c:v>
                </c:pt>
                <c:pt idx="3336">
                  <c:v>333.6</c:v>
                </c:pt>
                <c:pt idx="3337">
                  <c:v>333.7</c:v>
                </c:pt>
                <c:pt idx="3338">
                  <c:v>333.8</c:v>
                </c:pt>
                <c:pt idx="3339">
                  <c:v>333.9</c:v>
                </c:pt>
                <c:pt idx="3340">
                  <c:v>334</c:v>
                </c:pt>
                <c:pt idx="3341">
                  <c:v>334.1</c:v>
                </c:pt>
                <c:pt idx="3342">
                  <c:v>334.2</c:v>
                </c:pt>
                <c:pt idx="3343">
                  <c:v>334.3</c:v>
                </c:pt>
                <c:pt idx="3344">
                  <c:v>334.4</c:v>
                </c:pt>
                <c:pt idx="3345">
                  <c:v>334.5</c:v>
                </c:pt>
                <c:pt idx="3346">
                  <c:v>334.6</c:v>
                </c:pt>
                <c:pt idx="3347">
                  <c:v>334.7</c:v>
                </c:pt>
                <c:pt idx="3348">
                  <c:v>334.8</c:v>
                </c:pt>
                <c:pt idx="3349">
                  <c:v>334.9</c:v>
                </c:pt>
                <c:pt idx="3350">
                  <c:v>335</c:v>
                </c:pt>
                <c:pt idx="3351">
                  <c:v>335.1</c:v>
                </c:pt>
                <c:pt idx="3352">
                  <c:v>335.2</c:v>
                </c:pt>
                <c:pt idx="3353">
                  <c:v>335.3</c:v>
                </c:pt>
                <c:pt idx="3354">
                  <c:v>335.4</c:v>
                </c:pt>
                <c:pt idx="3355">
                  <c:v>335.5</c:v>
                </c:pt>
                <c:pt idx="3356">
                  <c:v>335.6</c:v>
                </c:pt>
                <c:pt idx="3357">
                  <c:v>335.7</c:v>
                </c:pt>
                <c:pt idx="3358">
                  <c:v>335.8</c:v>
                </c:pt>
                <c:pt idx="3359">
                  <c:v>335.9</c:v>
                </c:pt>
                <c:pt idx="3360">
                  <c:v>336</c:v>
                </c:pt>
                <c:pt idx="3361">
                  <c:v>336.1</c:v>
                </c:pt>
                <c:pt idx="3362">
                  <c:v>336.2</c:v>
                </c:pt>
                <c:pt idx="3363">
                  <c:v>336.3</c:v>
                </c:pt>
                <c:pt idx="3364">
                  <c:v>336.4</c:v>
                </c:pt>
                <c:pt idx="3365">
                  <c:v>336.5</c:v>
                </c:pt>
                <c:pt idx="3366">
                  <c:v>336.6</c:v>
                </c:pt>
                <c:pt idx="3367">
                  <c:v>336.7</c:v>
                </c:pt>
                <c:pt idx="3368">
                  <c:v>336.8</c:v>
                </c:pt>
                <c:pt idx="3369">
                  <c:v>336.9</c:v>
                </c:pt>
                <c:pt idx="3370">
                  <c:v>337</c:v>
                </c:pt>
                <c:pt idx="3371">
                  <c:v>337.1</c:v>
                </c:pt>
                <c:pt idx="3372">
                  <c:v>337.2</c:v>
                </c:pt>
                <c:pt idx="3373">
                  <c:v>337.3</c:v>
                </c:pt>
                <c:pt idx="3374">
                  <c:v>337.4</c:v>
                </c:pt>
                <c:pt idx="3375">
                  <c:v>337.5</c:v>
                </c:pt>
                <c:pt idx="3376">
                  <c:v>337.6</c:v>
                </c:pt>
                <c:pt idx="3377">
                  <c:v>337.7</c:v>
                </c:pt>
                <c:pt idx="3378">
                  <c:v>337.8</c:v>
                </c:pt>
                <c:pt idx="3379">
                  <c:v>337.9</c:v>
                </c:pt>
                <c:pt idx="3380">
                  <c:v>338</c:v>
                </c:pt>
                <c:pt idx="3381">
                  <c:v>338.1</c:v>
                </c:pt>
                <c:pt idx="3382">
                  <c:v>338.2</c:v>
                </c:pt>
                <c:pt idx="3383">
                  <c:v>338.3</c:v>
                </c:pt>
                <c:pt idx="3384">
                  <c:v>338.4</c:v>
                </c:pt>
                <c:pt idx="3385">
                  <c:v>338.5</c:v>
                </c:pt>
                <c:pt idx="3386">
                  <c:v>338.6</c:v>
                </c:pt>
                <c:pt idx="3387">
                  <c:v>338.7</c:v>
                </c:pt>
                <c:pt idx="3388">
                  <c:v>338.8</c:v>
                </c:pt>
                <c:pt idx="3389">
                  <c:v>338.9</c:v>
                </c:pt>
                <c:pt idx="3390">
                  <c:v>339</c:v>
                </c:pt>
                <c:pt idx="3391">
                  <c:v>339.1</c:v>
                </c:pt>
                <c:pt idx="3392">
                  <c:v>339.2</c:v>
                </c:pt>
                <c:pt idx="3393">
                  <c:v>339.3</c:v>
                </c:pt>
                <c:pt idx="3394">
                  <c:v>339.4</c:v>
                </c:pt>
                <c:pt idx="3395">
                  <c:v>339.5</c:v>
                </c:pt>
                <c:pt idx="3396">
                  <c:v>339.6</c:v>
                </c:pt>
                <c:pt idx="3397">
                  <c:v>339.7</c:v>
                </c:pt>
                <c:pt idx="3398">
                  <c:v>339.8</c:v>
                </c:pt>
                <c:pt idx="3399">
                  <c:v>339.9</c:v>
                </c:pt>
                <c:pt idx="3400">
                  <c:v>340</c:v>
                </c:pt>
                <c:pt idx="3401">
                  <c:v>340.1</c:v>
                </c:pt>
                <c:pt idx="3402">
                  <c:v>340.2</c:v>
                </c:pt>
                <c:pt idx="3403">
                  <c:v>340.3</c:v>
                </c:pt>
                <c:pt idx="3404">
                  <c:v>340.4</c:v>
                </c:pt>
                <c:pt idx="3405">
                  <c:v>340.5</c:v>
                </c:pt>
                <c:pt idx="3406">
                  <c:v>340.6</c:v>
                </c:pt>
                <c:pt idx="3407">
                  <c:v>340.7</c:v>
                </c:pt>
                <c:pt idx="3408">
                  <c:v>340.8</c:v>
                </c:pt>
                <c:pt idx="3409">
                  <c:v>340.9</c:v>
                </c:pt>
                <c:pt idx="3410">
                  <c:v>341</c:v>
                </c:pt>
                <c:pt idx="3411">
                  <c:v>341.1</c:v>
                </c:pt>
                <c:pt idx="3412">
                  <c:v>341.2</c:v>
                </c:pt>
                <c:pt idx="3413">
                  <c:v>341.3</c:v>
                </c:pt>
                <c:pt idx="3414">
                  <c:v>341.4</c:v>
                </c:pt>
                <c:pt idx="3415">
                  <c:v>341.5</c:v>
                </c:pt>
                <c:pt idx="3416">
                  <c:v>341.6</c:v>
                </c:pt>
                <c:pt idx="3417">
                  <c:v>341.7</c:v>
                </c:pt>
                <c:pt idx="3418">
                  <c:v>341.8</c:v>
                </c:pt>
                <c:pt idx="3419">
                  <c:v>341.9</c:v>
                </c:pt>
                <c:pt idx="3420">
                  <c:v>342</c:v>
                </c:pt>
                <c:pt idx="3421">
                  <c:v>342.1</c:v>
                </c:pt>
                <c:pt idx="3422">
                  <c:v>342.2</c:v>
                </c:pt>
                <c:pt idx="3423">
                  <c:v>342.3</c:v>
                </c:pt>
                <c:pt idx="3424">
                  <c:v>342.4</c:v>
                </c:pt>
                <c:pt idx="3425">
                  <c:v>342.5</c:v>
                </c:pt>
                <c:pt idx="3426">
                  <c:v>342.6</c:v>
                </c:pt>
                <c:pt idx="3427">
                  <c:v>342.7</c:v>
                </c:pt>
                <c:pt idx="3428">
                  <c:v>342.8</c:v>
                </c:pt>
                <c:pt idx="3429">
                  <c:v>342.9</c:v>
                </c:pt>
                <c:pt idx="3430">
                  <c:v>343</c:v>
                </c:pt>
                <c:pt idx="3431">
                  <c:v>343.1</c:v>
                </c:pt>
                <c:pt idx="3432">
                  <c:v>343.2</c:v>
                </c:pt>
                <c:pt idx="3433">
                  <c:v>343.3</c:v>
                </c:pt>
                <c:pt idx="3434">
                  <c:v>343.4</c:v>
                </c:pt>
                <c:pt idx="3435">
                  <c:v>343.5</c:v>
                </c:pt>
                <c:pt idx="3436">
                  <c:v>343.6</c:v>
                </c:pt>
                <c:pt idx="3437">
                  <c:v>343.7</c:v>
                </c:pt>
                <c:pt idx="3438">
                  <c:v>343.8</c:v>
                </c:pt>
                <c:pt idx="3439">
                  <c:v>343.9</c:v>
                </c:pt>
                <c:pt idx="3440">
                  <c:v>344</c:v>
                </c:pt>
                <c:pt idx="3441">
                  <c:v>344.1</c:v>
                </c:pt>
                <c:pt idx="3442">
                  <c:v>344.2</c:v>
                </c:pt>
                <c:pt idx="3443">
                  <c:v>344.3</c:v>
                </c:pt>
                <c:pt idx="3444">
                  <c:v>344.4</c:v>
                </c:pt>
                <c:pt idx="3445">
                  <c:v>344.5</c:v>
                </c:pt>
                <c:pt idx="3446">
                  <c:v>344.6</c:v>
                </c:pt>
                <c:pt idx="3447">
                  <c:v>344.7</c:v>
                </c:pt>
                <c:pt idx="3448">
                  <c:v>344.8</c:v>
                </c:pt>
                <c:pt idx="3449">
                  <c:v>344.9</c:v>
                </c:pt>
                <c:pt idx="3450">
                  <c:v>345</c:v>
                </c:pt>
                <c:pt idx="3451">
                  <c:v>345.1</c:v>
                </c:pt>
                <c:pt idx="3452">
                  <c:v>345.2</c:v>
                </c:pt>
                <c:pt idx="3453">
                  <c:v>345.3</c:v>
                </c:pt>
                <c:pt idx="3454">
                  <c:v>345.4</c:v>
                </c:pt>
                <c:pt idx="3455">
                  <c:v>345.5</c:v>
                </c:pt>
                <c:pt idx="3456">
                  <c:v>345.6</c:v>
                </c:pt>
                <c:pt idx="3457">
                  <c:v>345.7</c:v>
                </c:pt>
                <c:pt idx="3458">
                  <c:v>345.8</c:v>
                </c:pt>
                <c:pt idx="3459">
                  <c:v>345.9</c:v>
                </c:pt>
                <c:pt idx="3460">
                  <c:v>346</c:v>
                </c:pt>
                <c:pt idx="3461">
                  <c:v>346.1</c:v>
                </c:pt>
                <c:pt idx="3462">
                  <c:v>346.2</c:v>
                </c:pt>
                <c:pt idx="3463">
                  <c:v>346.3</c:v>
                </c:pt>
                <c:pt idx="3464">
                  <c:v>346.4</c:v>
                </c:pt>
                <c:pt idx="3465">
                  <c:v>346.5</c:v>
                </c:pt>
                <c:pt idx="3466">
                  <c:v>346.6</c:v>
                </c:pt>
                <c:pt idx="3467">
                  <c:v>346.7</c:v>
                </c:pt>
                <c:pt idx="3468">
                  <c:v>346.8</c:v>
                </c:pt>
                <c:pt idx="3469">
                  <c:v>346.9</c:v>
                </c:pt>
                <c:pt idx="3470">
                  <c:v>347</c:v>
                </c:pt>
                <c:pt idx="3471">
                  <c:v>347.1</c:v>
                </c:pt>
                <c:pt idx="3472">
                  <c:v>347.2</c:v>
                </c:pt>
                <c:pt idx="3473">
                  <c:v>347.3</c:v>
                </c:pt>
                <c:pt idx="3474">
                  <c:v>347.4</c:v>
                </c:pt>
                <c:pt idx="3475">
                  <c:v>347.5</c:v>
                </c:pt>
                <c:pt idx="3476">
                  <c:v>347.6</c:v>
                </c:pt>
                <c:pt idx="3477">
                  <c:v>347.7</c:v>
                </c:pt>
                <c:pt idx="3478">
                  <c:v>347.8</c:v>
                </c:pt>
                <c:pt idx="3479">
                  <c:v>347.9</c:v>
                </c:pt>
                <c:pt idx="3480">
                  <c:v>348</c:v>
                </c:pt>
                <c:pt idx="3481">
                  <c:v>348.1</c:v>
                </c:pt>
                <c:pt idx="3482">
                  <c:v>348.2</c:v>
                </c:pt>
                <c:pt idx="3483">
                  <c:v>348.3</c:v>
                </c:pt>
                <c:pt idx="3484">
                  <c:v>348.4</c:v>
                </c:pt>
                <c:pt idx="3485">
                  <c:v>348.5</c:v>
                </c:pt>
                <c:pt idx="3486">
                  <c:v>348.6</c:v>
                </c:pt>
                <c:pt idx="3487">
                  <c:v>348.7</c:v>
                </c:pt>
                <c:pt idx="3488">
                  <c:v>348.8</c:v>
                </c:pt>
                <c:pt idx="3489">
                  <c:v>348.9</c:v>
                </c:pt>
                <c:pt idx="3490">
                  <c:v>349</c:v>
                </c:pt>
                <c:pt idx="3491">
                  <c:v>349.1</c:v>
                </c:pt>
                <c:pt idx="3492">
                  <c:v>349.2</c:v>
                </c:pt>
                <c:pt idx="3493">
                  <c:v>349.3</c:v>
                </c:pt>
                <c:pt idx="3494">
                  <c:v>349.4</c:v>
                </c:pt>
                <c:pt idx="3495">
                  <c:v>349.5</c:v>
                </c:pt>
                <c:pt idx="3496">
                  <c:v>349.6</c:v>
                </c:pt>
                <c:pt idx="3497">
                  <c:v>349.7</c:v>
                </c:pt>
                <c:pt idx="3498">
                  <c:v>349.8</c:v>
                </c:pt>
                <c:pt idx="3499">
                  <c:v>349.9</c:v>
                </c:pt>
                <c:pt idx="3500">
                  <c:v>350</c:v>
                </c:pt>
                <c:pt idx="3501">
                  <c:v>350.1</c:v>
                </c:pt>
                <c:pt idx="3502">
                  <c:v>350.2</c:v>
                </c:pt>
                <c:pt idx="3503">
                  <c:v>350.3</c:v>
                </c:pt>
                <c:pt idx="3504">
                  <c:v>350.4</c:v>
                </c:pt>
                <c:pt idx="3505">
                  <c:v>350.5</c:v>
                </c:pt>
                <c:pt idx="3506">
                  <c:v>350.6</c:v>
                </c:pt>
                <c:pt idx="3507">
                  <c:v>350.7</c:v>
                </c:pt>
                <c:pt idx="3508">
                  <c:v>350.8</c:v>
                </c:pt>
                <c:pt idx="3509">
                  <c:v>350.9</c:v>
                </c:pt>
                <c:pt idx="3510">
                  <c:v>351</c:v>
                </c:pt>
                <c:pt idx="3511">
                  <c:v>351.1</c:v>
                </c:pt>
                <c:pt idx="3512">
                  <c:v>351.2</c:v>
                </c:pt>
                <c:pt idx="3513">
                  <c:v>351.3</c:v>
                </c:pt>
                <c:pt idx="3514">
                  <c:v>351.4</c:v>
                </c:pt>
                <c:pt idx="3515">
                  <c:v>351.5</c:v>
                </c:pt>
                <c:pt idx="3516">
                  <c:v>351.6</c:v>
                </c:pt>
                <c:pt idx="3517">
                  <c:v>351.7</c:v>
                </c:pt>
                <c:pt idx="3518">
                  <c:v>351.8</c:v>
                </c:pt>
                <c:pt idx="3519">
                  <c:v>351.9</c:v>
                </c:pt>
                <c:pt idx="3520">
                  <c:v>352</c:v>
                </c:pt>
                <c:pt idx="3521">
                  <c:v>352.1</c:v>
                </c:pt>
                <c:pt idx="3522">
                  <c:v>352.2</c:v>
                </c:pt>
                <c:pt idx="3523">
                  <c:v>352.3</c:v>
                </c:pt>
                <c:pt idx="3524">
                  <c:v>352.4</c:v>
                </c:pt>
                <c:pt idx="3525">
                  <c:v>352.5</c:v>
                </c:pt>
                <c:pt idx="3526">
                  <c:v>352.6</c:v>
                </c:pt>
                <c:pt idx="3527">
                  <c:v>352.7</c:v>
                </c:pt>
                <c:pt idx="3528">
                  <c:v>352.8</c:v>
                </c:pt>
                <c:pt idx="3529">
                  <c:v>352.9</c:v>
                </c:pt>
                <c:pt idx="3530">
                  <c:v>353</c:v>
                </c:pt>
                <c:pt idx="3531">
                  <c:v>353.1</c:v>
                </c:pt>
                <c:pt idx="3532">
                  <c:v>353.2</c:v>
                </c:pt>
                <c:pt idx="3533">
                  <c:v>353.3</c:v>
                </c:pt>
                <c:pt idx="3534">
                  <c:v>353.4</c:v>
                </c:pt>
                <c:pt idx="3535">
                  <c:v>353.5</c:v>
                </c:pt>
                <c:pt idx="3536">
                  <c:v>353.6</c:v>
                </c:pt>
                <c:pt idx="3537">
                  <c:v>353.7</c:v>
                </c:pt>
                <c:pt idx="3538">
                  <c:v>353.8</c:v>
                </c:pt>
                <c:pt idx="3539">
                  <c:v>353.9</c:v>
                </c:pt>
                <c:pt idx="3540">
                  <c:v>354</c:v>
                </c:pt>
                <c:pt idx="3541">
                  <c:v>354.1</c:v>
                </c:pt>
                <c:pt idx="3542">
                  <c:v>354.2</c:v>
                </c:pt>
                <c:pt idx="3543">
                  <c:v>354.3</c:v>
                </c:pt>
                <c:pt idx="3544">
                  <c:v>354.4</c:v>
                </c:pt>
                <c:pt idx="3545">
                  <c:v>354.5</c:v>
                </c:pt>
                <c:pt idx="3546">
                  <c:v>354.6</c:v>
                </c:pt>
                <c:pt idx="3547">
                  <c:v>354.7</c:v>
                </c:pt>
                <c:pt idx="3548">
                  <c:v>354.8</c:v>
                </c:pt>
                <c:pt idx="3549">
                  <c:v>354.9</c:v>
                </c:pt>
                <c:pt idx="3550">
                  <c:v>355</c:v>
                </c:pt>
                <c:pt idx="3551">
                  <c:v>355.1</c:v>
                </c:pt>
                <c:pt idx="3552">
                  <c:v>355.2</c:v>
                </c:pt>
                <c:pt idx="3553">
                  <c:v>355.3</c:v>
                </c:pt>
                <c:pt idx="3554">
                  <c:v>355.4</c:v>
                </c:pt>
                <c:pt idx="3555">
                  <c:v>355.5</c:v>
                </c:pt>
                <c:pt idx="3556">
                  <c:v>355.6</c:v>
                </c:pt>
                <c:pt idx="3557">
                  <c:v>355.7</c:v>
                </c:pt>
                <c:pt idx="3558">
                  <c:v>355.8</c:v>
                </c:pt>
                <c:pt idx="3559">
                  <c:v>355.9</c:v>
                </c:pt>
                <c:pt idx="3560">
                  <c:v>356</c:v>
                </c:pt>
                <c:pt idx="3561">
                  <c:v>356.1</c:v>
                </c:pt>
                <c:pt idx="3562">
                  <c:v>356.2</c:v>
                </c:pt>
                <c:pt idx="3563">
                  <c:v>356.3</c:v>
                </c:pt>
                <c:pt idx="3564">
                  <c:v>356.4</c:v>
                </c:pt>
                <c:pt idx="3565">
                  <c:v>356.5</c:v>
                </c:pt>
                <c:pt idx="3566">
                  <c:v>356.6</c:v>
                </c:pt>
                <c:pt idx="3567">
                  <c:v>356.7</c:v>
                </c:pt>
                <c:pt idx="3568">
                  <c:v>356.8</c:v>
                </c:pt>
                <c:pt idx="3569">
                  <c:v>356.9</c:v>
                </c:pt>
                <c:pt idx="3570">
                  <c:v>357</c:v>
                </c:pt>
                <c:pt idx="3571">
                  <c:v>357.1</c:v>
                </c:pt>
                <c:pt idx="3572">
                  <c:v>357.2</c:v>
                </c:pt>
                <c:pt idx="3573">
                  <c:v>357.3</c:v>
                </c:pt>
                <c:pt idx="3574">
                  <c:v>357.4</c:v>
                </c:pt>
                <c:pt idx="3575">
                  <c:v>357.5</c:v>
                </c:pt>
                <c:pt idx="3576">
                  <c:v>357.6</c:v>
                </c:pt>
                <c:pt idx="3577">
                  <c:v>357.7</c:v>
                </c:pt>
                <c:pt idx="3578">
                  <c:v>357.8</c:v>
                </c:pt>
                <c:pt idx="3579">
                  <c:v>357.9</c:v>
                </c:pt>
                <c:pt idx="3580">
                  <c:v>358</c:v>
                </c:pt>
                <c:pt idx="3581">
                  <c:v>358.1</c:v>
                </c:pt>
                <c:pt idx="3582">
                  <c:v>358.2</c:v>
                </c:pt>
                <c:pt idx="3583">
                  <c:v>358.3</c:v>
                </c:pt>
                <c:pt idx="3584">
                  <c:v>358.4</c:v>
                </c:pt>
                <c:pt idx="3585">
                  <c:v>358.5</c:v>
                </c:pt>
                <c:pt idx="3586">
                  <c:v>358.6</c:v>
                </c:pt>
                <c:pt idx="3587">
                  <c:v>358.7</c:v>
                </c:pt>
                <c:pt idx="3588">
                  <c:v>358.8</c:v>
                </c:pt>
                <c:pt idx="3589">
                  <c:v>358.9</c:v>
                </c:pt>
                <c:pt idx="3590">
                  <c:v>359</c:v>
                </c:pt>
                <c:pt idx="3591">
                  <c:v>359.1</c:v>
                </c:pt>
                <c:pt idx="3592">
                  <c:v>359.2</c:v>
                </c:pt>
                <c:pt idx="3593">
                  <c:v>359.3</c:v>
                </c:pt>
                <c:pt idx="3594">
                  <c:v>359.4</c:v>
                </c:pt>
                <c:pt idx="3595">
                  <c:v>359.5</c:v>
                </c:pt>
                <c:pt idx="3596">
                  <c:v>359.6</c:v>
                </c:pt>
                <c:pt idx="3597">
                  <c:v>359.7</c:v>
                </c:pt>
                <c:pt idx="3598">
                  <c:v>359.8</c:v>
                </c:pt>
                <c:pt idx="3599">
                  <c:v>359.9</c:v>
                </c:pt>
              </c:numCache>
            </c:numRef>
          </c:xVal>
          <c:yVal>
            <c:numRef>
              <c:f>Sheet2!$G$2:$G$3601</c:f>
              <c:numCache>
                <c:formatCode>0.00E+00</c:formatCode>
                <c:ptCount val="3600"/>
                <c:pt idx="0">
                  <c:v>1.1661150779197599E-16</c:v>
                </c:pt>
                <c:pt idx="1">
                  <c:v>1.16607775680104E-16</c:v>
                </c:pt>
                <c:pt idx="2">
                  <c:v>1.16596580774284E-16</c:v>
                </c:pt>
                <c:pt idx="3">
                  <c:v>1.1657792736273201E-16</c:v>
                </c:pt>
                <c:pt idx="4">
                  <c:v>1.1655182258853601E-16</c:v>
                </c:pt>
                <c:pt idx="5">
                  <c:v>1.1651827644377099E-16</c:v>
                </c:pt>
                <c:pt idx="6">
                  <c:v>1.16477301761264E-16</c:v>
                </c:pt>
                <c:pt idx="7">
                  <c:v>1.1642891420402401E-16</c:v>
                </c:pt>
                <c:pt idx="8">
                  <c:v>1.16373132252369E-16</c:v>
                </c:pt>
                <c:pt idx="9">
                  <c:v>1.1630997718875499E-16</c:v>
                </c:pt>
                <c:pt idx="10">
                  <c:v>1.1623947308033801E-16</c:v>
                </c:pt>
                <c:pt idx="11">
                  <c:v>1.16161646759294E-16</c:v>
                </c:pt>
                <c:pt idx="12">
                  <c:v>1.1607652780094E-16</c:v>
                </c:pt>
                <c:pt idx="13">
                  <c:v>1.1598414849967001E-16</c:v>
                </c:pt>
                <c:pt idx="14">
                  <c:v>1.1588454384276799E-16</c:v>
                </c:pt>
                <c:pt idx="15">
                  <c:v>1.15777751482118E-16</c:v>
                </c:pt>
                <c:pt idx="16">
                  <c:v>1.15663811703876E-16</c:v>
                </c:pt>
                <c:pt idx="17">
                  <c:v>1.15542767396136E-16</c:v>
                </c:pt>
                <c:pt idx="18">
                  <c:v>1.15414664014652E-16</c:v>
                </c:pt>
                <c:pt idx="19">
                  <c:v>1.1527954954666701E-16</c:v>
                </c:pt>
                <c:pt idx="20">
                  <c:v>1.15137474472898E-16</c:v>
                </c:pt>
                <c:pt idx="21">
                  <c:v>1.14988491727756E-16</c:v>
                </c:pt>
                <c:pt idx="22">
                  <c:v>1.1483265665783899E-16</c:v>
                </c:pt>
                <c:pt idx="23">
                  <c:v>1.14670026978787E-16</c:v>
                </c:pt>
                <c:pt idx="24">
                  <c:v>1.1450066273054001E-16</c:v>
                </c:pt>
                <c:pt idx="25">
                  <c:v>1.1432462623109801E-16</c:v>
                </c:pt>
                <c:pt idx="26">
                  <c:v>1.1414198202882699E-16</c:v>
                </c:pt>
                <c:pt idx="27">
                  <c:v>1.139527968534E-16</c:v>
                </c:pt>
                <c:pt idx="28">
                  <c:v>1.13757139565445E-16</c:v>
                </c:pt>
                <c:pt idx="29">
                  <c:v>1.13555081104974E-16</c:v>
                </c:pt>
                <c:pt idx="30">
                  <c:v>1.13346694438674E-16</c:v>
                </c:pt>
                <c:pt idx="31">
                  <c:v>1.13132054506136E-16</c:v>
                </c:pt>
                <c:pt idx="32">
                  <c:v>1.1291123816510901E-16</c:v>
                </c:pt>
                <c:pt idx="33">
                  <c:v>1.12684324135856E-16</c:v>
                </c:pt>
                <c:pt idx="34">
                  <c:v>1.12451392944691E-16</c:v>
                </c:pt>
                <c:pt idx="35">
                  <c:v>1.12212526866795E-16</c:v>
                </c:pt>
                <c:pt idx="36">
                  <c:v>1.11967809868377E-16</c:v>
                </c:pt>
                <c:pt idx="37">
                  <c:v>1.1171732754828E-16</c:v>
                </c:pt>
                <c:pt idx="38">
                  <c:v>1.1146116707911E-16</c:v>
                </c:pt>
                <c:pt idx="39">
                  <c:v>1.1119941714797501E-16</c:v>
                </c:pt>
                <c:pt idx="40">
                  <c:v>1.10932167896921E-16</c:v>
                </c:pt>
                <c:pt idx="41">
                  <c:v>1.10659510863152E-16</c:v>
                </c:pt>
                <c:pt idx="42">
                  <c:v>1.10381538919118E-16</c:v>
                </c:pt>
                <c:pt idx="43">
                  <c:v>1.1009834621255699E-16</c:v>
                </c:pt>
                <c:pt idx="44">
                  <c:v>1.0981002810658199E-16</c:v>
                </c:pt>
                <c:pt idx="45">
                  <c:v>1.0951668111989401E-16</c:v>
                </c:pt>
                <c:pt idx="46">
                  <c:v>1.09218402867203E-16</c:v>
                </c:pt>
                <c:pt idx="47">
                  <c:v>1.08915291999957E-16</c:v>
                </c:pt>
                <c:pt idx="48">
                  <c:v>1.08607448147446E-16</c:v>
                </c:pt>
                <c:pt idx="49">
                  <c:v>1.08294971858375E-16</c:v>
                </c:pt>
                <c:pt idx="50">
                  <c:v>1.05785876884783E-16</c:v>
                </c:pt>
                <c:pt idx="51">
                  <c:v>1.05538246626345E-16</c:v>
                </c:pt>
                <c:pt idx="52">
                  <c:v>1.05285314329058E-16</c:v>
                </c:pt>
                <c:pt idx="53">
                  <c:v>1.05027165419626E-16</c:v>
                </c:pt>
                <c:pt idx="54">
                  <c:v>1.04763886238784E-16</c:v>
                </c:pt>
                <c:pt idx="55">
                  <c:v>1.04495563982238E-16</c:v>
                </c:pt>
                <c:pt idx="56">
                  <c:v>1.04222286641825E-16</c:v>
                </c:pt>
                <c:pt idx="57">
                  <c:v>1.0394414294698499E-16</c:v>
                </c:pt>
                <c:pt idx="58">
                  <c:v>1.03661222306568E-16</c:v>
                </c:pt>
                <c:pt idx="59">
                  <c:v>1.03373614751059E-16</c:v>
                </c:pt>
                <c:pt idx="60">
                  <c:v>1.0308141087526E-16</c:v>
                </c:pt>
                <c:pt idx="61">
                  <c:v>1.0278470178149E-16</c:v>
                </c:pt>
                <c:pt idx="62">
                  <c:v>1.02483579023345E-16</c:v>
                </c:pt>
                <c:pt idx="63">
                  <c:v>1.02178134550076E-16</c:v>
                </c:pt>
                <c:pt idx="64">
                  <c:v>1.01868460651625E-16</c:v>
                </c:pt>
                <c:pt idx="65">
                  <c:v>1.01554649904364E-16</c:v>
                </c:pt>
                <c:pt idx="66">
                  <c:v>1.01236795117591E-16</c:v>
                </c:pt>
                <c:pt idx="67">
                  <c:v>1.00914989280799E-16</c:v>
                </c:pt>
                <c:pt idx="68">
                  <c:v>1.0058932551178701E-16</c:v>
                </c:pt>
                <c:pt idx="69">
                  <c:v>1.00259897005628E-16</c:v>
                </c:pt>
                <c:pt idx="70">
                  <c:v>9.9926796984537701E-17</c:v>
                </c:pt>
                <c:pt idx="71">
                  <c:v>9.9590118648669705E-17</c:v>
                </c:pt>
                <c:pt idx="72">
                  <c:v>9.9249955127880694E-17</c:v>
                </c:pt>
                <c:pt idx="73">
                  <c:v>9.8906399434479098E-17</c:v>
                </c:pt>
                <c:pt idx="74">
                  <c:v>9.8559544416992805E-17</c:v>
                </c:pt>
                <c:pt idx="75">
                  <c:v>9.8209482714976298E-17</c:v>
                </c:pt>
                <c:pt idx="76">
                  <c:v>9.7856306714883399E-17</c:v>
                </c:pt>
                <c:pt idx="77">
                  <c:v>9.7500108507020499E-17</c:v>
                </c:pt>
                <c:pt idx="78">
                  <c:v>9.7140979843603995E-17</c:v>
                </c:pt>
                <c:pt idx="79">
                  <c:v>9.6779012097933901E-17</c:v>
                </c:pt>
                <c:pt idx="80">
                  <c:v>9.6414296224701404E-17</c:v>
                </c:pt>
                <c:pt idx="81">
                  <c:v>9.6046922721441997E-17</c:v>
                </c:pt>
                <c:pt idx="82">
                  <c:v>9.5676981591142304E-17</c:v>
                </c:pt>
                <c:pt idx="83">
                  <c:v>9.5304562306015105E-17</c:v>
                </c:pt>
                <c:pt idx="84">
                  <c:v>9.4929753772443096E-17</c:v>
                </c:pt>
                <c:pt idx="85">
                  <c:v>9.4552644297102705E-17</c:v>
                </c:pt>
                <c:pt idx="86">
                  <c:v>9.4173321554267402E-17</c:v>
                </c:pt>
                <c:pt idx="87">
                  <c:v>9.37918725542952E-17</c:v>
                </c:pt>
                <c:pt idx="88">
                  <c:v>9.3408383613300506E-17</c:v>
                </c:pt>
                <c:pt idx="89">
                  <c:v>9.3022940324006899E-17</c:v>
                </c:pt>
                <c:pt idx="90">
                  <c:v>9.2635627527782804E-17</c:v>
                </c:pt>
                <c:pt idx="91">
                  <c:v>9.2246529287852E-17</c:v>
                </c:pt>
                <c:pt idx="92">
                  <c:v>9.1855728863675603E-17</c:v>
                </c:pt>
                <c:pt idx="93">
                  <c:v>9.1463308686499194E-17</c:v>
                </c:pt>
                <c:pt idx="94">
                  <c:v>9.1069350336055904E-17</c:v>
                </c:pt>
                <c:pt idx="95">
                  <c:v>9.0673934518418003E-17</c:v>
                </c:pt>
                <c:pt idx="96">
                  <c:v>9.02771410449853E-17</c:v>
                </c:pt>
                <c:pt idx="97">
                  <c:v>8.9879048812599605E-17</c:v>
                </c:pt>
                <c:pt idx="98">
                  <c:v>8.9479735784773496E-17</c:v>
                </c:pt>
                <c:pt idx="99">
                  <c:v>8.9079278974018197E-17</c:v>
                </c:pt>
                <c:pt idx="100">
                  <c:v>8.8677754425259305E-17</c:v>
                </c:pt>
                <c:pt idx="101">
                  <c:v>8.8275237200321205E-17</c:v>
                </c:pt>
                <c:pt idx="102">
                  <c:v>8.7871801363468798E-17</c:v>
                </c:pt>
                <c:pt idx="103">
                  <c:v>8.7467519967984706E-17</c:v>
                </c:pt>
                <c:pt idx="104">
                  <c:v>8.7062465043769199E-17</c:v>
                </c:pt>
                <c:pt idx="105">
                  <c:v>8.6656707585942095E-17</c:v>
                </c:pt>
                <c:pt idx="106">
                  <c:v>8.6250317544426897E-17</c:v>
                </c:pt>
                <c:pt idx="107">
                  <c:v>8.5843363814502202E-17</c:v>
                </c:pt>
                <c:pt idx="108">
                  <c:v>8.5435914228294697E-17</c:v>
                </c:pt>
                <c:pt idx="109">
                  <c:v>8.5028035547198699E-17</c:v>
                </c:pt>
                <c:pt idx="110">
                  <c:v>8.4619793455198299E-17</c:v>
                </c:pt>
                <c:pt idx="111">
                  <c:v>8.4211252553072196E-17</c:v>
                </c:pt>
                <c:pt idx="112">
                  <c:v>8.3802476353460302E-17</c:v>
                </c:pt>
                <c:pt idx="113">
                  <c:v>8.3393527276768896E-17</c:v>
                </c:pt>
                <c:pt idx="114">
                  <c:v>8.2984466647894098E-17</c:v>
                </c:pt>
                <c:pt idx="115">
                  <c:v>8.2575354693741394E-17</c:v>
                </c:pt>
                <c:pt idx="116">
                  <c:v>8.2166250541517103E-17</c:v>
                </c:pt>
                <c:pt idx="117">
                  <c:v>8.1757212217772197E-17</c:v>
                </c:pt>
                <c:pt idx="118">
                  <c:v>8.1348296648173799E-17</c:v>
                </c:pt>
                <c:pt idx="119">
                  <c:v>8.09395596579831E-17</c:v>
                </c:pt>
                <c:pt idx="120">
                  <c:v>8.0531055973217003E-17</c:v>
                </c:pt>
                <c:pt idx="121">
                  <c:v>8.0122839222470505E-17</c:v>
                </c:pt>
                <c:pt idx="122">
                  <c:v>7.9714961939378001E-17</c:v>
                </c:pt>
                <c:pt idx="123">
                  <c:v>7.9307475565690897E-17</c:v>
                </c:pt>
                <c:pt idx="124">
                  <c:v>7.8900430454949698E-17</c:v>
                </c:pt>
                <c:pt idx="125">
                  <c:v>7.8493875876727905E-17</c:v>
                </c:pt>
                <c:pt idx="126">
                  <c:v>7.8087860021425702E-17</c:v>
                </c:pt>
                <c:pt idx="127">
                  <c:v>7.7682430005593301E-17</c:v>
                </c:pt>
                <c:pt idx="128">
                  <c:v>7.7277631877760104E-17</c:v>
                </c:pt>
                <c:pt idx="129">
                  <c:v>7.6873510624750203E-17</c:v>
                </c:pt>
                <c:pt idx="130">
                  <c:v>7.6470110178461605E-17</c:v>
                </c:pt>
                <c:pt idx="131">
                  <c:v>7.6067473423091698E-17</c:v>
                </c:pt>
                <c:pt idx="132">
                  <c:v>7.5665642202782899E-17</c:v>
                </c:pt>
                <c:pt idx="133">
                  <c:v>7.5264657329674097E-17</c:v>
                </c:pt>
                <c:pt idx="134">
                  <c:v>7.4864558592334897E-17</c:v>
                </c:pt>
                <c:pt idx="135">
                  <c:v>7.4465384764562994E-17</c:v>
                </c:pt>
                <c:pt idx="136">
                  <c:v>7.4067173614527405E-17</c:v>
                </c:pt>
                <c:pt idx="137">
                  <c:v>7.36699619142367E-17</c:v>
                </c:pt>
                <c:pt idx="138">
                  <c:v>7.3273785449315994E-17</c:v>
                </c:pt>
                <c:pt idx="139">
                  <c:v>7.2878679029071999E-17</c:v>
                </c:pt>
                <c:pt idx="140">
                  <c:v>7.2484676496830601E-17</c:v>
                </c:pt>
                <c:pt idx="141">
                  <c:v>7.2091810740528505E-17</c:v>
                </c:pt>
                <c:pt idx="142">
                  <c:v>7.1700113703543294E-17</c:v>
                </c:pt>
                <c:pt idx="143">
                  <c:v>7.1309616395743003E-17</c:v>
                </c:pt>
                <c:pt idx="144">
                  <c:v>7.0920348904742204E-17</c:v>
                </c:pt>
                <c:pt idx="145">
                  <c:v>7.0532340407346898E-17</c:v>
                </c:pt>
                <c:pt idx="146">
                  <c:v>7.0145619181172195E-17</c:v>
                </c:pt>
                <c:pt idx="147">
                  <c:v>6.9760212616421298E-17</c:v>
                </c:pt>
                <c:pt idx="148">
                  <c:v>6.9376147227807103E-17</c:v>
                </c:pt>
                <c:pt idx="149">
                  <c:v>6.8993448666605799E-17</c:v>
                </c:pt>
                <c:pt idx="150">
                  <c:v>6.8612141732826906E-17</c:v>
                </c:pt>
                <c:pt idx="151">
                  <c:v>6.8232250387487506E-17</c:v>
                </c:pt>
                <c:pt idx="152">
                  <c:v>6.7853797764977296E-17</c:v>
                </c:pt>
                <c:pt idx="153">
                  <c:v>6.7476806185501694E-17</c:v>
                </c:pt>
                <c:pt idx="154">
                  <c:v>6.7101297167593104E-17</c:v>
                </c:pt>
                <c:pt idx="155">
                  <c:v>6.6727291440675701E-17</c:v>
                </c:pt>
                <c:pt idx="156">
                  <c:v>6.6354808957675503E-17</c:v>
                </c:pt>
                <c:pt idx="157">
                  <c:v>6.5983868907662402E-17</c:v>
                </c:pt>
                <c:pt idx="158">
                  <c:v>6.5614489728515997E-17</c:v>
                </c:pt>
                <c:pt idx="159">
                  <c:v>6.5246689119603895E-17</c:v>
                </c:pt>
                <c:pt idx="160">
                  <c:v>6.4880484054462301E-17</c:v>
                </c:pt>
                <c:pt idx="161">
                  <c:v>6.4515890793472499E-17</c:v>
                </c:pt>
                <c:pt idx="162">
                  <c:v>6.4152924896520698E-17</c:v>
                </c:pt>
                <c:pt idx="163">
                  <c:v>6.3791601235635094E-17</c:v>
                </c:pt>
                <c:pt idx="164">
                  <c:v>6.3431934007591903E-17</c:v>
                </c:pt>
                <c:pt idx="165">
                  <c:v>6.3073936746481001E-17</c:v>
                </c:pt>
                <c:pt idx="166">
                  <c:v>6.2717622336226001E-17</c:v>
                </c:pt>
                <c:pt idx="167">
                  <c:v>6.2363003023049594E-17</c:v>
                </c:pt>
                <c:pt idx="168">
                  <c:v>6.2010090427879195E-17</c:v>
                </c:pt>
                <c:pt idx="169">
                  <c:v>6.1658895558684397E-17</c:v>
                </c:pt>
                <c:pt idx="170">
                  <c:v>6.1309428822742105E-17</c:v>
                </c:pt>
                <c:pt idx="171">
                  <c:v>6.0961700038823097E-17</c:v>
                </c:pt>
                <c:pt idx="172">
                  <c:v>6.0615718449292799E-17</c:v>
                </c:pt>
                <c:pt idx="173">
                  <c:v>6.0271492732123905E-17</c:v>
                </c:pt>
                <c:pt idx="174">
                  <c:v>5.99290310128132E-17</c:v>
                </c:pt>
                <c:pt idx="175">
                  <c:v>5.9588340876199999E-17</c:v>
                </c:pt>
                <c:pt idx="176">
                  <c:v>5.9249429378181001E-17</c:v>
                </c:pt>
                <c:pt idx="177">
                  <c:v>5.8912303057316594E-17</c:v>
                </c:pt>
                <c:pt idx="178">
                  <c:v>5.8576967946326997E-17</c:v>
                </c:pt>
                <c:pt idx="179">
                  <c:v>5.8243429583472195E-17</c:v>
                </c:pt>
                <c:pt idx="180">
                  <c:v>5.7911693023814295E-17</c:v>
                </c:pt>
                <c:pt idx="181">
                  <c:v>5.7581762850357799E-17</c:v>
                </c:pt>
                <c:pt idx="182">
                  <c:v>5.7253643185065697E-17</c:v>
                </c:pt>
                <c:pt idx="183">
                  <c:v>5.6927337699748795E-17</c:v>
                </c:pt>
                <c:pt idx="184">
                  <c:v>5.6602849626825394E-17</c:v>
                </c:pt>
                <c:pt idx="185">
                  <c:v>5.6280181769948605E-17</c:v>
                </c:pt>
                <c:pt idx="186">
                  <c:v>5.5959336514501398E-17</c:v>
                </c:pt>
                <c:pt idx="187">
                  <c:v>5.5640315837954895E-17</c:v>
                </c:pt>
                <c:pt idx="188">
                  <c:v>5.5323121320089697E-17</c:v>
                </c:pt>
                <c:pt idx="189">
                  <c:v>5.50077541530792E-17</c:v>
                </c:pt>
                <c:pt idx="190">
                  <c:v>5.4694215151431699E-17</c:v>
                </c:pt>
                <c:pt idx="191">
                  <c:v>5.4382504761792998E-17</c:v>
                </c:pt>
                <c:pt idx="192">
                  <c:v>5.4072623072605799E-17</c:v>
                </c:pt>
                <c:pt idx="193">
                  <c:v>5.3764569823626399E-17</c:v>
                </c:pt>
                <c:pt idx="194">
                  <c:v>5.34583444152983E-17</c:v>
                </c:pt>
                <c:pt idx="195">
                  <c:v>5.3153945917981698E-17</c:v>
                </c:pt>
                <c:pt idx="196">
                  <c:v>5.2851373081037901E-17</c:v>
                </c:pt>
                <c:pt idx="197">
                  <c:v>5.2550624341770002E-17</c:v>
                </c:pt>
                <c:pt idx="198">
                  <c:v>5.2251697834218198E-17</c:v>
                </c:pt>
                <c:pt idx="199">
                  <c:v>5.1954591397810203E-17</c:v>
                </c:pt>
                <c:pt idx="200">
                  <c:v>5.1659302585867202E-17</c:v>
                </c:pt>
                <c:pt idx="201">
                  <c:v>5.1365828673965397E-17</c:v>
                </c:pt>
                <c:pt idx="202">
                  <c:v>5.1074166668153003E-17</c:v>
                </c:pt>
                <c:pt idx="203">
                  <c:v>5.0784313313023502E-17</c:v>
                </c:pt>
                <c:pt idx="204">
                  <c:v>5.0496265099645799E-17</c:v>
                </c:pt>
                <c:pt idx="205">
                  <c:v>5.02100182733521E-17</c:v>
                </c:pt>
                <c:pt idx="206">
                  <c:v>4.9925568841382302E-17</c:v>
                </c:pt>
                <c:pt idx="207">
                  <c:v>4.9642912580389201E-17</c:v>
                </c:pt>
                <c:pt idx="208">
                  <c:v>4.9362045043801401E-17</c:v>
                </c:pt>
                <c:pt idx="209">
                  <c:v>4.9082961569047697E-17</c:v>
                </c:pt>
                <c:pt idx="210">
                  <c:v>4.8805657284642899E-17</c:v>
                </c:pt>
                <c:pt idx="211">
                  <c:v>4.8530127117135701E-17</c:v>
                </c:pt>
                <c:pt idx="212">
                  <c:v>4.8256365797920401E-17</c:v>
                </c:pt>
                <c:pt idx="213">
                  <c:v>4.7984367869913199E-17</c:v>
                </c:pt>
                <c:pt idx="214">
                  <c:v>4.7714127694094399E-17</c:v>
                </c:pt>
                <c:pt idx="215">
                  <c:v>4.7445639455918099E-17</c:v>
                </c:pt>
                <c:pt idx="216">
                  <c:v>4.7178897171589598E-17</c:v>
                </c:pt>
                <c:pt idx="217">
                  <c:v>4.6913894694213498E-17</c:v>
                </c:pt>
                <c:pt idx="218">
                  <c:v>4.6650625719812202E-17</c:v>
                </c:pt>
                <c:pt idx="219">
                  <c:v>4.6389083793216801E-17</c:v>
                </c:pt>
                <c:pt idx="220">
                  <c:v>4.61292623138334E-17</c:v>
                </c:pt>
                <c:pt idx="221">
                  <c:v>4.5871154541282901E-17</c:v>
                </c:pt>
                <c:pt idx="222">
                  <c:v>4.5614753600919203E-17</c:v>
                </c:pt>
                <c:pt idx="223">
                  <c:v>4.5360052489225099E-17</c:v>
                </c:pt>
                <c:pt idx="224">
                  <c:v>4.5107044079088799E-17</c:v>
                </c:pt>
                <c:pt idx="225">
                  <c:v>4.48557211249611E-17</c:v>
                </c:pt>
                <c:pt idx="226">
                  <c:v>4.4606076267897001E-17</c:v>
                </c:pt>
                <c:pt idx="227">
                  <c:v>4.4358102040480798E-17</c:v>
                </c:pt>
                <c:pt idx="228">
                  <c:v>4.4111790871638497E-17</c:v>
                </c:pt>
                <c:pt idx="229">
                  <c:v>4.38671350913374E-17</c:v>
                </c:pt>
                <c:pt idx="230">
                  <c:v>4.3624126935175897E-17</c:v>
                </c:pt>
                <c:pt idx="231">
                  <c:v>4.3382758548864503E-17</c:v>
                </c:pt>
                <c:pt idx="232">
                  <c:v>4.31430219925992E-17</c:v>
                </c:pt>
                <c:pt idx="233">
                  <c:v>4.29049092453299E-17</c:v>
                </c:pt>
                <c:pt idx="234">
                  <c:v>4.2668412208924798E-17</c:v>
                </c:pt>
                <c:pt idx="235">
                  <c:v>4.2433522712232901E-17</c:v>
                </c:pt>
                <c:pt idx="236">
                  <c:v>4.22002325150452E-17</c:v>
                </c:pt>
                <c:pt idx="237">
                  <c:v>4.1968533311958401E-17</c:v>
                </c:pt>
                <c:pt idx="238">
                  <c:v>4.1738416736139499E-17</c:v>
                </c:pt>
                <c:pt idx="239">
                  <c:v>4.1509874362997E-17</c:v>
                </c:pt>
                <c:pt idx="240">
                  <c:v>4.1282897713756202E-17</c:v>
                </c:pt>
                <c:pt idx="241">
                  <c:v>4.10574782589433E-17</c:v>
                </c:pt>
                <c:pt idx="242">
                  <c:v>4.0833607421778697E-17</c:v>
                </c:pt>
                <c:pt idx="243">
                  <c:v>4.0611276581480998E-17</c:v>
                </c:pt>
                <c:pt idx="244">
                  <c:v>4.0390477076483101E-17</c:v>
                </c:pt>
                <c:pt idx="245">
                  <c:v>4.0171200207563597E-17</c:v>
                </c:pt>
                <c:pt idx="246">
                  <c:v>3.9953437240892798E-17</c:v>
                </c:pt>
                <c:pt idx="247">
                  <c:v>3.9737179410996699E-17</c:v>
                </c:pt>
                <c:pt idx="248">
                  <c:v>3.9522417923638898E-17</c:v>
                </c:pt>
                <c:pt idx="249">
                  <c:v>3.9309143958624501E-17</c:v>
                </c:pt>
                <c:pt idx="250">
                  <c:v>3.9097348672523899E-17</c:v>
                </c:pt>
                <c:pt idx="251">
                  <c:v>3.8887023201322097E-17</c:v>
                </c:pt>
                <c:pt idx="252">
                  <c:v>3.8678158662990897E-17</c:v>
                </c:pt>
                <c:pt idx="253">
                  <c:v>3.8470746159989498E-17</c:v>
                </c:pt>
                <c:pt idx="254">
                  <c:v>3.8264776781691598E-17</c:v>
                </c:pt>
                <c:pt idx="255">
                  <c:v>3.8060241606742298E-17</c:v>
                </c:pt>
                <c:pt idx="256">
                  <c:v>3.7857131705345903E-17</c:v>
                </c:pt>
                <c:pt idx="257">
                  <c:v>3.7655438141485997E-17</c:v>
                </c:pt>
                <c:pt idx="258">
                  <c:v>3.7455151975079203E-17</c:v>
                </c:pt>
                <c:pt idx="259">
                  <c:v>3.7256264264063201E-17</c:v>
                </c:pt>
                <c:pt idx="260">
                  <c:v>3.7058766066422403E-17</c:v>
                </c:pt>
                <c:pt idx="261">
                  <c:v>3.6862648442150397E-17</c:v>
                </c:pt>
                <c:pt idx="262">
                  <c:v>3.6667902455152199E-17</c:v>
                </c:pt>
                <c:pt idx="263">
                  <c:v>3.6474519175085801E-17</c:v>
                </c:pt>
                <c:pt idx="264">
                  <c:v>3.6282489679146903E-17</c:v>
                </c:pt>
                <c:pt idx="265">
                  <c:v>3.6091805053795402E-17</c:v>
                </c:pt>
                <c:pt idx="266">
                  <c:v>3.5902456396426898E-17</c:v>
                </c:pt>
                <c:pt idx="267">
                  <c:v>3.5714434816989202E-17</c:v>
                </c:pt>
                <c:pt idx="268">
                  <c:v>3.5527731439545603E-17</c:v>
                </c:pt>
                <c:pt idx="269">
                  <c:v>3.5342337403786601E-17</c:v>
                </c:pt>
                <c:pt idx="270">
                  <c:v>3.5158243866490199E-17</c:v>
                </c:pt>
                <c:pt idx="271">
                  <c:v>3.4975442002932203E-17</c:v>
                </c:pt>
                <c:pt idx="272">
                  <c:v>3.4793923008249101E-17</c:v>
                </c:pt>
                <c:pt idx="273">
                  <c:v>3.46136780987518E-17</c:v>
                </c:pt>
                <c:pt idx="274">
                  <c:v>3.4434698513194998E-17</c:v>
                </c:pt>
                <c:pt idx="275">
                  <c:v>3.4256975513999398E-17</c:v>
                </c:pt>
                <c:pt idx="276">
                  <c:v>3.4080500388431399E-17</c:v>
                </c:pt>
                <c:pt idx="277">
                  <c:v>3.3905264449738101E-17</c:v>
                </c:pt>
                <c:pt idx="278">
                  <c:v>3.3731259038241901E-17</c:v>
                </c:pt>
                <c:pt idx="279">
                  <c:v>3.3558475522392302E-17</c:v>
                </c:pt>
                <c:pt idx="280">
                  <c:v>3.3386905299779601E-17</c:v>
                </c:pt>
                <c:pt idx="281">
                  <c:v>3.3216539798107199E-17</c:v>
                </c:pt>
                <c:pt idx="282">
                  <c:v>3.3047370476128199E-17</c:v>
                </c:pt>
                <c:pt idx="283">
                  <c:v>3.2879388824543001E-17</c:v>
                </c:pt>
                <c:pt idx="284">
                  <c:v>3.27125863668614E-17</c:v>
                </c:pt>
                <c:pt idx="285">
                  <c:v>3.2546954660229898E-17</c:v>
                </c:pt>
                <c:pt idx="286">
                  <c:v>3.2382485296222901E-17</c:v>
                </c:pt>
                <c:pt idx="287">
                  <c:v>3.2219169901602801E-17</c:v>
                </c:pt>
                <c:pt idx="288">
                  <c:v>3.2057000139044902E-17</c:v>
                </c:pt>
                <c:pt idx="289">
                  <c:v>3.1895967707832502E-17</c:v>
                </c:pt>
                <c:pt idx="290">
                  <c:v>3.17360643445194E-17</c:v>
                </c:pt>
                <c:pt idx="291">
                  <c:v>3.1577281823563399E-17</c:v>
                </c:pt>
                <c:pt idx="292">
                  <c:v>3.1419611957929597E-17</c:v>
                </c:pt>
                <c:pt idx="293">
                  <c:v>3.1263046599665402E-17</c:v>
                </c:pt>
                <c:pt idx="294">
                  <c:v>3.1107577640447699E-17</c:v>
                </c:pt>
                <c:pt idx="295">
                  <c:v>3.0953197012102497E-17</c:v>
                </c:pt>
                <c:pt idx="296">
                  <c:v>3.0799896687098802E-17</c:v>
                </c:pt>
                <c:pt idx="297">
                  <c:v>3.0647668679016401E-17</c:v>
                </c:pt>
                <c:pt idx="298">
                  <c:v>3.0496505042988498E-17</c:v>
                </c:pt>
                <c:pt idx="299">
                  <c:v>3.0346397876120502E-17</c:v>
                </c:pt>
                <c:pt idx="300">
                  <c:v>3.0197339317885097E-17</c:v>
                </c:pt>
                <c:pt idx="301">
                  <c:v>3.0049321550494001E-17</c:v>
                </c:pt>
                <c:pt idx="302">
                  <c:v>2.9902336799247697E-17</c:v>
                </c:pt>
                <c:pt idx="303">
                  <c:v>2.97563773328634E-17</c:v>
                </c:pt>
                <c:pt idx="304">
                  <c:v>2.9611435463782101E-17</c:v>
                </c:pt>
                <c:pt idx="305">
                  <c:v>2.9467503548454902E-17</c:v>
                </c:pt>
                <c:pt idx="306">
                  <c:v>2.9324573987609302E-17</c:v>
                </c:pt>
                <c:pt idx="307">
                  <c:v>2.9182639226497002E-17</c:v>
                </c:pt>
                <c:pt idx="308">
                  <c:v>2.9041691755121797E-17</c:v>
                </c:pt>
                <c:pt idx="309">
                  <c:v>2.8901724108449899E-17</c:v>
                </c:pt>
                <c:pt idx="310">
                  <c:v>2.8762728866603102E-17</c:v>
                </c:pt>
                <c:pt idx="311">
                  <c:v>2.8624698655033401E-17</c:v>
                </c:pt>
                <c:pt idx="312">
                  <c:v>2.8487626144682697E-17</c:v>
                </c:pt>
                <c:pt idx="313">
                  <c:v>2.8351504052124699E-17</c:v>
                </c:pt>
                <c:pt idx="314">
                  <c:v>2.8216325139692699E-17</c:v>
                </c:pt>
                <c:pt idx="315">
                  <c:v>2.8082082215590899E-17</c:v>
                </c:pt>
                <c:pt idx="316">
                  <c:v>2.7948768133992198E-17</c:v>
                </c:pt>
                <c:pt idx="317">
                  <c:v>2.7816375795120702E-17</c:v>
                </c:pt>
                <c:pt idx="318">
                  <c:v>2.76848981453213E-17</c:v>
                </c:pt>
                <c:pt idx="319">
                  <c:v>2.75543281771153E-17</c:v>
                </c:pt>
                <c:pt idx="320">
                  <c:v>2.7424658929243302E-17</c:v>
                </c:pt>
                <c:pt idx="321">
                  <c:v>2.7295883486696E-17</c:v>
                </c:pt>
                <c:pt idx="322">
                  <c:v>2.71679949807319E-17</c:v>
                </c:pt>
                <c:pt idx="323">
                  <c:v>2.7040986588884601E-17</c:v>
                </c:pt>
                <c:pt idx="324">
                  <c:v>2.69148515349572E-17</c:v>
                </c:pt>
                <c:pt idx="325">
                  <c:v>2.67895830890074E-17</c:v>
                </c:pt>
                <c:pt idx="326">
                  <c:v>2.6665174567320699E-17</c:v>
                </c:pt>
                <c:pt idx="327">
                  <c:v>2.6541619332374E-17</c:v>
                </c:pt>
                <c:pt idx="328">
                  <c:v>2.64189107927892E-17</c:v>
                </c:pt>
                <c:pt idx="329">
                  <c:v>2.62970424032774E-17</c:v>
                </c:pt>
                <c:pt idx="330">
                  <c:v>2.6176007664573199E-17</c:v>
                </c:pt>
                <c:pt idx="331">
                  <c:v>2.6055800123361399E-17</c:v>
                </c:pt>
                <c:pt idx="332">
                  <c:v>2.5936413372193399E-17</c:v>
                </c:pt>
                <c:pt idx="333">
                  <c:v>2.58178410493973E-17</c:v>
                </c:pt>
                <c:pt idx="334">
                  <c:v>2.57000768389782E-17</c:v>
                </c:pt>
                <c:pt idx="335">
                  <c:v>2.5583114470511699E-17</c:v>
                </c:pt>
                <c:pt idx="336">
                  <c:v>2.54669477190306E-17</c:v>
                </c:pt>
                <c:pt idx="337">
                  <c:v>2.5351570404902901E-17</c:v>
                </c:pt>
                <c:pt idx="338">
                  <c:v>2.52369763937044E-17</c:v>
                </c:pt>
                <c:pt idx="339">
                  <c:v>2.51231595960838E-17</c:v>
                </c:pt>
                <c:pt idx="340">
                  <c:v>2.5010113967622001E-17</c:v>
                </c:pt>
                <c:pt idx="341">
                  <c:v>2.48978335086852E-17</c:v>
                </c:pt>
                <c:pt idx="342">
                  <c:v>2.4786312264271801E-17</c:v>
                </c:pt>
                <c:pt idx="343">
                  <c:v>2.4675544323853999E-17</c:v>
                </c:pt>
                <c:pt idx="344">
                  <c:v>2.4565523821214199E-17</c:v>
                </c:pt>
                <c:pt idx="345">
                  <c:v>2.4456244934275399E-17</c:v>
                </c:pt>
                <c:pt idx="346">
                  <c:v>2.4347701884928099E-17</c:v>
                </c:pt>
                <c:pt idx="347">
                  <c:v>2.4239888938850899E-17</c:v>
                </c:pt>
                <c:pt idx="348">
                  <c:v>2.41328004053276E-17</c:v>
                </c:pt>
                <c:pt idx="349">
                  <c:v>2.4026430637059299E-17</c:v>
                </c:pt>
                <c:pt idx="350">
                  <c:v>2.3920774029973399E-17</c:v>
                </c:pt>
                <c:pt idx="351">
                  <c:v>2.3815825023027199E-17</c:v>
                </c:pt>
                <c:pt idx="352">
                  <c:v>2.3711578098008899E-17</c:v>
                </c:pt>
                <c:pt idx="353">
                  <c:v>2.3608027779334301E-17</c:v>
                </c:pt>
                <c:pt idx="354">
                  <c:v>2.35051686338409E-17</c:v>
                </c:pt>
                <c:pt idx="355">
                  <c:v>2.3402995270577801E-17</c:v>
                </c:pt>
                <c:pt idx="356">
                  <c:v>2.33015023405927E-17</c:v>
                </c:pt>
                <c:pt idx="357">
                  <c:v>2.3200684536717099E-17</c:v>
                </c:pt>
                <c:pt idx="358">
                  <c:v>2.31005365933469E-17</c:v>
                </c:pt>
                <c:pt idx="359">
                  <c:v>2.30010532862219E-17</c:v>
                </c:pt>
                <c:pt idx="360">
                  <c:v>2.29022294322019E-17</c:v>
                </c:pt>
                <c:pt idx="361">
                  <c:v>2.2804059889041301E-17</c:v>
                </c:pt>
                <c:pt idx="362">
                  <c:v>2.2706539555160399E-17</c:v>
                </c:pt>
                <c:pt idx="363">
                  <c:v>2.26096633694157E-17</c:v>
                </c:pt>
                <c:pt idx="364">
                  <c:v>2.25134263108673E-17</c:v>
                </c:pt>
                <c:pt idx="365">
                  <c:v>2.24178233985459E-17</c:v>
                </c:pt>
                <c:pt idx="366">
                  <c:v>2.2322849691216E-17</c:v>
                </c:pt>
                <c:pt idx="367">
                  <c:v>2.2228500287139701E-17</c:v>
                </c:pt>
                <c:pt idx="368">
                  <c:v>2.2134770323837801E-17</c:v>
                </c:pt>
                <c:pt idx="369">
                  <c:v>2.2041654977849301E-17</c:v>
                </c:pt>
                <c:pt idx="370">
                  <c:v>2.1949149464490899E-17</c:v>
                </c:pt>
                <c:pt idx="371">
                  <c:v>2.18572490376143E-17</c:v>
                </c:pt>
                <c:pt idx="372">
                  <c:v>2.1765948989362699E-17</c:v>
                </c:pt>
                <c:pt idx="373">
                  <c:v>2.1675244649926599E-17</c:v>
                </c:pt>
                <c:pt idx="374">
                  <c:v>2.15851313872987E-17</c:v>
                </c:pt>
                <c:pt idx="375">
                  <c:v>2.14956046070278E-17</c:v>
                </c:pt>
                <c:pt idx="376">
                  <c:v>2.1406659751971901E-17</c:v>
                </c:pt>
                <c:pt idx="377">
                  <c:v>2.1318292302051798E-17</c:v>
                </c:pt>
                <c:pt idx="378">
                  <c:v>2.1230497774002699E-17</c:v>
                </c:pt>
                <c:pt idx="379">
                  <c:v>2.1143271721126301E-17</c:v>
                </c:pt>
                <c:pt idx="380">
                  <c:v>2.1056609733042401E-17</c:v>
                </c:pt>
                <c:pt idx="381">
                  <c:v>2.0970507435440301E-17</c:v>
                </c:pt>
                <c:pt idx="382">
                  <c:v>2.0884960489829599E-17</c:v>
                </c:pt>
                <c:pt idx="383">
                  <c:v>2.0799964593291501E-17</c:v>
                </c:pt>
                <c:pt idx="384">
                  <c:v>2.07155154782292E-17</c:v>
                </c:pt>
                <c:pt idx="385">
                  <c:v>2.0631608912119799E-17</c:v>
                </c:pt>
                <c:pt idx="386">
                  <c:v>2.0548240697263999E-17</c:v>
                </c:pt>
                <c:pt idx="387">
                  <c:v>2.0465406670538499E-17</c:v>
                </c:pt>
                <c:pt idx="388">
                  <c:v>2.0383102703146299E-17</c:v>
                </c:pt>
                <c:pt idx="389">
                  <c:v>2.0301324700369101E-17</c:v>
                </c:pt>
                <c:pt idx="390">
                  <c:v>2.0220068601318601E-17</c:v>
                </c:pt>
                <c:pt idx="391">
                  <c:v>2.0139330378689001E-17</c:v>
                </c:pt>
                <c:pt idx="392">
                  <c:v>2.0059106038509701E-17</c:v>
                </c:pt>
                <c:pt idx="393">
                  <c:v>1.9979391619898301E-17</c:v>
                </c:pt>
                <c:pt idx="394">
                  <c:v>1.9900183194814099E-17</c:v>
                </c:pt>
                <c:pt idx="395">
                  <c:v>1.9821476867812599E-17</c:v>
                </c:pt>
                <c:pt idx="396">
                  <c:v>1.9743268775800101E-17</c:v>
                </c:pt>
                <c:pt idx="397">
                  <c:v>1.9665555087788799E-17</c:v>
                </c:pt>
                <c:pt idx="398">
                  <c:v>1.95883320046534E-17</c:v>
                </c:pt>
                <c:pt idx="399">
                  <c:v>1.95115957588874E-17</c:v>
                </c:pt>
                <c:pt idx="400">
                  <c:v>1.9435342614361201E-17</c:v>
                </c:pt>
                <c:pt idx="401">
                  <c:v>1.9359568866079701E-17</c:v>
                </c:pt>
                <c:pt idx="402">
                  <c:v>1.9284270839942201E-17</c:v>
                </c:pt>
                <c:pt idx="403">
                  <c:v>1.9209444892501601E-17</c:v>
                </c:pt>
                <c:pt idx="404">
                  <c:v>1.9135087410726101E-17</c:v>
                </c:pt>
                <c:pt idx="405">
                  <c:v>1.9061194811760599E-17</c:v>
                </c:pt>
                <c:pt idx="406">
                  <c:v>1.8987763542689499E-17</c:v>
                </c:pt>
                <c:pt idx="407">
                  <c:v>1.8914790080300101E-17</c:v>
                </c:pt>
                <c:pt idx="408">
                  <c:v>1.88422709308483E-17</c:v>
                </c:pt>
                <c:pt idx="409">
                  <c:v>1.8770202629823001E-17</c:v>
                </c:pt>
                <c:pt idx="410">
                  <c:v>1.8698581741714299E-17</c:v>
                </c:pt>
                <c:pt idx="411">
                  <c:v>1.8627404859780201E-17</c:v>
                </c:pt>
                <c:pt idx="412">
                  <c:v>1.85566686058164E-17</c:v>
                </c:pt>
                <c:pt idx="413">
                  <c:v>1.84863696299258E-17</c:v>
                </c:pt>
                <c:pt idx="414">
                  <c:v>1.84165046102903E-17</c:v>
                </c:pt>
                <c:pt idx="415">
                  <c:v>1.83470702529426E-17</c:v>
                </c:pt>
                <c:pt idx="416">
                  <c:v>1.8278063291540199E-17</c:v>
                </c:pt>
                <c:pt idx="417">
                  <c:v>1.82094804871399E-17</c:v>
                </c:pt>
                <c:pt idx="418">
                  <c:v>1.8141318627974E-17</c:v>
                </c:pt>
                <c:pt idx="419">
                  <c:v>1.8073574529227001E-17</c:v>
                </c:pt>
                <c:pt idx="420">
                  <c:v>1.8006245032814401E-17</c:v>
                </c:pt>
                <c:pt idx="421">
                  <c:v>1.7939327007162301E-17</c:v>
                </c:pt>
                <c:pt idx="422">
                  <c:v>1.7872817346988301E-17</c:v>
                </c:pt>
                <c:pt idx="423">
                  <c:v>1.7806712973083601E-17</c:v>
                </c:pt>
                <c:pt idx="424">
                  <c:v>1.7741010832096399E-17</c:v>
                </c:pt>
                <c:pt idx="425">
                  <c:v>1.76757078963169E-17</c:v>
                </c:pt>
                <c:pt idx="426">
                  <c:v>1.7610801163463199E-17</c:v>
                </c:pt>
                <c:pt idx="427">
                  <c:v>1.7546287656468801E-17</c:v>
                </c:pt>
                <c:pt idx="428">
                  <c:v>1.7482164423271201E-17</c:v>
                </c:pt>
                <c:pt idx="429">
                  <c:v>1.74184285366019E-17</c:v>
                </c:pt>
                <c:pt idx="430">
                  <c:v>1.73550770937779E-17</c:v>
                </c:pt>
                <c:pt idx="431">
                  <c:v>1.72921072164944E-17</c:v>
                </c:pt>
                <c:pt idx="432">
                  <c:v>1.7229516050618801E-17</c:v>
                </c:pt>
                <c:pt idx="433">
                  <c:v>1.7167300765986099E-17</c:v>
                </c:pt>
                <c:pt idx="434">
                  <c:v>1.7105458556195599E-17</c:v>
                </c:pt>
                <c:pt idx="435">
                  <c:v>1.7043986638409498E-17</c:v>
                </c:pt>
                <c:pt idx="436">
                  <c:v>1.6982882253151598E-17</c:v>
                </c:pt>
                <c:pt idx="437">
                  <c:v>1.6922142664109001E-17</c:v>
                </c:pt>
                <c:pt idx="438">
                  <c:v>1.68617651579338E-17</c:v>
                </c:pt>
                <c:pt idx="439">
                  <c:v>1.6801747044047E-17</c:v>
                </c:pt>
                <c:pt idx="440">
                  <c:v>1.6742085654443499E-17</c:v>
                </c:pt>
                <c:pt idx="441">
                  <c:v>1.6682778343498E-17</c:v>
                </c:pt>
                <c:pt idx="442">
                  <c:v>1.6623822487773699E-17</c:v>
                </c:pt>
                <c:pt idx="443">
                  <c:v>1.65652154858306E-17</c:v>
                </c:pt>
                <c:pt idx="444">
                  <c:v>1.65069547580364E-17</c:v>
                </c:pt>
                <c:pt idx="445">
                  <c:v>1.6449037746378201E-17</c:v>
                </c:pt>
                <c:pt idx="446">
                  <c:v>1.6391461914276101E-17</c:v>
                </c:pt>
                <c:pt idx="447">
                  <c:v>1.6334224746397701E-17</c:v>
                </c:pt>
                <c:pt idx="448">
                  <c:v>1.6277323748473999E-17</c:v>
                </c:pt>
                <c:pt idx="449">
                  <c:v>1.62207564471169E-17</c:v>
                </c:pt>
                <c:pt idx="450">
                  <c:v>1.6164520389638301E-17</c:v>
                </c:pt>
                <c:pt idx="451">
                  <c:v>1.61086131438696E-17</c:v>
                </c:pt>
                <c:pt idx="452">
                  <c:v>1.6053032297984E-17</c:v>
                </c:pt>
                <c:pt idx="453">
                  <c:v>1.5997775460318899E-17</c:v>
                </c:pt>
                <c:pt idx="454">
                  <c:v>1.5942840259200299E-17</c:v>
                </c:pt>
                <c:pt idx="455">
                  <c:v>1.5888224342768401E-17</c:v>
                </c:pt>
                <c:pt idx="456">
                  <c:v>1.5833925378804701E-17</c:v>
                </c:pt>
                <c:pt idx="457">
                  <c:v>1.57799410545602E-17</c:v>
                </c:pt>
                <c:pt idx="458">
                  <c:v>1.57262690765852E-17</c:v>
                </c:pt>
                <c:pt idx="459">
                  <c:v>1.5672907170560301E-17</c:v>
                </c:pt>
                <c:pt idx="460">
                  <c:v>1.56198530811287E-17</c:v>
                </c:pt>
                <c:pt idx="461">
                  <c:v>1.556710457173E-17</c:v>
                </c:pt>
                <c:pt idx="462">
                  <c:v>1.5514659424435399E-17</c:v>
                </c:pt>
                <c:pt idx="463">
                  <c:v>1.5462515439783699E-17</c:v>
                </c:pt>
                <c:pt idx="464">
                  <c:v>1.5410670436619199E-17</c:v>
                </c:pt>
                <c:pt idx="465">
                  <c:v>1.5359122251930799E-17</c:v>
                </c:pt>
                <c:pt idx="466">
                  <c:v>1.5307868740692401E-17</c:v>
                </c:pt>
                <c:pt idx="467">
                  <c:v>1.52569077757041E-17</c:v>
                </c:pt>
                <c:pt idx="468">
                  <c:v>1.52062372474354E-17</c:v>
                </c:pt>
                <c:pt idx="469">
                  <c:v>1.51558550638698E-17</c:v>
                </c:pt>
                <c:pt idx="470">
                  <c:v>1.5105759150349599E-17</c:v>
                </c:pt>
                <c:pt idx="471">
                  <c:v>1.5055947449423E-17</c:v>
                </c:pt>
                <c:pt idx="472">
                  <c:v>1.5006417920692498E-17</c:v>
                </c:pt>
                <c:pt idx="473">
                  <c:v>1.4957168540663801E-17</c:v>
                </c:pt>
                <c:pt idx="474">
                  <c:v>1.4908197302596399E-17</c:v>
                </c:pt>
                <c:pt idx="475">
                  <c:v>1.48595022163559E-17</c:v>
                </c:pt>
                <c:pt idx="476">
                  <c:v>1.4811081308266601E-17</c:v>
                </c:pt>
                <c:pt idx="477">
                  <c:v>1.4762932620966101E-17</c:v>
                </c:pt>
                <c:pt idx="478">
                  <c:v>1.4715054213261E-17</c:v>
                </c:pt>
                <c:pt idx="479">
                  <c:v>1.4667444159983499E-17</c:v>
                </c:pt>
                <c:pt idx="480">
                  <c:v>1.4620100551849401E-17</c:v>
                </c:pt>
                <c:pt idx="481">
                  <c:v>1.4573021495317401E-17</c:v>
                </c:pt>
                <c:pt idx="482">
                  <c:v>1.452620511245E-17</c:v>
                </c:pt>
                <c:pt idx="483">
                  <c:v>1.44796495407742E-17</c:v>
                </c:pt>
                <c:pt idx="484">
                  <c:v>1.4433352933145501E-17</c:v>
                </c:pt>
                <c:pt idx="485">
                  <c:v>1.4387313457610901E-17</c:v>
                </c:pt>
                <c:pt idx="486">
                  <c:v>1.43415292972748E-17</c:v>
                </c:pt>
                <c:pt idx="487">
                  <c:v>1.4295998650165001E-17</c:v>
                </c:pt>
                <c:pt idx="488">
                  <c:v>1.4250719729100599E-17</c:v>
                </c:pt>
                <c:pt idx="489">
                  <c:v>1.4205690761560201E-17</c:v>
                </c:pt>
                <c:pt idx="490">
                  <c:v>1.4160909989552401E-17</c:v>
                </c:pt>
                <c:pt idx="491">
                  <c:v>1.4116375669486099E-17</c:v>
                </c:pt>
                <c:pt idx="492">
                  <c:v>1.4072086072043201E-17</c:v>
                </c:pt>
                <c:pt idx="493">
                  <c:v>1.4028039482051299E-17</c:v>
                </c:pt>
                <c:pt idx="494">
                  <c:v>1.3984234198358599E-17</c:v>
                </c:pt>
                <c:pt idx="495">
                  <c:v>1.3940668533709101E-17</c:v>
                </c:pt>
                <c:pt idx="496">
                  <c:v>1.3897340814619001E-17</c:v>
                </c:pt>
                <c:pt idx="497">
                  <c:v>1.38542493812548E-17</c:v>
                </c:pt>
                <c:pt idx="498">
                  <c:v>1.38113925873117E-17</c:v>
                </c:pt>
                <c:pt idx="499">
                  <c:v>1.37687687998934E-17</c:v>
                </c:pt>
                <c:pt idx="500">
                  <c:v>1.3726376399393401E-17</c:v>
                </c:pt>
                <c:pt idx="501">
                  <c:v>1.36842137793764E-17</c:v>
                </c:pt>
                <c:pt idx="502">
                  <c:v>1.36422793464618E-17</c:v>
                </c:pt>
                <c:pt idx="503">
                  <c:v>1.36005715202075E-17</c:v>
                </c:pt>
                <c:pt idx="504">
                  <c:v>1.35590887329951E-17</c:v>
                </c:pt>
                <c:pt idx="505">
                  <c:v>1.35178294299158E-17</c:v>
                </c:pt>
                <c:pt idx="506">
                  <c:v>1.3476792068658E-17</c:v>
                </c:pt>
                <c:pt idx="507">
                  <c:v>1.3435975119395099E-17</c:v>
                </c:pt>
                <c:pt idx="508">
                  <c:v>1.3395377064674701E-17</c:v>
                </c:pt>
                <c:pt idx="509">
                  <c:v>1.33549963993089E-17</c:v>
                </c:pt>
                <c:pt idx="510">
                  <c:v>1.33148316302656E-17</c:v>
                </c:pt>
                <c:pt idx="511">
                  <c:v>1.32748812765601E-17</c:v>
                </c:pt>
                <c:pt idx="512">
                  <c:v>1.3235143869149001E-17</c:v>
                </c:pt>
                <c:pt idx="513">
                  <c:v>1.31956179508236E-17</c:v>
                </c:pt>
                <c:pt idx="514">
                  <c:v>1.3156302076105299E-17</c:v>
                </c:pt>
                <c:pt idx="515">
                  <c:v>1.31171948111417E-17</c:v>
                </c:pt>
                <c:pt idx="516">
                  <c:v>1.3078294733603199E-17</c:v>
                </c:pt>
                <c:pt idx="517">
                  <c:v>1.30396004325813E-17</c:v>
                </c:pt>
                <c:pt idx="518">
                  <c:v>1.30011105084871E-17</c:v>
                </c:pt>
                <c:pt idx="519">
                  <c:v>1.29628235729512E-17</c:v>
                </c:pt>
                <c:pt idx="520">
                  <c:v>1.29247382487243E-17</c:v>
                </c:pt>
                <c:pt idx="521">
                  <c:v>1.28868531695787E-17</c:v>
                </c:pt>
                <c:pt idx="522">
                  <c:v>1.2849166980211101E-17</c:v>
                </c:pt>
                <c:pt idx="523">
                  <c:v>1.28116783361456E-17</c:v>
                </c:pt>
                <c:pt idx="524">
                  <c:v>1.27743859036378E-17</c:v>
                </c:pt>
                <c:pt idx="525">
                  <c:v>1.27372883595806E-17</c:v>
                </c:pt>
                <c:pt idx="526">
                  <c:v>1.27003843914095E-17</c:v>
                </c:pt>
                <c:pt idx="527">
                  <c:v>1.2663672697009899E-17</c:v>
                </c:pt>
                <c:pt idx="528">
                  <c:v>1.26271519846244E-17</c:v>
                </c:pt>
                <c:pt idx="529">
                  <c:v>1.2590820972761899E-17</c:v>
                </c:pt>
                <c:pt idx="530">
                  <c:v>1.2554678390106399E-17</c:v>
                </c:pt>
                <c:pt idx="531">
                  <c:v>1.25187229754277E-17</c:v>
                </c:pt>
                <c:pt idx="532">
                  <c:v>1.24829534774922E-17</c:v>
                </c:pt>
                <c:pt idx="533">
                  <c:v>1.2447368654975E-17</c:v>
                </c:pt>
                <c:pt idx="534">
                  <c:v>1.2411967276372401E-17</c:v>
                </c:pt>
                <c:pt idx="535">
                  <c:v>1.23767481199153E-17</c:v>
                </c:pt>
                <c:pt idx="536">
                  <c:v>1.23417099734838E-17</c:v>
                </c:pt>
                <c:pt idx="537">
                  <c:v>1.2306851634522199E-17</c:v>
                </c:pt>
                <c:pt idx="538">
                  <c:v>1.22721719099546E-17</c:v>
                </c:pt>
                <c:pt idx="539">
                  <c:v>1.22376696161018E-17</c:v>
                </c:pt>
                <c:pt idx="540">
                  <c:v>1.2203343578599001E-17</c:v>
                </c:pt>
                <c:pt idx="541">
                  <c:v>1.21691926323132E-17</c:v>
                </c:pt>
                <c:pt idx="542">
                  <c:v>1.2135215621262799E-17</c:v>
                </c:pt>
                <c:pt idx="543">
                  <c:v>1.2101411398537099E-17</c:v>
                </c:pt>
                <c:pt idx="544">
                  <c:v>1.20677788262168E-17</c:v>
                </c:pt>
                <c:pt idx="545">
                  <c:v>1.20343167752949E-17</c:v>
                </c:pt>
                <c:pt idx="546">
                  <c:v>1.2001024125598901E-17</c:v>
                </c:pt>
                <c:pt idx="547">
                  <c:v>1.1967899765713299E-17</c:v>
                </c:pt>
                <c:pt idx="548">
                  <c:v>1.1934942592903001E-17</c:v>
                </c:pt>
                <c:pt idx="549">
                  <c:v>1.19021515130372E-17</c:v>
                </c:pt>
                <c:pt idx="550">
                  <c:v>1.18695254405145E-17</c:v>
                </c:pt>
                <c:pt idx="551">
                  <c:v>1.1837063298187799E-17</c:v>
                </c:pt>
                <c:pt idx="552">
                  <c:v>1.18047640172911E-17</c:v>
                </c:pt>
                <c:pt idx="553">
                  <c:v>1.1772626537365901E-17</c:v>
                </c:pt>
                <c:pt idx="554">
                  <c:v>1.17406498061887E-17</c:v>
                </c:pt>
                <c:pt idx="555">
                  <c:v>1.17088327796995E-17</c:v>
                </c:pt>
                <c:pt idx="556">
                  <c:v>1.16771744219303E-17</c:v>
                </c:pt>
                <c:pt idx="557">
                  <c:v>1.16456737049348E-17</c:v>
                </c:pt>
                <c:pt idx="558">
                  <c:v>1.1614329608718601E-17</c:v>
                </c:pt>
                <c:pt idx="559">
                  <c:v>1.1583141121170099E-17</c:v>
                </c:pt>
                <c:pt idx="560">
                  <c:v>1.15521072379915E-17</c:v>
                </c:pt>
                <c:pt idx="561">
                  <c:v>1.1521226962631401E-17</c:v>
                </c:pt>
                <c:pt idx="562">
                  <c:v>1.14904993062174E-17</c:v>
                </c:pt>
                <c:pt idx="563">
                  <c:v>1.14599232874893E-17</c:v>
                </c:pt>
                <c:pt idx="564">
                  <c:v>1.1429497932733201E-17</c:v>
                </c:pt>
                <c:pt idx="565">
                  <c:v>1.1399222275716E-17</c:v>
                </c:pt>
                <c:pt idx="566">
                  <c:v>1.1369095357620801E-17</c:v>
                </c:pt>
                <c:pt idx="567">
                  <c:v>1.1339116226982299E-17</c:v>
                </c:pt>
                <c:pt idx="568">
                  <c:v>1.1309283939623701E-17</c:v>
                </c:pt>
                <c:pt idx="569">
                  <c:v>1.12795975585931E-17</c:v>
                </c:pt>
                <c:pt idx="570">
                  <c:v>1.1250056154101901E-17</c:v>
                </c:pt>
                <c:pt idx="571">
                  <c:v>1.12206588034618E-17</c:v>
                </c:pt>
                <c:pt idx="572">
                  <c:v>1.11914045910246E-17</c:v>
                </c:pt>
                <c:pt idx="573">
                  <c:v>1.1162292608121001E-17</c:v>
                </c:pt>
                <c:pt idx="574">
                  <c:v>1.11333219530003E-17</c:v>
                </c:pt>
                <c:pt idx="575">
                  <c:v>1.11044917307713E-17</c:v>
                </c:pt>
                <c:pt idx="576">
                  <c:v>1.1075801053342701E-17</c:v>
                </c:pt>
                <c:pt idx="577">
                  <c:v>1.1047249039365201E-17</c:v>
                </c:pt>
                <c:pt idx="578">
                  <c:v>1.10188348141731E-17</c:v>
                </c:pt>
                <c:pt idx="579">
                  <c:v>1.0990557509727099E-17</c:v>
                </c:pt>
                <c:pt idx="580">
                  <c:v>1.09624162645574E-17</c:v>
                </c:pt>
                <c:pt idx="581">
                  <c:v>1.0934410223707299E-17</c:v>
                </c:pt>
                <c:pt idx="582">
                  <c:v>1.0906538538677501E-17</c:v>
                </c:pt>
                <c:pt idx="583">
                  <c:v>1.08788003673708E-17</c:v>
                </c:pt>
                <c:pt idx="584">
                  <c:v>1.0851194874037099E-17</c:v>
                </c:pt>
                <c:pt idx="585">
                  <c:v>1.0823721229219501E-17</c:v>
                </c:pt>
                <c:pt idx="586">
                  <c:v>1.07963786096999E-17</c:v>
                </c:pt>
                <c:pt idx="587">
                  <c:v>1.07691661984464E-17</c:v>
                </c:pt>
                <c:pt idx="588">
                  <c:v>1.0742083184560299E-17</c:v>
                </c:pt>
                <c:pt idx="589">
                  <c:v>1.07151287632234E-17</c:v>
                </c:pt>
                <c:pt idx="590">
                  <c:v>1.06883021356469E-17</c:v>
                </c:pt>
                <c:pt idx="591">
                  <c:v>1.0661602509019299E-17</c:v>
                </c:pt>
                <c:pt idx="592">
                  <c:v>1.0635029096456301E-17</c:v>
                </c:pt>
                <c:pt idx="593">
                  <c:v>1.0608581116949701E-17</c:v>
                </c:pt>
                <c:pt idx="594">
                  <c:v>1.0582257795318201E-17</c:v>
                </c:pt>
                <c:pt idx="595">
                  <c:v>1.05560583621571E-17</c:v>
                </c:pt>
                <c:pt idx="596">
                  <c:v>1.05299820537902E-17</c:v>
                </c:pt>
                <c:pt idx="597">
                  <c:v>1.05040281122205E-17</c:v>
                </c:pt>
                <c:pt idx="598">
                  <c:v>1.04781957850827E-17</c:v>
                </c:pt>
                <c:pt idx="599">
                  <c:v>1.04524843255949E-17</c:v>
                </c:pt>
                <c:pt idx="600">
                  <c:v>1.0426892992512E-17</c:v>
                </c:pt>
                <c:pt idx="601">
                  <c:v>1.04014210500787E-17</c:v>
                </c:pt>
                <c:pt idx="602">
                  <c:v>1.0376067767982901E-17</c:v>
                </c:pt>
                <c:pt idx="603">
                  <c:v>1.0350832421310099E-17</c:v>
                </c:pt>
                <c:pt idx="604">
                  <c:v>1.03257142904978E-17</c:v>
                </c:pt>
                <c:pt idx="605">
                  <c:v>1.03007126612906E-17</c:v>
                </c:pt>
                <c:pt idx="606">
                  <c:v>1.02758268246949E-17</c:v>
                </c:pt>
                <c:pt idx="607">
                  <c:v>1.02510560769355E-17</c:v>
                </c:pt>
                <c:pt idx="608">
                  <c:v>1.02263997194113E-17</c:v>
                </c:pt>
                <c:pt idx="609">
                  <c:v>1.0201857058651699E-17</c:v>
                </c:pt>
                <c:pt idx="610">
                  <c:v>1.0177427406274001E-17</c:v>
                </c:pt>
                <c:pt idx="611">
                  <c:v>1.0153110078940601E-17</c:v>
                </c:pt>
                <c:pt idx="612">
                  <c:v>1.0128904398316299E-17</c:v>
                </c:pt>
                <c:pt idx="613">
                  <c:v>1.01048096910271E-17</c:v>
                </c:pt>
                <c:pt idx="614">
                  <c:v>1.0080825288618501E-17</c:v>
                </c:pt>
                <c:pt idx="615">
                  <c:v>1.00569505275141E-17</c:v>
                </c:pt>
                <c:pt idx="616">
                  <c:v>1.00331847489752E-17</c:v>
                </c:pt>
                <c:pt idx="617">
                  <c:v>1.00095272990604E-17</c:v>
                </c:pt>
                <c:pt idx="618">
                  <c:v>9.9859775285855598E-18</c:v>
                </c:pt>
                <c:pt idx="619">
                  <c:v>9.9625347930841194E-18</c:v>
                </c:pt>
                <c:pt idx="620">
                  <c:v>9.9391984527680305E-18</c:v>
                </c:pt>
                <c:pt idx="621">
                  <c:v>9.9159678724886901E-18</c:v>
                </c:pt>
                <c:pt idx="622">
                  <c:v>9.8928424216985096E-18</c:v>
                </c:pt>
                <c:pt idx="623">
                  <c:v>9.8698214744126902E-18</c:v>
                </c:pt>
                <c:pt idx="624">
                  <c:v>9.8469044091714102E-18</c:v>
                </c:pt>
                <c:pt idx="625">
                  <c:v>9.82409060900226E-18</c:v>
                </c:pt>
                <c:pt idx="626">
                  <c:v>9.8013794613832196E-18</c:v>
                </c:pt>
                <c:pt idx="627">
                  <c:v>9.7787703582057394E-18</c:v>
                </c:pt>
                <c:pt idx="628">
                  <c:v>9.7562626957383293E-18</c:v>
                </c:pt>
                <c:pt idx="629">
                  <c:v>9.7338558745903894E-18</c:v>
                </c:pt>
                <c:pt idx="630">
                  <c:v>9.7115492996764006E-18</c:v>
                </c:pt>
                <c:pt idx="631">
                  <c:v>9.6893423801804592E-18</c:v>
                </c:pt>
                <c:pt idx="632">
                  <c:v>9.66723452952109E-18</c:v>
                </c:pt>
                <c:pt idx="633">
                  <c:v>9.6452251653164294E-18</c:v>
                </c:pt>
                <c:pt idx="634">
                  <c:v>9.6233137093496594E-18</c:v>
                </c:pt>
                <c:pt idx="635">
                  <c:v>9.6014995875348598E-18</c:v>
                </c:pt>
                <c:pt idx="636">
                  <c:v>9.5797822298829995E-18</c:v>
                </c:pt>
                <c:pt idx="637">
                  <c:v>9.5581610704684604E-18</c:v>
                </c:pt>
                <c:pt idx="638">
                  <c:v>9.5366355473956701E-18</c:v>
                </c:pt>
                <c:pt idx="639">
                  <c:v>9.5152051027661496E-18</c:v>
                </c:pt>
                <c:pt idx="640">
                  <c:v>9.4938691826458002E-18</c:v>
                </c:pt>
                <c:pt idx="641">
                  <c:v>9.4726272370325297E-18</c:v>
                </c:pt>
                <c:pt idx="642">
                  <c:v>9.4514787198241507E-18</c:v>
                </c:pt>
                <c:pt idx="643">
                  <c:v>9.4304230887865305E-18</c:v>
                </c:pt>
                <c:pt idx="644">
                  <c:v>9.4094598055221304E-18</c:v>
                </c:pt>
                <c:pt idx="645">
                  <c:v>9.38858833543874E-18</c:v>
                </c:pt>
                <c:pt idx="646">
                  <c:v>9.3678081477184796E-18</c:v>
                </c:pt>
                <c:pt idx="647">
                  <c:v>9.3471187152872296E-18</c:v>
                </c:pt>
                <c:pt idx="648">
                  <c:v>9.3265195147840801E-18</c:v>
                </c:pt>
                <c:pt idx="649">
                  <c:v>9.3060100265313299E-18</c:v>
                </c:pt>
                <c:pt idx="650">
                  <c:v>9.2855897345046002E-18</c:v>
                </c:pt>
                <c:pt idx="651">
                  <c:v>9.2652581263032007E-18</c:v>
                </c:pt>
                <c:pt idx="652">
                  <c:v>9.2450146931208498E-18</c:v>
                </c:pt>
                <c:pt idx="653">
                  <c:v>9.2248589297166203E-18</c:v>
                </c:pt>
                <c:pt idx="654">
                  <c:v>9.2047903343861299E-18</c:v>
                </c:pt>
                <c:pt idx="655">
                  <c:v>9.1848084089329606E-18</c:v>
                </c:pt>
                <c:pt idx="656">
                  <c:v>9.1649126586404801E-18</c:v>
                </c:pt>
                <c:pt idx="657">
                  <c:v>9.1451025922437107E-18</c:v>
                </c:pt>
                <c:pt idx="658">
                  <c:v>9.1253777219015993E-18</c:v>
                </c:pt>
                <c:pt idx="659">
                  <c:v>9.1057375631694901E-18</c:v>
                </c:pt>
                <c:pt idx="660">
                  <c:v>9.0861816349718306E-18</c:v>
                </c:pt>
                <c:pt idx="661">
                  <c:v>9.0667094595751207E-18</c:v>
                </c:pt>
                <c:pt idx="662">
                  <c:v>9.0473205625611299E-18</c:v>
                </c:pt>
                <c:pt idx="663">
                  <c:v>9.0280144728003393E-18</c:v>
                </c:pt>
                <c:pt idx="664">
                  <c:v>9.0087907224256094E-18</c:v>
                </c:pt>
                <c:pt idx="665">
                  <c:v>8.9896488468061098E-18</c:v>
                </c:pt>
                <c:pt idx="666">
                  <c:v>8.9705883845214602E-18</c:v>
                </c:pt>
                <c:pt idx="667">
                  <c:v>8.9516088773360501E-18</c:v>
                </c:pt>
                <c:pt idx="668">
                  <c:v>8.9327098701737604E-18</c:v>
                </c:pt>
                <c:pt idx="669">
                  <c:v>8.9138909110926795E-18</c:v>
                </c:pt>
                <c:pt idx="670">
                  <c:v>8.8951515512602002E-18</c:v>
                </c:pt>
                <c:pt idx="671">
                  <c:v>8.8764913449283002E-18</c:v>
                </c:pt>
                <c:pt idx="672">
                  <c:v>8.8579098494090303E-18</c:v>
                </c:pt>
                <c:pt idx="673">
                  <c:v>8.8394066250502199E-18</c:v>
                </c:pt>
                <c:pt idx="674">
                  <c:v>8.8209812352114001E-18</c:v>
                </c:pt>
                <c:pt idx="675">
                  <c:v>8.8026332462399307E-18</c:v>
                </c:pt>
                <c:pt idx="676">
                  <c:v>8.78436222744742E-18</c:v>
                </c:pt>
                <c:pt idx="677">
                  <c:v>8.7661677510861493E-18</c:v>
                </c:pt>
                <c:pt idx="678">
                  <c:v>8.7480493923259804E-18</c:v>
                </c:pt>
                <c:pt idx="679">
                  <c:v>8.7300067292312398E-18</c:v>
                </c:pt>
                <c:pt idx="680">
                  <c:v>8.7120393427379295E-18</c:v>
                </c:pt>
                <c:pt idx="681">
                  <c:v>8.6941468166310706E-18</c:v>
                </c:pt>
                <c:pt idx="682">
                  <c:v>8.6763287375223205E-18</c:v>
                </c:pt>
                <c:pt idx="683">
                  <c:v>8.6585846948277004E-18</c:v>
                </c:pt>
                <c:pt idx="684">
                  <c:v>8.6409142807455699E-18</c:v>
                </c:pt>
                <c:pt idx="685">
                  <c:v>8.6233170902348395E-18</c:v>
                </c:pt>
                <c:pt idx="686">
                  <c:v>8.6057927209932696E-18</c:v>
                </c:pt>
                <c:pt idx="687">
                  <c:v>8.5883407734359995E-18</c:v>
                </c:pt>
                <c:pt idx="688">
                  <c:v>8.5709608506743397E-18</c:v>
                </c:pt>
                <c:pt idx="689">
                  <c:v>8.5536525584946296E-18</c:v>
                </c:pt>
                <c:pt idx="690">
                  <c:v>8.5364155053373894E-18</c:v>
                </c:pt>
                <c:pt idx="691">
                  <c:v>8.5192493022765499E-18</c:v>
                </c:pt>
                <c:pt idx="692">
                  <c:v>8.5021535629989601E-18</c:v>
                </c:pt>
                <c:pt idx="693">
                  <c:v>8.4851279037840296E-18</c:v>
                </c:pt>
                <c:pt idx="694">
                  <c:v>8.4681719434835094E-18</c:v>
                </c:pt>
                <c:pt idx="695">
                  <c:v>8.4512853035015594E-18</c:v>
                </c:pt>
                <c:pt idx="696">
                  <c:v>8.4344676077748307E-18</c:v>
                </c:pt>
                <c:pt idx="697">
                  <c:v>8.4177184827529096E-18</c:v>
                </c:pt>
                <c:pt idx="698">
                  <c:v>8.4010375573787605E-18</c:v>
                </c:pt>
                <c:pt idx="699">
                  <c:v>8.38442446306945E-18</c:v>
                </c:pt>
                <c:pt idx="700">
                  <c:v>8.3678788336969703E-18</c:v>
                </c:pt>
                <c:pt idx="701">
                  <c:v>8.35140030556927E-18</c:v>
                </c:pt>
                <c:pt idx="702">
                  <c:v>8.3349885174114892E-18</c:v>
                </c:pt>
                <c:pt idx="703">
                  <c:v>8.3186431103471904E-18</c:v>
                </c:pt>
                <c:pt idx="704">
                  <c:v>8.3023637278800199E-18</c:v>
                </c:pt>
                <c:pt idx="705">
                  <c:v>8.2861500158752198E-18</c:v>
                </c:pt>
                <c:pt idx="706">
                  <c:v>8.2700016225415805E-18</c:v>
                </c:pt>
                <c:pt idx="707">
                  <c:v>8.2539181984133498E-18</c:v>
                </c:pt>
                <c:pt idx="708">
                  <c:v>8.2378993963324105E-18</c:v>
                </c:pt>
                <c:pt idx="709">
                  <c:v>8.2219448714305396E-18</c:v>
                </c:pt>
                <c:pt idx="710">
                  <c:v>8.2060542811119401E-18</c:v>
                </c:pt>
                <c:pt idx="711">
                  <c:v>8.1902272850356801E-18</c:v>
                </c:pt>
                <c:pt idx="712">
                  <c:v>8.1744635450986302E-18</c:v>
                </c:pt>
                <c:pt idx="713">
                  <c:v>8.1587627254181999E-18</c:v>
                </c:pt>
                <c:pt idx="714">
                  <c:v>8.1431244923154692E-18</c:v>
                </c:pt>
                <c:pt idx="715">
                  <c:v>8.1275485142983808E-18</c:v>
                </c:pt>
                <c:pt idx="716">
                  <c:v>8.1120344620449904E-18</c:v>
                </c:pt>
                <c:pt idx="717">
                  <c:v>8.0965820083870598E-18</c:v>
                </c:pt>
                <c:pt idx="718">
                  <c:v>8.0811908282935598E-18</c:v>
                </c:pt>
                <c:pt idx="719">
                  <c:v>8.0658605988544892E-18</c:v>
                </c:pt>
                <c:pt idx="720">
                  <c:v>8.05059099926481E-18</c:v>
                </c:pt>
                <c:pt idx="721">
                  <c:v>8.03538171080838E-18</c:v>
                </c:pt>
                <c:pt idx="722">
                  <c:v>8.0202324168422001E-18</c:v>
                </c:pt>
                <c:pt idx="723">
                  <c:v>8.0051428027806796E-18</c:v>
                </c:pt>
                <c:pt idx="724">
                  <c:v>7.9901125560800998E-18</c:v>
                </c:pt>
                <c:pt idx="725">
                  <c:v>7.9751413662231995E-18</c:v>
                </c:pt>
                <c:pt idx="726">
                  <c:v>7.9602289247038305E-18</c:v>
                </c:pt>
                <c:pt idx="727">
                  <c:v>7.9453749250117998E-18</c:v>
                </c:pt>
                <c:pt idx="728">
                  <c:v>7.9305790626178907E-18</c:v>
                </c:pt>
                <c:pt idx="729">
                  <c:v>7.9158410349588601E-18</c:v>
                </c:pt>
                <c:pt idx="730">
                  <c:v>7.9011605414227495E-18</c:v>
                </c:pt>
                <c:pt idx="731">
                  <c:v>7.8865372833341506E-18</c:v>
                </c:pt>
                <c:pt idx="732">
                  <c:v>7.8719709639396901E-18</c:v>
                </c:pt>
                <c:pt idx="733">
                  <c:v>7.85746128839365E-18</c:v>
                </c:pt>
                <c:pt idx="734">
                  <c:v>7.8430079637436598E-18</c:v>
                </c:pt>
                <c:pt idx="735">
                  <c:v>7.8286106989164807E-18</c:v>
                </c:pt>
                <c:pt idx="736">
                  <c:v>7.8142692047040599E-18</c:v>
                </c:pt>
                <c:pt idx="737">
                  <c:v>7.7999831937494806E-18</c:v>
                </c:pt>
                <c:pt idx="738">
                  <c:v>7.7857523805332404E-18</c:v>
                </c:pt>
                <c:pt idx="739">
                  <c:v>7.7715764813594905E-18</c:v>
                </c:pt>
                <c:pt idx="740">
                  <c:v>7.7574552143425006E-18</c:v>
                </c:pt>
                <c:pt idx="741">
                  <c:v>7.7433882993931804E-18</c:v>
                </c:pt>
                <c:pt idx="742">
                  <c:v>7.7293754582056796E-18</c:v>
                </c:pt>
                <c:pt idx="743">
                  <c:v>7.7154164142442501E-18</c:v>
                </c:pt>
                <c:pt idx="744">
                  <c:v>7.7015108927299494E-18</c:v>
                </c:pt>
                <c:pt idx="745">
                  <c:v>7.6876586206277907E-18</c:v>
                </c:pt>
                <c:pt idx="746">
                  <c:v>7.6738593266337392E-18</c:v>
                </c:pt>
                <c:pt idx="747">
                  <c:v>7.6601127411619007E-18</c:v>
                </c:pt>
                <c:pt idx="748">
                  <c:v>7.6464185963318502E-18</c:v>
                </c:pt>
                <c:pt idx="749">
                  <c:v>7.6327766259560694E-18</c:v>
                </c:pt>
                <c:pt idx="750">
                  <c:v>7.6191865655273904E-18</c:v>
                </c:pt>
                <c:pt idx="751">
                  <c:v>7.6056481522066397E-18</c:v>
                </c:pt>
                <c:pt idx="752">
                  <c:v>7.5921611248104302E-18</c:v>
                </c:pt>
                <c:pt idx="753">
                  <c:v>7.5787252237988494E-18</c:v>
                </c:pt>
                <c:pt idx="754">
                  <c:v>7.5653401912634802E-18</c:v>
                </c:pt>
                <c:pt idx="755">
                  <c:v>7.5520057709154199E-18</c:v>
                </c:pt>
                <c:pt idx="756">
                  <c:v>7.5387217080733706E-18</c:v>
                </c:pt>
                <c:pt idx="757">
                  <c:v>7.5254877496518704E-18</c:v>
                </c:pt>
                <c:pt idx="758">
                  <c:v>7.5123036441496105E-18</c:v>
                </c:pt>
                <c:pt idx="759">
                  <c:v>7.49916914163789E-18</c:v>
                </c:pt>
                <c:pt idx="760">
                  <c:v>7.4860839937490807E-18</c:v>
                </c:pt>
                <c:pt idx="761">
                  <c:v>7.4730479536652192E-18</c:v>
                </c:pt>
                <c:pt idx="762">
                  <c:v>7.4600607761067997E-18</c:v>
                </c:pt>
                <c:pt idx="763">
                  <c:v>7.4471222173214707E-18</c:v>
                </c:pt>
                <c:pt idx="764">
                  <c:v>7.4342320350729406E-18</c:v>
                </c:pt>
                <c:pt idx="765">
                  <c:v>7.4213899886300306E-18</c:v>
                </c:pt>
                <c:pt idx="766">
                  <c:v>7.4085958387556597E-18</c:v>
                </c:pt>
                <c:pt idx="767">
                  <c:v>7.3958493476959994E-18</c:v>
                </c:pt>
                <c:pt idx="768">
                  <c:v>7.38315027916982E-18</c:v>
                </c:pt>
                <c:pt idx="769">
                  <c:v>7.37049839835772E-18</c:v>
                </c:pt>
                <c:pt idx="770">
                  <c:v>7.3578934718916002E-18</c:v>
                </c:pt>
                <c:pt idx="771">
                  <c:v>7.3453352678441807E-18</c:v>
                </c:pt>
                <c:pt idx="772">
                  <c:v>7.3328235557185493E-18</c:v>
                </c:pt>
                <c:pt idx="773">
                  <c:v>7.3203581064379101E-18</c:v>
                </c:pt>
                <c:pt idx="774">
                  <c:v>7.3079386923352895E-18</c:v>
                </c:pt>
                <c:pt idx="775">
                  <c:v>7.2955650871434505E-18</c:v>
                </c:pt>
                <c:pt idx="776">
                  <c:v>7.2832370659847299E-18</c:v>
                </c:pt>
                <c:pt idx="777">
                  <c:v>7.2709544053611606E-18</c:v>
                </c:pt>
                <c:pt idx="778">
                  <c:v>7.2587168831444802E-18</c:v>
                </c:pt>
                <c:pt idx="779">
                  <c:v>7.2465242785663698E-18</c:v>
                </c:pt>
                <c:pt idx="780">
                  <c:v>7.2343763722086707E-18</c:v>
                </c:pt>
                <c:pt idx="781">
                  <c:v>7.2222729459937302E-18</c:v>
                </c:pt>
                <c:pt idx="782">
                  <c:v>7.2102137831748099E-18</c:v>
                </c:pt>
                <c:pt idx="783">
                  <c:v>7.1981986683265998E-18</c:v>
                </c:pt>
                <c:pt idx="784">
                  <c:v>7.1862273873357907E-18</c:v>
                </c:pt>
                <c:pt idx="785">
                  <c:v>7.1742997273916395E-18</c:v>
                </c:pt>
                <c:pt idx="786">
                  <c:v>7.1624154769768101E-18</c:v>
                </c:pt>
                <c:pt idx="787">
                  <c:v>7.1505744258580994E-18</c:v>
                </c:pt>
                <c:pt idx="788">
                  <c:v>7.1387763650772899E-18</c:v>
                </c:pt>
                <c:pt idx="789">
                  <c:v>7.1270210869421504E-18</c:v>
                </c:pt>
                <c:pt idx="790">
                  <c:v>7.1153083850174101E-18</c:v>
                </c:pt>
                <c:pt idx="791">
                  <c:v>7.10363805411585E-18</c:v>
                </c:pt>
                <c:pt idx="792">
                  <c:v>7.0920098902895103E-18</c:v>
                </c:pt>
                <c:pt idx="793">
                  <c:v>7.0804236908208706E-18</c:v>
                </c:pt>
                <c:pt idx="794">
                  <c:v>7.0688792542141496E-18</c:v>
                </c:pt>
                <c:pt idx="795">
                  <c:v>7.0573763801867093E-18</c:v>
                </c:pt>
                <c:pt idx="796">
                  <c:v>7.0459148696605101E-18</c:v>
                </c:pt>
                <c:pt idx="797">
                  <c:v>7.0344945247535394E-18</c:v>
                </c:pt>
                <c:pt idx="798">
                  <c:v>7.0231151487715104E-18</c:v>
                </c:pt>
                <c:pt idx="799">
                  <c:v>7.0117765461993707E-18</c:v>
                </c:pt>
                <c:pt idx="800">
                  <c:v>7.0004785226931504E-18</c:v>
                </c:pt>
                <c:pt idx="801">
                  <c:v>6.9892208850716392E-18</c:v>
                </c:pt>
                <c:pt idx="802">
                  <c:v>6.9780034413082695E-18</c:v>
                </c:pt>
                <c:pt idx="803">
                  <c:v>6.9668260005230196E-18</c:v>
                </c:pt>
                <c:pt idx="804">
                  <c:v>6.9556883729744193E-18</c:v>
                </c:pt>
                <c:pt idx="805">
                  <c:v>6.9445903700515101E-18</c:v>
                </c:pt>
                <c:pt idx="806">
                  <c:v>6.9335318042660202E-18</c:v>
                </c:pt>
                <c:pt idx="807">
                  <c:v>6.9225124892445002E-18</c:v>
                </c:pt>
                <c:pt idx="808">
                  <c:v>6.9115322397205598E-18</c:v>
                </c:pt>
                <c:pt idx="809">
                  <c:v>6.9005908715271097E-18</c:v>
                </c:pt>
                <c:pt idx="810">
                  <c:v>6.8896882015887699E-18</c:v>
                </c:pt>
                <c:pt idx="811">
                  <c:v>6.8788240479142502E-18</c:v>
                </c:pt>
                <c:pt idx="812">
                  <c:v>6.86799822958881E-18</c:v>
                </c:pt>
                <c:pt idx="813">
                  <c:v>6.8572105667668299E-18</c:v>
                </c:pt>
                <c:pt idx="814">
                  <c:v>6.8464608806643204E-18</c:v>
                </c:pt>
                <c:pt idx="815">
                  <c:v>6.8357489935516596E-18</c:v>
                </c:pt>
                <c:pt idx="816">
                  <c:v>6.8250747287462302E-18</c:v>
                </c:pt>
                <c:pt idx="817">
                  <c:v>6.8144379106052003E-18</c:v>
                </c:pt>
                <c:pt idx="818">
                  <c:v>6.80383836451834E-18</c:v>
                </c:pt>
                <c:pt idx="819">
                  <c:v>6.7932759169009401E-18</c:v>
                </c:pt>
                <c:pt idx="820">
                  <c:v>6.7827503951866401E-18</c:v>
                </c:pt>
                <c:pt idx="821">
                  <c:v>6.77226162782055E-18</c:v>
                </c:pt>
                <c:pt idx="822">
                  <c:v>6.7618094442521502E-18</c:v>
                </c:pt>
                <c:pt idx="823">
                  <c:v>6.7513936749285101E-18</c:v>
                </c:pt>
                <c:pt idx="824">
                  <c:v>6.7410141512873399E-18</c:v>
                </c:pt>
                <c:pt idx="825">
                  <c:v>6.7306707057502804E-18</c:v>
                </c:pt>
                <c:pt idx="826">
                  <c:v>6.7203631717160799E-18</c:v>
                </c:pt>
                <c:pt idx="827">
                  <c:v>6.7100913835539697E-18</c:v>
                </c:pt>
                <c:pt idx="828">
                  <c:v>6.6998551765969896E-18</c:v>
                </c:pt>
                <c:pt idx="829">
                  <c:v>6.6896543871353798E-18</c:v>
                </c:pt>
                <c:pt idx="830">
                  <c:v>6.6794888524101102E-18</c:v>
                </c:pt>
                <c:pt idx="831">
                  <c:v>6.6693584106063403E-18</c:v>
                </c:pt>
                <c:pt idx="832">
                  <c:v>6.6592629008470097E-18</c:v>
                </c:pt>
                <c:pt idx="833">
                  <c:v>6.6492021631864298E-18</c:v>
                </c:pt>
                <c:pt idx="834">
                  <c:v>6.6391760386039902E-18</c:v>
                </c:pt>
                <c:pt idx="835">
                  <c:v>6.62918436899784E-18</c:v>
                </c:pt>
                <c:pt idx="836">
                  <c:v>6.6192269971786398E-18</c:v>
                </c:pt>
                <c:pt idx="837">
                  <c:v>6.6093037668634203E-18</c:v>
                </c:pt>
                <c:pt idx="838">
                  <c:v>6.5994145226694099E-18</c:v>
                </c:pt>
                <c:pt idx="839">
                  <c:v>6.5895591101079201E-18</c:v>
                </c:pt>
                <c:pt idx="840">
                  <c:v>6.5797373755783496E-18</c:v>
                </c:pt>
                <c:pt idx="841">
                  <c:v>6.5699491663621398E-18</c:v>
                </c:pt>
                <c:pt idx="842">
                  <c:v>6.5601943306168599E-18</c:v>
                </c:pt>
                <c:pt idx="843">
                  <c:v>6.5504727173702699E-18</c:v>
                </c:pt>
                <c:pt idx="844">
                  <c:v>6.54078417651446E-18</c:v>
                </c:pt>
                <c:pt idx="845">
                  <c:v>6.53112855880004E-18</c:v>
                </c:pt>
                <c:pt idx="846">
                  <c:v>6.5215057158303799E-18</c:v>
                </c:pt>
                <c:pt idx="847">
                  <c:v>6.5119155000558598E-18</c:v>
                </c:pt>
                <c:pt idx="848">
                  <c:v>6.5023577647681999E-18</c:v>
                </c:pt>
                <c:pt idx="849">
                  <c:v>6.49283236409482E-18</c:v>
                </c:pt>
                <c:pt idx="850">
                  <c:v>6.4833391529932103E-18</c:v>
                </c:pt>
                <c:pt idx="851">
                  <c:v>6.4738779872454402E-18</c:v>
                </c:pt>
                <c:pt idx="852">
                  <c:v>6.46444872345258E-18</c:v>
                </c:pt>
                <c:pt idx="853">
                  <c:v>6.45505121902927E-18</c:v>
                </c:pt>
                <c:pt idx="854">
                  <c:v>6.4456853321982704E-18</c:v>
                </c:pt>
                <c:pt idx="855">
                  <c:v>6.4363509219851E-18</c:v>
                </c:pt>
                <c:pt idx="856">
                  <c:v>6.4270478482126603E-18</c:v>
                </c:pt>
                <c:pt idx="857">
                  <c:v>6.4177759714959402E-18</c:v>
                </c:pt>
                <c:pt idx="858">
                  <c:v>6.4085351532367802E-18</c:v>
                </c:pt>
                <c:pt idx="859">
                  <c:v>6.3993252556186101E-18</c:v>
                </c:pt>
                <c:pt idx="860">
                  <c:v>6.3901461416012299E-18</c:v>
                </c:pt>
                <c:pt idx="861">
                  <c:v>6.38099767491578E-18</c:v>
                </c:pt>
                <c:pt idx="862">
                  <c:v>6.3718797200595203E-18</c:v>
                </c:pt>
                <c:pt idx="863">
                  <c:v>6.3627921422907702E-18</c:v>
                </c:pt>
                <c:pt idx="864">
                  <c:v>6.3537348076240003E-18</c:v>
                </c:pt>
                <c:pt idx="865">
                  <c:v>6.3447075828246697E-18</c:v>
                </c:pt>
                <c:pt idx="866">
                  <c:v>6.3357103354043898E-18</c:v>
                </c:pt>
                <c:pt idx="867">
                  <c:v>6.3267429336159499E-18</c:v>
                </c:pt>
                <c:pt idx="868">
                  <c:v>6.3178052464484601E-18</c:v>
                </c:pt>
                <c:pt idx="869">
                  <c:v>6.3088971436225196E-18</c:v>
                </c:pt>
                <c:pt idx="870">
                  <c:v>6.3000184955853601E-18</c:v>
                </c:pt>
                <c:pt idx="871">
                  <c:v>6.2911691735061403E-18</c:v>
                </c:pt>
                <c:pt idx="872">
                  <c:v>6.2823490492711698E-18</c:v>
                </c:pt>
                <c:pt idx="873">
                  <c:v>6.2735579954791999E-18</c:v>
                </c:pt>
                <c:pt idx="874">
                  <c:v>6.2647958854367803E-18</c:v>
                </c:pt>
                <c:pt idx="875">
                  <c:v>6.25606259315366E-18</c:v>
                </c:pt>
                <c:pt idx="876">
                  <c:v>6.2473579933381098E-18</c:v>
                </c:pt>
                <c:pt idx="877">
                  <c:v>6.2386819613924302E-18</c:v>
                </c:pt>
                <c:pt idx="878">
                  <c:v>6.2300343734084099E-18</c:v>
                </c:pt>
                <c:pt idx="879">
                  <c:v>6.2214151061628301E-18</c:v>
                </c:pt>
                <c:pt idx="880">
                  <c:v>6.2128240371129801E-18</c:v>
                </c:pt>
                <c:pt idx="881">
                  <c:v>6.2042610443922699E-18</c:v>
                </c:pt>
                <c:pt idx="882">
                  <c:v>6.1957260068058302E-18</c:v>
                </c:pt>
                <c:pt idx="883">
                  <c:v>6.1872188038261098E-18</c:v>
                </c:pt>
                <c:pt idx="884">
                  <c:v>6.1787393155886303E-18</c:v>
                </c:pt>
                <c:pt idx="885">
                  <c:v>6.1702874228875902E-18</c:v>
                </c:pt>
                <c:pt idx="886">
                  <c:v>6.1618630071716599E-18</c:v>
                </c:pt>
                <c:pt idx="887">
                  <c:v>6.1534659505397803E-18</c:v>
                </c:pt>
                <c:pt idx="888">
                  <c:v>6.1450961357368802E-18</c:v>
                </c:pt>
                <c:pt idx="889">
                  <c:v>6.1367534461497399E-18</c:v>
                </c:pt>
                <c:pt idx="890">
                  <c:v>6.1284377658029001E-18</c:v>
                </c:pt>
                <c:pt idx="891">
                  <c:v>6.1201489793544904E-18</c:v>
                </c:pt>
                <c:pt idx="892">
                  <c:v>6.1118869720921504E-18</c:v>
                </c:pt>
                <c:pt idx="893">
                  <c:v>6.1036516299290403E-18</c:v>
                </c:pt>
                <c:pt idx="894">
                  <c:v>6.0954428393997601E-18</c:v>
                </c:pt>
                <c:pt idx="895">
                  <c:v>6.0872604876564199E-18</c:v>
                </c:pt>
                <c:pt idx="896">
                  <c:v>6.0791044624646103E-18</c:v>
                </c:pt>
                <c:pt idx="897">
                  <c:v>6.0709746521995001E-18</c:v>
                </c:pt>
                <c:pt idx="898">
                  <c:v>6.0628709458419901E-18</c:v>
                </c:pt>
                <c:pt idx="899">
                  <c:v>6.0547932329747702E-18</c:v>
                </c:pt>
                <c:pt idx="900">
                  <c:v>6.0467414037784801E-18</c:v>
                </c:pt>
                <c:pt idx="901">
                  <c:v>6.0387153490279304E-18</c:v>
                </c:pt>
                <c:pt idx="902">
                  <c:v>6.0307149600882799E-18</c:v>
                </c:pt>
                <c:pt idx="903">
                  <c:v>6.0227401289112997E-18</c:v>
                </c:pt>
                <c:pt idx="904">
                  <c:v>6.0147907480316203E-18</c:v>
                </c:pt>
                <c:pt idx="905">
                  <c:v>6.0068667105630403E-18</c:v>
                </c:pt>
                <c:pt idx="906">
                  <c:v>5.9989679101948401E-18</c:v>
                </c:pt>
                <c:pt idx="907">
                  <c:v>5.9910942411881299E-18</c:v>
                </c:pt>
                <c:pt idx="908">
                  <c:v>5.9832455983722098E-18</c:v>
                </c:pt>
                <c:pt idx="909">
                  <c:v>5.9754218771409998E-18</c:v>
                </c:pt>
                <c:pt idx="910">
                  <c:v>5.9676229734494403E-18</c:v>
                </c:pt>
                <c:pt idx="911">
                  <c:v>5.9598487838099699E-18</c:v>
                </c:pt>
                <c:pt idx="912">
                  <c:v>5.9520992052889802E-18</c:v>
                </c:pt>
                <c:pt idx="913">
                  <c:v>5.9443741355033203E-18</c:v>
                </c:pt>
                <c:pt idx="914">
                  <c:v>5.9366734726168399E-18</c:v>
                </c:pt>
                <c:pt idx="915">
                  <c:v>5.9289971153369599E-18</c:v>
                </c:pt>
                <c:pt idx="916">
                  <c:v>5.9213449629111998E-18</c:v>
                </c:pt>
                <c:pt idx="917">
                  <c:v>5.9137169151238003E-18</c:v>
                </c:pt>
                <c:pt idx="918">
                  <c:v>5.90611287229242E-18</c:v>
                </c:pt>
                <c:pt idx="919">
                  <c:v>5.8985327352646804E-18</c:v>
                </c:pt>
                <c:pt idx="920">
                  <c:v>5.8909764054148999E-18</c:v>
                </c:pt>
                <c:pt idx="921">
                  <c:v>5.8834437846408002E-18</c:v>
                </c:pt>
                <c:pt idx="922">
                  <c:v>5.8759347753602303E-18</c:v>
                </c:pt>
                <c:pt idx="923">
                  <c:v>5.8684492805078602E-18</c:v>
                </c:pt>
                <c:pt idx="924">
                  <c:v>5.8609872035320501E-18</c:v>
                </c:pt>
                <c:pt idx="925">
                  <c:v>5.85354844839153E-18</c:v>
                </c:pt>
                <c:pt idx="926">
                  <c:v>5.8461329195523201E-18</c:v>
                </c:pt>
                <c:pt idx="927">
                  <c:v>5.8387405219845102E-18</c:v>
                </c:pt>
                <c:pt idx="928">
                  <c:v>5.8313711611591599E-18</c:v>
                </c:pt>
                <c:pt idx="929">
                  <c:v>5.8240247430451302E-18</c:v>
                </c:pt>
                <c:pt idx="930">
                  <c:v>5.8167011741060402E-18</c:v>
                </c:pt>
                <c:pt idx="931">
                  <c:v>5.8094003612971899E-18</c:v>
                </c:pt>
                <c:pt idx="932">
                  <c:v>5.80212221206248E-18</c:v>
                </c:pt>
                <c:pt idx="933">
                  <c:v>5.7948666343314497E-18</c:v>
                </c:pt>
                <c:pt idx="934">
                  <c:v>5.78763353651617E-18</c:v>
                </c:pt>
                <c:pt idx="935">
                  <c:v>5.7804228275083701E-18</c:v>
                </c:pt>
                <c:pt idx="936">
                  <c:v>5.7732344166764E-18</c:v>
                </c:pt>
                <c:pt idx="937">
                  <c:v>5.7660682138623199E-18</c:v>
                </c:pt>
                <c:pt idx="938">
                  <c:v>5.7589241293789702E-18</c:v>
                </c:pt>
                <c:pt idx="939">
                  <c:v>5.7518020740070701E-18</c:v>
                </c:pt>
                <c:pt idx="940">
                  <c:v>5.7447019589923298E-18</c:v>
                </c:pt>
                <c:pt idx="941">
                  <c:v>5.7376236960426503E-18</c:v>
                </c:pt>
                <c:pt idx="942">
                  <c:v>5.73056719732517E-18</c:v>
                </c:pt>
                <c:pt idx="943">
                  <c:v>5.7235323754635604E-18</c:v>
                </c:pt>
                <c:pt idx="944">
                  <c:v>5.7165191435351502E-18</c:v>
                </c:pt>
                <c:pt idx="945">
                  <c:v>5.7095274150682097E-18</c:v>
                </c:pt>
                <c:pt idx="946">
                  <c:v>5.7025571040391202E-18</c:v>
                </c:pt>
                <c:pt idx="947">
                  <c:v>5.6956081248696801E-18</c:v>
                </c:pt>
                <c:pt idx="948">
                  <c:v>5.6886803924244003E-18</c:v>
                </c:pt>
                <c:pt idx="949">
                  <c:v>5.6817738220077197E-18</c:v>
                </c:pt>
                <c:pt idx="950">
                  <c:v>5.6748883293614298E-18</c:v>
                </c:pt>
                <c:pt idx="951">
                  <c:v>5.6680238306619502E-18</c:v>
                </c:pt>
                <c:pt idx="952">
                  <c:v>5.6611802425176601E-18</c:v>
                </c:pt>
                <c:pt idx="953">
                  <c:v>5.6543574819663297E-18</c:v>
                </c:pt>
                <c:pt idx="954">
                  <c:v>5.6475554664724802E-18</c:v>
                </c:pt>
                <c:pt idx="955">
                  <c:v>5.6407741139248002E-18</c:v>
                </c:pt>
                <c:pt idx="956">
                  <c:v>5.6340133426335598E-18</c:v>
                </c:pt>
                <c:pt idx="957">
                  <c:v>5.6272730713280899E-18</c:v>
                </c:pt>
                <c:pt idx="958">
                  <c:v>5.6205532191541897E-18</c:v>
                </c:pt>
                <c:pt idx="959">
                  <c:v>5.6138537056716698E-18</c:v>
                </c:pt>
                <c:pt idx="960">
                  <c:v>5.60717445085182E-18</c:v>
                </c:pt>
                <c:pt idx="961">
                  <c:v>5.6005153750749198E-18</c:v>
                </c:pt>
                <c:pt idx="962">
                  <c:v>5.5938763991277997E-18</c:v>
                </c:pt>
                <c:pt idx="963">
                  <c:v>5.58725744420132E-18</c:v>
                </c:pt>
                <c:pt idx="964">
                  <c:v>5.5806584318880702E-18</c:v>
                </c:pt>
                <c:pt idx="965">
                  <c:v>5.5740792841798E-18</c:v>
                </c:pt>
                <c:pt idx="966">
                  <c:v>5.5675199234651303E-18</c:v>
                </c:pt>
                <c:pt idx="967">
                  <c:v>5.5609802725271503E-18</c:v>
                </c:pt>
                <c:pt idx="968">
                  <c:v>5.5544602545409997E-18</c:v>
                </c:pt>
                <c:pt idx="969">
                  <c:v>5.5479597930715798E-18</c:v>
                </c:pt>
                <c:pt idx="970">
                  <c:v>5.5414788120712E-18</c:v>
                </c:pt>
                <c:pt idx="971">
                  <c:v>5.5350172358772303E-18</c:v>
                </c:pt>
                <c:pt idx="972">
                  <c:v>5.5285749892098502E-18</c:v>
                </c:pt>
                <c:pt idx="973">
                  <c:v>5.5221519971697397E-18</c:v>
                </c:pt>
                <c:pt idx="974">
                  <c:v>5.5157481852358099E-18</c:v>
                </c:pt>
                <c:pt idx="975">
                  <c:v>5.5093634792629301E-18</c:v>
                </c:pt>
                <c:pt idx="976">
                  <c:v>5.5029978054797299E-18</c:v>
                </c:pt>
                <c:pt idx="977">
                  <c:v>5.4966510904863597E-18</c:v>
                </c:pt>
                <c:pt idx="978">
                  <c:v>5.4903232612522501E-18</c:v>
                </c:pt>
                <c:pt idx="979">
                  <c:v>5.4840142451139803E-18</c:v>
                </c:pt>
                <c:pt idx="980">
                  <c:v>5.4777239697730399E-18</c:v>
                </c:pt>
                <c:pt idx="981">
                  <c:v>5.4714523632936998E-18</c:v>
                </c:pt>
                <c:pt idx="982">
                  <c:v>5.4651993541008699E-18</c:v>
                </c:pt>
                <c:pt idx="983">
                  <c:v>5.4589648709779303E-18</c:v>
                </c:pt>
                <c:pt idx="984">
                  <c:v>5.4527488430646696E-18</c:v>
                </c:pt>
                <c:pt idx="985">
                  <c:v>5.4465511998551201E-18</c:v>
                </c:pt>
                <c:pt idx="986">
                  <c:v>5.4403718711954899E-18</c:v>
                </c:pt>
                <c:pt idx="987">
                  <c:v>5.43421078728212E-18</c:v>
                </c:pt>
                <c:pt idx="988">
                  <c:v>5.4280678786593598E-18</c:v>
                </c:pt>
                <c:pt idx="989">
                  <c:v>5.42194307621758E-18</c:v>
                </c:pt>
                <c:pt idx="990">
                  <c:v>5.4158363111910997E-18</c:v>
                </c:pt>
                <c:pt idx="991">
                  <c:v>5.4097475151561701E-18</c:v>
                </c:pt>
                <c:pt idx="992">
                  <c:v>5.403676620029E-18</c:v>
                </c:pt>
                <c:pt idx="993">
                  <c:v>5.39762355806373E-18</c:v>
                </c:pt>
                <c:pt idx="994">
                  <c:v>5.3915882618504502E-18</c:v>
                </c:pt>
                <c:pt idx="995">
                  <c:v>5.3855706643132599E-18</c:v>
                </c:pt>
                <c:pt idx="996">
                  <c:v>5.3795706987083097E-18</c:v>
                </c:pt>
                <c:pt idx="997">
                  <c:v>5.3735882986218498E-18</c:v>
                </c:pt>
                <c:pt idx="998">
                  <c:v>5.3676233979682898E-18</c:v>
                </c:pt>
                <c:pt idx="999">
                  <c:v>5.3616759309883302E-18</c:v>
                </c:pt>
                <c:pt idx="1000">
                  <c:v>5.3557458322470297E-18</c:v>
                </c:pt>
                <c:pt idx="1001">
                  <c:v>5.3498330366319201E-18</c:v>
                </c:pt>
                <c:pt idx="1002">
                  <c:v>5.3439374793511297E-18</c:v>
                </c:pt>
                <c:pt idx="1003">
                  <c:v>5.3380590959315398E-18</c:v>
                </c:pt>
                <c:pt idx="1004">
                  <c:v>5.3321978222169202E-18</c:v>
                </c:pt>
                <c:pt idx="1005">
                  <c:v>5.3263535943660698E-18</c:v>
                </c:pt>
                <c:pt idx="1006">
                  <c:v>5.3205263488510702E-18</c:v>
                </c:pt>
                <c:pt idx="1007">
                  <c:v>5.3147160224553399E-18</c:v>
                </c:pt>
                <c:pt idx="1008">
                  <c:v>5.3089225522719798E-18</c:v>
                </c:pt>
                <c:pt idx="1009">
                  <c:v>5.3031458757018702E-18</c:v>
                </c:pt>
                <c:pt idx="1010">
                  <c:v>5.2973859304519803E-18</c:v>
                </c:pt>
                <c:pt idx="1011">
                  <c:v>5.29164265453352E-18</c:v>
                </c:pt>
                <c:pt idx="1012">
                  <c:v>5.2859159862602598E-18</c:v>
                </c:pt>
                <c:pt idx="1013">
                  <c:v>5.2802058642467403E-18</c:v>
                </c:pt>
                <c:pt idx="1014">
                  <c:v>5.2745122274065797E-18</c:v>
                </c:pt>
                <c:pt idx="1015">
                  <c:v>5.2688350149507098E-18</c:v>
                </c:pt>
                <c:pt idx="1016">
                  <c:v>5.2631741663857204E-18</c:v>
                </c:pt>
                <c:pt idx="1017">
                  <c:v>5.2575296215121396E-18</c:v>
                </c:pt>
                <c:pt idx="1018">
                  <c:v>5.2519013204227304E-18</c:v>
                </c:pt>
                <c:pt idx="1019">
                  <c:v>5.2462892035008403E-18</c:v>
                </c:pt>
                <c:pt idx="1020">
                  <c:v>5.2406932114187398E-18</c:v>
                </c:pt>
                <c:pt idx="1021">
                  <c:v>5.2351132851359603E-18</c:v>
                </c:pt>
                <c:pt idx="1022">
                  <c:v>5.2295493658976901E-18</c:v>
                </c:pt>
                <c:pt idx="1023">
                  <c:v>5.2240013952330697E-18</c:v>
                </c:pt>
                <c:pt idx="1024">
                  <c:v>5.2184693149536202E-18</c:v>
                </c:pt>
                <c:pt idx="1025">
                  <c:v>5.2129530671516903E-18</c:v>
                </c:pt>
                <c:pt idx="1026">
                  <c:v>5.20745259419875E-18</c:v>
                </c:pt>
                <c:pt idx="1027">
                  <c:v>5.2019678387438502E-18</c:v>
                </c:pt>
                <c:pt idx="1028">
                  <c:v>5.1964987437120801E-18</c:v>
                </c:pt>
                <c:pt idx="1029">
                  <c:v>5.1910452523029702E-18</c:v>
                </c:pt>
                <c:pt idx="1030">
                  <c:v>5.1856073079889297E-18</c:v>
                </c:pt>
                <c:pt idx="1031">
                  <c:v>5.1801848545137197E-18</c:v>
                </c:pt>
                <c:pt idx="1032">
                  <c:v>5.1747778358908804E-18</c:v>
                </c:pt>
                <c:pt idx="1033">
                  <c:v>5.16938619640229E-18</c:v>
                </c:pt>
                <c:pt idx="1034">
                  <c:v>5.1640098805965398E-18</c:v>
                </c:pt>
                <c:pt idx="1035">
                  <c:v>5.1586488332875E-18</c:v>
                </c:pt>
                <c:pt idx="1036">
                  <c:v>5.1533029995528301E-18</c:v>
                </c:pt>
                <c:pt idx="1037">
                  <c:v>5.1479723247324297E-18</c:v>
                </c:pt>
                <c:pt idx="1038">
                  <c:v>5.1426567544270399E-18</c:v>
                </c:pt>
                <c:pt idx="1039">
                  <c:v>5.1373562344967203E-18</c:v>
                </c:pt>
                <c:pt idx="1040">
                  <c:v>5.1320707110594197E-18</c:v>
                </c:pt>
                <c:pt idx="1041">
                  <c:v>5.1268001304894901E-18</c:v>
                </c:pt>
                <c:pt idx="1042">
                  <c:v>5.1215444394163398E-18</c:v>
                </c:pt>
                <c:pt idx="1043">
                  <c:v>5.1163035847229002E-18</c:v>
                </c:pt>
                <c:pt idx="1044">
                  <c:v>5.1110775135442502E-18</c:v>
                </c:pt>
                <c:pt idx="1045">
                  <c:v>5.10586617326621E-18</c:v>
                </c:pt>
                <c:pt idx="1046">
                  <c:v>5.1006695115239601E-18</c:v>
                </c:pt>
                <c:pt idx="1047">
                  <c:v>5.0954874762005999E-18</c:v>
                </c:pt>
                <c:pt idx="1048">
                  <c:v>5.0903200154258099E-18</c:v>
                </c:pt>
                <c:pt idx="1049">
                  <c:v>5.0851670775744402E-18</c:v>
                </c:pt>
                <c:pt idx="1050">
                  <c:v>5.0800286112651698E-18</c:v>
                </c:pt>
                <c:pt idx="1051">
                  <c:v>5.0749045653591598E-18</c:v>
                </c:pt>
                <c:pt idx="1052">
                  <c:v>5.0697948889586601E-18</c:v>
                </c:pt>
                <c:pt idx="1053">
                  <c:v>5.0646995314057297E-18</c:v>
                </c:pt>
                <c:pt idx="1054">
                  <c:v>5.0596184422808801E-18</c:v>
                </c:pt>
                <c:pt idx="1055">
                  <c:v>5.0545515714017201E-18</c:v>
                </c:pt>
                <c:pt idx="1056">
                  <c:v>5.0494988688217003E-18</c:v>
                </c:pt>
                <c:pt idx="1057">
                  <c:v>5.04446028482878E-18</c:v>
                </c:pt>
                <c:pt idx="1058">
                  <c:v>5.0394357699441303E-18</c:v>
                </c:pt>
                <c:pt idx="1059">
                  <c:v>5.0344252749208497E-18</c:v>
                </c:pt>
                <c:pt idx="1060">
                  <c:v>5.02942875074269E-18</c:v>
                </c:pt>
                <c:pt idx="1061">
                  <c:v>5.0244461486227703E-18</c:v>
                </c:pt>
                <c:pt idx="1062">
                  <c:v>5.01947742000231E-18</c:v>
                </c:pt>
                <c:pt idx="1063">
                  <c:v>5.0145225165494401E-18</c:v>
                </c:pt>
                <c:pt idx="1064">
                  <c:v>5.0095813901578301E-18</c:v>
                </c:pt>
                <c:pt idx="1065">
                  <c:v>5.0046539929455699E-18</c:v>
                </c:pt>
                <c:pt idx="1066">
                  <c:v>4.9997402772538798E-18</c:v>
                </c:pt>
                <c:pt idx="1067">
                  <c:v>4.9948401956458803E-18</c:v>
                </c:pt>
                <c:pt idx="1068">
                  <c:v>4.9899537009054198E-18</c:v>
                </c:pt>
                <c:pt idx="1069">
                  <c:v>4.9850807460358202E-18</c:v>
                </c:pt>
                <c:pt idx="1070">
                  <c:v>4.9802212842586998E-18</c:v>
                </c:pt>
                <c:pt idx="1071">
                  <c:v>4.9753752690127803E-18</c:v>
                </c:pt>
                <c:pt idx="1072">
                  <c:v>4.9705426539526998E-18</c:v>
                </c:pt>
                <c:pt idx="1073">
                  <c:v>4.9657233929478402E-18</c:v>
                </c:pt>
                <c:pt idx="1074">
                  <c:v>4.9609174400811203E-18</c:v>
                </c:pt>
                <c:pt idx="1075">
                  <c:v>4.95612474964792E-18</c:v>
                </c:pt>
                <c:pt idx="1076">
                  <c:v>4.9513452761548103E-18</c:v>
                </c:pt>
                <c:pt idx="1077">
                  <c:v>4.9465789743185098E-18</c:v>
                </c:pt>
                <c:pt idx="1078">
                  <c:v>4.9418257990646903E-18</c:v>
                </c:pt>
                <c:pt idx="1079">
                  <c:v>4.9370857055268203E-18</c:v>
                </c:pt>
                <c:pt idx="1080">
                  <c:v>4.9323586490451102E-18</c:v>
                </c:pt>
                <c:pt idx="1081">
                  <c:v>4.9276445851653198E-18</c:v>
                </c:pt>
                <c:pt idx="1082">
                  <c:v>4.9229434696377204E-18</c:v>
                </c:pt>
                <c:pt idx="1083">
                  <c:v>4.9182552584159103E-18</c:v>
                </c:pt>
                <c:pt idx="1084">
                  <c:v>4.9135799076557802E-18</c:v>
                </c:pt>
                <c:pt idx="1085">
                  <c:v>4.9089173737143801E-18</c:v>
                </c:pt>
                <c:pt idx="1086">
                  <c:v>4.9042676131488702E-18</c:v>
                </c:pt>
                <c:pt idx="1087">
                  <c:v>4.8996305827154103E-18</c:v>
                </c:pt>
                <c:pt idx="1088">
                  <c:v>4.8950062393681196E-18</c:v>
                </c:pt>
                <c:pt idx="1089">
                  <c:v>4.8903945402579804E-18</c:v>
                </c:pt>
                <c:pt idx="1090">
                  <c:v>4.8857954427318103E-18</c:v>
                </c:pt>
                <c:pt idx="1091">
                  <c:v>4.8812089043311796E-18</c:v>
                </c:pt>
                <c:pt idx="1092">
                  <c:v>4.8766348827914101E-18</c:v>
                </c:pt>
                <c:pt idx="1093">
                  <c:v>4.8720733360405197E-18</c:v>
                </c:pt>
                <c:pt idx="1094">
                  <c:v>4.8675242221981503E-18</c:v>
                </c:pt>
                <c:pt idx="1095">
                  <c:v>4.8629874995746E-18</c:v>
                </c:pt>
                <c:pt idx="1096">
                  <c:v>4.8584631266697902E-18</c:v>
                </c:pt>
                <c:pt idx="1097">
                  <c:v>4.8539510621722201E-18</c:v>
                </c:pt>
                <c:pt idx="1098">
                  <c:v>4.8494512649580097E-18</c:v>
                </c:pt>
                <c:pt idx="1099">
                  <c:v>4.8449636940898797E-18</c:v>
                </c:pt>
                <c:pt idx="1100">
                  <c:v>4.8404883088161299E-18</c:v>
                </c:pt>
                <c:pt idx="1101">
                  <c:v>4.8360250685697201E-18</c:v>
                </c:pt>
                <c:pt idx="1102">
                  <c:v>4.8315739329672003E-18</c:v>
                </c:pt>
                <c:pt idx="1103">
                  <c:v>4.8271348618078198E-18</c:v>
                </c:pt>
                <c:pt idx="1104">
                  <c:v>4.82270781507251E-18</c:v>
                </c:pt>
                <c:pt idx="1105">
                  <c:v>4.81829275292292E-18</c:v>
                </c:pt>
                <c:pt idx="1106">
                  <c:v>4.81388963570051E-18</c:v>
                </c:pt>
                <c:pt idx="1107">
                  <c:v>4.8094984239255103E-18</c:v>
                </c:pt>
                <c:pt idx="1108">
                  <c:v>4.8051190782960903E-18</c:v>
                </c:pt>
                <c:pt idx="1109">
                  <c:v>4.8007515596872996E-18</c:v>
                </c:pt>
                <c:pt idx="1110">
                  <c:v>4.7963958291502498E-18</c:v>
                </c:pt>
                <c:pt idx="1111">
                  <c:v>4.7920518479110799E-18</c:v>
                </c:pt>
                <c:pt idx="1112">
                  <c:v>4.7877195773701102E-18</c:v>
                </c:pt>
                <c:pt idx="1113">
                  <c:v>4.7833989791009199E-18</c:v>
                </c:pt>
                <c:pt idx="1114">
                  <c:v>4.7790900148493803E-18</c:v>
                </c:pt>
                <c:pt idx="1115">
                  <c:v>4.7747926465328198E-18</c:v>
                </c:pt>
                <c:pt idx="1116">
                  <c:v>4.7705068362390603E-18</c:v>
                </c:pt>
                <c:pt idx="1117">
                  <c:v>4.7662325462255901E-18</c:v>
                </c:pt>
                <c:pt idx="1118">
                  <c:v>4.76196973891862E-18</c:v>
                </c:pt>
                <c:pt idx="1119">
                  <c:v>4.7577183769122102E-18</c:v>
                </c:pt>
                <c:pt idx="1120">
                  <c:v>4.7534784229674297E-18</c:v>
                </c:pt>
                <c:pt idx="1121">
                  <c:v>4.7492498400114499E-18</c:v>
                </c:pt>
                <c:pt idx="1122">
                  <c:v>4.7450325911366799E-18</c:v>
                </c:pt>
                <c:pt idx="1123">
                  <c:v>4.7408266395999E-18</c:v>
                </c:pt>
                <c:pt idx="1124">
                  <c:v>4.7366319488214397E-18</c:v>
                </c:pt>
                <c:pt idx="1125">
                  <c:v>4.7324484823842997E-18</c:v>
                </c:pt>
                <c:pt idx="1126">
                  <c:v>4.7282762040332901E-18</c:v>
                </c:pt>
                <c:pt idx="1127">
                  <c:v>4.7241150776742297E-18</c:v>
                </c:pt>
                <c:pt idx="1128">
                  <c:v>4.7199650673730797E-18</c:v>
                </c:pt>
                <c:pt idx="1129">
                  <c:v>4.71582613735512E-18</c:v>
                </c:pt>
                <c:pt idx="1130">
                  <c:v>4.7116982520041503E-18</c:v>
                </c:pt>
                <c:pt idx="1131">
                  <c:v>4.7075813758616001E-18</c:v>
                </c:pt>
                <c:pt idx="1132">
                  <c:v>4.7034754736258201E-18</c:v>
                </c:pt>
                <c:pt idx="1133">
                  <c:v>4.6993805101511601E-18</c:v>
                </c:pt>
                <c:pt idx="1134">
                  <c:v>4.6952964504472502E-18</c:v>
                </c:pt>
                <c:pt idx="1135">
                  <c:v>4.6912232596781299E-18</c:v>
                </c:pt>
                <c:pt idx="1136">
                  <c:v>4.6871609031615197E-18</c:v>
                </c:pt>
                <c:pt idx="1137">
                  <c:v>4.6831093463679899E-18</c:v>
                </c:pt>
                <c:pt idx="1138">
                  <c:v>4.6790685549201503E-18</c:v>
                </c:pt>
                <c:pt idx="1139">
                  <c:v>4.6750384945919501E-18</c:v>
                </c:pt>
                <c:pt idx="1140">
                  <c:v>4.6710191313078197E-18</c:v>
                </c:pt>
                <c:pt idx="1141">
                  <c:v>4.6670104311419403E-18</c:v>
                </c:pt>
                <c:pt idx="1142">
                  <c:v>4.6630123603174501E-18</c:v>
                </c:pt>
                <c:pt idx="1143">
                  <c:v>4.6590248852057196E-18</c:v>
                </c:pt>
                <c:pt idx="1144">
                  <c:v>4.6550479723255599E-18</c:v>
                </c:pt>
                <c:pt idx="1145">
                  <c:v>4.6510815883424801E-18</c:v>
                </c:pt>
                <c:pt idx="1146">
                  <c:v>4.6471257000679403E-18</c:v>
                </c:pt>
                <c:pt idx="1147">
                  <c:v>4.6431802744586201E-18</c:v>
                </c:pt>
                <c:pt idx="1148">
                  <c:v>4.6392452786156302E-18</c:v>
                </c:pt>
                <c:pt idx="1149">
                  <c:v>4.6353206797838404E-18</c:v>
                </c:pt>
                <c:pt idx="1150">
                  <c:v>4.6314064453511098E-18</c:v>
                </c:pt>
                <c:pt idx="1151">
                  <c:v>4.6275025428475499E-18</c:v>
                </c:pt>
                <c:pt idx="1152">
                  <c:v>4.6236089399448498E-18</c:v>
                </c:pt>
                <c:pt idx="1153">
                  <c:v>4.6197256044555099E-18</c:v>
                </c:pt>
                <c:pt idx="1154">
                  <c:v>4.6158525043321401E-18</c:v>
                </c:pt>
                <c:pt idx="1155">
                  <c:v>4.6119896076667796E-18</c:v>
                </c:pt>
                <c:pt idx="1156">
                  <c:v>4.6081368826901501E-18</c:v>
                </c:pt>
                <c:pt idx="1157">
                  <c:v>4.6042942977709701E-18</c:v>
                </c:pt>
                <c:pt idx="1158">
                  <c:v>4.6004618214152897E-18</c:v>
                </c:pt>
                <c:pt idx="1159">
                  <c:v>4.5966394222657102E-18</c:v>
                </c:pt>
                <c:pt idx="1160">
                  <c:v>4.5928270691008201E-18</c:v>
                </c:pt>
                <c:pt idx="1161">
                  <c:v>4.5890247308344E-18</c:v>
                </c:pt>
                <c:pt idx="1162">
                  <c:v>4.5852323765147904E-18</c:v>
                </c:pt>
                <c:pt idx="1163">
                  <c:v>4.5814499753242202E-18</c:v>
                </c:pt>
                <c:pt idx="1164">
                  <c:v>4.5776774965781403E-18</c:v>
                </c:pt>
                <c:pt idx="1165">
                  <c:v>4.5739149097245002E-18</c:v>
                </c:pt>
                <c:pt idx="1166">
                  <c:v>4.5701621843431501E-18</c:v>
                </c:pt>
                <c:pt idx="1167">
                  <c:v>4.56641929014513E-18</c:v>
                </c:pt>
                <c:pt idx="1168">
                  <c:v>4.5626861969720702E-18</c:v>
                </c:pt>
                <c:pt idx="1169">
                  <c:v>4.5589628747954697E-18</c:v>
                </c:pt>
                <c:pt idx="1170">
                  <c:v>4.5552492937161003E-18</c:v>
                </c:pt>
                <c:pt idx="1171">
                  <c:v>4.5515454239633199E-18</c:v>
                </c:pt>
                <c:pt idx="1172">
                  <c:v>4.5478512358944797E-18</c:v>
                </c:pt>
                <c:pt idx="1173">
                  <c:v>4.5441666999942502E-18</c:v>
                </c:pt>
                <c:pt idx="1174">
                  <c:v>4.5404917868739899E-18</c:v>
                </c:pt>
                <c:pt idx="1175">
                  <c:v>4.5368264672711199E-18</c:v>
                </c:pt>
                <c:pt idx="1176">
                  <c:v>4.5331707120485104E-18</c:v>
                </c:pt>
                <c:pt idx="1177">
                  <c:v>4.52952449219384E-18</c:v>
                </c:pt>
                <c:pt idx="1178">
                  <c:v>4.5258877788190003E-18</c:v>
                </c:pt>
                <c:pt idx="1179">
                  <c:v>4.5222605431594301E-18</c:v>
                </c:pt>
                <c:pt idx="1180">
                  <c:v>4.5186427565735798E-18</c:v>
                </c:pt>
                <c:pt idx="1181">
                  <c:v>4.5150343905422302E-18</c:v>
                </c:pt>
                <c:pt idx="1182">
                  <c:v>4.5114354166679204E-18</c:v>
                </c:pt>
                <c:pt idx="1183">
                  <c:v>4.5078458066743601E-18</c:v>
                </c:pt>
                <c:pt idx="1184">
                  <c:v>4.5042655324058204E-18</c:v>
                </c:pt>
                <c:pt idx="1185">
                  <c:v>4.5006945658264996E-18</c:v>
                </c:pt>
                <c:pt idx="1186">
                  <c:v>4.4971328790200102E-18</c:v>
                </c:pt>
                <c:pt idx="1187">
                  <c:v>4.4935804441887203E-18</c:v>
                </c:pt>
                <c:pt idx="1188">
                  <c:v>4.4900372336532396E-18</c:v>
                </c:pt>
                <c:pt idx="1189">
                  <c:v>4.4865032198517402E-18</c:v>
                </c:pt>
                <c:pt idx="1190">
                  <c:v>4.4829783753394901E-18</c:v>
                </c:pt>
                <c:pt idx="1191">
                  <c:v>4.4794626727881997E-18</c:v>
                </c:pt>
                <c:pt idx="1192">
                  <c:v>4.4759560849854997E-18</c:v>
                </c:pt>
                <c:pt idx="1193">
                  <c:v>4.4724585848343399E-18</c:v>
                </c:pt>
                <c:pt idx="1194">
                  <c:v>4.4689701453524403E-18</c:v>
                </c:pt>
                <c:pt idx="1195">
                  <c:v>4.4654907396717401E-18</c:v>
                </c:pt>
                <c:pt idx="1196">
                  <c:v>4.4620203410378198E-18</c:v>
                </c:pt>
                <c:pt idx="1197">
                  <c:v>4.4585589228093698E-18</c:v>
                </c:pt>
                <c:pt idx="1198">
                  <c:v>4.4551064584576096E-18</c:v>
                </c:pt>
                <c:pt idx="1199">
                  <c:v>4.45166292156578E-18</c:v>
                </c:pt>
                <c:pt idx="1200">
                  <c:v>4.4482282858285697E-18</c:v>
                </c:pt>
                <c:pt idx="1201">
                  <c:v>4.4448025250515699E-18</c:v>
                </c:pt>
                <c:pt idx="1202">
                  <c:v>4.4413856131507703E-18</c:v>
                </c:pt>
                <c:pt idx="1203">
                  <c:v>4.4379775241519897E-18</c:v>
                </c:pt>
                <c:pt idx="1204">
                  <c:v>4.4345782321903601E-18</c:v>
                </c:pt>
                <c:pt idx="1205">
                  <c:v>4.4311877115097802E-18</c:v>
                </c:pt>
                <c:pt idx="1206">
                  <c:v>4.42780593646243E-18</c:v>
                </c:pt>
                <c:pt idx="1207">
                  <c:v>4.4244328815081903E-18</c:v>
                </c:pt>
                <c:pt idx="1208">
                  <c:v>4.4210685212141903E-18</c:v>
                </c:pt>
                <c:pt idx="1209">
                  <c:v>4.4177128302542199E-18</c:v>
                </c:pt>
                <c:pt idx="1210">
                  <c:v>4.4143657834082797E-18</c:v>
                </c:pt>
                <c:pt idx="1211">
                  <c:v>4.4110273555620199E-18</c:v>
                </c:pt>
                <c:pt idx="1212">
                  <c:v>4.4076975217062702E-18</c:v>
                </c:pt>
                <c:pt idx="1213">
                  <c:v>4.4043762569365101E-18</c:v>
                </c:pt>
                <c:pt idx="1214">
                  <c:v>4.4010635364523801E-18</c:v>
                </c:pt>
                <c:pt idx="1215">
                  <c:v>4.3977593355571699E-18</c:v>
                </c:pt>
                <c:pt idx="1216">
                  <c:v>4.3944636296573403E-18</c:v>
                </c:pt>
                <c:pt idx="1217">
                  <c:v>4.3911763942620003E-18</c:v>
                </c:pt>
                <c:pt idx="1218">
                  <c:v>4.3878976049824798E-18</c:v>
                </c:pt>
                <c:pt idx="1219">
                  <c:v>4.3846272375317398E-18</c:v>
                </c:pt>
                <c:pt idx="1220">
                  <c:v>4.3813652677239898E-18</c:v>
                </c:pt>
                <c:pt idx="1221">
                  <c:v>4.3781116714741299E-18</c:v>
                </c:pt>
                <c:pt idx="1222">
                  <c:v>4.3748664247973398E-18</c:v>
                </c:pt>
                <c:pt idx="1223">
                  <c:v>4.3716295038085097E-18</c:v>
                </c:pt>
                <c:pt idx="1224">
                  <c:v>4.3684008847218802E-18</c:v>
                </c:pt>
                <c:pt idx="1225">
                  <c:v>4.3651805438504697E-18</c:v>
                </c:pt>
                <c:pt idx="1226">
                  <c:v>4.36196845760566E-18</c:v>
                </c:pt>
                <c:pt idx="1227">
                  <c:v>4.3587646024967296E-18</c:v>
                </c:pt>
                <c:pt idx="1228">
                  <c:v>4.3555689551303596E-18</c:v>
                </c:pt>
                <c:pt idx="1229">
                  <c:v>4.3523814922102102E-18</c:v>
                </c:pt>
                <c:pt idx="1230">
                  <c:v>4.3492021905364199E-18</c:v>
                </c:pt>
                <c:pt idx="1231">
                  <c:v>4.3460310270052003E-18</c:v>
                </c:pt>
                <c:pt idx="1232">
                  <c:v>4.3428679786083399E-18</c:v>
                </c:pt>
                <c:pt idx="1233">
                  <c:v>4.3397130224327797E-18</c:v>
                </c:pt>
                <c:pt idx="1234">
                  <c:v>4.3365661356601496E-18</c:v>
                </c:pt>
                <c:pt idx="1235">
                  <c:v>4.3334272955663398E-18</c:v>
                </c:pt>
                <c:pt idx="1236">
                  <c:v>4.3302964795210401E-18</c:v>
                </c:pt>
                <c:pt idx="1237">
                  <c:v>4.3271736649873103E-18</c:v>
                </c:pt>
                <c:pt idx="1238">
                  <c:v>4.3240588295211502E-18</c:v>
                </c:pt>
                <c:pt idx="1239">
                  <c:v>4.3209519507710203E-18</c:v>
                </c:pt>
                <c:pt idx="1240">
                  <c:v>4.31785300647748E-18</c:v>
                </c:pt>
                <c:pt idx="1241">
                  <c:v>4.3147619744727103E-18</c:v>
                </c:pt>
                <c:pt idx="1242">
                  <c:v>4.31167883268009E-18</c:v>
                </c:pt>
                <c:pt idx="1243">
                  <c:v>4.3086035591137597E-18</c:v>
                </c:pt>
                <c:pt idx="1244">
                  <c:v>4.3055361318782502E-18</c:v>
                </c:pt>
                <c:pt idx="1245">
                  <c:v>4.3024765291679902E-18</c:v>
                </c:pt>
                <c:pt idx="1246">
                  <c:v>4.2994247292669499E-18</c:v>
                </c:pt>
                <c:pt idx="1247">
                  <c:v>4.2963807105481797E-18</c:v>
                </c:pt>
                <c:pt idx="1248">
                  <c:v>4.2933444514734402E-18</c:v>
                </c:pt>
                <c:pt idx="1249">
                  <c:v>4.2903159305927197E-18</c:v>
                </c:pt>
                <c:pt idx="1250">
                  <c:v>4.28729512654392E-18</c:v>
                </c:pt>
                <c:pt idx="1251">
                  <c:v>4.2842820180523799E-18</c:v>
                </c:pt>
                <c:pt idx="1252">
                  <c:v>4.2812765839304897E-18</c:v>
                </c:pt>
                <c:pt idx="1253">
                  <c:v>4.2782788030772901E-18</c:v>
                </c:pt>
                <c:pt idx="1254">
                  <c:v>4.2752886544780698E-18</c:v>
                </c:pt>
                <c:pt idx="1255">
                  <c:v>4.2723061172039899E-18</c:v>
                </c:pt>
                <c:pt idx="1256">
                  <c:v>4.2693311704116298E-18</c:v>
                </c:pt>
                <c:pt idx="1257">
                  <c:v>4.26636379334269E-18</c:v>
                </c:pt>
                <c:pt idx="1258">
                  <c:v>4.2634039653234899E-18</c:v>
                </c:pt>
                <c:pt idx="1259">
                  <c:v>4.2604516657646697E-18</c:v>
                </c:pt>
                <c:pt idx="1260">
                  <c:v>4.25750687416073E-18</c:v>
                </c:pt>
                <c:pt idx="1261">
                  <c:v>4.2545695700897198E-18</c:v>
                </c:pt>
                <c:pt idx="1262">
                  <c:v>4.2516397332128104E-18</c:v>
                </c:pt>
                <c:pt idx="1263">
                  <c:v>4.2487173432738996E-18</c:v>
                </c:pt>
                <c:pt idx="1264">
                  <c:v>4.2458023800992697E-18</c:v>
                </c:pt>
                <c:pt idx="1265">
                  <c:v>4.2428948235972202E-18</c:v>
                </c:pt>
                <c:pt idx="1266">
                  <c:v>4.2399946537576303E-18</c:v>
                </c:pt>
                <c:pt idx="1267">
                  <c:v>4.2371018506516603E-18</c:v>
                </c:pt>
                <c:pt idx="1268">
                  <c:v>4.2342163944313301E-18</c:v>
                </c:pt>
                <c:pt idx="1269">
                  <c:v>4.23133826532919E-18</c:v>
                </c:pt>
                <c:pt idx="1270">
                  <c:v>4.2284674436579201E-18</c:v>
                </c:pt>
                <c:pt idx="1271">
                  <c:v>4.22560390980998E-18</c:v>
                </c:pt>
                <c:pt idx="1272">
                  <c:v>4.2227476442572502E-18</c:v>
                </c:pt>
                <c:pt idx="1273">
                  <c:v>4.2198986275506903E-18</c:v>
                </c:pt>
                <c:pt idx="1274">
                  <c:v>4.2170568403199302E-18</c:v>
                </c:pt>
                <c:pt idx="1275">
                  <c:v>4.2142222632729797E-18</c:v>
                </c:pt>
                <c:pt idx="1276">
                  <c:v>4.2113948771958003E-18</c:v>
                </c:pt>
                <c:pt idx="1277">
                  <c:v>4.2085746629520399E-18</c:v>
                </c:pt>
                <c:pt idx="1278">
                  <c:v>4.2057616014825997E-18</c:v>
                </c:pt>
                <c:pt idx="1279">
                  <c:v>4.2029556738053299E-18</c:v>
                </c:pt>
                <c:pt idx="1280">
                  <c:v>4.2001568610146997E-18</c:v>
                </c:pt>
                <c:pt idx="1281">
                  <c:v>4.1973651442814099E-18</c:v>
                </c:pt>
                <c:pt idx="1282">
                  <c:v>4.1945805048520603E-18</c:v>
                </c:pt>
                <c:pt idx="1283">
                  <c:v>4.1918029240488499E-18</c:v>
                </c:pt>
                <c:pt idx="1284">
                  <c:v>4.1890323832691797E-18</c:v>
                </c:pt>
                <c:pt idx="1285">
                  <c:v>4.1862688639853603E-18</c:v>
                </c:pt>
                <c:pt idx="1286">
                  <c:v>4.1835123477442603E-18</c:v>
                </c:pt>
                <c:pt idx="1287">
                  <c:v>4.1807628161669697E-18</c:v>
                </c:pt>
                <c:pt idx="1288">
                  <c:v>4.1780202509484798E-18</c:v>
                </c:pt>
                <c:pt idx="1289">
                  <c:v>4.1752846338573399E-18</c:v>
                </c:pt>
                <c:pt idx="1290">
                  <c:v>4.1725559467353501E-18</c:v>
                </c:pt>
                <c:pt idx="1291">
                  <c:v>4.1698341714971801E-18</c:v>
                </c:pt>
                <c:pt idx="1292">
                  <c:v>4.1671192901301502E-18</c:v>
                </c:pt>
                <c:pt idx="1293">
                  <c:v>4.1644112846938001E-18</c:v>
                </c:pt>
                <c:pt idx="1294">
                  <c:v>4.1617101373196298E-18</c:v>
                </c:pt>
                <c:pt idx="1295">
                  <c:v>4.1590158302107802E-18</c:v>
                </c:pt>
                <c:pt idx="1296">
                  <c:v>4.1563283456416799E-18</c:v>
                </c:pt>
                <c:pt idx="1297">
                  <c:v>4.1536476659577599E-18</c:v>
                </c:pt>
                <c:pt idx="1298">
                  <c:v>4.1509737735751403E-18</c:v>
                </c:pt>
                <c:pt idx="1299">
                  <c:v>4.1483066509802901E-18</c:v>
                </c:pt>
                <c:pt idx="1300">
                  <c:v>4.1456462807297598E-18</c:v>
                </c:pt>
                <c:pt idx="1301">
                  <c:v>4.1429926454498301E-18</c:v>
                </c:pt>
                <c:pt idx="1302">
                  <c:v>4.1403457278362501E-18</c:v>
                </c:pt>
                <c:pt idx="1303">
                  <c:v>4.1377055106538897E-18</c:v>
                </c:pt>
                <c:pt idx="1304">
                  <c:v>4.1350719767364598E-18</c:v>
                </c:pt>
                <c:pt idx="1305">
                  <c:v>4.1324451089862001E-18</c:v>
                </c:pt>
                <c:pt idx="1306">
                  <c:v>4.1298248903736004E-18</c:v>
                </c:pt>
                <c:pt idx="1307">
                  <c:v>4.1272113039370503E-18</c:v>
                </c:pt>
                <c:pt idx="1308">
                  <c:v>4.1246043327826299E-18</c:v>
                </c:pt>
                <c:pt idx="1309">
                  <c:v>4.1220039600837103E-18</c:v>
                </c:pt>
                <c:pt idx="1310">
                  <c:v>4.1194101690807598E-18</c:v>
                </c:pt>
                <c:pt idx="1311">
                  <c:v>4.11682294308097E-18</c:v>
                </c:pt>
                <c:pt idx="1312">
                  <c:v>4.1142422654579997E-18</c:v>
                </c:pt>
                <c:pt idx="1313">
                  <c:v>4.1116681196517201E-18</c:v>
                </c:pt>
                <c:pt idx="1314">
                  <c:v>4.1091004891678602E-18</c:v>
                </c:pt>
                <c:pt idx="1315">
                  <c:v>4.1065393575777599E-18</c:v>
                </c:pt>
                <c:pt idx="1316">
                  <c:v>4.1039847085180998E-18</c:v>
                </c:pt>
                <c:pt idx="1317">
                  <c:v>4.1014365256905699E-18</c:v>
                </c:pt>
                <c:pt idx="1318">
                  <c:v>4.0988947928616299E-18</c:v>
                </c:pt>
                <c:pt idx="1319">
                  <c:v>4.0963594938622398E-18</c:v>
                </c:pt>
                <c:pt idx="1320">
                  <c:v>4.0938306125875298E-18</c:v>
                </c:pt>
                <c:pt idx="1321">
                  <c:v>4.0913081329965598E-18</c:v>
                </c:pt>
                <c:pt idx="1322">
                  <c:v>4.0887920391120498E-18</c:v>
                </c:pt>
                <c:pt idx="1323">
                  <c:v>4.0862823150200699E-18</c:v>
                </c:pt>
                <c:pt idx="1324">
                  <c:v>4.0837789448698301E-18</c:v>
                </c:pt>
                <c:pt idx="1325">
                  <c:v>4.0812819128733401E-18</c:v>
                </c:pt>
                <c:pt idx="1326">
                  <c:v>4.0787912033051801E-18</c:v>
                </c:pt>
                <c:pt idx="1327">
                  <c:v>4.0763068005022402E-18</c:v>
                </c:pt>
                <c:pt idx="1328">
                  <c:v>4.0738286888634101E-18</c:v>
                </c:pt>
                <c:pt idx="1329">
                  <c:v>4.0713568528493703E-18</c:v>
                </c:pt>
                <c:pt idx="1330">
                  <c:v>4.0688912769822901E-18</c:v>
                </c:pt>
                <c:pt idx="1331">
                  <c:v>4.0664319458455701E-18</c:v>
                </c:pt>
                <c:pt idx="1332">
                  <c:v>4.0639788440836099E-18</c:v>
                </c:pt>
                <c:pt idx="1333">
                  <c:v>4.0615319564015098E-18</c:v>
                </c:pt>
                <c:pt idx="1334">
                  <c:v>4.0590912675648303E-18</c:v>
                </c:pt>
                <c:pt idx="1335">
                  <c:v>4.0566567623993497E-18</c:v>
                </c:pt>
                <c:pt idx="1336">
                  <c:v>4.0542284257907803E-18</c:v>
                </c:pt>
                <c:pt idx="1337">
                  <c:v>4.0518062426845299E-18</c:v>
                </c:pt>
                <c:pt idx="1338">
                  <c:v>4.0493901980854597E-18</c:v>
                </c:pt>
                <c:pt idx="1339">
                  <c:v>4.0469802770576303E-18</c:v>
                </c:pt>
                <c:pt idx="1340">
                  <c:v>4.04457646472402E-18</c:v>
                </c:pt>
                <c:pt idx="1341">
                  <c:v>4.0421787462663197E-18</c:v>
                </c:pt>
                <c:pt idx="1342">
                  <c:v>4.03978710692466E-18</c:v>
                </c:pt>
                <c:pt idx="1343">
                  <c:v>4.0374015319973799E-18</c:v>
                </c:pt>
                <c:pt idx="1344">
                  <c:v>4.0350220068407696E-18</c:v>
                </c:pt>
                <c:pt idx="1345">
                  <c:v>4.0326485168688397E-18</c:v>
                </c:pt>
                <c:pt idx="1346">
                  <c:v>4.0302810475530701E-18</c:v>
                </c:pt>
                <c:pt idx="1347">
                  <c:v>4.0279195844221597E-18</c:v>
                </c:pt>
                <c:pt idx="1348">
                  <c:v>4.0255641130618301E-18</c:v>
                </c:pt>
                <c:pt idx="1349">
                  <c:v>4.0232146191145302E-18</c:v>
                </c:pt>
                <c:pt idx="1350">
                  <c:v>4.0208710882792401E-18</c:v>
                </c:pt>
                <c:pt idx="1351">
                  <c:v>4.0185335063112297E-18</c:v>
                </c:pt>
                <c:pt idx="1352">
                  <c:v>4.0162018590218002E-18</c:v>
                </c:pt>
                <c:pt idx="1353">
                  <c:v>4.0138761322780802E-18</c:v>
                </c:pt>
                <c:pt idx="1354">
                  <c:v>4.0115563120027998E-18</c:v>
                </c:pt>
                <c:pt idx="1355">
                  <c:v>4.0092423841740103E-18</c:v>
                </c:pt>
                <c:pt idx="1356">
                  <c:v>4.0069343348249001E-18</c:v>
                </c:pt>
                <c:pt idx="1357">
                  <c:v>4.0046321500435798E-18</c:v>
                </c:pt>
                <c:pt idx="1358">
                  <c:v>4.0023358159728001E-18</c:v>
                </c:pt>
                <c:pt idx="1359">
                  <c:v>4.00004531880976E-18</c:v>
                </c:pt>
                <c:pt idx="1360">
                  <c:v>3.9977606448059097E-18</c:v>
                </c:pt>
                <c:pt idx="1361">
                  <c:v>3.9954817802666602E-18</c:v>
                </c:pt>
                <c:pt idx="1362">
                  <c:v>3.9932087115512203E-18</c:v>
                </c:pt>
                <c:pt idx="1363">
                  <c:v>3.9909414250723502E-18</c:v>
                </c:pt>
                <c:pt idx="1364">
                  <c:v>3.9886799072961402E-18</c:v>
                </c:pt>
                <c:pt idx="1365">
                  <c:v>3.9864241447418202E-18</c:v>
                </c:pt>
                <c:pt idx="1366">
                  <c:v>3.9841741239814801E-18</c:v>
                </c:pt>
                <c:pt idx="1367">
                  <c:v>3.9819298316399401E-18</c:v>
                </c:pt>
                <c:pt idx="1368">
                  <c:v>3.9796912543944603E-18</c:v>
                </c:pt>
                <c:pt idx="1369">
                  <c:v>3.9774583789745701E-18</c:v>
                </c:pt>
                <c:pt idx="1370">
                  <c:v>3.9752311921618301E-18</c:v>
                </c:pt>
                <c:pt idx="1371">
                  <c:v>3.9730096807896504E-18</c:v>
                </c:pt>
                <c:pt idx="1372">
                  <c:v>3.9707938317430497E-18</c:v>
                </c:pt>
                <c:pt idx="1373">
                  <c:v>3.9685836319584599E-18</c:v>
                </c:pt>
                <c:pt idx="1374">
                  <c:v>3.9663790684235202E-18</c:v>
                </c:pt>
                <c:pt idx="1375">
                  <c:v>3.9641801281768699E-18</c:v>
                </c:pt>
                <c:pt idx="1376">
                  <c:v>3.9619867983079499E-18</c:v>
                </c:pt>
                <c:pt idx="1377">
                  <c:v>3.9597990659567497E-18</c:v>
                </c:pt>
                <c:pt idx="1378">
                  <c:v>3.9576169183136803E-18</c:v>
                </c:pt>
                <c:pt idx="1379">
                  <c:v>3.9554403426193197E-18</c:v>
                </c:pt>
                <c:pt idx="1380">
                  <c:v>3.9532693261642203E-18</c:v>
                </c:pt>
                <c:pt idx="1381">
                  <c:v>3.95110385628872E-18</c:v>
                </c:pt>
                <c:pt idx="1382">
                  <c:v>3.9489439203827301E-18</c:v>
                </c:pt>
                <c:pt idx="1383">
                  <c:v>3.9467895058855396E-18</c:v>
                </c:pt>
                <c:pt idx="1384">
                  <c:v>3.9446406002856398E-18</c:v>
                </c:pt>
                <c:pt idx="1385">
                  <c:v>3.9424971911204803E-18</c:v>
                </c:pt>
                <c:pt idx="1386">
                  <c:v>3.9403592659763197E-18</c:v>
                </c:pt>
                <c:pt idx="1387">
                  <c:v>3.9382268124880096E-18</c:v>
                </c:pt>
                <c:pt idx="1388">
                  <c:v>3.9360998183387998E-18</c:v>
                </c:pt>
                <c:pt idx="1389">
                  <c:v>3.9339782712601699E-18</c:v>
                </c:pt>
                <c:pt idx="1390">
                  <c:v>3.9318621590315997E-18</c:v>
                </c:pt>
                <c:pt idx="1391">
                  <c:v>3.9297514694804101E-18</c:v>
                </c:pt>
                <c:pt idx="1392">
                  <c:v>3.9276461904815602E-18</c:v>
                </c:pt>
                <c:pt idx="1393">
                  <c:v>3.92554630995747E-18</c:v>
                </c:pt>
                <c:pt idx="1394">
                  <c:v>3.9234518158778097E-18</c:v>
                </c:pt>
                <c:pt idx="1395">
                  <c:v>3.9213626962593499E-18</c:v>
                </c:pt>
                <c:pt idx="1396">
                  <c:v>3.9192789391657301E-18</c:v>
                </c:pt>
                <c:pt idx="1397">
                  <c:v>3.9172005327073302E-18</c:v>
                </c:pt>
                <c:pt idx="1398">
                  <c:v>3.9151274650410301E-18</c:v>
                </c:pt>
                <c:pt idx="1399">
                  <c:v>3.9130597243700798E-18</c:v>
                </c:pt>
                <c:pt idx="1400">
                  <c:v>3.91099729894388E-18</c:v>
                </c:pt>
                <c:pt idx="1401">
                  <c:v>3.90894017705781E-18</c:v>
                </c:pt>
                <c:pt idx="1402">
                  <c:v>3.9068883470530598E-18</c:v>
                </c:pt>
                <c:pt idx="1403">
                  <c:v>3.9048417973164497E-18</c:v>
                </c:pt>
                <c:pt idx="1404">
                  <c:v>3.9028005162802297E-18</c:v>
                </c:pt>
                <c:pt idx="1405">
                  <c:v>3.9007644924219599E-18</c:v>
                </c:pt>
                <c:pt idx="1406">
                  <c:v>3.8987337142642497E-18</c:v>
                </c:pt>
                <c:pt idx="1407">
                  <c:v>3.8967081703746702E-18</c:v>
                </c:pt>
                <c:pt idx="1408">
                  <c:v>3.8946878493655097E-18</c:v>
                </c:pt>
                <c:pt idx="1409">
                  <c:v>3.8926727398936502E-18</c:v>
                </c:pt>
                <c:pt idx="1410">
                  <c:v>3.8906628306603802E-18</c:v>
                </c:pt>
                <c:pt idx="1411">
                  <c:v>3.8886581104111999E-18</c:v>
                </c:pt>
                <c:pt idx="1412">
                  <c:v>3.8866585679356701E-18</c:v>
                </c:pt>
                <c:pt idx="1413">
                  <c:v>3.88466419206728E-18</c:v>
                </c:pt>
                <c:pt idx="1414">
                  <c:v>3.88267497168322E-18</c:v>
                </c:pt>
                <c:pt idx="1415">
                  <c:v>3.88069089570422E-18</c:v>
                </c:pt>
                <c:pt idx="1416">
                  <c:v>3.8787119530944303E-18</c:v>
                </c:pt>
                <c:pt idx="1417">
                  <c:v>3.8767381328612096E-18</c:v>
                </c:pt>
                <c:pt idx="1418">
                  <c:v>3.87476942405499E-18</c:v>
                </c:pt>
                <c:pt idx="1419">
                  <c:v>3.8728058157690799E-18</c:v>
                </c:pt>
                <c:pt idx="1420">
                  <c:v>3.8708472971395304E-18</c:v>
                </c:pt>
                <c:pt idx="1421">
                  <c:v>3.8688938573449701E-18</c:v>
                </c:pt>
                <c:pt idx="1422">
                  <c:v>3.86694548560644E-18</c:v>
                </c:pt>
                <c:pt idx="1423">
                  <c:v>3.8650021711872003E-18</c:v>
                </c:pt>
                <c:pt idx="1424">
                  <c:v>3.8630639033926397E-18</c:v>
                </c:pt>
                <c:pt idx="1425">
                  <c:v>3.86113067157006E-18</c:v>
                </c:pt>
                <c:pt idx="1426">
                  <c:v>3.8592024651085202E-18</c:v>
                </c:pt>
                <c:pt idx="1427">
                  <c:v>3.85727927343873E-18</c:v>
                </c:pt>
                <c:pt idx="1428">
                  <c:v>3.8553610860328199E-18</c:v>
                </c:pt>
                <c:pt idx="1429">
                  <c:v>3.8534478924042501E-18</c:v>
                </c:pt>
                <c:pt idx="1430">
                  <c:v>3.85153968210763E-18</c:v>
                </c:pt>
                <c:pt idx="1431">
                  <c:v>3.8496364447385501E-18</c:v>
                </c:pt>
                <c:pt idx="1432">
                  <c:v>3.8477381699334502E-18</c:v>
                </c:pt>
                <c:pt idx="1433">
                  <c:v>3.8458448473694699E-18</c:v>
                </c:pt>
                <c:pt idx="1434">
                  <c:v>3.8439564667642803E-18</c:v>
                </c:pt>
                <c:pt idx="1435">
                  <c:v>3.84207301787592E-18</c:v>
                </c:pt>
                <c:pt idx="1436">
                  <c:v>3.8401944905027004E-18</c:v>
                </c:pt>
                <c:pt idx="1437">
                  <c:v>3.8383208744830098E-18</c:v>
                </c:pt>
                <c:pt idx="1438">
                  <c:v>3.8364521596951604E-18</c:v>
                </c:pt>
                <c:pt idx="1439">
                  <c:v>3.8345883360572902E-18</c:v>
                </c:pt>
                <c:pt idx="1440">
                  <c:v>3.83272939352716E-18</c:v>
                </c:pt>
                <c:pt idx="1441">
                  <c:v>3.8308753221020403E-18</c:v>
                </c:pt>
                <c:pt idx="1442">
                  <c:v>3.8290261118185502E-18</c:v>
                </c:pt>
                <c:pt idx="1443">
                  <c:v>3.8271817527525398E-18</c:v>
                </c:pt>
                <c:pt idx="1444">
                  <c:v>3.8253422350189103E-18</c:v>
                </c:pt>
                <c:pt idx="1445">
                  <c:v>3.8235075487714902E-18</c:v>
                </c:pt>
                <c:pt idx="1446">
                  <c:v>3.8216776842029099E-18</c:v>
                </c:pt>
                <c:pt idx="1447">
                  <c:v>3.8198526315444103E-18</c:v>
                </c:pt>
                <c:pt idx="1448">
                  <c:v>3.8180323810657597E-18</c:v>
                </c:pt>
                <c:pt idx="1449">
                  <c:v>3.81621692307507E-18</c:v>
                </c:pt>
                <c:pt idx="1450">
                  <c:v>3.8144062479186998E-18</c:v>
                </c:pt>
                <c:pt idx="1451">
                  <c:v>3.8126003459810803E-18</c:v>
                </c:pt>
                <c:pt idx="1452">
                  <c:v>3.8107992076845802E-18</c:v>
                </c:pt>
                <c:pt idx="1453">
                  <c:v>3.80900282348939E-18</c:v>
                </c:pt>
                <c:pt idx="1454">
                  <c:v>3.8072111838933702E-18</c:v>
                </c:pt>
                <c:pt idx="1455">
                  <c:v>3.8054242794319203E-18</c:v>
                </c:pt>
                <c:pt idx="1456">
                  <c:v>3.8036421006778398E-18</c:v>
                </c:pt>
                <c:pt idx="1457">
                  <c:v>3.8018646382412201E-18</c:v>
                </c:pt>
                <c:pt idx="1458">
                  <c:v>3.8000918827692602E-18</c:v>
                </c:pt>
                <c:pt idx="1459">
                  <c:v>3.7983238249461698E-18</c:v>
                </c:pt>
                <c:pt idx="1460">
                  <c:v>3.7965604554930597E-18</c:v>
                </c:pt>
                <c:pt idx="1461">
                  <c:v>3.7948017651677402E-18</c:v>
                </c:pt>
                <c:pt idx="1462">
                  <c:v>3.7930477447646598E-18</c:v>
                </c:pt>
                <c:pt idx="1463">
                  <c:v>3.7912983851147397E-18</c:v>
                </c:pt>
                <c:pt idx="1464">
                  <c:v>3.78955367708526E-18</c:v>
                </c:pt>
                <c:pt idx="1465">
                  <c:v>3.78781361157971E-18</c:v>
                </c:pt>
                <c:pt idx="1466">
                  <c:v>3.7860781795377002E-18</c:v>
                </c:pt>
                <c:pt idx="1467">
                  <c:v>3.7843473719347798E-18</c:v>
                </c:pt>
                <c:pt idx="1468">
                  <c:v>3.7826211797823702E-18</c:v>
                </c:pt>
                <c:pt idx="1469">
                  <c:v>3.7808995941275903E-18</c:v>
                </c:pt>
                <c:pt idx="1470">
                  <c:v>3.7791826060531597E-18</c:v>
                </c:pt>
                <c:pt idx="1471">
                  <c:v>3.7774702066772602E-18</c:v>
                </c:pt>
                <c:pt idx="1472">
                  <c:v>3.77576238715343E-18</c:v>
                </c:pt>
                <c:pt idx="1473">
                  <c:v>3.7740591386704202E-18</c:v>
                </c:pt>
                <c:pt idx="1474">
                  <c:v>3.77236045245209E-18</c:v>
                </c:pt>
                <c:pt idx="1475">
                  <c:v>3.7706663197572498E-18</c:v>
                </c:pt>
                <c:pt idx="1476">
                  <c:v>3.7689767318795999E-18</c:v>
                </c:pt>
                <c:pt idx="1477">
                  <c:v>3.7672916801475699E-18</c:v>
                </c:pt>
                <c:pt idx="1478">
                  <c:v>3.7656111559241899E-18</c:v>
                </c:pt>
                <c:pt idx="1479">
                  <c:v>3.7639351506070101E-18</c:v>
                </c:pt>
                <c:pt idx="1480">
                  <c:v>3.7622636556279297E-18</c:v>
                </c:pt>
                <c:pt idx="1481">
                  <c:v>3.7605966624531499E-18</c:v>
                </c:pt>
                <c:pt idx="1482">
                  <c:v>3.7589341625829804E-18</c:v>
                </c:pt>
                <c:pt idx="1483">
                  <c:v>3.7572761475517802E-18</c:v>
                </c:pt>
                <c:pt idx="1484">
                  <c:v>3.7556226089277997E-18</c:v>
                </c:pt>
                <c:pt idx="1485">
                  <c:v>3.7539735383131299E-18</c:v>
                </c:pt>
                <c:pt idx="1486">
                  <c:v>3.7523289273434803E-18</c:v>
                </c:pt>
                <c:pt idx="1487">
                  <c:v>3.7506887676881798E-18</c:v>
                </c:pt>
                <c:pt idx="1488">
                  <c:v>3.7490530510500097E-18</c:v>
                </c:pt>
                <c:pt idx="1489">
                  <c:v>3.7474217691650502E-18</c:v>
                </c:pt>
                <c:pt idx="1490">
                  <c:v>3.7457949138026602E-18</c:v>
                </c:pt>
                <c:pt idx="1491">
                  <c:v>3.74417247676529E-18</c:v>
                </c:pt>
                <c:pt idx="1492">
                  <c:v>3.7425544498884202E-18</c:v>
                </c:pt>
                <c:pt idx="1493">
                  <c:v>3.7409408250403901E-18</c:v>
                </c:pt>
                <c:pt idx="1494">
                  <c:v>3.7393315941223702E-18</c:v>
                </c:pt>
                <c:pt idx="1495">
                  <c:v>3.7377267490681898E-18</c:v>
                </c:pt>
                <c:pt idx="1496">
                  <c:v>3.7361262818442297E-18</c:v>
                </c:pt>
                <c:pt idx="1497">
                  <c:v>3.7345301844493603E-18</c:v>
                </c:pt>
                <c:pt idx="1498">
                  <c:v>3.73293844891481E-18</c:v>
                </c:pt>
                <c:pt idx="1499">
                  <c:v>3.7313510673040202E-18</c:v>
                </c:pt>
                <c:pt idx="1500">
                  <c:v>3.72976803171262E-18</c:v>
                </c:pt>
                <c:pt idx="1501">
                  <c:v>3.7281893342682398E-18</c:v>
                </c:pt>
                <c:pt idx="1502">
                  <c:v>3.7266149671304397E-18</c:v>
                </c:pt>
                <c:pt idx="1503">
                  <c:v>3.7250449224906399E-18</c:v>
                </c:pt>
                <c:pt idx="1504">
                  <c:v>3.7234791925719499E-18</c:v>
                </c:pt>
                <c:pt idx="1505">
                  <c:v>3.72191776962911E-18</c:v>
                </c:pt>
                <c:pt idx="1506">
                  <c:v>3.7203606459483901E-18</c:v>
                </c:pt>
                <c:pt idx="1507">
                  <c:v>3.7188078138474499E-18</c:v>
                </c:pt>
                <c:pt idx="1508">
                  <c:v>3.7172592656752699E-18</c:v>
                </c:pt>
                <c:pt idx="1509">
                  <c:v>3.7157149938120701E-18</c:v>
                </c:pt>
                <c:pt idx="1510">
                  <c:v>3.7141749906691303E-18</c:v>
                </c:pt>
                <c:pt idx="1511">
                  <c:v>3.7126392486888002E-18</c:v>
                </c:pt>
                <c:pt idx="1512">
                  <c:v>3.7111077603442898E-18</c:v>
                </c:pt>
                <c:pt idx="1513">
                  <c:v>3.7095805181396502E-18</c:v>
                </c:pt>
                <c:pt idx="1514">
                  <c:v>3.7080575146096403E-18</c:v>
                </c:pt>
                <c:pt idx="1515">
                  <c:v>3.7065387423196397E-18</c:v>
                </c:pt>
                <c:pt idx="1516">
                  <c:v>3.7050241938655501E-18</c:v>
                </c:pt>
                <c:pt idx="1517">
                  <c:v>3.7035138618736699E-18</c:v>
                </c:pt>
                <c:pt idx="1518">
                  <c:v>3.7020077390006802E-18</c:v>
                </c:pt>
                <c:pt idx="1519">
                  <c:v>3.7005058179334297E-18</c:v>
                </c:pt>
                <c:pt idx="1520">
                  <c:v>3.6990080913889597E-18</c:v>
                </c:pt>
                <c:pt idx="1521">
                  <c:v>3.6975145521143104E-18</c:v>
                </c:pt>
                <c:pt idx="1522">
                  <c:v>3.6960251928864903E-18</c:v>
                </c:pt>
                <c:pt idx="1523">
                  <c:v>3.6945400065123699E-18</c:v>
                </c:pt>
                <c:pt idx="1524">
                  <c:v>3.6930589858285599E-18</c:v>
                </c:pt>
                <c:pt idx="1525">
                  <c:v>3.6915821237013602E-18</c:v>
                </c:pt>
                <c:pt idx="1526">
                  <c:v>3.7683555854740398E-18</c:v>
                </c:pt>
                <c:pt idx="1527">
                  <c:v>3.7673101527062501E-18</c:v>
                </c:pt>
                <c:pt idx="1528">
                  <c:v>3.7662692934023402E-18</c:v>
                </c:pt>
                <c:pt idx="1529">
                  <c:v>3.7652329982148901E-18</c:v>
                </c:pt>
                <c:pt idx="1530">
                  <c:v>3.7642012578537999E-18</c:v>
                </c:pt>
                <c:pt idx="1531">
                  <c:v>3.7631740630859597E-18</c:v>
                </c:pt>
                <c:pt idx="1532">
                  <c:v>3.7621514047349196E-18</c:v>
                </c:pt>
                <c:pt idx="1533">
                  <c:v>3.76113327368054E-18</c:v>
                </c:pt>
                <c:pt idx="1534">
                  <c:v>3.7601196608586304E-18</c:v>
                </c:pt>
                <c:pt idx="1535">
                  <c:v>3.7591105572606804E-18</c:v>
                </c:pt>
                <c:pt idx="1536">
                  <c:v>3.7581059539335001E-18</c:v>
                </c:pt>
                <c:pt idx="1537">
                  <c:v>3.7571058419788802E-18</c:v>
                </c:pt>
                <c:pt idx="1538">
                  <c:v>3.7561102125533001E-18</c:v>
                </c:pt>
                <c:pt idx="1539">
                  <c:v>3.75511905686762E-18</c:v>
                </c:pt>
                <c:pt idx="1540">
                  <c:v>3.7541323661867398E-18</c:v>
                </c:pt>
                <c:pt idx="1541">
                  <c:v>3.7531501318292899E-18</c:v>
                </c:pt>
                <c:pt idx="1542">
                  <c:v>3.7521723451673499E-18</c:v>
                </c:pt>
                <c:pt idx="1543">
                  <c:v>3.7511989976261198E-18</c:v>
                </c:pt>
                <c:pt idx="1544">
                  <c:v>3.7502300806836298E-18</c:v>
                </c:pt>
                <c:pt idx="1545">
                  <c:v>3.7492655858704397E-18</c:v>
                </c:pt>
                <c:pt idx="1546">
                  <c:v>3.7483055047693397E-18</c:v>
                </c:pt>
                <c:pt idx="1547">
                  <c:v>3.7473498290150701E-18</c:v>
                </c:pt>
                <c:pt idx="1548">
                  <c:v>3.7463985502940199E-18</c:v>
                </c:pt>
                <c:pt idx="1549">
                  <c:v>3.7454516603439204E-18</c:v>
                </c:pt>
                <c:pt idx="1550">
                  <c:v>3.74450915095362E-18</c:v>
                </c:pt>
                <c:pt idx="1551">
                  <c:v>3.7435710139627203E-18</c:v>
                </c:pt>
                <c:pt idx="1552">
                  <c:v>3.7426372412613898E-18</c:v>
                </c:pt>
                <c:pt idx="1553">
                  <c:v>3.74170782479E-18</c:v>
                </c:pt>
                <c:pt idx="1554">
                  <c:v>3.7407827565389101E-18</c:v>
                </c:pt>
                <c:pt idx="1555">
                  <c:v>3.7398620285481602E-18</c:v>
                </c:pt>
                <c:pt idx="1556">
                  <c:v>3.7389456329072402E-18</c:v>
                </c:pt>
                <c:pt idx="1557">
                  <c:v>3.7380335617547999E-18</c:v>
                </c:pt>
                <c:pt idx="1558">
                  <c:v>3.7371258072783599E-18</c:v>
                </c:pt>
                <c:pt idx="1559">
                  <c:v>3.7362223617141301E-18</c:v>
                </c:pt>
                <c:pt idx="1560">
                  <c:v>3.73532321734664E-18</c:v>
                </c:pt>
                <c:pt idx="1561">
                  <c:v>3.73442836650859E-18</c:v>
                </c:pt>
                <c:pt idx="1562">
                  <c:v>3.7335378015805299E-18</c:v>
                </c:pt>
                <c:pt idx="1563">
                  <c:v>3.7326515149906298E-18</c:v>
                </c:pt>
                <c:pt idx="1564">
                  <c:v>3.73176949921443E-18</c:v>
                </c:pt>
                <c:pt idx="1565">
                  <c:v>3.7308917467746002E-18</c:v>
                </c:pt>
                <c:pt idx="1566">
                  <c:v>3.7300182502406797E-18</c:v>
                </c:pt>
                <c:pt idx="1567">
                  <c:v>3.7291490022288499E-18</c:v>
                </c:pt>
                <c:pt idx="1568">
                  <c:v>3.7282839954016902E-18</c:v>
                </c:pt>
                <c:pt idx="1569">
                  <c:v>3.7274232224679298E-18</c:v>
                </c:pt>
                <c:pt idx="1570">
                  <c:v>3.7265666761822302E-18</c:v>
                </c:pt>
                <c:pt idx="1571">
                  <c:v>3.7257143493449498E-18</c:v>
                </c:pt>
                <c:pt idx="1572">
                  <c:v>3.7248662348018998E-18</c:v>
                </c:pt>
                <c:pt idx="1573">
                  <c:v>3.72402232544412E-18</c:v>
                </c:pt>
                <c:pt idx="1574">
                  <c:v>3.72318261420766E-18</c:v>
                </c:pt>
                <c:pt idx="1575">
                  <c:v>3.7223470940733601E-18</c:v>
                </c:pt>
                <c:pt idx="1576">
                  <c:v>3.7215157580665998E-18</c:v>
                </c:pt>
                <c:pt idx="1577">
                  <c:v>3.7206885992570999E-18</c:v>
                </c:pt>
                <c:pt idx="1578">
                  <c:v>3.71986561075872E-18</c:v>
                </c:pt>
                <c:pt idx="1579">
                  <c:v>3.7190467857291897E-18</c:v>
                </c:pt>
                <c:pt idx="1580">
                  <c:v>3.71823211736995E-18</c:v>
                </c:pt>
                <c:pt idx="1581">
                  <c:v>3.7174215989259303E-18</c:v>
                </c:pt>
                <c:pt idx="1582">
                  <c:v>3.7166152236852802E-18</c:v>
                </c:pt>
                <c:pt idx="1583">
                  <c:v>3.7158129849792699E-18</c:v>
                </c:pt>
                <c:pt idx="1584">
                  <c:v>3.7150148761819603E-18</c:v>
                </c:pt>
                <c:pt idx="1585">
                  <c:v>3.7142208907101097E-18</c:v>
                </c:pt>
                <c:pt idx="1586">
                  <c:v>3.7134310220228703E-18</c:v>
                </c:pt>
                <c:pt idx="1587">
                  <c:v>3.71264526362169E-18</c:v>
                </c:pt>
                <c:pt idx="1588">
                  <c:v>3.7118636090500203E-18</c:v>
                </c:pt>
                <c:pt idx="1589">
                  <c:v>3.7110860518931802E-18</c:v>
                </c:pt>
                <c:pt idx="1590">
                  <c:v>3.7103125857781297E-18</c:v>
                </c:pt>
                <c:pt idx="1591">
                  <c:v>3.7095432043733001E-18</c:v>
                </c:pt>
                <c:pt idx="1592">
                  <c:v>3.7087779013883699E-18</c:v>
                </c:pt>
                <c:pt idx="1593">
                  <c:v>3.7080166705741104E-18</c:v>
                </c:pt>
                <c:pt idx="1594">
                  <c:v>3.7072595057221898E-18</c:v>
                </c:pt>
                <c:pt idx="1595">
                  <c:v>3.7065064006649402E-18</c:v>
                </c:pt>
                <c:pt idx="1596">
                  <c:v>3.7057573492752503E-18</c:v>
                </c:pt>
                <c:pt idx="1597">
                  <c:v>3.7050123454663302E-18</c:v>
                </c:pt>
                <c:pt idx="1598">
                  <c:v>3.7042713831915296E-18</c:v>
                </c:pt>
                <c:pt idx="1599">
                  <c:v>3.7035344564441803E-18</c:v>
                </c:pt>
                <c:pt idx="1600">
                  <c:v>3.7028015592574101E-18</c:v>
                </c:pt>
                <c:pt idx="1601">
                  <c:v>3.7020726857039701E-18</c:v>
                </c:pt>
                <c:pt idx="1602">
                  <c:v>3.7013478298960404E-18</c:v>
                </c:pt>
                <c:pt idx="1603">
                  <c:v>3.7006269859850903E-18</c:v>
                </c:pt>
                <c:pt idx="1604">
                  <c:v>3.69991014816166E-18</c:v>
                </c:pt>
                <c:pt idx="1605">
                  <c:v>3.6991973106552497E-18</c:v>
                </c:pt>
                <c:pt idx="1606">
                  <c:v>3.6984884677341001E-18</c:v>
                </c:pt>
                <c:pt idx="1607">
                  <c:v>3.6977836137050296E-18</c:v>
                </c:pt>
                <c:pt idx="1608">
                  <c:v>3.6970827429133202E-18</c:v>
                </c:pt>
                <c:pt idx="1609">
                  <c:v>3.6963858497425E-18</c:v>
                </c:pt>
                <c:pt idx="1610">
                  <c:v>3.6956929286142001E-18</c:v>
                </c:pt>
                <c:pt idx="1611">
                  <c:v>3.6950039739879699E-18</c:v>
                </c:pt>
                <c:pt idx="1612">
                  <c:v>3.6943189803611703E-18</c:v>
                </c:pt>
                <c:pt idx="1613">
                  <c:v>3.6936379422687701E-18</c:v>
                </c:pt>
                <c:pt idx="1614">
                  <c:v>3.6929608542832099E-18</c:v>
                </c:pt>
                <c:pt idx="1615">
                  <c:v>3.69228771101423E-18</c:v>
                </c:pt>
                <c:pt idx="1616">
                  <c:v>3.6916185071087498E-18</c:v>
                </c:pt>
                <c:pt idx="1617">
                  <c:v>3.6909532372506603E-18</c:v>
                </c:pt>
                <c:pt idx="1618">
                  <c:v>3.6902918961607403E-18</c:v>
                </c:pt>
                <c:pt idx="1619">
                  <c:v>3.6896344785964404E-18</c:v>
                </c:pt>
                <c:pt idx="1620">
                  <c:v>3.6889809793518102E-18</c:v>
                </c:pt>
                <c:pt idx="1621">
                  <c:v>3.6883313932572702E-18</c:v>
                </c:pt>
                <c:pt idx="1622">
                  <c:v>3.6876857151795098E-18</c:v>
                </c:pt>
                <c:pt idx="1623">
                  <c:v>3.6870439400213698E-18</c:v>
                </c:pt>
                <c:pt idx="1624">
                  <c:v>3.6864060627216303E-18</c:v>
                </c:pt>
                <c:pt idx="1625">
                  <c:v>3.68577207825493E-18</c:v>
                </c:pt>
                <c:pt idx="1626">
                  <c:v>3.6851419816315903E-18</c:v>
                </c:pt>
                <c:pt idx="1627">
                  <c:v>3.6845157678975001E-18</c:v>
                </c:pt>
                <c:pt idx="1628">
                  <c:v>3.6838934321339799E-18</c:v>
                </c:pt>
                <c:pt idx="1629">
                  <c:v>3.6832749694576001E-18</c:v>
                </c:pt>
                <c:pt idx="1630">
                  <c:v>3.6826603750201101E-18</c:v>
                </c:pt>
                <c:pt idx="1631">
                  <c:v>3.6820496440082699E-18</c:v>
                </c:pt>
                <c:pt idx="1632">
                  <c:v>3.6814427716436899E-18</c:v>
                </c:pt>
                <c:pt idx="1633">
                  <c:v>3.6808397531827702E-18</c:v>
                </c:pt>
                <c:pt idx="1634">
                  <c:v>3.6802405839165203E-18</c:v>
                </c:pt>
                <c:pt idx="1635">
                  <c:v>3.6796452591704502E-18</c:v>
                </c:pt>
                <c:pt idx="1636">
                  <c:v>3.6790537743044098E-18</c:v>
                </c:pt>
                <c:pt idx="1637">
                  <c:v>3.6784661247125002E-18</c:v>
                </c:pt>
                <c:pt idx="1638">
                  <c:v>3.6778823058229501E-18</c:v>
                </c:pt>
                <c:pt idx="1639">
                  <c:v>3.6773023130979699E-18</c:v>
                </c:pt>
                <c:pt idx="1640">
                  <c:v>3.6767261420336197E-18</c:v>
                </c:pt>
                <c:pt idx="1641">
                  <c:v>3.6761537881597199E-18</c:v>
                </c:pt>
                <c:pt idx="1642">
                  <c:v>3.6755852470397099E-18</c:v>
                </c:pt>
                <c:pt idx="1643">
                  <c:v>3.6750205142705501E-18</c:v>
                </c:pt>
                <c:pt idx="1644">
                  <c:v>3.6744595854825498E-18</c:v>
                </c:pt>
                <c:pt idx="1645">
                  <c:v>3.6739024563393296E-18</c:v>
                </c:pt>
                <c:pt idx="1646">
                  <c:v>3.6733491225376497E-18</c:v>
                </c:pt>
                <c:pt idx="1647">
                  <c:v>3.6727995798072802E-18</c:v>
                </c:pt>
                <c:pt idx="1648">
                  <c:v>3.6722538239109597E-18</c:v>
                </c:pt>
                <c:pt idx="1649">
                  <c:v>3.6717118506442097E-18</c:v>
                </c:pt>
                <c:pt idx="1650">
                  <c:v>3.6711736558352602E-18</c:v>
                </c:pt>
                <c:pt idx="1651">
                  <c:v>3.6706392353449296E-18</c:v>
                </c:pt>
                <c:pt idx="1652">
                  <c:v>3.6701085850665298E-18</c:v>
                </c:pt>
                <c:pt idx="1653">
                  <c:v>3.6695817009257097E-18</c:v>
                </c:pt>
                <c:pt idx="1654">
                  <c:v>3.66905857888042E-18</c:v>
                </c:pt>
                <c:pt idx="1655">
                  <c:v>3.6685392149207498E-18</c:v>
                </c:pt>
                <c:pt idx="1656">
                  <c:v>3.6680236050688502E-18</c:v>
                </c:pt>
                <c:pt idx="1657">
                  <c:v>3.6675117453787896E-18</c:v>
                </c:pt>
                <c:pt idx="1658">
                  <c:v>3.66700363193653E-18</c:v>
                </c:pt>
                <c:pt idx="1659">
                  <c:v>3.6664992608597501E-18</c:v>
                </c:pt>
                <c:pt idx="1660">
                  <c:v>3.6659986282977503E-18</c:v>
                </c:pt>
                <c:pt idx="1661">
                  <c:v>3.6655017304314099E-18</c:v>
                </c:pt>
                <c:pt idx="1662">
                  <c:v>3.6650085634730302E-18</c:v>
                </c:pt>
                <c:pt idx="1663">
                  <c:v>3.6645191236662397E-18</c:v>
                </c:pt>
                <c:pt idx="1664">
                  <c:v>3.6640334072859502E-18</c:v>
                </c:pt>
                <c:pt idx="1665">
                  <c:v>3.6635514106381903E-18</c:v>
                </c:pt>
                <c:pt idx="1666">
                  <c:v>3.6630731300600601E-18</c:v>
                </c:pt>
                <c:pt idx="1667">
                  <c:v>3.6625985619195999E-18</c:v>
                </c:pt>
                <c:pt idx="1668">
                  <c:v>3.66212770261574E-18</c:v>
                </c:pt>
                <c:pt idx="1669">
                  <c:v>3.6616605485781797E-18</c:v>
                </c:pt>
                <c:pt idx="1670">
                  <c:v>3.6611970962672802E-18</c:v>
                </c:pt>
                <c:pt idx="1671">
                  <c:v>3.6607373421740103E-18</c:v>
                </c:pt>
                <c:pt idx="1672">
                  <c:v>3.66028128281985E-18</c:v>
                </c:pt>
                <c:pt idx="1673">
                  <c:v>3.6598289147566498E-18</c:v>
                </c:pt>
                <c:pt idx="1674">
                  <c:v>3.6593802345666397E-18</c:v>
                </c:pt>
                <c:pt idx="1675">
                  <c:v>3.65893523886224E-18</c:v>
                </c:pt>
                <c:pt idx="1676">
                  <c:v>3.6584939242860502E-18</c:v>
                </c:pt>
                <c:pt idx="1677">
                  <c:v>3.6580562875107297E-18</c:v>
                </c:pt>
                <c:pt idx="1678">
                  <c:v>3.65762232523892E-18</c:v>
                </c:pt>
                <c:pt idx="1679">
                  <c:v>3.6571920342031401E-18</c:v>
                </c:pt>
                <c:pt idx="1680">
                  <c:v>3.6567654111657598E-18</c:v>
                </c:pt>
                <c:pt idx="1681">
                  <c:v>3.6563424529188502E-18</c:v>
                </c:pt>
                <c:pt idx="1682">
                  <c:v>3.6559231562841701E-18</c:v>
                </c:pt>
                <c:pt idx="1683">
                  <c:v>3.6555075181130103E-18</c:v>
                </c:pt>
                <c:pt idx="1684">
                  <c:v>3.6550955352861703E-18</c:v>
                </c:pt>
                <c:pt idx="1685">
                  <c:v>3.6546872047138897E-18</c:v>
                </c:pt>
                <c:pt idx="1686">
                  <c:v>3.6542825233357196E-18</c:v>
                </c:pt>
                <c:pt idx="1687">
                  <c:v>3.6538814881204697E-18</c:v>
                </c:pt>
                <c:pt idx="1688">
                  <c:v>3.6534840960661498E-18</c:v>
                </c:pt>
                <c:pt idx="1689">
                  <c:v>3.6530903441998798E-18</c:v>
                </c:pt>
                <c:pt idx="1690">
                  <c:v>3.6527002295777903E-18</c:v>
                </c:pt>
                <c:pt idx="1691">
                  <c:v>3.6523137492850201E-18</c:v>
                </c:pt>
                <c:pt idx="1692">
                  <c:v>3.6519309004355603E-18</c:v>
                </c:pt>
                <c:pt idx="1693">
                  <c:v>3.6515516801722297E-18</c:v>
                </c:pt>
                <c:pt idx="1694">
                  <c:v>3.65117608566661E-18</c:v>
                </c:pt>
                <c:pt idx="1695">
                  <c:v>3.6508041141189299E-18</c:v>
                </c:pt>
                <c:pt idx="1696">
                  <c:v>3.6504357627580704E-18</c:v>
                </c:pt>
                <c:pt idx="1697">
                  <c:v>3.6500710288414201E-18</c:v>
                </c:pt>
                <c:pt idx="1698">
                  <c:v>3.6497099096548401E-18</c:v>
                </c:pt>
                <c:pt idx="1699">
                  <c:v>3.6493524025126203E-18</c:v>
                </c:pt>
                <c:pt idx="1700">
                  <c:v>3.6489985047573601E-18</c:v>
                </c:pt>
                <c:pt idx="1701">
                  <c:v>3.6486482137599503E-18</c:v>
                </c:pt>
                <c:pt idx="1702">
                  <c:v>3.6483015269195002E-18</c:v>
                </c:pt>
                <c:pt idx="1703">
                  <c:v>3.6479584416632503E-18</c:v>
                </c:pt>
                <c:pt idx="1704">
                  <c:v>3.6476189554465101E-18</c:v>
                </c:pt>
                <c:pt idx="1705">
                  <c:v>3.64728306575264E-18</c:v>
                </c:pt>
                <c:pt idx="1706">
                  <c:v>3.6469507700929402E-18</c:v>
                </c:pt>
                <c:pt idx="1707">
                  <c:v>3.64662206600661E-18</c:v>
                </c:pt>
                <c:pt idx="1708">
                  <c:v>3.6462969510606999E-18</c:v>
                </c:pt>
                <c:pt idx="1709">
                  <c:v>3.6459754228500199E-18</c:v>
                </c:pt>
                <c:pt idx="1710">
                  <c:v>3.6456574789971097E-18</c:v>
                </c:pt>
                <c:pt idx="1711">
                  <c:v>3.6453431171521699E-18</c:v>
                </c:pt>
                <c:pt idx="1712">
                  <c:v>3.6450323349930098E-18</c:v>
                </c:pt>
                <c:pt idx="1713">
                  <c:v>3.64472513022499E-18</c:v>
                </c:pt>
                <c:pt idx="1714">
                  <c:v>3.6444215005809398E-18</c:v>
                </c:pt>
                <c:pt idx="1715">
                  <c:v>3.6441214438211597E-18</c:v>
                </c:pt>
                <c:pt idx="1716">
                  <c:v>3.6438249577333203E-18</c:v>
                </c:pt>
                <c:pt idx="1717">
                  <c:v>3.64353204013241E-18</c:v>
                </c:pt>
                <c:pt idx="1718">
                  <c:v>3.6432426888607202E-18</c:v>
                </c:pt>
                <c:pt idx="1719">
                  <c:v>3.6429569017877502E-18</c:v>
                </c:pt>
                <c:pt idx="1720">
                  <c:v>3.6426746768101703E-18</c:v>
                </c:pt>
                <c:pt idx="1721">
                  <c:v>3.6423960118517996E-18</c:v>
                </c:pt>
                <c:pt idx="1722">
                  <c:v>3.6421209048635002E-18</c:v>
                </c:pt>
                <c:pt idx="1723">
                  <c:v>3.6418493538231697E-18</c:v>
                </c:pt>
                <c:pt idx="1724">
                  <c:v>3.6415813567356903E-18</c:v>
                </c:pt>
                <c:pt idx="1725">
                  <c:v>3.6413169116328701E-18</c:v>
                </c:pt>
                <c:pt idx="1726">
                  <c:v>3.6410560165733803E-18</c:v>
                </c:pt>
                <c:pt idx="1727">
                  <c:v>3.6407986696427603E-18</c:v>
                </c:pt>
                <c:pt idx="1728">
                  <c:v>3.6405448689532997E-18</c:v>
                </c:pt>
                <c:pt idx="1729">
                  <c:v>3.6402946126440596E-18</c:v>
                </c:pt>
                <c:pt idx="1730">
                  <c:v>3.6400478988807896E-18</c:v>
                </c:pt>
                <c:pt idx="1731">
                  <c:v>3.6398047258558898E-18</c:v>
                </c:pt>
                <c:pt idx="1732">
                  <c:v>3.6395650917883902E-18</c:v>
                </c:pt>
                <c:pt idx="1733">
                  <c:v>3.6393289949238596E-18</c:v>
                </c:pt>
                <c:pt idx="1734">
                  <c:v>3.63909643353443E-18</c:v>
                </c:pt>
                <c:pt idx="1735">
                  <c:v>3.6388674059187001E-18</c:v>
                </c:pt>
                <c:pt idx="1736">
                  <c:v>3.6386419104017103E-18</c:v>
                </c:pt>
                <c:pt idx="1737">
                  <c:v>3.6384199453349299E-18</c:v>
                </c:pt>
                <c:pt idx="1738">
                  <c:v>3.6382015090961699E-18</c:v>
                </c:pt>
                <c:pt idx="1739">
                  <c:v>3.6379866000895799E-18</c:v>
                </c:pt>
                <c:pt idx="1740">
                  <c:v>3.6377752167456103E-18</c:v>
                </c:pt>
                <c:pt idx="1741">
                  <c:v>3.6375673575209502E-18</c:v>
                </c:pt>
                <c:pt idx="1742">
                  <c:v>3.63736302089853E-18</c:v>
                </c:pt>
                <c:pt idx="1743">
                  <c:v>3.6371622053874303E-18</c:v>
                </c:pt>
                <c:pt idx="1744">
                  <c:v>3.6369649095228897E-18</c:v>
                </c:pt>
                <c:pt idx="1745">
                  <c:v>3.6367711318662702E-18</c:v>
                </c:pt>
                <c:pt idx="1746">
                  <c:v>3.6365808710050099E-18</c:v>
                </c:pt>
                <c:pt idx="1747">
                  <c:v>3.6363941255525702E-18</c:v>
                </c:pt>
                <c:pt idx="1748">
                  <c:v>3.6362108941484497E-18</c:v>
                </c:pt>
                <c:pt idx="1749">
                  <c:v>3.6360311754581098E-18</c:v>
                </c:pt>
                <c:pt idx="1750">
                  <c:v>3.6358549681729596E-18</c:v>
                </c:pt>
                <c:pt idx="1751">
                  <c:v>3.63568227101035E-18</c:v>
                </c:pt>
                <c:pt idx="1752">
                  <c:v>3.6355130827134798E-18</c:v>
                </c:pt>
                <c:pt idx="1753">
                  <c:v>3.6353474020514402E-18</c:v>
                </c:pt>
                <c:pt idx="1754">
                  <c:v>3.6351852278191399E-18</c:v>
                </c:pt>
                <c:pt idx="1755">
                  <c:v>3.6350265588372797E-18</c:v>
                </c:pt>
                <c:pt idx="1756">
                  <c:v>3.6348713939523398E-18</c:v>
                </c:pt>
                <c:pt idx="1757">
                  <c:v>3.6347197320365498E-18</c:v>
                </c:pt>
                <c:pt idx="1758">
                  <c:v>3.6345715719878501E-18</c:v>
                </c:pt>
                <c:pt idx="1759">
                  <c:v>3.63442691272988E-18</c:v>
                </c:pt>
                <c:pt idx="1760">
                  <c:v>3.63428575321195E-18</c:v>
                </c:pt>
                <c:pt idx="1761">
                  <c:v>3.6341480924090102E-18</c:v>
                </c:pt>
                <c:pt idx="1762">
                  <c:v>3.6340139293216399E-18</c:v>
                </c:pt>
                <c:pt idx="1763">
                  <c:v>3.6338832629759796E-18</c:v>
                </c:pt>
                <c:pt idx="1764">
                  <c:v>3.6337560924238001E-18</c:v>
                </c:pt>
                <c:pt idx="1765">
                  <c:v>3.6336324167423697E-18</c:v>
                </c:pt>
                <c:pt idx="1766">
                  <c:v>3.6335122350345303E-18</c:v>
                </c:pt>
                <c:pt idx="1767">
                  <c:v>3.6333955464285998E-18</c:v>
                </c:pt>
                <c:pt idx="1768">
                  <c:v>3.6332823500784E-18</c:v>
                </c:pt>
                <c:pt idx="1769">
                  <c:v>3.6331726451632198E-18</c:v>
                </c:pt>
                <c:pt idx="1770">
                  <c:v>3.6330664308877903E-18</c:v>
                </c:pt>
                <c:pt idx="1771">
                  <c:v>3.6329637064822896E-18</c:v>
                </c:pt>
                <c:pt idx="1772">
                  <c:v>3.6328644712023096E-18</c:v>
                </c:pt>
                <c:pt idx="1773">
                  <c:v>3.6327687243287997E-18</c:v>
                </c:pt>
                <c:pt idx="1774">
                  <c:v>3.6326764651681501E-18</c:v>
                </c:pt>
                <c:pt idx="1775">
                  <c:v>3.63258769305205E-18</c:v>
                </c:pt>
                <c:pt idx="1776">
                  <c:v>3.6325024073375901E-18</c:v>
                </c:pt>
                <c:pt idx="1777">
                  <c:v>3.6324206074071702E-18</c:v>
                </c:pt>
                <c:pt idx="1778">
                  <c:v>3.6323422926684904E-18</c:v>
                </c:pt>
                <c:pt idx="1779">
                  <c:v>3.6322674625545901E-18</c:v>
                </c:pt>
                <c:pt idx="1780">
                  <c:v>3.6321961165237701E-18</c:v>
                </c:pt>
                <c:pt idx="1781">
                  <c:v>3.6321282540596298E-18</c:v>
                </c:pt>
                <c:pt idx="1782">
                  <c:v>3.6320638746710402E-18</c:v>
                </c:pt>
                <c:pt idx="1783">
                  <c:v>3.6320029778920896E-18</c:v>
                </c:pt>
                <c:pt idx="1784">
                  <c:v>3.6319455632821599E-18</c:v>
                </c:pt>
                <c:pt idx="1785">
                  <c:v>3.6318916304258403E-18</c:v>
                </c:pt>
                <c:pt idx="1786">
                  <c:v>3.6318411789329398E-18</c:v>
                </c:pt>
                <c:pt idx="1787">
                  <c:v>3.6317942084384899E-18</c:v>
                </c:pt>
                <c:pt idx="1788">
                  <c:v>3.6317507186027297E-18</c:v>
                </c:pt>
                <c:pt idx="1789">
                  <c:v>3.6317107091111101E-18</c:v>
                </c:pt>
                <c:pt idx="1790">
                  <c:v>3.6316741796742501E-18</c:v>
                </c:pt>
                <c:pt idx="1791">
                  <c:v>3.63164113002797E-18</c:v>
                </c:pt>
                <c:pt idx="1792">
                  <c:v>3.6316115599332602E-18</c:v>
                </c:pt>
                <c:pt idx="1793">
                  <c:v>3.6315854691762903E-18</c:v>
                </c:pt>
                <c:pt idx="1794">
                  <c:v>3.6315628575683998E-18</c:v>
                </c:pt>
                <c:pt idx="1795">
                  <c:v>3.6315437249460797E-18</c:v>
                </c:pt>
                <c:pt idx="1796">
                  <c:v>3.6315280711709998E-18</c:v>
                </c:pt>
                <c:pt idx="1797">
                  <c:v>3.6315158961299699E-18</c:v>
                </c:pt>
                <c:pt idx="1798">
                  <c:v>3.6315071997349697E-18</c:v>
                </c:pt>
                <c:pt idx="1799">
                  <c:v>3.6315019819231199E-18</c:v>
                </c:pt>
                <c:pt idx="1800">
                  <c:v>3.6315002426567001E-18</c:v>
                </c:pt>
                <c:pt idx="1801">
                  <c:v>3.6315019819231199E-18</c:v>
                </c:pt>
                <c:pt idx="1802">
                  <c:v>3.6315071997349697E-18</c:v>
                </c:pt>
                <c:pt idx="1803">
                  <c:v>3.6315158961299699E-18</c:v>
                </c:pt>
                <c:pt idx="1804">
                  <c:v>3.6315280711709998E-18</c:v>
                </c:pt>
                <c:pt idx="1805">
                  <c:v>3.6315437249460797E-18</c:v>
                </c:pt>
                <c:pt idx="1806">
                  <c:v>3.6315628575683998E-18</c:v>
                </c:pt>
                <c:pt idx="1807">
                  <c:v>3.6315854691762903E-18</c:v>
                </c:pt>
                <c:pt idx="1808">
                  <c:v>3.6316115599332602E-18</c:v>
                </c:pt>
                <c:pt idx="1809">
                  <c:v>3.63164113002797E-18</c:v>
                </c:pt>
                <c:pt idx="1810">
                  <c:v>3.6316741796742501E-18</c:v>
                </c:pt>
                <c:pt idx="1811">
                  <c:v>3.6317107091111101E-18</c:v>
                </c:pt>
                <c:pt idx="1812">
                  <c:v>3.6317507186027297E-18</c:v>
                </c:pt>
                <c:pt idx="1813">
                  <c:v>3.6317942084384899E-18</c:v>
                </c:pt>
                <c:pt idx="1814">
                  <c:v>3.6318411789329398E-18</c:v>
                </c:pt>
                <c:pt idx="1815">
                  <c:v>3.6318916304258403E-18</c:v>
                </c:pt>
                <c:pt idx="1816">
                  <c:v>3.6319455632821599E-18</c:v>
                </c:pt>
                <c:pt idx="1817">
                  <c:v>3.6320029778920896E-18</c:v>
                </c:pt>
                <c:pt idx="1818">
                  <c:v>3.6320638746710402E-18</c:v>
                </c:pt>
                <c:pt idx="1819">
                  <c:v>3.6321282540596298E-18</c:v>
                </c:pt>
                <c:pt idx="1820">
                  <c:v>3.6321961165237701E-18</c:v>
                </c:pt>
                <c:pt idx="1821">
                  <c:v>3.6322674625545801E-18</c:v>
                </c:pt>
                <c:pt idx="1822">
                  <c:v>3.6323422926684904E-18</c:v>
                </c:pt>
                <c:pt idx="1823">
                  <c:v>3.6324206074071702E-18</c:v>
                </c:pt>
                <c:pt idx="1824">
                  <c:v>3.6325024073375901E-18</c:v>
                </c:pt>
                <c:pt idx="1825">
                  <c:v>3.63258769305205E-18</c:v>
                </c:pt>
                <c:pt idx="1826">
                  <c:v>3.6326764651681401E-18</c:v>
                </c:pt>
                <c:pt idx="1827">
                  <c:v>3.6327687243287997E-18</c:v>
                </c:pt>
                <c:pt idx="1828">
                  <c:v>3.6328644712023096E-18</c:v>
                </c:pt>
                <c:pt idx="1829">
                  <c:v>3.6329637064822896E-18</c:v>
                </c:pt>
                <c:pt idx="1830">
                  <c:v>3.6330664308877903E-18</c:v>
                </c:pt>
                <c:pt idx="1831">
                  <c:v>3.6331726451632198E-18</c:v>
                </c:pt>
                <c:pt idx="1832">
                  <c:v>3.6332823500784E-18</c:v>
                </c:pt>
                <c:pt idx="1833">
                  <c:v>3.6333955464285998E-18</c:v>
                </c:pt>
                <c:pt idx="1834">
                  <c:v>3.6335122350345303E-18</c:v>
                </c:pt>
                <c:pt idx="1835">
                  <c:v>3.6336324167423697E-18</c:v>
                </c:pt>
                <c:pt idx="1836">
                  <c:v>3.6337560924238001E-18</c:v>
                </c:pt>
                <c:pt idx="1837">
                  <c:v>3.6338832629759897E-18</c:v>
                </c:pt>
                <c:pt idx="1838">
                  <c:v>3.6340139293216399E-18</c:v>
                </c:pt>
                <c:pt idx="1839">
                  <c:v>3.6341480924090102E-18</c:v>
                </c:pt>
                <c:pt idx="1840">
                  <c:v>3.63428575321195E-18</c:v>
                </c:pt>
                <c:pt idx="1841">
                  <c:v>3.63442691272988E-18</c:v>
                </c:pt>
                <c:pt idx="1842">
                  <c:v>3.6345715719878501E-18</c:v>
                </c:pt>
                <c:pt idx="1843">
                  <c:v>3.6347197320365498E-18</c:v>
                </c:pt>
                <c:pt idx="1844">
                  <c:v>3.6348713939523398E-18</c:v>
                </c:pt>
                <c:pt idx="1845">
                  <c:v>3.6350265588372797E-18</c:v>
                </c:pt>
                <c:pt idx="1846">
                  <c:v>3.6351852278191399E-18</c:v>
                </c:pt>
                <c:pt idx="1847">
                  <c:v>3.6353474020514402E-18</c:v>
                </c:pt>
                <c:pt idx="1848">
                  <c:v>3.6355130827134798E-18</c:v>
                </c:pt>
                <c:pt idx="1849">
                  <c:v>3.63568227101034E-18</c:v>
                </c:pt>
                <c:pt idx="1850">
                  <c:v>3.6358549681729596E-18</c:v>
                </c:pt>
                <c:pt idx="1851">
                  <c:v>3.6360311754581098E-18</c:v>
                </c:pt>
                <c:pt idx="1852">
                  <c:v>3.6362108941484497E-18</c:v>
                </c:pt>
                <c:pt idx="1853">
                  <c:v>3.6363941255525702E-18</c:v>
                </c:pt>
                <c:pt idx="1854">
                  <c:v>3.6365808710050099E-18</c:v>
                </c:pt>
                <c:pt idx="1855">
                  <c:v>3.6367711318662702E-18</c:v>
                </c:pt>
                <c:pt idx="1856">
                  <c:v>3.6369649095228897E-18</c:v>
                </c:pt>
                <c:pt idx="1857">
                  <c:v>3.6371622053874303E-18</c:v>
                </c:pt>
                <c:pt idx="1858">
                  <c:v>3.63736302089853E-18</c:v>
                </c:pt>
                <c:pt idx="1859">
                  <c:v>3.6375673575209502E-18</c:v>
                </c:pt>
                <c:pt idx="1860">
                  <c:v>3.6377752167456103E-18</c:v>
                </c:pt>
                <c:pt idx="1861">
                  <c:v>3.6379866000895799E-18</c:v>
                </c:pt>
                <c:pt idx="1862">
                  <c:v>3.6382015090961699E-18</c:v>
                </c:pt>
                <c:pt idx="1863">
                  <c:v>3.6384199453349299E-18</c:v>
                </c:pt>
                <c:pt idx="1864">
                  <c:v>3.6386419104017103E-18</c:v>
                </c:pt>
                <c:pt idx="1865">
                  <c:v>3.6388674059187001E-18</c:v>
                </c:pt>
                <c:pt idx="1866">
                  <c:v>3.63909643353443E-18</c:v>
                </c:pt>
                <c:pt idx="1867">
                  <c:v>3.6393289949238596E-18</c:v>
                </c:pt>
                <c:pt idx="1868">
                  <c:v>3.6395650917883902E-18</c:v>
                </c:pt>
                <c:pt idx="1869">
                  <c:v>3.6398047258558898E-18</c:v>
                </c:pt>
                <c:pt idx="1870">
                  <c:v>3.6400478988807896E-18</c:v>
                </c:pt>
                <c:pt idx="1871">
                  <c:v>3.6402946126440596E-18</c:v>
                </c:pt>
                <c:pt idx="1872">
                  <c:v>3.6405448689532997E-18</c:v>
                </c:pt>
                <c:pt idx="1873">
                  <c:v>3.6407986696427603E-18</c:v>
                </c:pt>
                <c:pt idx="1874">
                  <c:v>3.6410560165733803E-18</c:v>
                </c:pt>
                <c:pt idx="1875">
                  <c:v>3.6413169116328701E-18</c:v>
                </c:pt>
                <c:pt idx="1876">
                  <c:v>3.6415813567356903E-18</c:v>
                </c:pt>
                <c:pt idx="1877">
                  <c:v>3.6418493538231697E-18</c:v>
                </c:pt>
                <c:pt idx="1878">
                  <c:v>3.6421209048635002E-18</c:v>
                </c:pt>
                <c:pt idx="1879">
                  <c:v>3.6423960118517996E-18</c:v>
                </c:pt>
                <c:pt idx="1880">
                  <c:v>3.6426746768101703E-18</c:v>
                </c:pt>
                <c:pt idx="1881">
                  <c:v>3.6429569017877502E-18</c:v>
                </c:pt>
                <c:pt idx="1882">
                  <c:v>3.6432426888607202E-18</c:v>
                </c:pt>
                <c:pt idx="1883">
                  <c:v>3.64353204013241E-18</c:v>
                </c:pt>
                <c:pt idx="1884">
                  <c:v>3.6438249577333203E-18</c:v>
                </c:pt>
                <c:pt idx="1885">
                  <c:v>3.6441214438211597E-18</c:v>
                </c:pt>
                <c:pt idx="1886">
                  <c:v>3.6444215005809398E-18</c:v>
                </c:pt>
                <c:pt idx="1887">
                  <c:v>3.64472513022499E-18</c:v>
                </c:pt>
                <c:pt idx="1888">
                  <c:v>3.6450323349930098E-18</c:v>
                </c:pt>
                <c:pt idx="1889">
                  <c:v>3.6453431171521699E-18</c:v>
                </c:pt>
                <c:pt idx="1890">
                  <c:v>3.6456574789971097E-18</c:v>
                </c:pt>
                <c:pt idx="1891">
                  <c:v>3.6459754228500199E-18</c:v>
                </c:pt>
                <c:pt idx="1892">
                  <c:v>3.6462969510606999E-18</c:v>
                </c:pt>
                <c:pt idx="1893">
                  <c:v>3.64662206600661E-18</c:v>
                </c:pt>
                <c:pt idx="1894">
                  <c:v>3.6469507700929402E-18</c:v>
                </c:pt>
                <c:pt idx="1895">
                  <c:v>3.64728306575264E-18</c:v>
                </c:pt>
                <c:pt idx="1896">
                  <c:v>3.6476189554465101E-18</c:v>
                </c:pt>
                <c:pt idx="1897">
                  <c:v>3.6479584416632503E-18</c:v>
                </c:pt>
                <c:pt idx="1898">
                  <c:v>3.6483015269195002E-18</c:v>
                </c:pt>
                <c:pt idx="1899">
                  <c:v>3.6486482137599503E-18</c:v>
                </c:pt>
                <c:pt idx="1900">
                  <c:v>3.6489985047573601E-18</c:v>
                </c:pt>
                <c:pt idx="1901">
                  <c:v>3.6493524025126203E-18</c:v>
                </c:pt>
                <c:pt idx="1902">
                  <c:v>3.6497099096548401E-18</c:v>
                </c:pt>
                <c:pt idx="1903">
                  <c:v>3.6500710288414201E-18</c:v>
                </c:pt>
                <c:pt idx="1904">
                  <c:v>3.6504357627580704E-18</c:v>
                </c:pt>
                <c:pt idx="1905">
                  <c:v>3.6508041141189299E-18</c:v>
                </c:pt>
                <c:pt idx="1906">
                  <c:v>3.6511760856666E-18</c:v>
                </c:pt>
                <c:pt idx="1907">
                  <c:v>3.6515516801722297E-18</c:v>
                </c:pt>
                <c:pt idx="1908">
                  <c:v>3.6519309004355603E-18</c:v>
                </c:pt>
                <c:pt idx="1909">
                  <c:v>3.6523137492850201E-18</c:v>
                </c:pt>
                <c:pt idx="1910">
                  <c:v>3.6527002295777903E-18</c:v>
                </c:pt>
                <c:pt idx="1911">
                  <c:v>3.6530903441998798E-18</c:v>
                </c:pt>
                <c:pt idx="1912">
                  <c:v>3.6534840960661498E-18</c:v>
                </c:pt>
                <c:pt idx="1913">
                  <c:v>3.6538814881204697E-18</c:v>
                </c:pt>
                <c:pt idx="1914">
                  <c:v>3.6542825233357196E-18</c:v>
                </c:pt>
                <c:pt idx="1915">
                  <c:v>3.6546872047138897E-18</c:v>
                </c:pt>
                <c:pt idx="1916">
                  <c:v>3.6550955352861703E-18</c:v>
                </c:pt>
                <c:pt idx="1917">
                  <c:v>3.6555075181130103E-18</c:v>
                </c:pt>
                <c:pt idx="1918">
                  <c:v>3.6559231562841701E-18</c:v>
                </c:pt>
                <c:pt idx="1919">
                  <c:v>3.6563424529188603E-18</c:v>
                </c:pt>
                <c:pt idx="1920">
                  <c:v>3.6567654111657598E-18</c:v>
                </c:pt>
                <c:pt idx="1921">
                  <c:v>3.6571920342031401E-18</c:v>
                </c:pt>
                <c:pt idx="1922">
                  <c:v>3.65762232523892E-18</c:v>
                </c:pt>
                <c:pt idx="1923">
                  <c:v>3.6580562875107297E-18</c:v>
                </c:pt>
                <c:pt idx="1924">
                  <c:v>3.6584939242860502E-18</c:v>
                </c:pt>
                <c:pt idx="1925">
                  <c:v>3.65893523886224E-18</c:v>
                </c:pt>
                <c:pt idx="1926">
                  <c:v>3.6593802345666397E-18</c:v>
                </c:pt>
                <c:pt idx="1927">
                  <c:v>3.6598289147566498E-18</c:v>
                </c:pt>
                <c:pt idx="1928">
                  <c:v>3.66028128281985E-18</c:v>
                </c:pt>
                <c:pt idx="1929">
                  <c:v>3.6607373421740103E-18</c:v>
                </c:pt>
                <c:pt idx="1930">
                  <c:v>3.6611970962672802E-18</c:v>
                </c:pt>
                <c:pt idx="1931">
                  <c:v>3.6616605485781797E-18</c:v>
                </c:pt>
                <c:pt idx="1932">
                  <c:v>3.66212770261574E-18</c:v>
                </c:pt>
                <c:pt idx="1933">
                  <c:v>3.6625985619195999E-18</c:v>
                </c:pt>
                <c:pt idx="1934">
                  <c:v>3.6630731300600601E-18</c:v>
                </c:pt>
                <c:pt idx="1935">
                  <c:v>3.6635514106381903E-18</c:v>
                </c:pt>
                <c:pt idx="1936">
                  <c:v>3.6640334072859502E-18</c:v>
                </c:pt>
                <c:pt idx="1937">
                  <c:v>3.6645191236662397E-18</c:v>
                </c:pt>
                <c:pt idx="1938">
                  <c:v>3.6650085634730302E-18</c:v>
                </c:pt>
                <c:pt idx="1939">
                  <c:v>3.6655017304314099E-18</c:v>
                </c:pt>
                <c:pt idx="1940">
                  <c:v>3.6659986282977503E-18</c:v>
                </c:pt>
                <c:pt idx="1941">
                  <c:v>3.6664992608597501E-18</c:v>
                </c:pt>
                <c:pt idx="1942">
                  <c:v>3.66700363193654E-18</c:v>
                </c:pt>
                <c:pt idx="1943">
                  <c:v>3.6675117453787896E-18</c:v>
                </c:pt>
                <c:pt idx="1944">
                  <c:v>3.6680236050688502E-18</c:v>
                </c:pt>
                <c:pt idx="1945">
                  <c:v>3.6685392149207498E-18</c:v>
                </c:pt>
                <c:pt idx="1946">
                  <c:v>3.66905857888042E-18</c:v>
                </c:pt>
                <c:pt idx="1947">
                  <c:v>3.6695817009257097E-18</c:v>
                </c:pt>
                <c:pt idx="1948">
                  <c:v>3.6701085850665298E-18</c:v>
                </c:pt>
                <c:pt idx="1949">
                  <c:v>3.6706392353449296E-18</c:v>
                </c:pt>
                <c:pt idx="1950">
                  <c:v>3.6711736558352602E-18</c:v>
                </c:pt>
                <c:pt idx="1951">
                  <c:v>3.6717118506442097E-18</c:v>
                </c:pt>
                <c:pt idx="1952">
                  <c:v>3.6722538239109597E-18</c:v>
                </c:pt>
                <c:pt idx="1953">
                  <c:v>3.6727995798072802E-18</c:v>
                </c:pt>
                <c:pt idx="1954">
                  <c:v>3.6733491225376497E-18</c:v>
                </c:pt>
                <c:pt idx="1955">
                  <c:v>3.6739024563393296E-18</c:v>
                </c:pt>
                <c:pt idx="1956">
                  <c:v>3.6744595854825498E-18</c:v>
                </c:pt>
                <c:pt idx="1957">
                  <c:v>3.6750205142705401E-18</c:v>
                </c:pt>
                <c:pt idx="1958">
                  <c:v>3.6755852470397099E-18</c:v>
                </c:pt>
                <c:pt idx="1959">
                  <c:v>3.6761537881597199E-18</c:v>
                </c:pt>
                <c:pt idx="1960">
                  <c:v>3.6767261420336197E-18</c:v>
                </c:pt>
                <c:pt idx="1961">
                  <c:v>3.6773023130979699E-18</c:v>
                </c:pt>
                <c:pt idx="1962">
                  <c:v>3.6778823058229501E-18</c:v>
                </c:pt>
                <c:pt idx="1963">
                  <c:v>3.6784661247125002E-18</c:v>
                </c:pt>
                <c:pt idx="1964">
                  <c:v>3.6790537743044098E-18</c:v>
                </c:pt>
                <c:pt idx="1965">
                  <c:v>3.6796452591704502E-18</c:v>
                </c:pt>
                <c:pt idx="1966">
                  <c:v>3.6802405839165303E-18</c:v>
                </c:pt>
                <c:pt idx="1967">
                  <c:v>3.6808397531827702E-18</c:v>
                </c:pt>
                <c:pt idx="1968">
                  <c:v>3.6814427716436899E-18</c:v>
                </c:pt>
                <c:pt idx="1969">
                  <c:v>3.6820496440082598E-18</c:v>
                </c:pt>
                <c:pt idx="1970">
                  <c:v>3.6826603750201201E-18</c:v>
                </c:pt>
                <c:pt idx="1971">
                  <c:v>3.6832749694576001E-18</c:v>
                </c:pt>
                <c:pt idx="1972">
                  <c:v>3.6838934321339799E-18</c:v>
                </c:pt>
                <c:pt idx="1973">
                  <c:v>3.6845157678975101E-18</c:v>
                </c:pt>
                <c:pt idx="1974">
                  <c:v>3.6851419816315903E-18</c:v>
                </c:pt>
                <c:pt idx="1975">
                  <c:v>3.68577207825493E-18</c:v>
                </c:pt>
                <c:pt idx="1976">
                  <c:v>3.6864060627216303E-18</c:v>
                </c:pt>
                <c:pt idx="1977">
                  <c:v>3.6870439400213698E-18</c:v>
                </c:pt>
                <c:pt idx="1978">
                  <c:v>3.6876857151795098E-18</c:v>
                </c:pt>
                <c:pt idx="1979">
                  <c:v>3.6883313932572702E-18</c:v>
                </c:pt>
                <c:pt idx="1980">
                  <c:v>3.6889809793518102E-18</c:v>
                </c:pt>
                <c:pt idx="1981">
                  <c:v>3.6896344785964404E-18</c:v>
                </c:pt>
                <c:pt idx="1982">
                  <c:v>3.6902918961607302E-18</c:v>
                </c:pt>
                <c:pt idx="1983">
                  <c:v>3.6909532372506603E-18</c:v>
                </c:pt>
                <c:pt idx="1984">
                  <c:v>3.6916185071087498E-18</c:v>
                </c:pt>
                <c:pt idx="1985">
                  <c:v>3.69228771101423E-18</c:v>
                </c:pt>
                <c:pt idx="1986">
                  <c:v>3.6929608542832099E-18</c:v>
                </c:pt>
                <c:pt idx="1987">
                  <c:v>3.6936379422687701E-18</c:v>
                </c:pt>
                <c:pt idx="1988">
                  <c:v>3.6943189803611703E-18</c:v>
                </c:pt>
                <c:pt idx="1989">
                  <c:v>3.6950039739879699E-18</c:v>
                </c:pt>
                <c:pt idx="1990">
                  <c:v>3.6956929286142001E-18</c:v>
                </c:pt>
                <c:pt idx="1991">
                  <c:v>3.6963858497425E-18</c:v>
                </c:pt>
                <c:pt idx="1992">
                  <c:v>3.6970827429133302E-18</c:v>
                </c:pt>
                <c:pt idx="1993">
                  <c:v>3.6977836137050296E-18</c:v>
                </c:pt>
                <c:pt idx="1994">
                  <c:v>3.6984884677340901E-18</c:v>
                </c:pt>
                <c:pt idx="1995">
                  <c:v>3.6991973106552497E-18</c:v>
                </c:pt>
                <c:pt idx="1996">
                  <c:v>3.69991014816166E-18</c:v>
                </c:pt>
                <c:pt idx="1997">
                  <c:v>3.7006269859850903E-18</c:v>
                </c:pt>
                <c:pt idx="1998">
                  <c:v>3.7013478298960496E-18</c:v>
                </c:pt>
                <c:pt idx="1999">
                  <c:v>3.7020726857039701E-18</c:v>
                </c:pt>
                <c:pt idx="2000">
                  <c:v>3.7028015592574101E-18</c:v>
                </c:pt>
                <c:pt idx="2001">
                  <c:v>3.7035344564441803E-18</c:v>
                </c:pt>
                <c:pt idx="2002">
                  <c:v>3.7042713831915296E-18</c:v>
                </c:pt>
                <c:pt idx="2003">
                  <c:v>3.7050123454663302E-18</c:v>
                </c:pt>
                <c:pt idx="2004">
                  <c:v>3.7057573492752503E-18</c:v>
                </c:pt>
                <c:pt idx="2005">
                  <c:v>3.7065064006649402E-18</c:v>
                </c:pt>
                <c:pt idx="2006">
                  <c:v>3.7072595057221798E-18</c:v>
                </c:pt>
                <c:pt idx="2007">
                  <c:v>3.7080166705741104E-18</c:v>
                </c:pt>
                <c:pt idx="2008">
                  <c:v>3.7087779013883699E-18</c:v>
                </c:pt>
                <c:pt idx="2009">
                  <c:v>3.7095432043733001E-18</c:v>
                </c:pt>
                <c:pt idx="2010">
                  <c:v>3.7103125857781297E-18</c:v>
                </c:pt>
                <c:pt idx="2011">
                  <c:v>3.7110860518931802E-18</c:v>
                </c:pt>
                <c:pt idx="2012">
                  <c:v>3.7118636090500203E-18</c:v>
                </c:pt>
                <c:pt idx="2013">
                  <c:v>3.71264526362169E-18</c:v>
                </c:pt>
                <c:pt idx="2014">
                  <c:v>3.7134310220228703E-18</c:v>
                </c:pt>
                <c:pt idx="2015">
                  <c:v>3.7142208907101097E-18</c:v>
                </c:pt>
                <c:pt idx="2016">
                  <c:v>3.7150148761819603E-18</c:v>
                </c:pt>
                <c:pt idx="2017">
                  <c:v>3.7158129849792699E-18</c:v>
                </c:pt>
                <c:pt idx="2018">
                  <c:v>3.7166152236852802E-18</c:v>
                </c:pt>
                <c:pt idx="2019">
                  <c:v>3.7174215989259303E-18</c:v>
                </c:pt>
                <c:pt idx="2020">
                  <c:v>3.71823211736995E-18</c:v>
                </c:pt>
                <c:pt idx="2021">
                  <c:v>3.7190467857291897E-18</c:v>
                </c:pt>
                <c:pt idx="2022">
                  <c:v>3.71986561075872E-18</c:v>
                </c:pt>
                <c:pt idx="2023">
                  <c:v>3.7206885992571099E-18</c:v>
                </c:pt>
                <c:pt idx="2024">
                  <c:v>3.7215157580665998E-18</c:v>
                </c:pt>
                <c:pt idx="2025">
                  <c:v>3.7223470940733601E-18</c:v>
                </c:pt>
                <c:pt idx="2026">
                  <c:v>3.72318261420766E-18</c:v>
                </c:pt>
                <c:pt idx="2027">
                  <c:v>3.72402232544412E-18</c:v>
                </c:pt>
                <c:pt idx="2028">
                  <c:v>3.7248662348018998E-18</c:v>
                </c:pt>
                <c:pt idx="2029">
                  <c:v>3.7257143493449498E-18</c:v>
                </c:pt>
                <c:pt idx="2030">
                  <c:v>3.7265666761822302E-18</c:v>
                </c:pt>
                <c:pt idx="2031">
                  <c:v>3.7274232224679298E-18</c:v>
                </c:pt>
                <c:pt idx="2032">
                  <c:v>3.7282839954016902E-18</c:v>
                </c:pt>
                <c:pt idx="2033">
                  <c:v>3.7291490022288499E-18</c:v>
                </c:pt>
                <c:pt idx="2034">
                  <c:v>3.7300182502406797E-18</c:v>
                </c:pt>
                <c:pt idx="2035">
                  <c:v>3.7308917467746002E-18</c:v>
                </c:pt>
                <c:pt idx="2036">
                  <c:v>3.73176949921443E-18</c:v>
                </c:pt>
                <c:pt idx="2037">
                  <c:v>3.7326515149906298E-18</c:v>
                </c:pt>
                <c:pt idx="2038">
                  <c:v>3.7335378015805299E-18</c:v>
                </c:pt>
                <c:pt idx="2039">
                  <c:v>3.73442836650859E-18</c:v>
                </c:pt>
                <c:pt idx="2040">
                  <c:v>3.73532321734664E-18</c:v>
                </c:pt>
                <c:pt idx="2041">
                  <c:v>3.7362223617141301E-18</c:v>
                </c:pt>
                <c:pt idx="2042">
                  <c:v>3.7371258072783599E-18</c:v>
                </c:pt>
                <c:pt idx="2043">
                  <c:v>3.7380335617547999E-18</c:v>
                </c:pt>
                <c:pt idx="2044">
                  <c:v>3.7389456329072402E-18</c:v>
                </c:pt>
                <c:pt idx="2045">
                  <c:v>3.7398620285481602E-18</c:v>
                </c:pt>
                <c:pt idx="2046">
                  <c:v>3.7407827565389101E-18</c:v>
                </c:pt>
                <c:pt idx="2047">
                  <c:v>3.74170782479E-18</c:v>
                </c:pt>
                <c:pt idx="2048">
                  <c:v>3.7426372412613898E-18</c:v>
                </c:pt>
                <c:pt idx="2049">
                  <c:v>3.7435710139627203E-18</c:v>
                </c:pt>
                <c:pt idx="2050">
                  <c:v>3.74450915095362E-18</c:v>
                </c:pt>
                <c:pt idx="2051">
                  <c:v>3.7454516603439296E-18</c:v>
                </c:pt>
                <c:pt idx="2052">
                  <c:v>3.7463985502940199E-18</c:v>
                </c:pt>
                <c:pt idx="2053">
                  <c:v>3.7473498290150701E-18</c:v>
                </c:pt>
                <c:pt idx="2054">
                  <c:v>3.7483055047693397E-18</c:v>
                </c:pt>
                <c:pt idx="2055">
                  <c:v>3.7492655858704297E-18</c:v>
                </c:pt>
                <c:pt idx="2056">
                  <c:v>3.7502300806836298E-18</c:v>
                </c:pt>
                <c:pt idx="2057">
                  <c:v>3.7511989976261198E-18</c:v>
                </c:pt>
                <c:pt idx="2058">
                  <c:v>3.7521723451673499E-18</c:v>
                </c:pt>
                <c:pt idx="2059">
                  <c:v>3.7531501318292899E-18</c:v>
                </c:pt>
                <c:pt idx="2060">
                  <c:v>3.7541323661867398E-18</c:v>
                </c:pt>
                <c:pt idx="2061">
                  <c:v>3.75511905686762E-18</c:v>
                </c:pt>
                <c:pt idx="2062">
                  <c:v>3.7561102125533102E-18</c:v>
                </c:pt>
                <c:pt idx="2063">
                  <c:v>3.7571058419788802E-18</c:v>
                </c:pt>
                <c:pt idx="2064">
                  <c:v>3.7581059539335001E-18</c:v>
                </c:pt>
                <c:pt idx="2065">
                  <c:v>3.7591105572606896E-18</c:v>
                </c:pt>
                <c:pt idx="2066">
                  <c:v>3.7601196608586304E-18</c:v>
                </c:pt>
                <c:pt idx="2067">
                  <c:v>3.76113327368054E-18</c:v>
                </c:pt>
                <c:pt idx="2068">
                  <c:v>3.7621514047349196E-18</c:v>
                </c:pt>
                <c:pt idx="2069">
                  <c:v>3.7631740630859597E-18</c:v>
                </c:pt>
                <c:pt idx="2070">
                  <c:v>3.7642012578537999E-18</c:v>
                </c:pt>
                <c:pt idx="2071">
                  <c:v>3.7652329982148901E-18</c:v>
                </c:pt>
                <c:pt idx="2072">
                  <c:v>3.7662692934023402E-18</c:v>
                </c:pt>
                <c:pt idx="2073">
                  <c:v>3.7673101527062501E-18</c:v>
                </c:pt>
                <c:pt idx="2074">
                  <c:v>3.7683555854740398E-18</c:v>
                </c:pt>
                <c:pt idx="2075">
                  <c:v>3.6915821237013602E-18</c:v>
                </c:pt>
                <c:pt idx="2076">
                  <c:v>3.6930589858285599E-18</c:v>
                </c:pt>
                <c:pt idx="2077">
                  <c:v>3.6945400065123699E-18</c:v>
                </c:pt>
                <c:pt idx="2078">
                  <c:v>3.6960251928864903E-18</c:v>
                </c:pt>
                <c:pt idx="2079">
                  <c:v>3.6975145521143104E-18</c:v>
                </c:pt>
                <c:pt idx="2080">
                  <c:v>3.6990080913889597E-18</c:v>
                </c:pt>
                <c:pt idx="2081">
                  <c:v>3.7005058179334297E-18</c:v>
                </c:pt>
                <c:pt idx="2082">
                  <c:v>3.7020077390006802E-18</c:v>
                </c:pt>
                <c:pt idx="2083">
                  <c:v>3.7035138618736699E-18</c:v>
                </c:pt>
                <c:pt idx="2084">
                  <c:v>3.7050241938655401E-18</c:v>
                </c:pt>
                <c:pt idx="2085">
                  <c:v>3.7065387423196397E-18</c:v>
                </c:pt>
                <c:pt idx="2086">
                  <c:v>3.7080575146096403E-18</c:v>
                </c:pt>
                <c:pt idx="2087">
                  <c:v>3.7095805181396502E-18</c:v>
                </c:pt>
                <c:pt idx="2088">
                  <c:v>3.7111077603442898E-18</c:v>
                </c:pt>
                <c:pt idx="2089">
                  <c:v>3.7126392486888002E-18</c:v>
                </c:pt>
                <c:pt idx="2090">
                  <c:v>3.7141749906691303E-18</c:v>
                </c:pt>
                <c:pt idx="2091">
                  <c:v>3.7157149938120701E-18</c:v>
                </c:pt>
                <c:pt idx="2092">
                  <c:v>3.7172592656752699E-18</c:v>
                </c:pt>
                <c:pt idx="2093">
                  <c:v>3.7188078138474499E-18</c:v>
                </c:pt>
                <c:pt idx="2094">
                  <c:v>3.7203606459483901E-18</c:v>
                </c:pt>
                <c:pt idx="2095">
                  <c:v>3.72191776962911E-18</c:v>
                </c:pt>
                <c:pt idx="2096">
                  <c:v>3.7234791925719499E-18</c:v>
                </c:pt>
                <c:pt idx="2097">
                  <c:v>3.7250449224906399E-18</c:v>
                </c:pt>
                <c:pt idx="2098">
                  <c:v>3.7266149671304397E-18</c:v>
                </c:pt>
                <c:pt idx="2099">
                  <c:v>3.7281893342682398E-18</c:v>
                </c:pt>
                <c:pt idx="2100">
                  <c:v>3.72976803171262E-18</c:v>
                </c:pt>
                <c:pt idx="2101">
                  <c:v>3.7313510673040202E-18</c:v>
                </c:pt>
                <c:pt idx="2102">
                  <c:v>3.73293844891481E-18</c:v>
                </c:pt>
                <c:pt idx="2103">
                  <c:v>3.7345301844493603E-18</c:v>
                </c:pt>
                <c:pt idx="2104">
                  <c:v>3.7361262818442297E-18</c:v>
                </c:pt>
                <c:pt idx="2105">
                  <c:v>3.7377267490681798E-18</c:v>
                </c:pt>
                <c:pt idx="2106">
                  <c:v>3.7393315941223702E-18</c:v>
                </c:pt>
                <c:pt idx="2107">
                  <c:v>3.7409408250403901E-18</c:v>
                </c:pt>
                <c:pt idx="2108">
                  <c:v>3.7425544498884202E-18</c:v>
                </c:pt>
                <c:pt idx="2109">
                  <c:v>3.74417247676529E-18</c:v>
                </c:pt>
                <c:pt idx="2110">
                  <c:v>3.7457949138026602E-18</c:v>
                </c:pt>
                <c:pt idx="2111">
                  <c:v>3.7474217691650502E-18</c:v>
                </c:pt>
                <c:pt idx="2112">
                  <c:v>3.7490530510500097E-18</c:v>
                </c:pt>
                <c:pt idx="2113">
                  <c:v>3.7506887676881798E-18</c:v>
                </c:pt>
                <c:pt idx="2114">
                  <c:v>3.7523289273434803E-18</c:v>
                </c:pt>
                <c:pt idx="2115">
                  <c:v>3.7539735383131199E-18</c:v>
                </c:pt>
                <c:pt idx="2116">
                  <c:v>3.7556226089277997E-18</c:v>
                </c:pt>
                <c:pt idx="2117">
                  <c:v>3.7572761475517802E-18</c:v>
                </c:pt>
                <c:pt idx="2118">
                  <c:v>3.7589341625829804E-18</c:v>
                </c:pt>
                <c:pt idx="2119">
                  <c:v>3.7605966624531499E-18</c:v>
                </c:pt>
                <c:pt idx="2120">
                  <c:v>3.7622636556279297E-18</c:v>
                </c:pt>
                <c:pt idx="2121">
                  <c:v>3.7639351506070101E-18</c:v>
                </c:pt>
                <c:pt idx="2122">
                  <c:v>3.7656111559241899E-18</c:v>
                </c:pt>
                <c:pt idx="2123">
                  <c:v>3.7672916801475699E-18</c:v>
                </c:pt>
                <c:pt idx="2124">
                  <c:v>3.7689767318795999E-18</c:v>
                </c:pt>
                <c:pt idx="2125">
                  <c:v>3.7706663197572498E-18</c:v>
                </c:pt>
                <c:pt idx="2126">
                  <c:v>3.77236045245209E-18</c:v>
                </c:pt>
                <c:pt idx="2127">
                  <c:v>3.7740591386704202E-18</c:v>
                </c:pt>
                <c:pt idx="2128">
                  <c:v>3.77576238715343E-18</c:v>
                </c:pt>
                <c:pt idx="2129">
                  <c:v>3.7774702066772602E-18</c:v>
                </c:pt>
                <c:pt idx="2130">
                  <c:v>3.7791826060531597E-18</c:v>
                </c:pt>
                <c:pt idx="2131">
                  <c:v>3.7808995941275903E-18</c:v>
                </c:pt>
                <c:pt idx="2132">
                  <c:v>3.7826211797823702E-18</c:v>
                </c:pt>
                <c:pt idx="2133">
                  <c:v>3.7843473719347798E-18</c:v>
                </c:pt>
                <c:pt idx="2134">
                  <c:v>3.7860781795377002E-18</c:v>
                </c:pt>
                <c:pt idx="2135">
                  <c:v>3.78781361157971E-18</c:v>
                </c:pt>
                <c:pt idx="2136">
                  <c:v>3.78955367708526E-18</c:v>
                </c:pt>
                <c:pt idx="2137">
                  <c:v>3.7912983851147397E-18</c:v>
                </c:pt>
                <c:pt idx="2138">
                  <c:v>3.7930477447646598E-18</c:v>
                </c:pt>
                <c:pt idx="2139">
                  <c:v>3.7948017651677402E-18</c:v>
                </c:pt>
                <c:pt idx="2140">
                  <c:v>3.7965604554930597E-18</c:v>
                </c:pt>
                <c:pt idx="2141">
                  <c:v>3.7983238249461798E-18</c:v>
                </c:pt>
                <c:pt idx="2142">
                  <c:v>3.8000918827692602E-18</c:v>
                </c:pt>
                <c:pt idx="2143">
                  <c:v>3.8018646382412201E-18</c:v>
                </c:pt>
                <c:pt idx="2144">
                  <c:v>3.8036421006778398E-18</c:v>
                </c:pt>
                <c:pt idx="2145">
                  <c:v>3.8054242794319203E-18</c:v>
                </c:pt>
                <c:pt idx="2146">
                  <c:v>3.8072111838933702E-18</c:v>
                </c:pt>
                <c:pt idx="2147">
                  <c:v>3.80900282348939E-18</c:v>
                </c:pt>
                <c:pt idx="2148">
                  <c:v>3.8107992076845802E-18</c:v>
                </c:pt>
                <c:pt idx="2149">
                  <c:v>3.8126003459810803E-18</c:v>
                </c:pt>
                <c:pt idx="2150">
                  <c:v>3.8144062479186998E-18</c:v>
                </c:pt>
                <c:pt idx="2151">
                  <c:v>3.81621692307507E-18</c:v>
                </c:pt>
                <c:pt idx="2152">
                  <c:v>3.8180323810657597E-18</c:v>
                </c:pt>
                <c:pt idx="2153">
                  <c:v>3.8198526315444103E-18</c:v>
                </c:pt>
                <c:pt idx="2154">
                  <c:v>3.8216776842029099E-18</c:v>
                </c:pt>
                <c:pt idx="2155">
                  <c:v>3.8235075487714902E-18</c:v>
                </c:pt>
                <c:pt idx="2156">
                  <c:v>3.8253422350189103E-18</c:v>
                </c:pt>
                <c:pt idx="2157">
                  <c:v>3.8271817527525398E-18</c:v>
                </c:pt>
                <c:pt idx="2158">
                  <c:v>3.8290261118185502E-18</c:v>
                </c:pt>
                <c:pt idx="2159">
                  <c:v>3.8308753221020303E-18</c:v>
                </c:pt>
                <c:pt idx="2160">
                  <c:v>3.83272939352716E-18</c:v>
                </c:pt>
                <c:pt idx="2161">
                  <c:v>3.8345883360572902E-18</c:v>
                </c:pt>
                <c:pt idx="2162">
                  <c:v>3.8364521596951604E-18</c:v>
                </c:pt>
                <c:pt idx="2163">
                  <c:v>3.8383208744830098E-18</c:v>
                </c:pt>
                <c:pt idx="2164">
                  <c:v>3.8401944905027004E-18</c:v>
                </c:pt>
                <c:pt idx="2165">
                  <c:v>3.84207301787592E-18</c:v>
                </c:pt>
                <c:pt idx="2166">
                  <c:v>3.8439564667642803E-18</c:v>
                </c:pt>
                <c:pt idx="2167">
                  <c:v>3.8458448473694699E-18</c:v>
                </c:pt>
                <c:pt idx="2168">
                  <c:v>3.8477381699334502E-18</c:v>
                </c:pt>
                <c:pt idx="2169">
                  <c:v>3.8496364447385501E-18</c:v>
                </c:pt>
                <c:pt idx="2170">
                  <c:v>3.85153968210763E-18</c:v>
                </c:pt>
                <c:pt idx="2171">
                  <c:v>3.8534478924042501E-18</c:v>
                </c:pt>
                <c:pt idx="2172">
                  <c:v>3.8553610860328099E-18</c:v>
                </c:pt>
                <c:pt idx="2173">
                  <c:v>3.85727927343872E-18</c:v>
                </c:pt>
                <c:pt idx="2174">
                  <c:v>3.8592024651085202E-18</c:v>
                </c:pt>
                <c:pt idx="2175">
                  <c:v>3.86113067157006E-18</c:v>
                </c:pt>
                <c:pt idx="2176">
                  <c:v>3.8630639033926397E-18</c:v>
                </c:pt>
                <c:pt idx="2177">
                  <c:v>3.8650021711872003E-18</c:v>
                </c:pt>
                <c:pt idx="2178">
                  <c:v>3.86694548560644E-18</c:v>
                </c:pt>
                <c:pt idx="2179">
                  <c:v>3.8688938573449701E-18</c:v>
                </c:pt>
                <c:pt idx="2180">
                  <c:v>3.8708472971395304E-18</c:v>
                </c:pt>
                <c:pt idx="2181">
                  <c:v>3.8728058157690799E-18</c:v>
                </c:pt>
                <c:pt idx="2182">
                  <c:v>3.87476942405499E-18</c:v>
                </c:pt>
                <c:pt idx="2183">
                  <c:v>3.8767381328612096E-18</c:v>
                </c:pt>
                <c:pt idx="2184">
                  <c:v>3.8787119530944303E-18</c:v>
                </c:pt>
                <c:pt idx="2185">
                  <c:v>3.88069089570422E-18</c:v>
                </c:pt>
                <c:pt idx="2186">
                  <c:v>3.88267497168322E-18</c:v>
                </c:pt>
                <c:pt idx="2187">
                  <c:v>3.88466419206728E-18</c:v>
                </c:pt>
                <c:pt idx="2188">
                  <c:v>3.8866585679356701E-18</c:v>
                </c:pt>
                <c:pt idx="2189">
                  <c:v>3.8886581104111999E-18</c:v>
                </c:pt>
                <c:pt idx="2190">
                  <c:v>3.8906628306603802E-18</c:v>
                </c:pt>
                <c:pt idx="2191">
                  <c:v>3.8926727398936602E-18</c:v>
                </c:pt>
                <c:pt idx="2192">
                  <c:v>3.8946878493655097E-18</c:v>
                </c:pt>
                <c:pt idx="2193">
                  <c:v>3.8967081703746702E-18</c:v>
                </c:pt>
                <c:pt idx="2194">
                  <c:v>3.8987337142642497E-18</c:v>
                </c:pt>
                <c:pt idx="2195">
                  <c:v>3.9007644924219599E-18</c:v>
                </c:pt>
                <c:pt idx="2196">
                  <c:v>3.9028005162802297E-18</c:v>
                </c:pt>
                <c:pt idx="2197">
                  <c:v>3.9048417973164497E-18</c:v>
                </c:pt>
                <c:pt idx="2198">
                  <c:v>3.9068883470530598E-18</c:v>
                </c:pt>
                <c:pt idx="2199">
                  <c:v>3.90894017705781E-18</c:v>
                </c:pt>
                <c:pt idx="2200">
                  <c:v>3.91099729894388E-18</c:v>
                </c:pt>
                <c:pt idx="2201">
                  <c:v>3.9130597243700798E-18</c:v>
                </c:pt>
                <c:pt idx="2202">
                  <c:v>3.9151274650410301E-18</c:v>
                </c:pt>
                <c:pt idx="2203">
                  <c:v>3.9172005327073302E-18</c:v>
                </c:pt>
                <c:pt idx="2204">
                  <c:v>3.9192789391657301E-18</c:v>
                </c:pt>
                <c:pt idx="2205">
                  <c:v>3.9213626962593499E-18</c:v>
                </c:pt>
                <c:pt idx="2206">
                  <c:v>3.9234518158778097E-18</c:v>
                </c:pt>
                <c:pt idx="2207">
                  <c:v>3.92554630995747E-18</c:v>
                </c:pt>
                <c:pt idx="2208">
                  <c:v>3.9276461904815702E-18</c:v>
                </c:pt>
                <c:pt idx="2209">
                  <c:v>3.9297514694804101E-18</c:v>
                </c:pt>
                <c:pt idx="2210">
                  <c:v>3.9318621590315997E-18</c:v>
                </c:pt>
                <c:pt idx="2211">
                  <c:v>3.9339782712601699E-18</c:v>
                </c:pt>
                <c:pt idx="2212">
                  <c:v>3.9360998183387998E-18</c:v>
                </c:pt>
                <c:pt idx="2213">
                  <c:v>3.9382268124880096E-18</c:v>
                </c:pt>
                <c:pt idx="2214">
                  <c:v>3.9403592659763197E-18</c:v>
                </c:pt>
                <c:pt idx="2215">
                  <c:v>3.9424971911204803E-18</c:v>
                </c:pt>
                <c:pt idx="2216">
                  <c:v>3.9446406002856398E-18</c:v>
                </c:pt>
                <c:pt idx="2217">
                  <c:v>3.9467895058855496E-18</c:v>
                </c:pt>
                <c:pt idx="2218">
                  <c:v>3.9489439203827301E-18</c:v>
                </c:pt>
                <c:pt idx="2219">
                  <c:v>3.95110385628872E-18</c:v>
                </c:pt>
                <c:pt idx="2220">
                  <c:v>3.9532693261642203E-18</c:v>
                </c:pt>
                <c:pt idx="2221">
                  <c:v>3.9554403426193197E-18</c:v>
                </c:pt>
                <c:pt idx="2222">
                  <c:v>3.9576169183136803E-18</c:v>
                </c:pt>
                <c:pt idx="2223">
                  <c:v>3.9597990659567497E-18</c:v>
                </c:pt>
                <c:pt idx="2224">
                  <c:v>3.9619867983079499E-18</c:v>
                </c:pt>
                <c:pt idx="2225">
                  <c:v>3.9641801281768699E-18</c:v>
                </c:pt>
                <c:pt idx="2226">
                  <c:v>3.9663790684235202E-18</c:v>
                </c:pt>
                <c:pt idx="2227">
                  <c:v>3.9685836319584599E-18</c:v>
                </c:pt>
                <c:pt idx="2228">
                  <c:v>3.9707938317430497E-18</c:v>
                </c:pt>
                <c:pt idx="2229">
                  <c:v>3.9730096807896504E-18</c:v>
                </c:pt>
                <c:pt idx="2230">
                  <c:v>3.9752311921618301E-18</c:v>
                </c:pt>
                <c:pt idx="2231">
                  <c:v>3.9774583789745701E-18</c:v>
                </c:pt>
                <c:pt idx="2232">
                  <c:v>3.9796912543944603E-18</c:v>
                </c:pt>
                <c:pt idx="2233">
                  <c:v>3.9819298316399401E-18</c:v>
                </c:pt>
                <c:pt idx="2234">
                  <c:v>3.9841741239814801E-18</c:v>
                </c:pt>
                <c:pt idx="2235">
                  <c:v>3.9864241447418102E-18</c:v>
                </c:pt>
                <c:pt idx="2236">
                  <c:v>3.9886799072961402E-18</c:v>
                </c:pt>
                <c:pt idx="2237">
                  <c:v>3.9909414250723502E-18</c:v>
                </c:pt>
                <c:pt idx="2238">
                  <c:v>3.9932087115512203E-18</c:v>
                </c:pt>
                <c:pt idx="2239">
                  <c:v>3.9954817802666602E-18</c:v>
                </c:pt>
                <c:pt idx="2240">
                  <c:v>3.9977606448059097E-18</c:v>
                </c:pt>
                <c:pt idx="2241">
                  <c:v>4.00004531880976E-18</c:v>
                </c:pt>
                <c:pt idx="2242">
                  <c:v>4.0023358159728001E-18</c:v>
                </c:pt>
                <c:pt idx="2243">
                  <c:v>4.0046321500435798E-18</c:v>
                </c:pt>
                <c:pt idx="2244">
                  <c:v>4.0069343348249001E-18</c:v>
                </c:pt>
                <c:pt idx="2245">
                  <c:v>4.0092423841740103E-18</c:v>
                </c:pt>
                <c:pt idx="2246">
                  <c:v>4.0115563120027998E-18</c:v>
                </c:pt>
                <c:pt idx="2247">
                  <c:v>4.0138761322780802E-18</c:v>
                </c:pt>
                <c:pt idx="2248">
                  <c:v>4.0162018590218002E-18</c:v>
                </c:pt>
                <c:pt idx="2249">
                  <c:v>4.0185335063112297E-18</c:v>
                </c:pt>
                <c:pt idx="2250">
                  <c:v>4.0208710882792401E-18</c:v>
                </c:pt>
                <c:pt idx="2251">
                  <c:v>4.0232146191145302E-18</c:v>
                </c:pt>
                <c:pt idx="2252">
                  <c:v>4.0255641130618301E-18</c:v>
                </c:pt>
                <c:pt idx="2253">
                  <c:v>4.0279195844221597E-18</c:v>
                </c:pt>
                <c:pt idx="2254">
                  <c:v>4.0302810475530701E-18</c:v>
                </c:pt>
                <c:pt idx="2255">
                  <c:v>4.0326485168688397E-18</c:v>
                </c:pt>
                <c:pt idx="2256">
                  <c:v>4.0350220068407696E-18</c:v>
                </c:pt>
                <c:pt idx="2257">
                  <c:v>4.0374015319973799E-18</c:v>
                </c:pt>
                <c:pt idx="2258">
                  <c:v>4.03978710692466E-18</c:v>
                </c:pt>
                <c:pt idx="2259">
                  <c:v>4.0421787462663197E-18</c:v>
                </c:pt>
                <c:pt idx="2260">
                  <c:v>4.04457646472402E-18</c:v>
                </c:pt>
                <c:pt idx="2261">
                  <c:v>4.0469802770576303E-18</c:v>
                </c:pt>
                <c:pt idx="2262">
                  <c:v>4.0493901980854597E-18</c:v>
                </c:pt>
                <c:pt idx="2263">
                  <c:v>4.0518062426845299E-18</c:v>
                </c:pt>
                <c:pt idx="2264">
                  <c:v>4.0542284257907803E-18</c:v>
                </c:pt>
                <c:pt idx="2265">
                  <c:v>4.0566567623993497E-18</c:v>
                </c:pt>
                <c:pt idx="2266">
                  <c:v>4.0590912675648303E-18</c:v>
                </c:pt>
                <c:pt idx="2267">
                  <c:v>4.0615319564015098E-18</c:v>
                </c:pt>
                <c:pt idx="2268">
                  <c:v>4.0639788440836099E-18</c:v>
                </c:pt>
                <c:pt idx="2269">
                  <c:v>4.0664319458455701E-18</c:v>
                </c:pt>
                <c:pt idx="2270">
                  <c:v>4.0688912769822901E-18</c:v>
                </c:pt>
                <c:pt idx="2271">
                  <c:v>4.0713568528493703E-18</c:v>
                </c:pt>
                <c:pt idx="2272">
                  <c:v>4.0738286888634101E-18</c:v>
                </c:pt>
                <c:pt idx="2273">
                  <c:v>4.0763068005022402E-18</c:v>
                </c:pt>
                <c:pt idx="2274">
                  <c:v>4.0787912033051801E-18</c:v>
                </c:pt>
                <c:pt idx="2275">
                  <c:v>4.0812819128733401E-18</c:v>
                </c:pt>
                <c:pt idx="2276">
                  <c:v>4.0837789448698301E-18</c:v>
                </c:pt>
                <c:pt idx="2277">
                  <c:v>4.0862823150200699E-18</c:v>
                </c:pt>
                <c:pt idx="2278">
                  <c:v>4.0887920391120498E-18</c:v>
                </c:pt>
                <c:pt idx="2279">
                  <c:v>4.0913081329965598E-18</c:v>
                </c:pt>
                <c:pt idx="2280">
                  <c:v>4.0938306125875298E-18</c:v>
                </c:pt>
                <c:pt idx="2281">
                  <c:v>4.0963594938622398E-18</c:v>
                </c:pt>
                <c:pt idx="2282">
                  <c:v>4.0988947928616299E-18</c:v>
                </c:pt>
                <c:pt idx="2283">
                  <c:v>4.1014365256905699E-18</c:v>
                </c:pt>
                <c:pt idx="2284">
                  <c:v>4.1039847085180998E-18</c:v>
                </c:pt>
                <c:pt idx="2285">
                  <c:v>4.1065393575777599E-18</c:v>
                </c:pt>
                <c:pt idx="2286">
                  <c:v>4.1091004891678602E-18</c:v>
                </c:pt>
                <c:pt idx="2287">
                  <c:v>4.1116681196517201E-18</c:v>
                </c:pt>
                <c:pt idx="2288">
                  <c:v>4.1142422654580097E-18</c:v>
                </c:pt>
                <c:pt idx="2289">
                  <c:v>4.11682294308097E-18</c:v>
                </c:pt>
                <c:pt idx="2290">
                  <c:v>4.1194101690807598E-18</c:v>
                </c:pt>
                <c:pt idx="2291">
                  <c:v>4.1220039600837203E-18</c:v>
                </c:pt>
                <c:pt idx="2292">
                  <c:v>4.1246043327826299E-18</c:v>
                </c:pt>
                <c:pt idx="2293">
                  <c:v>4.1272113039370503E-18</c:v>
                </c:pt>
                <c:pt idx="2294">
                  <c:v>4.1298248903736004E-18</c:v>
                </c:pt>
                <c:pt idx="2295">
                  <c:v>4.1324451089862001E-18</c:v>
                </c:pt>
                <c:pt idx="2296">
                  <c:v>4.1350719767364598E-18</c:v>
                </c:pt>
                <c:pt idx="2297">
                  <c:v>4.1377055106538897E-18</c:v>
                </c:pt>
                <c:pt idx="2298">
                  <c:v>4.1403457278362501E-18</c:v>
                </c:pt>
                <c:pt idx="2299">
                  <c:v>4.1429926454498301E-18</c:v>
                </c:pt>
                <c:pt idx="2300">
                  <c:v>4.1456462807297598E-18</c:v>
                </c:pt>
                <c:pt idx="2301">
                  <c:v>4.1483066509802901E-18</c:v>
                </c:pt>
                <c:pt idx="2302">
                  <c:v>4.1509737735751403E-18</c:v>
                </c:pt>
                <c:pt idx="2303">
                  <c:v>4.1536476659577599E-18</c:v>
                </c:pt>
                <c:pt idx="2304">
                  <c:v>4.1563283456416799E-18</c:v>
                </c:pt>
                <c:pt idx="2305">
                  <c:v>4.1590158302107802E-18</c:v>
                </c:pt>
                <c:pt idx="2306">
                  <c:v>4.1617101373196298E-18</c:v>
                </c:pt>
                <c:pt idx="2307">
                  <c:v>4.1644112846938001E-18</c:v>
                </c:pt>
                <c:pt idx="2308">
                  <c:v>4.1671192901301502E-18</c:v>
                </c:pt>
                <c:pt idx="2309">
                  <c:v>4.1698341714971801E-18</c:v>
                </c:pt>
                <c:pt idx="2310">
                  <c:v>4.1725559467353401E-18</c:v>
                </c:pt>
                <c:pt idx="2311">
                  <c:v>4.1752846338573399E-18</c:v>
                </c:pt>
                <c:pt idx="2312">
                  <c:v>4.1780202509484898E-18</c:v>
                </c:pt>
                <c:pt idx="2313">
                  <c:v>4.1807628161669697E-18</c:v>
                </c:pt>
                <c:pt idx="2314">
                  <c:v>4.1835123477442603E-18</c:v>
                </c:pt>
                <c:pt idx="2315">
                  <c:v>4.1862688639853603E-18</c:v>
                </c:pt>
                <c:pt idx="2316">
                  <c:v>4.1890323832691797E-18</c:v>
                </c:pt>
                <c:pt idx="2317">
                  <c:v>4.1918029240488399E-18</c:v>
                </c:pt>
                <c:pt idx="2318">
                  <c:v>4.1945805048520603E-18</c:v>
                </c:pt>
                <c:pt idx="2319">
                  <c:v>4.1973651442813999E-18</c:v>
                </c:pt>
                <c:pt idx="2320">
                  <c:v>4.2001568610146997E-18</c:v>
                </c:pt>
                <c:pt idx="2321">
                  <c:v>4.2029556738053299E-18</c:v>
                </c:pt>
                <c:pt idx="2322">
                  <c:v>4.2057616014825997E-18</c:v>
                </c:pt>
                <c:pt idx="2323">
                  <c:v>4.2085746629520399E-18</c:v>
                </c:pt>
                <c:pt idx="2324">
                  <c:v>4.2113948771958003E-18</c:v>
                </c:pt>
                <c:pt idx="2325">
                  <c:v>4.2142222632729797E-18</c:v>
                </c:pt>
                <c:pt idx="2326">
                  <c:v>4.2170568403199302E-18</c:v>
                </c:pt>
                <c:pt idx="2327">
                  <c:v>4.2198986275506903E-18</c:v>
                </c:pt>
                <c:pt idx="2328">
                  <c:v>4.2227476442572502E-18</c:v>
                </c:pt>
                <c:pt idx="2329">
                  <c:v>4.22560390980998E-18</c:v>
                </c:pt>
                <c:pt idx="2330">
                  <c:v>4.2284674436579201E-18</c:v>
                </c:pt>
                <c:pt idx="2331">
                  <c:v>4.23133826532919E-18</c:v>
                </c:pt>
                <c:pt idx="2332">
                  <c:v>4.2342163944313301E-18</c:v>
                </c:pt>
                <c:pt idx="2333">
                  <c:v>4.2371018506516603E-18</c:v>
                </c:pt>
                <c:pt idx="2334">
                  <c:v>4.2399946537576303E-18</c:v>
                </c:pt>
                <c:pt idx="2335">
                  <c:v>4.2428948235972202E-18</c:v>
                </c:pt>
                <c:pt idx="2336">
                  <c:v>4.2458023800992697E-18</c:v>
                </c:pt>
                <c:pt idx="2337">
                  <c:v>4.2487173432738996E-18</c:v>
                </c:pt>
                <c:pt idx="2338">
                  <c:v>4.2516397332128104E-18</c:v>
                </c:pt>
                <c:pt idx="2339">
                  <c:v>4.2545695700897298E-18</c:v>
                </c:pt>
                <c:pt idx="2340">
                  <c:v>4.25750687416073E-18</c:v>
                </c:pt>
                <c:pt idx="2341">
                  <c:v>4.2604516657646697E-18</c:v>
                </c:pt>
                <c:pt idx="2342">
                  <c:v>4.2634039653234899E-18</c:v>
                </c:pt>
                <c:pt idx="2343">
                  <c:v>4.26636379334269E-18</c:v>
                </c:pt>
                <c:pt idx="2344">
                  <c:v>4.2693311704116298E-18</c:v>
                </c:pt>
                <c:pt idx="2345">
                  <c:v>4.2723061172039899E-18</c:v>
                </c:pt>
                <c:pt idx="2346">
                  <c:v>4.2752886544780698E-18</c:v>
                </c:pt>
                <c:pt idx="2347">
                  <c:v>4.2782788030772901E-18</c:v>
                </c:pt>
                <c:pt idx="2348">
                  <c:v>4.2812765839304897E-18</c:v>
                </c:pt>
                <c:pt idx="2349">
                  <c:v>4.2842820180523799E-18</c:v>
                </c:pt>
                <c:pt idx="2350">
                  <c:v>4.28729512654392E-18</c:v>
                </c:pt>
                <c:pt idx="2351">
                  <c:v>4.2903159305927197E-18</c:v>
                </c:pt>
                <c:pt idx="2352">
                  <c:v>4.2933444514734402E-18</c:v>
                </c:pt>
                <c:pt idx="2353">
                  <c:v>4.2963807105481797E-18</c:v>
                </c:pt>
                <c:pt idx="2354">
                  <c:v>4.2994247292669499E-18</c:v>
                </c:pt>
                <c:pt idx="2355">
                  <c:v>4.3024765291679902E-18</c:v>
                </c:pt>
                <c:pt idx="2356">
                  <c:v>4.3055361318782502E-18</c:v>
                </c:pt>
                <c:pt idx="2357">
                  <c:v>4.3086035591137597E-18</c:v>
                </c:pt>
                <c:pt idx="2358">
                  <c:v>4.31167883268009E-18</c:v>
                </c:pt>
                <c:pt idx="2359">
                  <c:v>4.3147619744727103E-18</c:v>
                </c:pt>
                <c:pt idx="2360">
                  <c:v>4.31785300647748E-18</c:v>
                </c:pt>
                <c:pt idx="2361">
                  <c:v>4.3209519507710203E-18</c:v>
                </c:pt>
                <c:pt idx="2362">
                  <c:v>4.3240588295211502E-18</c:v>
                </c:pt>
                <c:pt idx="2363">
                  <c:v>4.3271736649873103E-18</c:v>
                </c:pt>
                <c:pt idx="2364">
                  <c:v>4.3302964795210401E-18</c:v>
                </c:pt>
                <c:pt idx="2365">
                  <c:v>4.3334272955663398E-18</c:v>
                </c:pt>
                <c:pt idx="2366">
                  <c:v>4.3365661356601496E-18</c:v>
                </c:pt>
                <c:pt idx="2367">
                  <c:v>4.3397130224327797E-18</c:v>
                </c:pt>
                <c:pt idx="2368">
                  <c:v>4.3428679786083399E-18</c:v>
                </c:pt>
                <c:pt idx="2369">
                  <c:v>4.3460310270052003E-18</c:v>
                </c:pt>
                <c:pt idx="2370">
                  <c:v>4.3492021905364199E-18</c:v>
                </c:pt>
                <c:pt idx="2371">
                  <c:v>4.3523814922102102E-18</c:v>
                </c:pt>
                <c:pt idx="2372">
                  <c:v>4.3555689551303596E-18</c:v>
                </c:pt>
                <c:pt idx="2373">
                  <c:v>4.3587646024967296E-18</c:v>
                </c:pt>
                <c:pt idx="2374">
                  <c:v>4.36196845760567E-18</c:v>
                </c:pt>
                <c:pt idx="2375">
                  <c:v>4.3651805438504697E-18</c:v>
                </c:pt>
                <c:pt idx="2376">
                  <c:v>4.3684008847218802E-18</c:v>
                </c:pt>
                <c:pt idx="2377">
                  <c:v>4.3716295038085097E-18</c:v>
                </c:pt>
                <c:pt idx="2378">
                  <c:v>4.3748664247973398E-18</c:v>
                </c:pt>
                <c:pt idx="2379">
                  <c:v>4.3781116714741299E-18</c:v>
                </c:pt>
                <c:pt idx="2380">
                  <c:v>4.3813652677239898E-18</c:v>
                </c:pt>
                <c:pt idx="2381">
                  <c:v>4.3846272375317398E-18</c:v>
                </c:pt>
                <c:pt idx="2382">
                  <c:v>4.3878976049824798E-18</c:v>
                </c:pt>
                <c:pt idx="2383">
                  <c:v>4.3911763942620003E-18</c:v>
                </c:pt>
                <c:pt idx="2384">
                  <c:v>4.3944636296573302E-18</c:v>
                </c:pt>
                <c:pt idx="2385">
                  <c:v>4.3977593355571599E-18</c:v>
                </c:pt>
                <c:pt idx="2386">
                  <c:v>4.4010635364523801E-18</c:v>
                </c:pt>
                <c:pt idx="2387">
                  <c:v>4.4043762569365101E-18</c:v>
                </c:pt>
                <c:pt idx="2388">
                  <c:v>4.4076975217062702E-18</c:v>
                </c:pt>
                <c:pt idx="2389">
                  <c:v>4.4110273555620199E-18</c:v>
                </c:pt>
                <c:pt idx="2390">
                  <c:v>4.4143657834082797E-18</c:v>
                </c:pt>
                <c:pt idx="2391">
                  <c:v>4.4177128302542199E-18</c:v>
                </c:pt>
                <c:pt idx="2392">
                  <c:v>4.4210685212141903E-18</c:v>
                </c:pt>
                <c:pt idx="2393">
                  <c:v>4.4244328815081903E-18</c:v>
                </c:pt>
                <c:pt idx="2394">
                  <c:v>4.42780593646243E-18</c:v>
                </c:pt>
                <c:pt idx="2395">
                  <c:v>4.4311877115097802E-18</c:v>
                </c:pt>
                <c:pt idx="2396">
                  <c:v>4.4345782321903601E-18</c:v>
                </c:pt>
                <c:pt idx="2397">
                  <c:v>4.4379775241519897E-18</c:v>
                </c:pt>
                <c:pt idx="2398">
                  <c:v>4.4413856131507703E-18</c:v>
                </c:pt>
                <c:pt idx="2399">
                  <c:v>4.4448025250515699E-18</c:v>
                </c:pt>
                <c:pt idx="2400">
                  <c:v>4.4482282858285597E-18</c:v>
                </c:pt>
                <c:pt idx="2401">
                  <c:v>4.45166292156578E-18</c:v>
                </c:pt>
                <c:pt idx="2402">
                  <c:v>4.4551064584576096E-18</c:v>
                </c:pt>
                <c:pt idx="2403">
                  <c:v>4.4585589228093698E-18</c:v>
                </c:pt>
                <c:pt idx="2404">
                  <c:v>4.4620203410378198E-18</c:v>
                </c:pt>
                <c:pt idx="2405">
                  <c:v>4.4654907396717401E-18</c:v>
                </c:pt>
                <c:pt idx="2406">
                  <c:v>4.4689701453524504E-18</c:v>
                </c:pt>
                <c:pt idx="2407">
                  <c:v>4.4724585848343399E-18</c:v>
                </c:pt>
                <c:pt idx="2408">
                  <c:v>4.4759560849854997E-18</c:v>
                </c:pt>
                <c:pt idx="2409">
                  <c:v>4.4794626727881997E-18</c:v>
                </c:pt>
                <c:pt idx="2410">
                  <c:v>4.4829783753394901E-18</c:v>
                </c:pt>
                <c:pt idx="2411">
                  <c:v>4.4865032198517402E-18</c:v>
                </c:pt>
                <c:pt idx="2412">
                  <c:v>4.4900372336532296E-18</c:v>
                </c:pt>
                <c:pt idx="2413">
                  <c:v>4.4935804441887203E-18</c:v>
                </c:pt>
                <c:pt idx="2414">
                  <c:v>4.4971328790200102E-18</c:v>
                </c:pt>
                <c:pt idx="2415">
                  <c:v>4.5006945658264996E-18</c:v>
                </c:pt>
                <c:pt idx="2416">
                  <c:v>4.5042655324058204E-18</c:v>
                </c:pt>
                <c:pt idx="2417">
                  <c:v>4.5078458066743601E-18</c:v>
                </c:pt>
                <c:pt idx="2418">
                  <c:v>4.5114354166679204E-18</c:v>
                </c:pt>
                <c:pt idx="2419">
                  <c:v>4.5150343905422302E-18</c:v>
                </c:pt>
                <c:pt idx="2420">
                  <c:v>4.5186427565735798E-18</c:v>
                </c:pt>
                <c:pt idx="2421">
                  <c:v>4.5222605431594301E-18</c:v>
                </c:pt>
                <c:pt idx="2422">
                  <c:v>4.5258877788189903E-18</c:v>
                </c:pt>
                <c:pt idx="2423">
                  <c:v>4.52952449219384E-18</c:v>
                </c:pt>
                <c:pt idx="2424">
                  <c:v>4.5331707120485104E-18</c:v>
                </c:pt>
                <c:pt idx="2425">
                  <c:v>4.5368264672711199E-18</c:v>
                </c:pt>
                <c:pt idx="2426">
                  <c:v>4.5404917868739899E-18</c:v>
                </c:pt>
                <c:pt idx="2427">
                  <c:v>4.5441666999942502E-18</c:v>
                </c:pt>
                <c:pt idx="2428">
                  <c:v>4.5478512358944797E-18</c:v>
                </c:pt>
                <c:pt idx="2429">
                  <c:v>4.5515454239633199E-18</c:v>
                </c:pt>
                <c:pt idx="2430">
                  <c:v>4.5552492937161003E-18</c:v>
                </c:pt>
                <c:pt idx="2431">
                  <c:v>4.5589628747954797E-18</c:v>
                </c:pt>
                <c:pt idx="2432">
                  <c:v>4.5626861969720802E-18</c:v>
                </c:pt>
                <c:pt idx="2433">
                  <c:v>4.56641929014514E-18</c:v>
                </c:pt>
                <c:pt idx="2434">
                  <c:v>4.5701621843431401E-18</c:v>
                </c:pt>
                <c:pt idx="2435">
                  <c:v>4.5739149097245002E-18</c:v>
                </c:pt>
                <c:pt idx="2436">
                  <c:v>4.5776774965781403E-18</c:v>
                </c:pt>
                <c:pt idx="2437">
                  <c:v>4.5814499753242302E-18</c:v>
                </c:pt>
                <c:pt idx="2438">
                  <c:v>4.5852323765147904E-18</c:v>
                </c:pt>
                <c:pt idx="2439">
                  <c:v>4.58902473083439E-18</c:v>
                </c:pt>
                <c:pt idx="2440">
                  <c:v>4.5928270691008201E-18</c:v>
                </c:pt>
                <c:pt idx="2441">
                  <c:v>4.5966394222657202E-18</c:v>
                </c:pt>
                <c:pt idx="2442">
                  <c:v>4.6004618214152897E-18</c:v>
                </c:pt>
                <c:pt idx="2443">
                  <c:v>4.6042942977709801E-18</c:v>
                </c:pt>
                <c:pt idx="2444">
                  <c:v>4.6081368826901501E-18</c:v>
                </c:pt>
                <c:pt idx="2445">
                  <c:v>4.6119896076667796E-18</c:v>
                </c:pt>
                <c:pt idx="2446">
                  <c:v>4.6158525043321401E-18</c:v>
                </c:pt>
                <c:pt idx="2447">
                  <c:v>4.6197256044555099E-18</c:v>
                </c:pt>
                <c:pt idx="2448">
                  <c:v>4.6236089399448498E-18</c:v>
                </c:pt>
                <c:pt idx="2449">
                  <c:v>4.6275025428475499E-18</c:v>
                </c:pt>
                <c:pt idx="2450">
                  <c:v>4.6314064453511098E-18</c:v>
                </c:pt>
                <c:pt idx="2451">
                  <c:v>4.6353206797838404E-18</c:v>
                </c:pt>
                <c:pt idx="2452">
                  <c:v>4.6392452786156302E-18</c:v>
                </c:pt>
                <c:pt idx="2453">
                  <c:v>4.6431802744586201E-18</c:v>
                </c:pt>
                <c:pt idx="2454">
                  <c:v>4.6471257000679403E-18</c:v>
                </c:pt>
                <c:pt idx="2455">
                  <c:v>4.6510815883424801E-18</c:v>
                </c:pt>
                <c:pt idx="2456">
                  <c:v>4.6550479723255599E-18</c:v>
                </c:pt>
                <c:pt idx="2457">
                  <c:v>4.6590248852057196E-18</c:v>
                </c:pt>
                <c:pt idx="2458">
                  <c:v>4.6630123603174501E-18</c:v>
                </c:pt>
                <c:pt idx="2459">
                  <c:v>4.6670104311419303E-18</c:v>
                </c:pt>
                <c:pt idx="2460">
                  <c:v>4.6710191313078197E-18</c:v>
                </c:pt>
                <c:pt idx="2461">
                  <c:v>4.6750384945919501E-18</c:v>
                </c:pt>
                <c:pt idx="2462">
                  <c:v>4.6790685549201603E-18</c:v>
                </c:pt>
                <c:pt idx="2463">
                  <c:v>4.6831093463679899E-18</c:v>
                </c:pt>
                <c:pt idx="2464">
                  <c:v>4.6871609031615197E-18</c:v>
                </c:pt>
                <c:pt idx="2465">
                  <c:v>4.6912232596781299E-18</c:v>
                </c:pt>
                <c:pt idx="2466">
                  <c:v>4.6952964504472502E-18</c:v>
                </c:pt>
                <c:pt idx="2467">
                  <c:v>4.6993805101511601E-18</c:v>
                </c:pt>
                <c:pt idx="2468">
                  <c:v>4.7034754736258201E-18</c:v>
                </c:pt>
                <c:pt idx="2469">
                  <c:v>4.7075813758616001E-18</c:v>
                </c:pt>
                <c:pt idx="2470">
                  <c:v>4.7116982520041402E-18</c:v>
                </c:pt>
                <c:pt idx="2471">
                  <c:v>4.71582613735512E-18</c:v>
                </c:pt>
                <c:pt idx="2472">
                  <c:v>4.7199650673730797E-18</c:v>
                </c:pt>
                <c:pt idx="2473">
                  <c:v>4.7241150776742297E-18</c:v>
                </c:pt>
                <c:pt idx="2474">
                  <c:v>4.7282762040332901E-18</c:v>
                </c:pt>
                <c:pt idx="2475">
                  <c:v>4.7324484823842997E-18</c:v>
                </c:pt>
                <c:pt idx="2476">
                  <c:v>4.7366319488214397E-18</c:v>
                </c:pt>
                <c:pt idx="2477">
                  <c:v>4.7408266395999E-18</c:v>
                </c:pt>
                <c:pt idx="2478">
                  <c:v>4.7450325911366799E-18</c:v>
                </c:pt>
                <c:pt idx="2479">
                  <c:v>4.7492498400114499E-18</c:v>
                </c:pt>
                <c:pt idx="2480">
                  <c:v>4.7534784229674397E-18</c:v>
                </c:pt>
                <c:pt idx="2481">
                  <c:v>4.7577183769122102E-18</c:v>
                </c:pt>
                <c:pt idx="2482">
                  <c:v>4.76196973891862E-18</c:v>
                </c:pt>
                <c:pt idx="2483">
                  <c:v>4.7662325462255901E-18</c:v>
                </c:pt>
                <c:pt idx="2484">
                  <c:v>4.7705068362390703E-18</c:v>
                </c:pt>
                <c:pt idx="2485">
                  <c:v>4.7747926465328198E-18</c:v>
                </c:pt>
                <c:pt idx="2486">
                  <c:v>4.7790900148493803E-18</c:v>
                </c:pt>
                <c:pt idx="2487">
                  <c:v>4.7833989791009199E-18</c:v>
                </c:pt>
                <c:pt idx="2488">
                  <c:v>4.7877195773701102E-18</c:v>
                </c:pt>
                <c:pt idx="2489">
                  <c:v>4.7920518479110799E-18</c:v>
                </c:pt>
                <c:pt idx="2490">
                  <c:v>4.7963958291502498E-18</c:v>
                </c:pt>
                <c:pt idx="2491">
                  <c:v>4.8007515596873097E-18</c:v>
                </c:pt>
                <c:pt idx="2492">
                  <c:v>4.8051190782960903E-18</c:v>
                </c:pt>
                <c:pt idx="2493">
                  <c:v>4.8094984239255103E-18</c:v>
                </c:pt>
                <c:pt idx="2494">
                  <c:v>4.81388963570051E-18</c:v>
                </c:pt>
                <c:pt idx="2495">
                  <c:v>4.81829275292292E-18</c:v>
                </c:pt>
                <c:pt idx="2496">
                  <c:v>4.82270781507251E-18</c:v>
                </c:pt>
                <c:pt idx="2497">
                  <c:v>4.8271348618078198E-18</c:v>
                </c:pt>
                <c:pt idx="2498">
                  <c:v>4.8315739329671903E-18</c:v>
                </c:pt>
                <c:pt idx="2499">
                  <c:v>4.8360250685697201E-18</c:v>
                </c:pt>
                <c:pt idx="2500">
                  <c:v>4.8404883088161299E-18</c:v>
                </c:pt>
                <c:pt idx="2501">
                  <c:v>4.8449636940898697E-18</c:v>
                </c:pt>
                <c:pt idx="2502">
                  <c:v>4.8494512649580097E-18</c:v>
                </c:pt>
                <c:pt idx="2503">
                  <c:v>4.8539510621722201E-18</c:v>
                </c:pt>
                <c:pt idx="2504">
                  <c:v>4.8584631266697902E-18</c:v>
                </c:pt>
                <c:pt idx="2505">
                  <c:v>4.8629874995746E-18</c:v>
                </c:pt>
                <c:pt idx="2506">
                  <c:v>4.8675242221981503E-18</c:v>
                </c:pt>
                <c:pt idx="2507">
                  <c:v>4.8720733360405197E-18</c:v>
                </c:pt>
                <c:pt idx="2508">
                  <c:v>4.8766348827914101E-18</c:v>
                </c:pt>
                <c:pt idx="2509">
                  <c:v>4.8812089043311796E-18</c:v>
                </c:pt>
                <c:pt idx="2510">
                  <c:v>4.8857954427318103E-18</c:v>
                </c:pt>
                <c:pt idx="2511">
                  <c:v>4.8903945402579804E-18</c:v>
                </c:pt>
                <c:pt idx="2512">
                  <c:v>4.8950062393681196E-18</c:v>
                </c:pt>
                <c:pt idx="2513">
                  <c:v>4.8996305827154103E-18</c:v>
                </c:pt>
                <c:pt idx="2514">
                  <c:v>4.9042676131488702E-18</c:v>
                </c:pt>
                <c:pt idx="2515">
                  <c:v>4.9089173737143801E-18</c:v>
                </c:pt>
                <c:pt idx="2516">
                  <c:v>4.9135799076557802E-18</c:v>
                </c:pt>
                <c:pt idx="2517">
                  <c:v>4.9182552584159103E-18</c:v>
                </c:pt>
                <c:pt idx="2518">
                  <c:v>4.9229434696377204E-18</c:v>
                </c:pt>
                <c:pt idx="2519">
                  <c:v>4.9276445851653198E-18</c:v>
                </c:pt>
                <c:pt idx="2520">
                  <c:v>4.9323586490451002E-18</c:v>
                </c:pt>
                <c:pt idx="2521">
                  <c:v>4.9370857055268203E-18</c:v>
                </c:pt>
                <c:pt idx="2522">
                  <c:v>4.9418257990646903E-18</c:v>
                </c:pt>
                <c:pt idx="2523">
                  <c:v>4.9465789743185098E-18</c:v>
                </c:pt>
                <c:pt idx="2524">
                  <c:v>4.9513452761548103E-18</c:v>
                </c:pt>
                <c:pt idx="2525">
                  <c:v>4.95612474964791E-18</c:v>
                </c:pt>
                <c:pt idx="2526">
                  <c:v>4.9609174400811203E-18</c:v>
                </c:pt>
                <c:pt idx="2527">
                  <c:v>4.9657233929478402E-18</c:v>
                </c:pt>
                <c:pt idx="2528">
                  <c:v>4.9705426539526998E-18</c:v>
                </c:pt>
                <c:pt idx="2529">
                  <c:v>4.9753752690127803E-18</c:v>
                </c:pt>
                <c:pt idx="2530">
                  <c:v>4.9802212842586998E-18</c:v>
                </c:pt>
                <c:pt idx="2531">
                  <c:v>4.9850807460358202E-18</c:v>
                </c:pt>
                <c:pt idx="2532">
                  <c:v>4.9899537009054198E-18</c:v>
                </c:pt>
                <c:pt idx="2533">
                  <c:v>4.9948401956458803E-18</c:v>
                </c:pt>
                <c:pt idx="2534">
                  <c:v>4.9997402772538798E-18</c:v>
                </c:pt>
                <c:pt idx="2535">
                  <c:v>5.0046539929455699E-18</c:v>
                </c:pt>
                <c:pt idx="2536">
                  <c:v>5.0095813901578301E-18</c:v>
                </c:pt>
                <c:pt idx="2537">
                  <c:v>5.0145225165494301E-18</c:v>
                </c:pt>
                <c:pt idx="2538">
                  <c:v>5.0194774200023201E-18</c:v>
                </c:pt>
                <c:pt idx="2539">
                  <c:v>5.0244461486227703E-18</c:v>
                </c:pt>
                <c:pt idx="2540">
                  <c:v>5.02942875074269E-18</c:v>
                </c:pt>
                <c:pt idx="2541">
                  <c:v>5.0344252749208597E-18</c:v>
                </c:pt>
                <c:pt idx="2542">
                  <c:v>5.0394357699441303E-18</c:v>
                </c:pt>
                <c:pt idx="2543">
                  <c:v>5.04446028482878E-18</c:v>
                </c:pt>
                <c:pt idx="2544">
                  <c:v>5.0494988688217003E-18</c:v>
                </c:pt>
                <c:pt idx="2545">
                  <c:v>5.0545515714017201E-18</c:v>
                </c:pt>
                <c:pt idx="2546">
                  <c:v>5.0596184422808801E-18</c:v>
                </c:pt>
                <c:pt idx="2547">
                  <c:v>5.0646995314057297E-18</c:v>
                </c:pt>
                <c:pt idx="2548">
                  <c:v>5.0697948889586601E-18</c:v>
                </c:pt>
                <c:pt idx="2549">
                  <c:v>5.0749045653591497E-18</c:v>
                </c:pt>
                <c:pt idx="2550">
                  <c:v>5.0800286112651698E-18</c:v>
                </c:pt>
                <c:pt idx="2551">
                  <c:v>5.0851670775744402E-18</c:v>
                </c:pt>
                <c:pt idx="2552">
                  <c:v>5.0903200154258099E-18</c:v>
                </c:pt>
                <c:pt idx="2553">
                  <c:v>5.0954874762005999E-18</c:v>
                </c:pt>
                <c:pt idx="2554">
                  <c:v>5.1006695115239601E-18</c:v>
                </c:pt>
                <c:pt idx="2555">
                  <c:v>5.10586617326621E-18</c:v>
                </c:pt>
                <c:pt idx="2556">
                  <c:v>5.1110775135442502E-18</c:v>
                </c:pt>
                <c:pt idx="2557">
                  <c:v>5.1163035847229002E-18</c:v>
                </c:pt>
                <c:pt idx="2558">
                  <c:v>5.1215444394163498E-18</c:v>
                </c:pt>
                <c:pt idx="2559">
                  <c:v>5.1268001304894901E-18</c:v>
                </c:pt>
                <c:pt idx="2560">
                  <c:v>5.1320707110594197E-18</c:v>
                </c:pt>
                <c:pt idx="2561">
                  <c:v>5.1373562344967203E-18</c:v>
                </c:pt>
                <c:pt idx="2562">
                  <c:v>5.1426567544270399E-18</c:v>
                </c:pt>
                <c:pt idx="2563">
                  <c:v>5.1479723247324297E-18</c:v>
                </c:pt>
                <c:pt idx="2564">
                  <c:v>5.1533029995528201E-18</c:v>
                </c:pt>
                <c:pt idx="2565">
                  <c:v>5.1586488332875E-18</c:v>
                </c:pt>
                <c:pt idx="2566">
                  <c:v>5.1640098805965398E-18</c:v>
                </c:pt>
                <c:pt idx="2567">
                  <c:v>5.16938619640229E-18</c:v>
                </c:pt>
                <c:pt idx="2568">
                  <c:v>5.1747778358908804E-18</c:v>
                </c:pt>
                <c:pt idx="2569">
                  <c:v>5.1801848545137197E-18</c:v>
                </c:pt>
                <c:pt idx="2570">
                  <c:v>5.1856073079889297E-18</c:v>
                </c:pt>
                <c:pt idx="2571">
                  <c:v>5.1910452523029802E-18</c:v>
                </c:pt>
                <c:pt idx="2572">
                  <c:v>5.1964987437120801E-18</c:v>
                </c:pt>
                <c:pt idx="2573">
                  <c:v>5.2019678387438401E-18</c:v>
                </c:pt>
                <c:pt idx="2574">
                  <c:v>5.20745259419875E-18</c:v>
                </c:pt>
                <c:pt idx="2575">
                  <c:v>5.2129530671516903E-18</c:v>
                </c:pt>
                <c:pt idx="2576">
                  <c:v>5.2184693149536202E-18</c:v>
                </c:pt>
                <c:pt idx="2577">
                  <c:v>5.2240013952330596E-18</c:v>
                </c:pt>
                <c:pt idx="2578">
                  <c:v>5.2295493658976801E-18</c:v>
                </c:pt>
                <c:pt idx="2579">
                  <c:v>5.2351132851359603E-18</c:v>
                </c:pt>
                <c:pt idx="2580">
                  <c:v>5.2406932114187398E-18</c:v>
                </c:pt>
                <c:pt idx="2581">
                  <c:v>5.2462892035008403E-18</c:v>
                </c:pt>
                <c:pt idx="2582">
                  <c:v>5.2519013204227203E-18</c:v>
                </c:pt>
                <c:pt idx="2583">
                  <c:v>5.2575296215121396E-18</c:v>
                </c:pt>
                <c:pt idx="2584">
                  <c:v>5.2631741663857304E-18</c:v>
                </c:pt>
                <c:pt idx="2585">
                  <c:v>5.2688350149507098E-18</c:v>
                </c:pt>
                <c:pt idx="2586">
                  <c:v>5.2745122274065797E-18</c:v>
                </c:pt>
                <c:pt idx="2587">
                  <c:v>5.2802058642467403E-18</c:v>
                </c:pt>
                <c:pt idx="2588">
                  <c:v>5.2859159862602498E-18</c:v>
                </c:pt>
                <c:pt idx="2589">
                  <c:v>5.29164265453352E-18</c:v>
                </c:pt>
                <c:pt idx="2590">
                  <c:v>5.2973859304519803E-18</c:v>
                </c:pt>
                <c:pt idx="2591">
                  <c:v>5.3031458757018702E-18</c:v>
                </c:pt>
                <c:pt idx="2592">
                  <c:v>5.3089225522719798E-18</c:v>
                </c:pt>
                <c:pt idx="2593">
                  <c:v>5.3147160224553399E-18</c:v>
                </c:pt>
                <c:pt idx="2594">
                  <c:v>5.3205263488510702E-18</c:v>
                </c:pt>
                <c:pt idx="2595">
                  <c:v>5.3263535943660698E-18</c:v>
                </c:pt>
                <c:pt idx="2596">
                  <c:v>5.3321978222169202E-18</c:v>
                </c:pt>
                <c:pt idx="2597">
                  <c:v>5.3380590959315398E-18</c:v>
                </c:pt>
                <c:pt idx="2598">
                  <c:v>5.3439374793511297E-18</c:v>
                </c:pt>
                <c:pt idx="2599">
                  <c:v>5.3498330366319201E-18</c:v>
                </c:pt>
                <c:pt idx="2600">
                  <c:v>5.3557458322470297E-18</c:v>
                </c:pt>
                <c:pt idx="2601">
                  <c:v>5.3616759309883302E-18</c:v>
                </c:pt>
                <c:pt idx="2602">
                  <c:v>5.3676233979682898E-18</c:v>
                </c:pt>
                <c:pt idx="2603">
                  <c:v>5.3735882986218498E-18</c:v>
                </c:pt>
                <c:pt idx="2604">
                  <c:v>5.3795706987083097E-18</c:v>
                </c:pt>
                <c:pt idx="2605">
                  <c:v>5.3855706643132599E-18</c:v>
                </c:pt>
                <c:pt idx="2606">
                  <c:v>5.3915882618504502E-18</c:v>
                </c:pt>
                <c:pt idx="2607">
                  <c:v>5.39762355806372E-18</c:v>
                </c:pt>
                <c:pt idx="2608">
                  <c:v>5.403676620029E-18</c:v>
                </c:pt>
                <c:pt idx="2609">
                  <c:v>5.4097475151561701E-18</c:v>
                </c:pt>
                <c:pt idx="2610">
                  <c:v>5.4158363111910997E-18</c:v>
                </c:pt>
                <c:pt idx="2611">
                  <c:v>5.42194307621758E-18</c:v>
                </c:pt>
                <c:pt idx="2612">
                  <c:v>5.4280678786593598E-18</c:v>
                </c:pt>
                <c:pt idx="2613">
                  <c:v>5.43421078728212E-18</c:v>
                </c:pt>
                <c:pt idx="2614">
                  <c:v>5.4403718711954899E-18</c:v>
                </c:pt>
                <c:pt idx="2615">
                  <c:v>5.44655119985511E-18</c:v>
                </c:pt>
                <c:pt idx="2616">
                  <c:v>5.4527488430646696E-18</c:v>
                </c:pt>
                <c:pt idx="2617">
                  <c:v>5.4589648709779303E-18</c:v>
                </c:pt>
                <c:pt idx="2618">
                  <c:v>5.4651993541008699E-18</c:v>
                </c:pt>
                <c:pt idx="2619">
                  <c:v>5.4714523632936998E-18</c:v>
                </c:pt>
                <c:pt idx="2620">
                  <c:v>5.4777239697730299E-18</c:v>
                </c:pt>
                <c:pt idx="2621">
                  <c:v>5.4840142451139803E-18</c:v>
                </c:pt>
                <c:pt idx="2622">
                  <c:v>5.4903232612522501E-18</c:v>
                </c:pt>
                <c:pt idx="2623">
                  <c:v>5.4966510904863597E-18</c:v>
                </c:pt>
                <c:pt idx="2624">
                  <c:v>5.5029978054797399E-18</c:v>
                </c:pt>
                <c:pt idx="2625">
                  <c:v>5.5093634792629301E-18</c:v>
                </c:pt>
                <c:pt idx="2626">
                  <c:v>5.5157481852358099E-18</c:v>
                </c:pt>
                <c:pt idx="2627">
                  <c:v>5.5221519971697397E-18</c:v>
                </c:pt>
                <c:pt idx="2628">
                  <c:v>5.5285749892098502E-18</c:v>
                </c:pt>
                <c:pt idx="2629">
                  <c:v>5.5350172358772303E-18</c:v>
                </c:pt>
                <c:pt idx="2630">
                  <c:v>5.5414788120711899E-18</c:v>
                </c:pt>
                <c:pt idx="2631">
                  <c:v>5.5479597930715798E-18</c:v>
                </c:pt>
                <c:pt idx="2632">
                  <c:v>5.5544602545409997E-18</c:v>
                </c:pt>
                <c:pt idx="2633">
                  <c:v>5.5609802725271503E-18</c:v>
                </c:pt>
                <c:pt idx="2634">
                  <c:v>5.5675199234651303E-18</c:v>
                </c:pt>
                <c:pt idx="2635">
                  <c:v>5.5740792841798E-18</c:v>
                </c:pt>
                <c:pt idx="2636">
                  <c:v>5.5806584318880702E-18</c:v>
                </c:pt>
                <c:pt idx="2637">
                  <c:v>5.58725744420132E-18</c:v>
                </c:pt>
                <c:pt idx="2638">
                  <c:v>5.5938763991277997E-18</c:v>
                </c:pt>
                <c:pt idx="2639">
                  <c:v>5.6005153750749298E-18</c:v>
                </c:pt>
                <c:pt idx="2640">
                  <c:v>5.60717445085182E-18</c:v>
                </c:pt>
                <c:pt idx="2641">
                  <c:v>5.6138537056716698E-18</c:v>
                </c:pt>
                <c:pt idx="2642">
                  <c:v>5.6205532191541897E-18</c:v>
                </c:pt>
                <c:pt idx="2643">
                  <c:v>5.6272730713280899E-18</c:v>
                </c:pt>
                <c:pt idx="2644">
                  <c:v>5.6340133426335598E-18</c:v>
                </c:pt>
                <c:pt idx="2645">
                  <c:v>5.6407741139248002E-18</c:v>
                </c:pt>
                <c:pt idx="2646">
                  <c:v>5.6475554664724802E-18</c:v>
                </c:pt>
                <c:pt idx="2647">
                  <c:v>5.6543574819663297E-18</c:v>
                </c:pt>
                <c:pt idx="2648">
                  <c:v>5.6611802425176601E-18</c:v>
                </c:pt>
                <c:pt idx="2649">
                  <c:v>5.6680238306619602E-18</c:v>
                </c:pt>
                <c:pt idx="2650">
                  <c:v>5.6748883293614298E-18</c:v>
                </c:pt>
                <c:pt idx="2651">
                  <c:v>5.6817738220077197E-18</c:v>
                </c:pt>
                <c:pt idx="2652">
                  <c:v>5.6886803924244003E-18</c:v>
                </c:pt>
                <c:pt idx="2653">
                  <c:v>5.6956081248696901E-18</c:v>
                </c:pt>
                <c:pt idx="2654">
                  <c:v>5.7025571040391202E-18</c:v>
                </c:pt>
                <c:pt idx="2655">
                  <c:v>5.7095274150682097E-18</c:v>
                </c:pt>
                <c:pt idx="2656">
                  <c:v>5.7165191435351502E-18</c:v>
                </c:pt>
                <c:pt idx="2657">
                  <c:v>5.7235323754635604E-18</c:v>
                </c:pt>
                <c:pt idx="2658">
                  <c:v>5.73056719732517E-18</c:v>
                </c:pt>
                <c:pt idx="2659">
                  <c:v>5.7376236960426503E-18</c:v>
                </c:pt>
                <c:pt idx="2660">
                  <c:v>5.7447019589923298E-18</c:v>
                </c:pt>
                <c:pt idx="2661">
                  <c:v>5.7518020740070701E-18</c:v>
                </c:pt>
                <c:pt idx="2662">
                  <c:v>5.7589241293789702E-18</c:v>
                </c:pt>
                <c:pt idx="2663">
                  <c:v>5.7660682138623199E-18</c:v>
                </c:pt>
                <c:pt idx="2664">
                  <c:v>5.7732344166764E-18</c:v>
                </c:pt>
                <c:pt idx="2665">
                  <c:v>5.7804228275083701E-18</c:v>
                </c:pt>
                <c:pt idx="2666">
                  <c:v>5.78763353651617E-18</c:v>
                </c:pt>
                <c:pt idx="2667">
                  <c:v>5.7948666343314497E-18</c:v>
                </c:pt>
                <c:pt idx="2668">
                  <c:v>5.80212221206249E-18</c:v>
                </c:pt>
                <c:pt idx="2669">
                  <c:v>5.8094003612971899E-18</c:v>
                </c:pt>
                <c:pt idx="2670">
                  <c:v>5.8167011741060402E-18</c:v>
                </c:pt>
                <c:pt idx="2671">
                  <c:v>5.8240247430451402E-18</c:v>
                </c:pt>
                <c:pt idx="2672">
                  <c:v>5.8313711611591599E-18</c:v>
                </c:pt>
                <c:pt idx="2673">
                  <c:v>5.8387405219845102E-18</c:v>
                </c:pt>
                <c:pt idx="2674">
                  <c:v>5.8461329195523201E-18</c:v>
                </c:pt>
                <c:pt idx="2675">
                  <c:v>5.85354844839153E-18</c:v>
                </c:pt>
                <c:pt idx="2676">
                  <c:v>5.8609872035320501E-18</c:v>
                </c:pt>
                <c:pt idx="2677">
                  <c:v>5.8684492805078602E-18</c:v>
                </c:pt>
                <c:pt idx="2678">
                  <c:v>5.8759347753602303E-18</c:v>
                </c:pt>
                <c:pt idx="2679">
                  <c:v>5.8834437846408002E-18</c:v>
                </c:pt>
                <c:pt idx="2680">
                  <c:v>5.8909764054148999E-18</c:v>
                </c:pt>
                <c:pt idx="2681">
                  <c:v>5.8985327352646804E-18</c:v>
                </c:pt>
                <c:pt idx="2682">
                  <c:v>5.90611287229242E-18</c:v>
                </c:pt>
                <c:pt idx="2683">
                  <c:v>5.9137169151238003E-18</c:v>
                </c:pt>
                <c:pt idx="2684">
                  <c:v>5.9213449629111998E-18</c:v>
                </c:pt>
                <c:pt idx="2685">
                  <c:v>5.9289971153369599E-18</c:v>
                </c:pt>
                <c:pt idx="2686">
                  <c:v>5.9366734726168499E-18</c:v>
                </c:pt>
                <c:pt idx="2687">
                  <c:v>5.9443741355033103E-18</c:v>
                </c:pt>
                <c:pt idx="2688">
                  <c:v>5.9520992052889802E-18</c:v>
                </c:pt>
                <c:pt idx="2689">
                  <c:v>5.9598487838099699E-18</c:v>
                </c:pt>
                <c:pt idx="2690">
                  <c:v>5.9676229734494403E-18</c:v>
                </c:pt>
                <c:pt idx="2691">
                  <c:v>5.9754218771409898E-18</c:v>
                </c:pt>
                <c:pt idx="2692">
                  <c:v>5.9832455983722098E-18</c:v>
                </c:pt>
                <c:pt idx="2693">
                  <c:v>5.9910942411881299E-18</c:v>
                </c:pt>
                <c:pt idx="2694">
                  <c:v>5.9989679101948501E-18</c:v>
                </c:pt>
                <c:pt idx="2695">
                  <c:v>6.0068667105630403E-18</c:v>
                </c:pt>
                <c:pt idx="2696">
                  <c:v>6.0147907480316203E-18</c:v>
                </c:pt>
                <c:pt idx="2697">
                  <c:v>6.0227401289112896E-18</c:v>
                </c:pt>
                <c:pt idx="2698">
                  <c:v>6.0307149600882799E-18</c:v>
                </c:pt>
                <c:pt idx="2699">
                  <c:v>6.0387153490279204E-18</c:v>
                </c:pt>
                <c:pt idx="2700">
                  <c:v>6.0467414037784801E-18</c:v>
                </c:pt>
                <c:pt idx="2701">
                  <c:v>6.0547932329747702E-18</c:v>
                </c:pt>
                <c:pt idx="2702">
                  <c:v>6.0628709458419901E-18</c:v>
                </c:pt>
                <c:pt idx="2703">
                  <c:v>6.0709746521995001E-18</c:v>
                </c:pt>
                <c:pt idx="2704">
                  <c:v>6.0791044624646103E-18</c:v>
                </c:pt>
                <c:pt idx="2705">
                  <c:v>6.0872604876564199E-18</c:v>
                </c:pt>
                <c:pt idx="2706">
                  <c:v>6.0954428393997701E-18</c:v>
                </c:pt>
                <c:pt idx="2707">
                  <c:v>6.1036516299290403E-18</c:v>
                </c:pt>
                <c:pt idx="2708">
                  <c:v>6.1118869720921504E-18</c:v>
                </c:pt>
                <c:pt idx="2709">
                  <c:v>6.1201489793544904E-18</c:v>
                </c:pt>
                <c:pt idx="2710">
                  <c:v>6.1284377658029001E-18</c:v>
                </c:pt>
                <c:pt idx="2711">
                  <c:v>6.1367534461497399E-18</c:v>
                </c:pt>
                <c:pt idx="2712">
                  <c:v>6.1450961357368702E-18</c:v>
                </c:pt>
                <c:pt idx="2713">
                  <c:v>6.1534659505397803E-18</c:v>
                </c:pt>
                <c:pt idx="2714">
                  <c:v>6.1618630071716599E-18</c:v>
                </c:pt>
                <c:pt idx="2715">
                  <c:v>6.1702874228875902E-18</c:v>
                </c:pt>
                <c:pt idx="2716">
                  <c:v>6.1787393155886303E-18</c:v>
                </c:pt>
                <c:pt idx="2717">
                  <c:v>6.1872188038261098E-18</c:v>
                </c:pt>
                <c:pt idx="2718">
                  <c:v>6.1957260068058302E-18</c:v>
                </c:pt>
                <c:pt idx="2719">
                  <c:v>6.2042610443922699E-18</c:v>
                </c:pt>
                <c:pt idx="2720">
                  <c:v>6.2128240371129701E-18</c:v>
                </c:pt>
                <c:pt idx="2721">
                  <c:v>6.2214151061628301E-18</c:v>
                </c:pt>
                <c:pt idx="2722">
                  <c:v>6.2300343734084099E-18</c:v>
                </c:pt>
                <c:pt idx="2723">
                  <c:v>6.2386819613924302E-18</c:v>
                </c:pt>
                <c:pt idx="2724">
                  <c:v>6.2473579933381098E-18</c:v>
                </c:pt>
                <c:pt idx="2725">
                  <c:v>6.25606259315366E-18</c:v>
                </c:pt>
                <c:pt idx="2726">
                  <c:v>6.2647958854367803E-18</c:v>
                </c:pt>
                <c:pt idx="2727">
                  <c:v>6.2735579954791899E-18</c:v>
                </c:pt>
                <c:pt idx="2728">
                  <c:v>6.2823490492711698E-18</c:v>
                </c:pt>
                <c:pt idx="2729">
                  <c:v>6.2911691735061403E-18</c:v>
                </c:pt>
                <c:pt idx="2730">
                  <c:v>6.3000184955853501E-18</c:v>
                </c:pt>
                <c:pt idx="2731">
                  <c:v>6.3088971436225196E-18</c:v>
                </c:pt>
                <c:pt idx="2732">
                  <c:v>6.3178052464484601E-18</c:v>
                </c:pt>
                <c:pt idx="2733">
                  <c:v>6.3267429336159499E-18</c:v>
                </c:pt>
                <c:pt idx="2734">
                  <c:v>6.3357103354043898E-18</c:v>
                </c:pt>
                <c:pt idx="2735">
                  <c:v>6.3447075828246697E-18</c:v>
                </c:pt>
                <c:pt idx="2736">
                  <c:v>6.3537348076240003E-18</c:v>
                </c:pt>
                <c:pt idx="2737">
                  <c:v>6.3627921422907702E-18</c:v>
                </c:pt>
                <c:pt idx="2738">
                  <c:v>6.3718797200595103E-18</c:v>
                </c:pt>
                <c:pt idx="2739">
                  <c:v>6.38099767491578E-18</c:v>
                </c:pt>
                <c:pt idx="2740">
                  <c:v>6.3901461416012299E-18</c:v>
                </c:pt>
                <c:pt idx="2741">
                  <c:v>6.3993252556186101E-18</c:v>
                </c:pt>
                <c:pt idx="2742">
                  <c:v>6.4085351532367802E-18</c:v>
                </c:pt>
                <c:pt idx="2743">
                  <c:v>6.4177759714959402E-18</c:v>
                </c:pt>
                <c:pt idx="2744">
                  <c:v>6.4270478482126603E-18</c:v>
                </c:pt>
                <c:pt idx="2745">
                  <c:v>6.43635092198509E-18</c:v>
                </c:pt>
                <c:pt idx="2746">
                  <c:v>6.4456853321982704E-18</c:v>
                </c:pt>
                <c:pt idx="2747">
                  <c:v>6.45505121902926E-18</c:v>
                </c:pt>
                <c:pt idx="2748">
                  <c:v>6.46444872345258E-18</c:v>
                </c:pt>
                <c:pt idx="2749">
                  <c:v>6.4738779872454502E-18</c:v>
                </c:pt>
                <c:pt idx="2750">
                  <c:v>6.4833391529932103E-18</c:v>
                </c:pt>
                <c:pt idx="2751">
                  <c:v>6.49283236409482E-18</c:v>
                </c:pt>
                <c:pt idx="2752">
                  <c:v>6.5023577647681999E-18</c:v>
                </c:pt>
                <c:pt idx="2753">
                  <c:v>6.5119155000558598E-18</c:v>
                </c:pt>
                <c:pt idx="2754">
                  <c:v>6.5215057158303799E-18</c:v>
                </c:pt>
                <c:pt idx="2755">
                  <c:v>6.53112855880003E-18</c:v>
                </c:pt>
                <c:pt idx="2756">
                  <c:v>6.54078417651446E-18</c:v>
                </c:pt>
                <c:pt idx="2757">
                  <c:v>6.5504727173702598E-18</c:v>
                </c:pt>
                <c:pt idx="2758">
                  <c:v>6.5601943306168599E-18</c:v>
                </c:pt>
                <c:pt idx="2759">
                  <c:v>6.5699491663621398E-18</c:v>
                </c:pt>
                <c:pt idx="2760">
                  <c:v>6.5797373755783496E-18</c:v>
                </c:pt>
                <c:pt idx="2761">
                  <c:v>6.5895591101079201E-18</c:v>
                </c:pt>
                <c:pt idx="2762">
                  <c:v>6.5994145226693999E-18</c:v>
                </c:pt>
                <c:pt idx="2763">
                  <c:v>6.6093037668634303E-18</c:v>
                </c:pt>
                <c:pt idx="2764">
                  <c:v>6.6192269971786499E-18</c:v>
                </c:pt>
                <c:pt idx="2765">
                  <c:v>6.62918436899784E-18</c:v>
                </c:pt>
                <c:pt idx="2766">
                  <c:v>6.6391760386040003E-18</c:v>
                </c:pt>
                <c:pt idx="2767">
                  <c:v>6.6492021631864298E-18</c:v>
                </c:pt>
                <c:pt idx="2768">
                  <c:v>6.6592629008470097E-18</c:v>
                </c:pt>
                <c:pt idx="2769">
                  <c:v>6.6693584106063403E-18</c:v>
                </c:pt>
                <c:pt idx="2770">
                  <c:v>6.6794888524101202E-18</c:v>
                </c:pt>
                <c:pt idx="2771">
                  <c:v>6.6896543871353798E-18</c:v>
                </c:pt>
                <c:pt idx="2772">
                  <c:v>6.6998551765969896E-18</c:v>
                </c:pt>
                <c:pt idx="2773">
                  <c:v>6.7100913835539697E-18</c:v>
                </c:pt>
                <c:pt idx="2774">
                  <c:v>6.7203631717160799E-18</c:v>
                </c:pt>
                <c:pt idx="2775">
                  <c:v>6.7306707057502804E-18</c:v>
                </c:pt>
                <c:pt idx="2776">
                  <c:v>6.7410141512873399E-18</c:v>
                </c:pt>
                <c:pt idx="2777">
                  <c:v>6.7513936749285101E-18</c:v>
                </c:pt>
                <c:pt idx="2778">
                  <c:v>6.7618094442521502E-18</c:v>
                </c:pt>
                <c:pt idx="2779">
                  <c:v>6.77226162782055E-18</c:v>
                </c:pt>
                <c:pt idx="2780">
                  <c:v>6.7827503951866401E-18</c:v>
                </c:pt>
                <c:pt idx="2781">
                  <c:v>6.7932759169009401E-18</c:v>
                </c:pt>
                <c:pt idx="2782">
                  <c:v>6.80383836451834E-18</c:v>
                </c:pt>
                <c:pt idx="2783">
                  <c:v>6.8144379106052003E-18</c:v>
                </c:pt>
                <c:pt idx="2784">
                  <c:v>6.8250747287462302E-18</c:v>
                </c:pt>
                <c:pt idx="2785">
                  <c:v>6.8357489935516596E-18</c:v>
                </c:pt>
                <c:pt idx="2786">
                  <c:v>6.8464608806643204E-18</c:v>
                </c:pt>
                <c:pt idx="2787">
                  <c:v>6.8572105667668299E-18</c:v>
                </c:pt>
                <c:pt idx="2788">
                  <c:v>6.86799822958881E-18</c:v>
                </c:pt>
                <c:pt idx="2789">
                  <c:v>6.8788240479142502E-18</c:v>
                </c:pt>
                <c:pt idx="2790">
                  <c:v>6.8896882015887699E-18</c:v>
                </c:pt>
                <c:pt idx="2791">
                  <c:v>6.9005908715271097E-18</c:v>
                </c:pt>
                <c:pt idx="2792">
                  <c:v>6.9115322397205498E-18</c:v>
                </c:pt>
                <c:pt idx="2793">
                  <c:v>6.9225124892445102E-18</c:v>
                </c:pt>
                <c:pt idx="2794">
                  <c:v>6.9335318042660202E-18</c:v>
                </c:pt>
                <c:pt idx="2795">
                  <c:v>6.9445903700515101E-18</c:v>
                </c:pt>
                <c:pt idx="2796">
                  <c:v>6.9556883729744193E-18</c:v>
                </c:pt>
                <c:pt idx="2797">
                  <c:v>6.9668260005230304E-18</c:v>
                </c:pt>
                <c:pt idx="2798">
                  <c:v>6.9780034413082695E-18</c:v>
                </c:pt>
                <c:pt idx="2799">
                  <c:v>6.9892208850716392E-18</c:v>
                </c:pt>
                <c:pt idx="2800">
                  <c:v>7.0004785226931504E-18</c:v>
                </c:pt>
                <c:pt idx="2801">
                  <c:v>7.0117765461993799E-18</c:v>
                </c:pt>
                <c:pt idx="2802">
                  <c:v>7.0231151487714996E-18</c:v>
                </c:pt>
                <c:pt idx="2803">
                  <c:v>7.0344945247535394E-18</c:v>
                </c:pt>
                <c:pt idx="2804">
                  <c:v>7.0459148696605101E-18</c:v>
                </c:pt>
                <c:pt idx="2805">
                  <c:v>7.0573763801867093E-18</c:v>
                </c:pt>
                <c:pt idx="2806">
                  <c:v>7.0688792542141403E-18</c:v>
                </c:pt>
                <c:pt idx="2807">
                  <c:v>7.0804236908208706E-18</c:v>
                </c:pt>
                <c:pt idx="2808">
                  <c:v>7.0920098902895103E-18</c:v>
                </c:pt>
                <c:pt idx="2809">
                  <c:v>7.10363805411585E-18</c:v>
                </c:pt>
                <c:pt idx="2810">
                  <c:v>7.1153083850173993E-18</c:v>
                </c:pt>
                <c:pt idx="2811">
                  <c:v>7.1270210869421504E-18</c:v>
                </c:pt>
                <c:pt idx="2812">
                  <c:v>7.1387763650772899E-18</c:v>
                </c:pt>
                <c:pt idx="2813">
                  <c:v>7.1505744258580994E-18</c:v>
                </c:pt>
                <c:pt idx="2814">
                  <c:v>7.1624154769768101E-18</c:v>
                </c:pt>
                <c:pt idx="2815">
                  <c:v>7.1742997273916395E-18</c:v>
                </c:pt>
                <c:pt idx="2816">
                  <c:v>7.1862273873357907E-18</c:v>
                </c:pt>
                <c:pt idx="2817">
                  <c:v>7.1981986683265998E-18</c:v>
                </c:pt>
                <c:pt idx="2818">
                  <c:v>7.2102137831748099E-18</c:v>
                </c:pt>
                <c:pt idx="2819">
                  <c:v>7.2222729459937302E-18</c:v>
                </c:pt>
                <c:pt idx="2820">
                  <c:v>7.2343763722086707E-18</c:v>
                </c:pt>
                <c:pt idx="2821">
                  <c:v>7.2465242785663698E-18</c:v>
                </c:pt>
                <c:pt idx="2822">
                  <c:v>7.2587168831444802E-18</c:v>
                </c:pt>
                <c:pt idx="2823">
                  <c:v>7.2709544053611606E-18</c:v>
                </c:pt>
                <c:pt idx="2824">
                  <c:v>7.2832370659847407E-18</c:v>
                </c:pt>
                <c:pt idx="2825">
                  <c:v>7.2955650871434397E-18</c:v>
                </c:pt>
                <c:pt idx="2826">
                  <c:v>7.3079386923353003E-18</c:v>
                </c:pt>
                <c:pt idx="2827">
                  <c:v>7.3203581064378993E-18</c:v>
                </c:pt>
                <c:pt idx="2828">
                  <c:v>7.3328235557185493E-18</c:v>
                </c:pt>
                <c:pt idx="2829">
                  <c:v>7.3453352678441807E-18</c:v>
                </c:pt>
                <c:pt idx="2830">
                  <c:v>7.3578934718916095E-18</c:v>
                </c:pt>
                <c:pt idx="2831">
                  <c:v>7.37049839835772E-18</c:v>
                </c:pt>
                <c:pt idx="2832">
                  <c:v>7.38315027916982E-18</c:v>
                </c:pt>
                <c:pt idx="2833">
                  <c:v>7.3958493476959994E-18</c:v>
                </c:pt>
                <c:pt idx="2834">
                  <c:v>7.4085958387556597E-18</c:v>
                </c:pt>
                <c:pt idx="2835">
                  <c:v>7.4213899886300306E-18</c:v>
                </c:pt>
                <c:pt idx="2836">
                  <c:v>7.4342320350729406E-18</c:v>
                </c:pt>
                <c:pt idx="2837">
                  <c:v>7.4471222173214599E-18</c:v>
                </c:pt>
                <c:pt idx="2838">
                  <c:v>7.4600607761067997E-18</c:v>
                </c:pt>
                <c:pt idx="2839">
                  <c:v>7.4730479536652192E-18</c:v>
                </c:pt>
                <c:pt idx="2840">
                  <c:v>7.4860839937490807E-18</c:v>
                </c:pt>
                <c:pt idx="2841">
                  <c:v>7.49916914163789E-18</c:v>
                </c:pt>
                <c:pt idx="2842">
                  <c:v>7.5123036441496105E-18</c:v>
                </c:pt>
                <c:pt idx="2843">
                  <c:v>7.5254877496518596E-18</c:v>
                </c:pt>
                <c:pt idx="2844">
                  <c:v>7.5387217080733706E-18</c:v>
                </c:pt>
                <c:pt idx="2845">
                  <c:v>7.5520057709154107E-18</c:v>
                </c:pt>
                <c:pt idx="2846">
                  <c:v>7.5653401912634802E-18</c:v>
                </c:pt>
                <c:pt idx="2847">
                  <c:v>7.5787252237988401E-18</c:v>
                </c:pt>
                <c:pt idx="2848">
                  <c:v>7.5921611248104302E-18</c:v>
                </c:pt>
                <c:pt idx="2849">
                  <c:v>7.6056481522066505E-18</c:v>
                </c:pt>
                <c:pt idx="2850">
                  <c:v>7.6191865655273904E-18</c:v>
                </c:pt>
                <c:pt idx="2851">
                  <c:v>7.6327766259560694E-18</c:v>
                </c:pt>
                <c:pt idx="2852">
                  <c:v>7.6464185963318502E-18</c:v>
                </c:pt>
                <c:pt idx="2853">
                  <c:v>7.6601127411619007E-18</c:v>
                </c:pt>
                <c:pt idx="2854">
                  <c:v>7.6738593266337392E-18</c:v>
                </c:pt>
                <c:pt idx="2855">
                  <c:v>7.6876586206277799E-18</c:v>
                </c:pt>
                <c:pt idx="2856">
                  <c:v>7.7015108927299494E-18</c:v>
                </c:pt>
                <c:pt idx="2857">
                  <c:v>7.7154164142442393E-18</c:v>
                </c:pt>
                <c:pt idx="2858">
                  <c:v>7.7293754582056796E-18</c:v>
                </c:pt>
                <c:pt idx="2859">
                  <c:v>7.7433882993931804E-18</c:v>
                </c:pt>
                <c:pt idx="2860">
                  <c:v>7.7574552143424899E-18</c:v>
                </c:pt>
                <c:pt idx="2861">
                  <c:v>7.7715764813594905E-18</c:v>
                </c:pt>
                <c:pt idx="2862">
                  <c:v>7.7857523805332204E-18</c:v>
                </c:pt>
                <c:pt idx="2863">
                  <c:v>7.7999831937494806E-18</c:v>
                </c:pt>
                <c:pt idx="2864">
                  <c:v>7.8142692047040707E-18</c:v>
                </c:pt>
                <c:pt idx="2865">
                  <c:v>7.8286106989164807E-18</c:v>
                </c:pt>
                <c:pt idx="2866">
                  <c:v>7.8430079637436598E-18</c:v>
                </c:pt>
                <c:pt idx="2867">
                  <c:v>7.85746128839365E-18</c:v>
                </c:pt>
                <c:pt idx="2868">
                  <c:v>7.8719709639396901E-18</c:v>
                </c:pt>
                <c:pt idx="2869">
                  <c:v>7.8865372833341599E-18</c:v>
                </c:pt>
                <c:pt idx="2870">
                  <c:v>7.9011605414227495E-18</c:v>
                </c:pt>
                <c:pt idx="2871">
                  <c:v>7.9158410349588694E-18</c:v>
                </c:pt>
                <c:pt idx="2872">
                  <c:v>7.9305790626178799E-18</c:v>
                </c:pt>
                <c:pt idx="2873">
                  <c:v>7.9453749250117998E-18</c:v>
                </c:pt>
                <c:pt idx="2874">
                  <c:v>7.9602289247038397E-18</c:v>
                </c:pt>
                <c:pt idx="2875">
                  <c:v>7.9751413662231995E-18</c:v>
                </c:pt>
                <c:pt idx="2876">
                  <c:v>7.9901125560801106E-18</c:v>
                </c:pt>
                <c:pt idx="2877">
                  <c:v>8.0051428027806704E-18</c:v>
                </c:pt>
                <c:pt idx="2878">
                  <c:v>8.0202324168422001E-18</c:v>
                </c:pt>
                <c:pt idx="2879">
                  <c:v>8.03538171080838E-18</c:v>
                </c:pt>
                <c:pt idx="2880">
                  <c:v>8.0505909992647993E-18</c:v>
                </c:pt>
                <c:pt idx="2881">
                  <c:v>8.0658605988545E-18</c:v>
                </c:pt>
                <c:pt idx="2882">
                  <c:v>8.0811908282935505E-18</c:v>
                </c:pt>
                <c:pt idx="2883">
                  <c:v>8.0965820083870598E-18</c:v>
                </c:pt>
                <c:pt idx="2884">
                  <c:v>8.1120344620449996E-18</c:v>
                </c:pt>
                <c:pt idx="2885">
                  <c:v>8.1275485142983808E-18</c:v>
                </c:pt>
                <c:pt idx="2886">
                  <c:v>8.14312449231548E-18</c:v>
                </c:pt>
                <c:pt idx="2887">
                  <c:v>8.1587627254181999E-18</c:v>
                </c:pt>
                <c:pt idx="2888">
                  <c:v>8.1744635450986302E-18</c:v>
                </c:pt>
                <c:pt idx="2889">
                  <c:v>8.1902272850356893E-18</c:v>
                </c:pt>
                <c:pt idx="2890">
                  <c:v>8.2060542811119293E-18</c:v>
                </c:pt>
                <c:pt idx="2891">
                  <c:v>8.2219448714305504E-18</c:v>
                </c:pt>
                <c:pt idx="2892">
                  <c:v>8.2378993963324105E-18</c:v>
                </c:pt>
                <c:pt idx="2893">
                  <c:v>8.2539181984133498E-18</c:v>
                </c:pt>
                <c:pt idx="2894">
                  <c:v>8.2700016225415805E-18</c:v>
                </c:pt>
                <c:pt idx="2895">
                  <c:v>8.2861500158752198E-18</c:v>
                </c:pt>
                <c:pt idx="2896">
                  <c:v>8.3023637278800107E-18</c:v>
                </c:pt>
                <c:pt idx="2897">
                  <c:v>8.3186431103471904E-18</c:v>
                </c:pt>
                <c:pt idx="2898">
                  <c:v>8.33498851741148E-18</c:v>
                </c:pt>
                <c:pt idx="2899">
                  <c:v>8.35140030556927E-18</c:v>
                </c:pt>
                <c:pt idx="2900">
                  <c:v>8.3678788336969703E-18</c:v>
                </c:pt>
                <c:pt idx="2901">
                  <c:v>8.38442446306945E-18</c:v>
                </c:pt>
                <c:pt idx="2902">
                  <c:v>8.4010375573787605E-18</c:v>
                </c:pt>
                <c:pt idx="2903">
                  <c:v>8.4177184827529096E-18</c:v>
                </c:pt>
                <c:pt idx="2904">
                  <c:v>8.4344676077748307E-18</c:v>
                </c:pt>
                <c:pt idx="2905">
                  <c:v>8.4512853035015594E-18</c:v>
                </c:pt>
                <c:pt idx="2906">
                  <c:v>8.4681719434835202E-18</c:v>
                </c:pt>
                <c:pt idx="2907">
                  <c:v>8.4851279037840203E-18</c:v>
                </c:pt>
                <c:pt idx="2908">
                  <c:v>8.5021535629989601E-18</c:v>
                </c:pt>
                <c:pt idx="2909">
                  <c:v>8.5192493022765499E-18</c:v>
                </c:pt>
                <c:pt idx="2910">
                  <c:v>8.5364155053373894E-18</c:v>
                </c:pt>
                <c:pt idx="2911">
                  <c:v>8.5536525584946296E-18</c:v>
                </c:pt>
                <c:pt idx="2912">
                  <c:v>8.5709608506743397E-18</c:v>
                </c:pt>
                <c:pt idx="2913">
                  <c:v>8.5883407734359903E-18</c:v>
                </c:pt>
                <c:pt idx="2914">
                  <c:v>8.6057927209932696E-18</c:v>
                </c:pt>
                <c:pt idx="2915">
                  <c:v>8.6233170902348303E-18</c:v>
                </c:pt>
                <c:pt idx="2916">
                  <c:v>8.6409142807455699E-18</c:v>
                </c:pt>
                <c:pt idx="2917">
                  <c:v>8.6585846948276896E-18</c:v>
                </c:pt>
                <c:pt idx="2918">
                  <c:v>8.6763287375223205E-18</c:v>
                </c:pt>
                <c:pt idx="2919">
                  <c:v>8.6941468166310706E-18</c:v>
                </c:pt>
                <c:pt idx="2920">
                  <c:v>8.7120393427379295E-18</c:v>
                </c:pt>
                <c:pt idx="2921">
                  <c:v>8.7300067292312398E-18</c:v>
                </c:pt>
                <c:pt idx="2922">
                  <c:v>8.7480493923259696E-18</c:v>
                </c:pt>
                <c:pt idx="2923">
                  <c:v>8.7661677510861401E-18</c:v>
                </c:pt>
                <c:pt idx="2924">
                  <c:v>8.7843622274474293E-18</c:v>
                </c:pt>
                <c:pt idx="2925">
                  <c:v>8.80263324623994E-18</c:v>
                </c:pt>
                <c:pt idx="2926">
                  <c:v>8.8209812352114001E-18</c:v>
                </c:pt>
                <c:pt idx="2927">
                  <c:v>8.8394066250502199E-18</c:v>
                </c:pt>
                <c:pt idx="2928">
                  <c:v>8.8579098494090303E-18</c:v>
                </c:pt>
                <c:pt idx="2929">
                  <c:v>8.8764913449283002E-18</c:v>
                </c:pt>
                <c:pt idx="2930">
                  <c:v>8.8951515512601894E-18</c:v>
                </c:pt>
                <c:pt idx="2931">
                  <c:v>8.9138909110926902E-18</c:v>
                </c:pt>
                <c:pt idx="2932">
                  <c:v>8.9327098701737604E-18</c:v>
                </c:pt>
                <c:pt idx="2933">
                  <c:v>8.9516088773360501E-18</c:v>
                </c:pt>
                <c:pt idx="2934">
                  <c:v>8.9705883845214602E-18</c:v>
                </c:pt>
                <c:pt idx="2935">
                  <c:v>8.9896488468061098E-18</c:v>
                </c:pt>
                <c:pt idx="2936">
                  <c:v>9.0087907224256094E-18</c:v>
                </c:pt>
                <c:pt idx="2937">
                  <c:v>9.0280144728003301E-18</c:v>
                </c:pt>
                <c:pt idx="2938">
                  <c:v>9.0473205625611206E-18</c:v>
                </c:pt>
                <c:pt idx="2939">
                  <c:v>9.0667094595751207E-18</c:v>
                </c:pt>
                <c:pt idx="2940">
                  <c:v>9.0861816349718198E-18</c:v>
                </c:pt>
                <c:pt idx="2941">
                  <c:v>9.1057375631694901E-18</c:v>
                </c:pt>
                <c:pt idx="2942">
                  <c:v>9.1253777219015793E-18</c:v>
                </c:pt>
                <c:pt idx="2943">
                  <c:v>9.1451025922437107E-18</c:v>
                </c:pt>
                <c:pt idx="2944">
                  <c:v>9.1649126586404693E-18</c:v>
                </c:pt>
                <c:pt idx="2945">
                  <c:v>9.1848084089329606E-18</c:v>
                </c:pt>
                <c:pt idx="2946">
                  <c:v>9.2047903343861207E-18</c:v>
                </c:pt>
                <c:pt idx="2947">
                  <c:v>9.2248589297166203E-18</c:v>
                </c:pt>
                <c:pt idx="2948">
                  <c:v>9.2450146931208498E-18</c:v>
                </c:pt>
                <c:pt idx="2949">
                  <c:v>9.2652581263032007E-18</c:v>
                </c:pt>
                <c:pt idx="2950">
                  <c:v>9.2855897345045895E-18</c:v>
                </c:pt>
                <c:pt idx="2951">
                  <c:v>9.3060100265313299E-18</c:v>
                </c:pt>
                <c:pt idx="2952">
                  <c:v>9.3265195147840693E-18</c:v>
                </c:pt>
                <c:pt idx="2953">
                  <c:v>9.3471187152872203E-18</c:v>
                </c:pt>
                <c:pt idx="2954">
                  <c:v>9.3678081477184904E-18</c:v>
                </c:pt>
                <c:pt idx="2955">
                  <c:v>9.3885883354387307E-18</c:v>
                </c:pt>
                <c:pt idx="2956">
                  <c:v>9.4094598055221197E-18</c:v>
                </c:pt>
                <c:pt idx="2957">
                  <c:v>9.4304230887865197E-18</c:v>
                </c:pt>
                <c:pt idx="2958">
                  <c:v>9.4514787198241399E-18</c:v>
                </c:pt>
                <c:pt idx="2959">
                  <c:v>9.4726272370325497E-18</c:v>
                </c:pt>
                <c:pt idx="2960">
                  <c:v>9.4938691826458002E-18</c:v>
                </c:pt>
                <c:pt idx="2961">
                  <c:v>9.5152051027661496E-18</c:v>
                </c:pt>
                <c:pt idx="2962">
                  <c:v>9.5366355473956593E-18</c:v>
                </c:pt>
                <c:pt idx="2963">
                  <c:v>9.5581610704684604E-18</c:v>
                </c:pt>
                <c:pt idx="2964">
                  <c:v>9.5797822298830102E-18</c:v>
                </c:pt>
                <c:pt idx="2965">
                  <c:v>9.6014995875348506E-18</c:v>
                </c:pt>
                <c:pt idx="2966">
                  <c:v>9.6233137093496702E-18</c:v>
                </c:pt>
                <c:pt idx="2967">
                  <c:v>9.6452251653164202E-18</c:v>
                </c:pt>
                <c:pt idx="2968">
                  <c:v>9.66723452952109E-18</c:v>
                </c:pt>
                <c:pt idx="2969">
                  <c:v>9.6893423801804592E-18</c:v>
                </c:pt>
                <c:pt idx="2970">
                  <c:v>9.7115492996763898E-18</c:v>
                </c:pt>
                <c:pt idx="2971">
                  <c:v>9.7338558745903894E-18</c:v>
                </c:pt>
                <c:pt idx="2972">
                  <c:v>9.75626269573832E-18</c:v>
                </c:pt>
                <c:pt idx="2973">
                  <c:v>9.7787703582057394E-18</c:v>
                </c:pt>
                <c:pt idx="2974">
                  <c:v>9.8013794613832196E-18</c:v>
                </c:pt>
                <c:pt idx="2975">
                  <c:v>9.8240906090022507E-18</c:v>
                </c:pt>
                <c:pt idx="2976">
                  <c:v>9.8469044091714102E-18</c:v>
                </c:pt>
                <c:pt idx="2977">
                  <c:v>9.8698214744126794E-18</c:v>
                </c:pt>
                <c:pt idx="2978">
                  <c:v>9.8928424216985096E-18</c:v>
                </c:pt>
                <c:pt idx="2979">
                  <c:v>9.9159678724886994E-18</c:v>
                </c:pt>
                <c:pt idx="2980">
                  <c:v>9.9391984527680197E-18</c:v>
                </c:pt>
                <c:pt idx="2981">
                  <c:v>9.9625347930841302E-18</c:v>
                </c:pt>
                <c:pt idx="2982">
                  <c:v>9.9859775285855506E-18</c:v>
                </c:pt>
                <c:pt idx="2983">
                  <c:v>1.00095272990604E-17</c:v>
                </c:pt>
                <c:pt idx="2984">
                  <c:v>1.00331847489752E-17</c:v>
                </c:pt>
                <c:pt idx="2985">
                  <c:v>1.00569505275141E-17</c:v>
                </c:pt>
                <c:pt idx="2986">
                  <c:v>1.0080825288618501E-17</c:v>
                </c:pt>
                <c:pt idx="2987">
                  <c:v>1.01048096910271E-17</c:v>
                </c:pt>
                <c:pt idx="2988">
                  <c:v>1.0128904398316299E-17</c:v>
                </c:pt>
                <c:pt idx="2989">
                  <c:v>1.0153110078940601E-17</c:v>
                </c:pt>
                <c:pt idx="2990">
                  <c:v>1.0177427406274101E-17</c:v>
                </c:pt>
                <c:pt idx="2991">
                  <c:v>1.0201857058651699E-17</c:v>
                </c:pt>
                <c:pt idx="2992">
                  <c:v>1.02263997194113E-17</c:v>
                </c:pt>
                <c:pt idx="2993">
                  <c:v>1.02510560769355E-17</c:v>
                </c:pt>
                <c:pt idx="2994">
                  <c:v>1.02758268246949E-17</c:v>
                </c:pt>
                <c:pt idx="2995">
                  <c:v>1.0300712661290499E-17</c:v>
                </c:pt>
                <c:pt idx="2996">
                  <c:v>1.03257142904978E-17</c:v>
                </c:pt>
                <c:pt idx="2997">
                  <c:v>1.0350832421310099E-17</c:v>
                </c:pt>
                <c:pt idx="2998">
                  <c:v>1.0376067767982901E-17</c:v>
                </c:pt>
                <c:pt idx="2999">
                  <c:v>1.04014210500787E-17</c:v>
                </c:pt>
                <c:pt idx="3000">
                  <c:v>1.0426892992512E-17</c:v>
                </c:pt>
                <c:pt idx="3001">
                  <c:v>1.04524843255949E-17</c:v>
                </c:pt>
                <c:pt idx="3002">
                  <c:v>1.04781957850827E-17</c:v>
                </c:pt>
                <c:pt idx="3003">
                  <c:v>1.05040281122205E-17</c:v>
                </c:pt>
                <c:pt idx="3004">
                  <c:v>1.05299820537902E-17</c:v>
                </c:pt>
                <c:pt idx="3005">
                  <c:v>1.05560583621571E-17</c:v>
                </c:pt>
                <c:pt idx="3006">
                  <c:v>1.0582257795318201E-17</c:v>
                </c:pt>
                <c:pt idx="3007">
                  <c:v>1.0608581116949701E-17</c:v>
                </c:pt>
                <c:pt idx="3008">
                  <c:v>1.0635029096456301E-17</c:v>
                </c:pt>
                <c:pt idx="3009">
                  <c:v>1.0661602509019299E-17</c:v>
                </c:pt>
                <c:pt idx="3010">
                  <c:v>1.06883021356469E-17</c:v>
                </c:pt>
                <c:pt idx="3011">
                  <c:v>1.07151287632234E-17</c:v>
                </c:pt>
                <c:pt idx="3012">
                  <c:v>1.0742083184560299E-17</c:v>
                </c:pt>
                <c:pt idx="3013">
                  <c:v>1.07691661984464E-17</c:v>
                </c:pt>
                <c:pt idx="3014">
                  <c:v>1.07963786096999E-17</c:v>
                </c:pt>
                <c:pt idx="3015">
                  <c:v>1.0823721229219501E-17</c:v>
                </c:pt>
                <c:pt idx="3016">
                  <c:v>1.0851194874037099E-17</c:v>
                </c:pt>
                <c:pt idx="3017">
                  <c:v>1.08788003673708E-17</c:v>
                </c:pt>
                <c:pt idx="3018">
                  <c:v>1.0906538538677501E-17</c:v>
                </c:pt>
                <c:pt idx="3019">
                  <c:v>1.0934410223707299E-17</c:v>
                </c:pt>
                <c:pt idx="3020">
                  <c:v>1.09624162645574E-17</c:v>
                </c:pt>
                <c:pt idx="3021">
                  <c:v>1.0990557509727099E-17</c:v>
                </c:pt>
                <c:pt idx="3022">
                  <c:v>1.10188348141731E-17</c:v>
                </c:pt>
                <c:pt idx="3023">
                  <c:v>1.1047249039365201E-17</c:v>
                </c:pt>
                <c:pt idx="3024">
                  <c:v>1.1075801053342701E-17</c:v>
                </c:pt>
                <c:pt idx="3025">
                  <c:v>1.11044917307713E-17</c:v>
                </c:pt>
                <c:pt idx="3026">
                  <c:v>1.11333219530003E-17</c:v>
                </c:pt>
                <c:pt idx="3027">
                  <c:v>1.1162292608121001E-17</c:v>
                </c:pt>
                <c:pt idx="3028">
                  <c:v>1.11914045910246E-17</c:v>
                </c:pt>
                <c:pt idx="3029">
                  <c:v>1.12206588034618E-17</c:v>
                </c:pt>
                <c:pt idx="3030">
                  <c:v>1.1250056154101801E-17</c:v>
                </c:pt>
                <c:pt idx="3031">
                  <c:v>1.12795975585931E-17</c:v>
                </c:pt>
                <c:pt idx="3032">
                  <c:v>1.13092839396236E-17</c:v>
                </c:pt>
                <c:pt idx="3033">
                  <c:v>1.1339116226982299E-17</c:v>
                </c:pt>
                <c:pt idx="3034">
                  <c:v>1.1369095357620801E-17</c:v>
                </c:pt>
                <c:pt idx="3035">
                  <c:v>1.1399222275716E-17</c:v>
                </c:pt>
                <c:pt idx="3036">
                  <c:v>1.1429497932733201E-17</c:v>
                </c:pt>
                <c:pt idx="3037">
                  <c:v>1.14599232874893E-17</c:v>
                </c:pt>
                <c:pt idx="3038">
                  <c:v>1.14904993062174E-17</c:v>
                </c:pt>
                <c:pt idx="3039">
                  <c:v>1.1521226962631401E-17</c:v>
                </c:pt>
                <c:pt idx="3040">
                  <c:v>1.15521072379915E-17</c:v>
                </c:pt>
                <c:pt idx="3041">
                  <c:v>1.1583141121170099E-17</c:v>
                </c:pt>
                <c:pt idx="3042">
                  <c:v>1.1614329608718601E-17</c:v>
                </c:pt>
                <c:pt idx="3043">
                  <c:v>1.16456737049348E-17</c:v>
                </c:pt>
                <c:pt idx="3044">
                  <c:v>1.1677174421930199E-17</c:v>
                </c:pt>
                <c:pt idx="3045">
                  <c:v>1.17088327796995E-17</c:v>
                </c:pt>
                <c:pt idx="3046">
                  <c:v>1.17406498061887E-17</c:v>
                </c:pt>
                <c:pt idx="3047">
                  <c:v>1.1772626537365901E-17</c:v>
                </c:pt>
                <c:pt idx="3048">
                  <c:v>1.1804764017291201E-17</c:v>
                </c:pt>
                <c:pt idx="3049">
                  <c:v>1.1837063298187799E-17</c:v>
                </c:pt>
                <c:pt idx="3050">
                  <c:v>1.18695254405145E-17</c:v>
                </c:pt>
                <c:pt idx="3051">
                  <c:v>1.19021515130372E-17</c:v>
                </c:pt>
                <c:pt idx="3052">
                  <c:v>1.19349425929029E-17</c:v>
                </c:pt>
                <c:pt idx="3053">
                  <c:v>1.1967899765713299E-17</c:v>
                </c:pt>
                <c:pt idx="3054">
                  <c:v>1.2001024125598901E-17</c:v>
                </c:pt>
                <c:pt idx="3055">
                  <c:v>1.20343167752949E-17</c:v>
                </c:pt>
                <c:pt idx="3056">
                  <c:v>1.20677788262168E-17</c:v>
                </c:pt>
                <c:pt idx="3057">
                  <c:v>1.2101411398537099E-17</c:v>
                </c:pt>
                <c:pt idx="3058">
                  <c:v>1.2135215621262799E-17</c:v>
                </c:pt>
                <c:pt idx="3059">
                  <c:v>1.21691926323132E-17</c:v>
                </c:pt>
                <c:pt idx="3060">
                  <c:v>1.2203343578599001E-17</c:v>
                </c:pt>
                <c:pt idx="3061">
                  <c:v>1.22376696161018E-17</c:v>
                </c:pt>
                <c:pt idx="3062">
                  <c:v>1.22721719099545E-17</c:v>
                </c:pt>
                <c:pt idx="3063">
                  <c:v>1.2306851634522199E-17</c:v>
                </c:pt>
                <c:pt idx="3064">
                  <c:v>1.23417099734838E-17</c:v>
                </c:pt>
                <c:pt idx="3065">
                  <c:v>1.23767481199153E-17</c:v>
                </c:pt>
                <c:pt idx="3066">
                  <c:v>1.2411967276372401E-17</c:v>
                </c:pt>
                <c:pt idx="3067">
                  <c:v>1.2447368654975E-17</c:v>
                </c:pt>
                <c:pt idx="3068">
                  <c:v>1.24829534774922E-17</c:v>
                </c:pt>
                <c:pt idx="3069">
                  <c:v>1.25187229754277E-17</c:v>
                </c:pt>
                <c:pt idx="3070">
                  <c:v>1.2554678390106301E-17</c:v>
                </c:pt>
                <c:pt idx="3071">
                  <c:v>1.2590820972761899E-17</c:v>
                </c:pt>
                <c:pt idx="3072">
                  <c:v>1.26271519846244E-17</c:v>
                </c:pt>
                <c:pt idx="3073">
                  <c:v>1.2663672697009801E-17</c:v>
                </c:pt>
                <c:pt idx="3074">
                  <c:v>1.27003843914095E-17</c:v>
                </c:pt>
                <c:pt idx="3075">
                  <c:v>1.27372883595806E-17</c:v>
                </c:pt>
                <c:pt idx="3076">
                  <c:v>1.27743859036378E-17</c:v>
                </c:pt>
                <c:pt idx="3077">
                  <c:v>1.28116783361456E-17</c:v>
                </c:pt>
                <c:pt idx="3078">
                  <c:v>1.2849166980211101E-17</c:v>
                </c:pt>
                <c:pt idx="3079">
                  <c:v>1.28868531695788E-17</c:v>
                </c:pt>
                <c:pt idx="3080">
                  <c:v>1.29247382487243E-17</c:v>
                </c:pt>
                <c:pt idx="3081">
                  <c:v>1.29628235729512E-17</c:v>
                </c:pt>
                <c:pt idx="3082">
                  <c:v>1.30011105084872E-17</c:v>
                </c:pt>
                <c:pt idx="3083">
                  <c:v>1.30396004325813E-17</c:v>
                </c:pt>
                <c:pt idx="3084">
                  <c:v>1.3078294733603199E-17</c:v>
                </c:pt>
                <c:pt idx="3085">
                  <c:v>1.31171948111416E-17</c:v>
                </c:pt>
                <c:pt idx="3086">
                  <c:v>1.3156302076105299E-17</c:v>
                </c:pt>
                <c:pt idx="3087">
                  <c:v>1.31956179508236E-17</c:v>
                </c:pt>
                <c:pt idx="3088">
                  <c:v>1.3235143869149001E-17</c:v>
                </c:pt>
                <c:pt idx="3089">
                  <c:v>1.32748812765601E-17</c:v>
                </c:pt>
                <c:pt idx="3090">
                  <c:v>1.33148316302656E-17</c:v>
                </c:pt>
                <c:pt idx="3091">
                  <c:v>1.33549963993089E-17</c:v>
                </c:pt>
                <c:pt idx="3092">
                  <c:v>1.3395377064674701E-17</c:v>
                </c:pt>
                <c:pt idx="3093">
                  <c:v>1.3435975119395099E-17</c:v>
                </c:pt>
                <c:pt idx="3094">
                  <c:v>1.34767920686581E-17</c:v>
                </c:pt>
                <c:pt idx="3095">
                  <c:v>1.35178294299158E-17</c:v>
                </c:pt>
                <c:pt idx="3096">
                  <c:v>1.35590887329951E-17</c:v>
                </c:pt>
                <c:pt idx="3097">
                  <c:v>1.36005715202076E-17</c:v>
                </c:pt>
                <c:pt idx="3098">
                  <c:v>1.36422793464618E-17</c:v>
                </c:pt>
                <c:pt idx="3099">
                  <c:v>1.36842137793764E-17</c:v>
                </c:pt>
                <c:pt idx="3100">
                  <c:v>1.3726376399393401E-17</c:v>
                </c:pt>
                <c:pt idx="3101">
                  <c:v>1.37687687998935E-17</c:v>
                </c:pt>
                <c:pt idx="3102">
                  <c:v>1.38113925873117E-17</c:v>
                </c:pt>
                <c:pt idx="3103">
                  <c:v>1.38542493812548E-17</c:v>
                </c:pt>
                <c:pt idx="3104">
                  <c:v>1.3897340814619001E-17</c:v>
                </c:pt>
                <c:pt idx="3105">
                  <c:v>1.3940668533709101E-17</c:v>
                </c:pt>
                <c:pt idx="3106">
                  <c:v>1.3984234198358599E-17</c:v>
                </c:pt>
                <c:pt idx="3107">
                  <c:v>1.4028039482051299E-17</c:v>
                </c:pt>
                <c:pt idx="3108">
                  <c:v>1.4072086072043201E-17</c:v>
                </c:pt>
                <c:pt idx="3109">
                  <c:v>1.41163756694862E-17</c:v>
                </c:pt>
                <c:pt idx="3110">
                  <c:v>1.4160909989552401E-17</c:v>
                </c:pt>
                <c:pt idx="3111">
                  <c:v>1.42056907615603E-17</c:v>
                </c:pt>
                <c:pt idx="3112">
                  <c:v>1.4250719729100599E-17</c:v>
                </c:pt>
                <c:pt idx="3113">
                  <c:v>1.4295998650165001E-17</c:v>
                </c:pt>
                <c:pt idx="3114">
                  <c:v>1.43415292972748E-17</c:v>
                </c:pt>
                <c:pt idx="3115">
                  <c:v>1.4387313457610901E-17</c:v>
                </c:pt>
                <c:pt idx="3116">
                  <c:v>1.4433352933145501E-17</c:v>
                </c:pt>
                <c:pt idx="3117">
                  <c:v>1.4479649540774301E-17</c:v>
                </c:pt>
                <c:pt idx="3118">
                  <c:v>1.452620511245E-17</c:v>
                </c:pt>
                <c:pt idx="3119">
                  <c:v>1.4573021495317499E-17</c:v>
                </c:pt>
                <c:pt idx="3120">
                  <c:v>1.4620100551849401E-17</c:v>
                </c:pt>
                <c:pt idx="3121">
                  <c:v>1.4667444159983499E-17</c:v>
                </c:pt>
                <c:pt idx="3122">
                  <c:v>1.4715054213261101E-17</c:v>
                </c:pt>
                <c:pt idx="3123">
                  <c:v>1.4762932620966101E-17</c:v>
                </c:pt>
                <c:pt idx="3124">
                  <c:v>1.4811081308266601E-17</c:v>
                </c:pt>
                <c:pt idx="3125">
                  <c:v>1.4859502216355801E-17</c:v>
                </c:pt>
                <c:pt idx="3126">
                  <c:v>1.4908197302596399E-17</c:v>
                </c:pt>
                <c:pt idx="3127">
                  <c:v>1.4957168540663801E-17</c:v>
                </c:pt>
                <c:pt idx="3128">
                  <c:v>1.5006417920692498E-17</c:v>
                </c:pt>
                <c:pt idx="3129">
                  <c:v>1.5055947449423E-17</c:v>
                </c:pt>
                <c:pt idx="3130">
                  <c:v>1.5105759150349599E-17</c:v>
                </c:pt>
                <c:pt idx="3131">
                  <c:v>1.51558550638698E-17</c:v>
                </c:pt>
                <c:pt idx="3132">
                  <c:v>1.5206237247435499E-17</c:v>
                </c:pt>
                <c:pt idx="3133">
                  <c:v>1.52569077757041E-17</c:v>
                </c:pt>
                <c:pt idx="3134">
                  <c:v>1.5307868740692401E-17</c:v>
                </c:pt>
                <c:pt idx="3135">
                  <c:v>1.5359122251930799E-17</c:v>
                </c:pt>
                <c:pt idx="3136">
                  <c:v>1.5410670436619199E-17</c:v>
                </c:pt>
                <c:pt idx="3137">
                  <c:v>1.5462515439783699E-17</c:v>
                </c:pt>
                <c:pt idx="3138">
                  <c:v>1.5514659424435399E-17</c:v>
                </c:pt>
                <c:pt idx="3139">
                  <c:v>1.556710457173E-17</c:v>
                </c:pt>
                <c:pt idx="3140">
                  <c:v>1.56198530811287E-17</c:v>
                </c:pt>
                <c:pt idx="3141">
                  <c:v>1.5672907170560301E-17</c:v>
                </c:pt>
                <c:pt idx="3142">
                  <c:v>1.57262690765852E-17</c:v>
                </c:pt>
                <c:pt idx="3143">
                  <c:v>1.57799410545602E-17</c:v>
                </c:pt>
                <c:pt idx="3144">
                  <c:v>1.5833925378804701E-17</c:v>
                </c:pt>
                <c:pt idx="3145">
                  <c:v>1.5888224342768401E-17</c:v>
                </c:pt>
                <c:pt idx="3146">
                  <c:v>1.5942840259200299E-17</c:v>
                </c:pt>
                <c:pt idx="3147">
                  <c:v>1.5997775460318899E-17</c:v>
                </c:pt>
                <c:pt idx="3148">
                  <c:v>1.6053032297984E-17</c:v>
                </c:pt>
                <c:pt idx="3149">
                  <c:v>1.61086131438696E-17</c:v>
                </c:pt>
                <c:pt idx="3150">
                  <c:v>1.6164520389638301E-17</c:v>
                </c:pt>
                <c:pt idx="3151">
                  <c:v>1.62207564471169E-17</c:v>
                </c:pt>
                <c:pt idx="3152">
                  <c:v>1.6277323748473999E-17</c:v>
                </c:pt>
                <c:pt idx="3153">
                  <c:v>1.6334224746397701E-17</c:v>
                </c:pt>
                <c:pt idx="3154">
                  <c:v>1.6391461914276101E-17</c:v>
                </c:pt>
                <c:pt idx="3155">
                  <c:v>1.6449037746378201E-17</c:v>
                </c:pt>
                <c:pt idx="3156">
                  <c:v>1.65069547580364E-17</c:v>
                </c:pt>
                <c:pt idx="3157">
                  <c:v>1.65652154858306E-17</c:v>
                </c:pt>
                <c:pt idx="3158">
                  <c:v>1.6623822487773699E-17</c:v>
                </c:pt>
                <c:pt idx="3159">
                  <c:v>1.6682778343498102E-17</c:v>
                </c:pt>
                <c:pt idx="3160">
                  <c:v>1.67420856544434E-17</c:v>
                </c:pt>
                <c:pt idx="3161">
                  <c:v>1.6801747044047099E-17</c:v>
                </c:pt>
                <c:pt idx="3162">
                  <c:v>1.68617651579338E-17</c:v>
                </c:pt>
                <c:pt idx="3163">
                  <c:v>1.6922142664109001E-17</c:v>
                </c:pt>
                <c:pt idx="3164">
                  <c:v>1.6982882253151598E-17</c:v>
                </c:pt>
                <c:pt idx="3165">
                  <c:v>1.7043986638409498E-17</c:v>
                </c:pt>
                <c:pt idx="3166">
                  <c:v>1.7105458556195599E-17</c:v>
                </c:pt>
                <c:pt idx="3167">
                  <c:v>1.7167300765986099E-17</c:v>
                </c:pt>
                <c:pt idx="3168">
                  <c:v>1.7229516050618801E-17</c:v>
                </c:pt>
                <c:pt idx="3169">
                  <c:v>1.72921072164944E-17</c:v>
                </c:pt>
                <c:pt idx="3170">
                  <c:v>1.73550770937779E-17</c:v>
                </c:pt>
                <c:pt idx="3171">
                  <c:v>1.74184285366019E-17</c:v>
                </c:pt>
                <c:pt idx="3172">
                  <c:v>1.7482164423271201E-17</c:v>
                </c:pt>
                <c:pt idx="3173">
                  <c:v>1.7546287656468801E-17</c:v>
                </c:pt>
                <c:pt idx="3174">
                  <c:v>1.7610801163463199E-17</c:v>
                </c:pt>
                <c:pt idx="3175">
                  <c:v>1.7675707896316799E-17</c:v>
                </c:pt>
                <c:pt idx="3176">
                  <c:v>1.7741010832096399E-17</c:v>
                </c:pt>
                <c:pt idx="3177">
                  <c:v>1.7806712973083601E-17</c:v>
                </c:pt>
                <c:pt idx="3178">
                  <c:v>1.7872817346988301E-17</c:v>
                </c:pt>
                <c:pt idx="3179">
                  <c:v>1.79393270071624E-17</c:v>
                </c:pt>
                <c:pt idx="3180">
                  <c:v>1.80062450328143E-17</c:v>
                </c:pt>
                <c:pt idx="3181">
                  <c:v>1.8073574529227001E-17</c:v>
                </c:pt>
                <c:pt idx="3182">
                  <c:v>1.8141318627974E-17</c:v>
                </c:pt>
                <c:pt idx="3183">
                  <c:v>1.82094804871399E-17</c:v>
                </c:pt>
                <c:pt idx="3184">
                  <c:v>1.8278063291540199E-17</c:v>
                </c:pt>
                <c:pt idx="3185">
                  <c:v>1.83470702529426E-17</c:v>
                </c:pt>
                <c:pt idx="3186">
                  <c:v>1.8416504610290199E-17</c:v>
                </c:pt>
                <c:pt idx="3187">
                  <c:v>1.84863696299258E-17</c:v>
                </c:pt>
                <c:pt idx="3188">
                  <c:v>1.85566686058164E-17</c:v>
                </c:pt>
                <c:pt idx="3189">
                  <c:v>1.8627404859780201E-17</c:v>
                </c:pt>
                <c:pt idx="3190">
                  <c:v>1.8698581741714299E-17</c:v>
                </c:pt>
                <c:pt idx="3191">
                  <c:v>1.87702026298231E-17</c:v>
                </c:pt>
                <c:pt idx="3192">
                  <c:v>1.88422709308483E-17</c:v>
                </c:pt>
                <c:pt idx="3193">
                  <c:v>1.8914790080300101E-17</c:v>
                </c:pt>
                <c:pt idx="3194">
                  <c:v>1.8987763542689499E-17</c:v>
                </c:pt>
                <c:pt idx="3195">
                  <c:v>1.9061194811760599E-17</c:v>
                </c:pt>
                <c:pt idx="3196">
                  <c:v>1.9135087410726101E-17</c:v>
                </c:pt>
                <c:pt idx="3197">
                  <c:v>1.9209444892501601E-17</c:v>
                </c:pt>
                <c:pt idx="3198">
                  <c:v>1.9284270839942201E-17</c:v>
                </c:pt>
                <c:pt idx="3199">
                  <c:v>1.93595688660798E-17</c:v>
                </c:pt>
                <c:pt idx="3200">
                  <c:v>1.9435342614361201E-17</c:v>
                </c:pt>
                <c:pt idx="3201">
                  <c:v>1.9511595758887501E-17</c:v>
                </c:pt>
                <c:pt idx="3202">
                  <c:v>1.95883320046534E-17</c:v>
                </c:pt>
                <c:pt idx="3203">
                  <c:v>1.9665555087788799E-17</c:v>
                </c:pt>
                <c:pt idx="3204">
                  <c:v>1.9743268775800101E-17</c:v>
                </c:pt>
                <c:pt idx="3205">
                  <c:v>1.9821476867812599E-17</c:v>
                </c:pt>
                <c:pt idx="3206">
                  <c:v>1.9900183194814099E-17</c:v>
                </c:pt>
                <c:pt idx="3207">
                  <c:v>1.9979391619898301E-17</c:v>
                </c:pt>
                <c:pt idx="3208">
                  <c:v>2.0059106038509701E-17</c:v>
                </c:pt>
                <c:pt idx="3209">
                  <c:v>2.01393303786891E-17</c:v>
                </c:pt>
                <c:pt idx="3210">
                  <c:v>2.0220068601318601E-17</c:v>
                </c:pt>
                <c:pt idx="3211">
                  <c:v>2.0301324700369101E-17</c:v>
                </c:pt>
                <c:pt idx="3212">
                  <c:v>2.03831027031464E-17</c:v>
                </c:pt>
                <c:pt idx="3213">
                  <c:v>2.0465406670538499E-17</c:v>
                </c:pt>
                <c:pt idx="3214">
                  <c:v>2.0548240697264101E-17</c:v>
                </c:pt>
                <c:pt idx="3215">
                  <c:v>2.0631608912119799E-17</c:v>
                </c:pt>
                <c:pt idx="3216">
                  <c:v>2.0715515478229298E-17</c:v>
                </c:pt>
                <c:pt idx="3217">
                  <c:v>2.0799964593291501E-17</c:v>
                </c:pt>
                <c:pt idx="3218">
                  <c:v>2.0884960489829599E-17</c:v>
                </c:pt>
                <c:pt idx="3219">
                  <c:v>2.0970507435440301E-17</c:v>
                </c:pt>
                <c:pt idx="3220">
                  <c:v>2.1056609733042401E-17</c:v>
                </c:pt>
                <c:pt idx="3221">
                  <c:v>2.1143271721126301E-17</c:v>
                </c:pt>
                <c:pt idx="3222">
                  <c:v>2.1230497774002699E-17</c:v>
                </c:pt>
                <c:pt idx="3223">
                  <c:v>2.1318292302051798E-17</c:v>
                </c:pt>
                <c:pt idx="3224">
                  <c:v>2.1406659751971901E-17</c:v>
                </c:pt>
                <c:pt idx="3225">
                  <c:v>2.1495604607027699E-17</c:v>
                </c:pt>
                <c:pt idx="3226">
                  <c:v>2.1585131387298801E-17</c:v>
                </c:pt>
                <c:pt idx="3227">
                  <c:v>2.1675244649926701E-17</c:v>
                </c:pt>
                <c:pt idx="3228">
                  <c:v>2.1765948989362699E-17</c:v>
                </c:pt>
                <c:pt idx="3229">
                  <c:v>2.18572490376143E-17</c:v>
                </c:pt>
                <c:pt idx="3230">
                  <c:v>2.1949149464490899E-17</c:v>
                </c:pt>
                <c:pt idx="3231">
                  <c:v>2.2041654977849301E-17</c:v>
                </c:pt>
                <c:pt idx="3232">
                  <c:v>2.2134770323837801E-17</c:v>
                </c:pt>
                <c:pt idx="3233">
                  <c:v>2.22285002871398E-17</c:v>
                </c:pt>
                <c:pt idx="3234">
                  <c:v>2.2322849691216E-17</c:v>
                </c:pt>
                <c:pt idx="3235">
                  <c:v>2.24178233985459E-17</c:v>
                </c:pt>
                <c:pt idx="3236">
                  <c:v>2.2513426310867399E-17</c:v>
                </c:pt>
                <c:pt idx="3237">
                  <c:v>2.26096633694157E-17</c:v>
                </c:pt>
                <c:pt idx="3238">
                  <c:v>2.2706539555160399E-17</c:v>
                </c:pt>
                <c:pt idx="3239">
                  <c:v>2.2804059889041399E-17</c:v>
                </c:pt>
                <c:pt idx="3240">
                  <c:v>2.29022294322019E-17</c:v>
                </c:pt>
                <c:pt idx="3241">
                  <c:v>2.30010532862219E-17</c:v>
                </c:pt>
                <c:pt idx="3242">
                  <c:v>2.31005365933469E-17</c:v>
                </c:pt>
                <c:pt idx="3243">
                  <c:v>2.3200684536717099E-17</c:v>
                </c:pt>
                <c:pt idx="3244">
                  <c:v>2.3301502340592801E-17</c:v>
                </c:pt>
                <c:pt idx="3245">
                  <c:v>2.3402995270577801E-17</c:v>
                </c:pt>
                <c:pt idx="3246">
                  <c:v>2.35051686338409E-17</c:v>
                </c:pt>
                <c:pt idx="3247">
                  <c:v>2.3608027779334301E-17</c:v>
                </c:pt>
                <c:pt idx="3248">
                  <c:v>2.3711578098008801E-17</c:v>
                </c:pt>
                <c:pt idx="3249">
                  <c:v>2.3815825023027199E-17</c:v>
                </c:pt>
                <c:pt idx="3250">
                  <c:v>2.3920774029973399E-17</c:v>
                </c:pt>
                <c:pt idx="3251">
                  <c:v>2.4026430637059401E-17</c:v>
                </c:pt>
                <c:pt idx="3252">
                  <c:v>2.41328004053276E-17</c:v>
                </c:pt>
                <c:pt idx="3253">
                  <c:v>2.4239888938851001E-17</c:v>
                </c:pt>
                <c:pt idx="3254">
                  <c:v>2.4347701884928201E-17</c:v>
                </c:pt>
                <c:pt idx="3255">
                  <c:v>2.4456244934275399E-17</c:v>
                </c:pt>
                <c:pt idx="3256">
                  <c:v>2.45655238212141E-17</c:v>
                </c:pt>
                <c:pt idx="3257">
                  <c:v>2.4675544323854101E-17</c:v>
                </c:pt>
                <c:pt idx="3258">
                  <c:v>2.4786312264271801E-17</c:v>
                </c:pt>
                <c:pt idx="3259">
                  <c:v>2.48978335086852E-17</c:v>
                </c:pt>
                <c:pt idx="3260">
                  <c:v>2.5010113967622001E-17</c:v>
                </c:pt>
                <c:pt idx="3261">
                  <c:v>2.51231595960838E-17</c:v>
                </c:pt>
                <c:pt idx="3262">
                  <c:v>2.52369763937044E-17</c:v>
                </c:pt>
                <c:pt idx="3263">
                  <c:v>2.5351570404902901E-17</c:v>
                </c:pt>
                <c:pt idx="3264">
                  <c:v>2.54669477190306E-17</c:v>
                </c:pt>
                <c:pt idx="3265">
                  <c:v>2.5583114470511699E-17</c:v>
                </c:pt>
                <c:pt idx="3266">
                  <c:v>2.5700076838978099E-17</c:v>
                </c:pt>
                <c:pt idx="3267">
                  <c:v>2.5817841049397399E-17</c:v>
                </c:pt>
                <c:pt idx="3268">
                  <c:v>2.5936413372193399E-17</c:v>
                </c:pt>
                <c:pt idx="3269">
                  <c:v>2.6055800123361399E-17</c:v>
                </c:pt>
                <c:pt idx="3270">
                  <c:v>2.6176007664573199E-17</c:v>
                </c:pt>
                <c:pt idx="3271">
                  <c:v>2.62970424032774E-17</c:v>
                </c:pt>
                <c:pt idx="3272">
                  <c:v>2.64189107927892E-17</c:v>
                </c:pt>
                <c:pt idx="3273">
                  <c:v>2.6541619332374E-17</c:v>
                </c:pt>
                <c:pt idx="3274">
                  <c:v>2.6665174567320699E-17</c:v>
                </c:pt>
                <c:pt idx="3275">
                  <c:v>2.67895830890074E-17</c:v>
                </c:pt>
                <c:pt idx="3276">
                  <c:v>2.69148515349572E-17</c:v>
                </c:pt>
                <c:pt idx="3277">
                  <c:v>2.7040986588884601E-17</c:v>
                </c:pt>
                <c:pt idx="3278">
                  <c:v>2.71679949807319E-17</c:v>
                </c:pt>
                <c:pt idx="3279">
                  <c:v>2.7295883486696E-17</c:v>
                </c:pt>
                <c:pt idx="3280">
                  <c:v>2.7424658929243302E-17</c:v>
                </c:pt>
                <c:pt idx="3281">
                  <c:v>2.7554328177115201E-17</c:v>
                </c:pt>
                <c:pt idx="3282">
                  <c:v>2.7684898145321399E-17</c:v>
                </c:pt>
                <c:pt idx="3283">
                  <c:v>2.7816375795120702E-17</c:v>
                </c:pt>
                <c:pt idx="3284">
                  <c:v>2.7948768133992198E-17</c:v>
                </c:pt>
                <c:pt idx="3285">
                  <c:v>2.8082082215590899E-17</c:v>
                </c:pt>
                <c:pt idx="3286">
                  <c:v>2.8216325139692699E-17</c:v>
                </c:pt>
                <c:pt idx="3287">
                  <c:v>2.8351504052124798E-17</c:v>
                </c:pt>
                <c:pt idx="3288">
                  <c:v>2.8487626144682697E-17</c:v>
                </c:pt>
                <c:pt idx="3289">
                  <c:v>2.8624698655033401E-17</c:v>
                </c:pt>
                <c:pt idx="3290">
                  <c:v>2.8762728866603003E-17</c:v>
                </c:pt>
                <c:pt idx="3291">
                  <c:v>2.8901724108449899E-17</c:v>
                </c:pt>
                <c:pt idx="3292">
                  <c:v>2.9041691755121902E-17</c:v>
                </c:pt>
                <c:pt idx="3293">
                  <c:v>2.9182639226497002E-17</c:v>
                </c:pt>
                <c:pt idx="3294">
                  <c:v>2.9324573987609401E-17</c:v>
                </c:pt>
                <c:pt idx="3295">
                  <c:v>2.9467503548454797E-17</c:v>
                </c:pt>
                <c:pt idx="3296">
                  <c:v>2.9611435463782101E-17</c:v>
                </c:pt>
                <c:pt idx="3297">
                  <c:v>2.97563773328634E-17</c:v>
                </c:pt>
                <c:pt idx="3298">
                  <c:v>2.9902336799247697E-17</c:v>
                </c:pt>
                <c:pt idx="3299">
                  <c:v>3.0049321550494001E-17</c:v>
                </c:pt>
                <c:pt idx="3300">
                  <c:v>3.0197339317885097E-17</c:v>
                </c:pt>
                <c:pt idx="3301">
                  <c:v>3.0346397876120502E-17</c:v>
                </c:pt>
                <c:pt idx="3302">
                  <c:v>3.0496505042988602E-17</c:v>
                </c:pt>
                <c:pt idx="3303">
                  <c:v>3.0647668679016401E-17</c:v>
                </c:pt>
                <c:pt idx="3304">
                  <c:v>3.07998966870989E-17</c:v>
                </c:pt>
                <c:pt idx="3305">
                  <c:v>3.0953197012102497E-17</c:v>
                </c:pt>
                <c:pt idx="3306">
                  <c:v>3.1107577640447797E-17</c:v>
                </c:pt>
                <c:pt idx="3307">
                  <c:v>3.1263046599665501E-17</c:v>
                </c:pt>
                <c:pt idx="3308">
                  <c:v>3.1419611957929597E-17</c:v>
                </c:pt>
                <c:pt idx="3309">
                  <c:v>3.1577281823563399E-17</c:v>
                </c:pt>
                <c:pt idx="3310">
                  <c:v>3.17360643445194E-17</c:v>
                </c:pt>
                <c:pt idx="3311">
                  <c:v>3.1895967707832502E-17</c:v>
                </c:pt>
                <c:pt idx="3312">
                  <c:v>3.2057000139045E-17</c:v>
                </c:pt>
                <c:pt idx="3313">
                  <c:v>3.2219169901602801E-17</c:v>
                </c:pt>
                <c:pt idx="3314">
                  <c:v>3.2382485296223E-17</c:v>
                </c:pt>
                <c:pt idx="3315">
                  <c:v>3.2546954660229799E-17</c:v>
                </c:pt>
                <c:pt idx="3316">
                  <c:v>3.2712586366861499E-17</c:v>
                </c:pt>
                <c:pt idx="3317">
                  <c:v>3.2879388824543001E-17</c:v>
                </c:pt>
                <c:pt idx="3318">
                  <c:v>3.3047370476128199E-17</c:v>
                </c:pt>
                <c:pt idx="3319">
                  <c:v>3.3216539798107298E-17</c:v>
                </c:pt>
                <c:pt idx="3320">
                  <c:v>3.3386905299779601E-17</c:v>
                </c:pt>
                <c:pt idx="3321">
                  <c:v>3.35584755223924E-17</c:v>
                </c:pt>
                <c:pt idx="3322">
                  <c:v>3.3731259038241901E-17</c:v>
                </c:pt>
                <c:pt idx="3323">
                  <c:v>3.3905264449738199E-17</c:v>
                </c:pt>
                <c:pt idx="3324">
                  <c:v>3.4080500388431399E-17</c:v>
                </c:pt>
                <c:pt idx="3325">
                  <c:v>3.4256975513999502E-17</c:v>
                </c:pt>
                <c:pt idx="3326">
                  <c:v>3.4434698513194998E-17</c:v>
                </c:pt>
                <c:pt idx="3327">
                  <c:v>3.4613678098751899E-17</c:v>
                </c:pt>
                <c:pt idx="3328">
                  <c:v>3.4793923008249101E-17</c:v>
                </c:pt>
                <c:pt idx="3329">
                  <c:v>3.4975442002932301E-17</c:v>
                </c:pt>
                <c:pt idx="3330">
                  <c:v>3.5158243866490199E-17</c:v>
                </c:pt>
                <c:pt idx="3331">
                  <c:v>3.53423374037867E-17</c:v>
                </c:pt>
                <c:pt idx="3332">
                  <c:v>3.5527731439545702E-17</c:v>
                </c:pt>
                <c:pt idx="3333">
                  <c:v>3.5714434816989202E-17</c:v>
                </c:pt>
                <c:pt idx="3334">
                  <c:v>3.5902456396427002E-17</c:v>
                </c:pt>
                <c:pt idx="3335">
                  <c:v>3.60918050537955E-17</c:v>
                </c:pt>
                <c:pt idx="3336">
                  <c:v>3.6282489679146903E-17</c:v>
                </c:pt>
                <c:pt idx="3337">
                  <c:v>3.6474519175085899E-17</c:v>
                </c:pt>
                <c:pt idx="3338">
                  <c:v>3.6667902455152199E-17</c:v>
                </c:pt>
                <c:pt idx="3339">
                  <c:v>3.6862648442150502E-17</c:v>
                </c:pt>
                <c:pt idx="3340">
                  <c:v>3.7058766066422298E-17</c:v>
                </c:pt>
                <c:pt idx="3341">
                  <c:v>3.7256264264063201E-17</c:v>
                </c:pt>
                <c:pt idx="3342">
                  <c:v>3.7455151975079203E-17</c:v>
                </c:pt>
                <c:pt idx="3343">
                  <c:v>3.7655438141486102E-17</c:v>
                </c:pt>
                <c:pt idx="3344">
                  <c:v>3.7857131705345903E-17</c:v>
                </c:pt>
                <c:pt idx="3345">
                  <c:v>3.8060241606742298E-17</c:v>
                </c:pt>
                <c:pt idx="3346">
                  <c:v>3.8264776781691598E-17</c:v>
                </c:pt>
                <c:pt idx="3347">
                  <c:v>3.8470746159989597E-17</c:v>
                </c:pt>
                <c:pt idx="3348">
                  <c:v>3.8678158662990897E-17</c:v>
                </c:pt>
                <c:pt idx="3349">
                  <c:v>3.8887023201322097E-17</c:v>
                </c:pt>
                <c:pt idx="3350">
                  <c:v>3.9097348672523899E-17</c:v>
                </c:pt>
                <c:pt idx="3351">
                  <c:v>3.9309143958624501E-17</c:v>
                </c:pt>
                <c:pt idx="3352">
                  <c:v>3.9522417923638898E-17</c:v>
                </c:pt>
                <c:pt idx="3353">
                  <c:v>3.9737179410996699E-17</c:v>
                </c:pt>
                <c:pt idx="3354">
                  <c:v>3.9953437240893001E-17</c:v>
                </c:pt>
                <c:pt idx="3355">
                  <c:v>4.0171200207563597E-17</c:v>
                </c:pt>
                <c:pt idx="3356">
                  <c:v>4.0390477076483101E-17</c:v>
                </c:pt>
                <c:pt idx="3357">
                  <c:v>4.0611276581480998E-17</c:v>
                </c:pt>
                <c:pt idx="3358">
                  <c:v>4.0833607421778802E-17</c:v>
                </c:pt>
                <c:pt idx="3359">
                  <c:v>4.10574782589433E-17</c:v>
                </c:pt>
                <c:pt idx="3360">
                  <c:v>4.1282897713756202E-17</c:v>
                </c:pt>
                <c:pt idx="3361">
                  <c:v>4.1509874362997E-17</c:v>
                </c:pt>
                <c:pt idx="3362">
                  <c:v>4.1738416736139597E-17</c:v>
                </c:pt>
                <c:pt idx="3363">
                  <c:v>4.1968533311958303E-17</c:v>
                </c:pt>
                <c:pt idx="3364">
                  <c:v>4.2200232515045299E-17</c:v>
                </c:pt>
                <c:pt idx="3365">
                  <c:v>4.2433522712232803E-17</c:v>
                </c:pt>
                <c:pt idx="3366">
                  <c:v>4.2668412208924798E-17</c:v>
                </c:pt>
                <c:pt idx="3367">
                  <c:v>4.29049092453299E-17</c:v>
                </c:pt>
                <c:pt idx="3368">
                  <c:v>4.31430219925992E-17</c:v>
                </c:pt>
                <c:pt idx="3369">
                  <c:v>4.3382758548864503E-17</c:v>
                </c:pt>
                <c:pt idx="3370">
                  <c:v>4.3624126935175897E-17</c:v>
                </c:pt>
                <c:pt idx="3371">
                  <c:v>4.3867135091337301E-17</c:v>
                </c:pt>
                <c:pt idx="3372">
                  <c:v>4.4111790871638602E-17</c:v>
                </c:pt>
                <c:pt idx="3373">
                  <c:v>4.43581020404807E-17</c:v>
                </c:pt>
                <c:pt idx="3374">
                  <c:v>4.4606076267897001E-17</c:v>
                </c:pt>
                <c:pt idx="3375">
                  <c:v>4.4855721124961001E-17</c:v>
                </c:pt>
                <c:pt idx="3376">
                  <c:v>4.5107044079088799E-17</c:v>
                </c:pt>
                <c:pt idx="3377">
                  <c:v>4.5360052489225099E-17</c:v>
                </c:pt>
                <c:pt idx="3378">
                  <c:v>4.5614753600919203E-17</c:v>
                </c:pt>
                <c:pt idx="3379">
                  <c:v>4.5871154541282901E-17</c:v>
                </c:pt>
                <c:pt idx="3380">
                  <c:v>4.61292623138334E-17</c:v>
                </c:pt>
                <c:pt idx="3381">
                  <c:v>4.6389083793216899E-17</c:v>
                </c:pt>
                <c:pt idx="3382">
                  <c:v>4.6650625719812202E-17</c:v>
                </c:pt>
                <c:pt idx="3383">
                  <c:v>4.6913894694213603E-17</c:v>
                </c:pt>
                <c:pt idx="3384">
                  <c:v>4.7178897171589697E-17</c:v>
                </c:pt>
                <c:pt idx="3385">
                  <c:v>4.7445639455918099E-17</c:v>
                </c:pt>
                <c:pt idx="3386">
                  <c:v>4.7714127694094301E-17</c:v>
                </c:pt>
                <c:pt idx="3387">
                  <c:v>4.7984367869913298E-17</c:v>
                </c:pt>
                <c:pt idx="3388">
                  <c:v>4.8256365797920303E-17</c:v>
                </c:pt>
                <c:pt idx="3389">
                  <c:v>4.85301271171358E-17</c:v>
                </c:pt>
                <c:pt idx="3390">
                  <c:v>4.8805657284642801E-17</c:v>
                </c:pt>
                <c:pt idx="3391">
                  <c:v>4.9082961569047697E-17</c:v>
                </c:pt>
                <c:pt idx="3392">
                  <c:v>4.9362045043801401E-17</c:v>
                </c:pt>
                <c:pt idx="3393">
                  <c:v>4.9642912580389201E-17</c:v>
                </c:pt>
                <c:pt idx="3394">
                  <c:v>4.9925568841382302E-17</c:v>
                </c:pt>
                <c:pt idx="3395">
                  <c:v>5.02100182733521E-17</c:v>
                </c:pt>
                <c:pt idx="3396">
                  <c:v>5.04962650996457E-17</c:v>
                </c:pt>
                <c:pt idx="3397">
                  <c:v>5.07843133130236E-17</c:v>
                </c:pt>
                <c:pt idx="3398">
                  <c:v>5.1074166668152898E-17</c:v>
                </c:pt>
                <c:pt idx="3399">
                  <c:v>5.1365828673965502E-17</c:v>
                </c:pt>
                <c:pt idx="3400">
                  <c:v>5.1659302585867103E-17</c:v>
                </c:pt>
                <c:pt idx="3401">
                  <c:v>5.1954591397810098E-17</c:v>
                </c:pt>
                <c:pt idx="3402">
                  <c:v>5.2251697834218297E-17</c:v>
                </c:pt>
                <c:pt idx="3403">
                  <c:v>5.2550624341770002E-17</c:v>
                </c:pt>
                <c:pt idx="3404">
                  <c:v>5.2851373081038E-17</c:v>
                </c:pt>
                <c:pt idx="3405">
                  <c:v>5.31539459179816E-17</c:v>
                </c:pt>
                <c:pt idx="3406">
                  <c:v>5.3458344415298201E-17</c:v>
                </c:pt>
                <c:pt idx="3407">
                  <c:v>5.3764569823626603E-17</c:v>
                </c:pt>
                <c:pt idx="3408">
                  <c:v>5.40726230726057E-17</c:v>
                </c:pt>
                <c:pt idx="3409">
                  <c:v>5.4382504761793201E-17</c:v>
                </c:pt>
                <c:pt idx="3410">
                  <c:v>5.4694215151431699E-17</c:v>
                </c:pt>
                <c:pt idx="3411">
                  <c:v>5.5007754153079101E-17</c:v>
                </c:pt>
                <c:pt idx="3412">
                  <c:v>5.53231213200899E-17</c:v>
                </c:pt>
                <c:pt idx="3413">
                  <c:v>5.5640315837954895E-17</c:v>
                </c:pt>
                <c:pt idx="3414">
                  <c:v>5.5959336514501497E-17</c:v>
                </c:pt>
                <c:pt idx="3415">
                  <c:v>5.6280181769948494E-17</c:v>
                </c:pt>
                <c:pt idx="3416">
                  <c:v>5.6602849626825394E-17</c:v>
                </c:pt>
                <c:pt idx="3417">
                  <c:v>5.6927337699749004E-17</c:v>
                </c:pt>
                <c:pt idx="3418">
                  <c:v>5.7253643185065697E-17</c:v>
                </c:pt>
                <c:pt idx="3419">
                  <c:v>5.7581762850357897E-17</c:v>
                </c:pt>
                <c:pt idx="3420">
                  <c:v>5.7911693023814295E-17</c:v>
                </c:pt>
                <c:pt idx="3421">
                  <c:v>5.8243429583472306E-17</c:v>
                </c:pt>
                <c:pt idx="3422">
                  <c:v>5.8576967946327096E-17</c:v>
                </c:pt>
                <c:pt idx="3423">
                  <c:v>5.8912303057316705E-17</c:v>
                </c:pt>
                <c:pt idx="3424">
                  <c:v>5.9249429378181001E-17</c:v>
                </c:pt>
                <c:pt idx="3425">
                  <c:v>5.95883408761999E-17</c:v>
                </c:pt>
                <c:pt idx="3426">
                  <c:v>5.99290310128132E-17</c:v>
                </c:pt>
                <c:pt idx="3427">
                  <c:v>6.0271492732124004E-17</c:v>
                </c:pt>
                <c:pt idx="3428">
                  <c:v>6.0615718449292996E-17</c:v>
                </c:pt>
                <c:pt idx="3429">
                  <c:v>6.0961700038823196E-17</c:v>
                </c:pt>
                <c:pt idx="3430">
                  <c:v>6.1309428822741994E-17</c:v>
                </c:pt>
                <c:pt idx="3431">
                  <c:v>6.1658895558684496E-17</c:v>
                </c:pt>
                <c:pt idx="3432">
                  <c:v>6.2010090427879195E-17</c:v>
                </c:pt>
                <c:pt idx="3433">
                  <c:v>6.2363003023049705E-17</c:v>
                </c:pt>
                <c:pt idx="3434">
                  <c:v>6.2717622336226099E-17</c:v>
                </c:pt>
                <c:pt idx="3435">
                  <c:v>6.3073936746480902E-17</c:v>
                </c:pt>
                <c:pt idx="3436">
                  <c:v>6.3431934007592001E-17</c:v>
                </c:pt>
                <c:pt idx="3437">
                  <c:v>6.3791601235635205E-17</c:v>
                </c:pt>
                <c:pt idx="3438">
                  <c:v>6.4152924896520797E-17</c:v>
                </c:pt>
                <c:pt idx="3439">
                  <c:v>6.4515890793472598E-17</c:v>
                </c:pt>
                <c:pt idx="3440">
                  <c:v>6.48804840544624E-17</c:v>
                </c:pt>
                <c:pt idx="3441">
                  <c:v>6.5246689119603895E-17</c:v>
                </c:pt>
                <c:pt idx="3442">
                  <c:v>6.5614489728516306E-17</c:v>
                </c:pt>
                <c:pt idx="3443">
                  <c:v>6.59838689076625E-17</c:v>
                </c:pt>
                <c:pt idx="3444">
                  <c:v>6.6354808957675601E-17</c:v>
                </c:pt>
                <c:pt idx="3445">
                  <c:v>6.6727291440675701E-17</c:v>
                </c:pt>
                <c:pt idx="3446">
                  <c:v>6.7101297167593202E-17</c:v>
                </c:pt>
                <c:pt idx="3447">
                  <c:v>6.7476806185501805E-17</c:v>
                </c:pt>
                <c:pt idx="3448">
                  <c:v>6.7853797764977394E-17</c:v>
                </c:pt>
                <c:pt idx="3449">
                  <c:v>6.8232250387487604E-17</c:v>
                </c:pt>
                <c:pt idx="3450">
                  <c:v>6.8612141732826906E-17</c:v>
                </c:pt>
                <c:pt idx="3451">
                  <c:v>6.8993448666605799E-17</c:v>
                </c:pt>
                <c:pt idx="3452">
                  <c:v>6.93761472278073E-17</c:v>
                </c:pt>
                <c:pt idx="3453">
                  <c:v>6.9760212616421298E-17</c:v>
                </c:pt>
                <c:pt idx="3454">
                  <c:v>7.0145619181172405E-17</c:v>
                </c:pt>
                <c:pt idx="3455">
                  <c:v>7.0532340407347095E-17</c:v>
                </c:pt>
                <c:pt idx="3456">
                  <c:v>7.0920348904742302E-17</c:v>
                </c:pt>
                <c:pt idx="3457">
                  <c:v>7.1309616395743003E-17</c:v>
                </c:pt>
                <c:pt idx="3458">
                  <c:v>7.1700113703543294E-17</c:v>
                </c:pt>
                <c:pt idx="3459">
                  <c:v>7.2091810740528505E-17</c:v>
                </c:pt>
                <c:pt idx="3460">
                  <c:v>7.2484676496830601E-17</c:v>
                </c:pt>
                <c:pt idx="3461">
                  <c:v>7.2878679029072196E-17</c:v>
                </c:pt>
                <c:pt idx="3462">
                  <c:v>7.3273785449316204E-17</c:v>
                </c:pt>
                <c:pt idx="3463">
                  <c:v>7.3669961914236799E-17</c:v>
                </c:pt>
                <c:pt idx="3464">
                  <c:v>7.4067173614527405E-17</c:v>
                </c:pt>
                <c:pt idx="3465">
                  <c:v>7.4465384764563105E-17</c:v>
                </c:pt>
                <c:pt idx="3466">
                  <c:v>7.4864558592334897E-17</c:v>
                </c:pt>
                <c:pt idx="3467">
                  <c:v>7.5264657329674295E-17</c:v>
                </c:pt>
                <c:pt idx="3468">
                  <c:v>7.5665642202782899E-17</c:v>
                </c:pt>
                <c:pt idx="3469">
                  <c:v>7.6067473423091895E-17</c:v>
                </c:pt>
                <c:pt idx="3470">
                  <c:v>7.6470110178461605E-17</c:v>
                </c:pt>
                <c:pt idx="3471">
                  <c:v>7.6873510624750203E-17</c:v>
                </c:pt>
                <c:pt idx="3472">
                  <c:v>7.7277631877760202E-17</c:v>
                </c:pt>
                <c:pt idx="3473">
                  <c:v>7.7682430005593399E-17</c:v>
                </c:pt>
                <c:pt idx="3474">
                  <c:v>7.8087860021425801E-17</c:v>
                </c:pt>
                <c:pt idx="3475">
                  <c:v>7.8493875876727905E-17</c:v>
                </c:pt>
                <c:pt idx="3476">
                  <c:v>7.8900430454949698E-17</c:v>
                </c:pt>
                <c:pt idx="3477">
                  <c:v>7.9307475565690996E-17</c:v>
                </c:pt>
                <c:pt idx="3478">
                  <c:v>7.9714961939377902E-17</c:v>
                </c:pt>
                <c:pt idx="3479">
                  <c:v>8.0122839222470603E-17</c:v>
                </c:pt>
                <c:pt idx="3480">
                  <c:v>8.0531055973216904E-17</c:v>
                </c:pt>
                <c:pt idx="3481">
                  <c:v>8.0939559657983199E-17</c:v>
                </c:pt>
                <c:pt idx="3482">
                  <c:v>8.1348296648173897E-17</c:v>
                </c:pt>
                <c:pt idx="3483">
                  <c:v>8.1757212217772197E-17</c:v>
                </c:pt>
                <c:pt idx="3484">
                  <c:v>8.2166250541517103E-17</c:v>
                </c:pt>
                <c:pt idx="3485">
                  <c:v>8.2575354693741394E-17</c:v>
                </c:pt>
                <c:pt idx="3486">
                  <c:v>8.2984466647894E-17</c:v>
                </c:pt>
                <c:pt idx="3487">
                  <c:v>8.3393527276768995E-17</c:v>
                </c:pt>
                <c:pt idx="3488">
                  <c:v>8.3802476353460302E-17</c:v>
                </c:pt>
                <c:pt idx="3489">
                  <c:v>8.4211252553072294E-17</c:v>
                </c:pt>
                <c:pt idx="3490">
                  <c:v>8.4619793455198299E-17</c:v>
                </c:pt>
                <c:pt idx="3491">
                  <c:v>8.5028035547198699E-17</c:v>
                </c:pt>
                <c:pt idx="3492">
                  <c:v>8.5435914228294697E-17</c:v>
                </c:pt>
                <c:pt idx="3493">
                  <c:v>8.5843363814502202E-17</c:v>
                </c:pt>
                <c:pt idx="3494">
                  <c:v>8.6250317544426897E-17</c:v>
                </c:pt>
                <c:pt idx="3495">
                  <c:v>8.6656707585941996E-17</c:v>
                </c:pt>
                <c:pt idx="3496">
                  <c:v>8.7062465043769298E-17</c:v>
                </c:pt>
                <c:pt idx="3497">
                  <c:v>8.7467519967984706E-17</c:v>
                </c:pt>
                <c:pt idx="3498">
                  <c:v>8.7871801363468798E-17</c:v>
                </c:pt>
                <c:pt idx="3499">
                  <c:v>8.8275237200321303E-17</c:v>
                </c:pt>
                <c:pt idx="3500">
                  <c:v>8.8677754425259305E-17</c:v>
                </c:pt>
                <c:pt idx="3501">
                  <c:v>8.9079278974018197E-17</c:v>
                </c:pt>
                <c:pt idx="3502">
                  <c:v>8.9479735784773595E-17</c:v>
                </c:pt>
                <c:pt idx="3503">
                  <c:v>8.9879048812599605E-17</c:v>
                </c:pt>
                <c:pt idx="3504">
                  <c:v>9.0277141044985399E-17</c:v>
                </c:pt>
                <c:pt idx="3505">
                  <c:v>9.0673934518417806E-17</c:v>
                </c:pt>
                <c:pt idx="3506">
                  <c:v>9.1069350336055904E-17</c:v>
                </c:pt>
                <c:pt idx="3507">
                  <c:v>9.1463308686499305E-17</c:v>
                </c:pt>
                <c:pt idx="3508">
                  <c:v>9.1855728863675603E-17</c:v>
                </c:pt>
                <c:pt idx="3509">
                  <c:v>9.2246529287852E-17</c:v>
                </c:pt>
                <c:pt idx="3510">
                  <c:v>9.2635627527782804E-17</c:v>
                </c:pt>
                <c:pt idx="3511">
                  <c:v>9.30229403240068E-17</c:v>
                </c:pt>
                <c:pt idx="3512">
                  <c:v>9.3408383613300506E-17</c:v>
                </c:pt>
                <c:pt idx="3513">
                  <c:v>9.3791872554295102E-17</c:v>
                </c:pt>
                <c:pt idx="3514">
                  <c:v>9.4173321554267402E-17</c:v>
                </c:pt>
                <c:pt idx="3515">
                  <c:v>9.4552644297102495E-17</c:v>
                </c:pt>
                <c:pt idx="3516">
                  <c:v>9.4929753772443096E-17</c:v>
                </c:pt>
                <c:pt idx="3517">
                  <c:v>9.5304562306015302E-17</c:v>
                </c:pt>
                <c:pt idx="3518">
                  <c:v>9.5676981591142304E-17</c:v>
                </c:pt>
                <c:pt idx="3519">
                  <c:v>9.6046922721442096E-17</c:v>
                </c:pt>
                <c:pt idx="3520">
                  <c:v>9.6414296224701306E-17</c:v>
                </c:pt>
                <c:pt idx="3521">
                  <c:v>9.6779012097933704E-17</c:v>
                </c:pt>
                <c:pt idx="3522">
                  <c:v>9.7140979843604204E-17</c:v>
                </c:pt>
                <c:pt idx="3523">
                  <c:v>9.75001085070204E-17</c:v>
                </c:pt>
                <c:pt idx="3524">
                  <c:v>9.7856306714883596E-17</c:v>
                </c:pt>
                <c:pt idx="3525">
                  <c:v>9.8209482714976298E-17</c:v>
                </c:pt>
                <c:pt idx="3526">
                  <c:v>9.8559544416992805E-17</c:v>
                </c:pt>
                <c:pt idx="3527">
                  <c:v>9.8906399434479295E-17</c:v>
                </c:pt>
                <c:pt idx="3528">
                  <c:v>9.9249955127880694E-17</c:v>
                </c:pt>
                <c:pt idx="3529">
                  <c:v>9.9590118648669705E-17</c:v>
                </c:pt>
                <c:pt idx="3530">
                  <c:v>9.9926796984537504E-17</c:v>
                </c:pt>
                <c:pt idx="3531">
                  <c:v>1.00259897005628E-16</c:v>
                </c:pt>
                <c:pt idx="3532">
                  <c:v>1.0058932551178701E-16</c:v>
                </c:pt>
                <c:pt idx="3533">
                  <c:v>1.00914989280799E-16</c:v>
                </c:pt>
                <c:pt idx="3534">
                  <c:v>1.01236795117591E-16</c:v>
                </c:pt>
                <c:pt idx="3535">
                  <c:v>1.01554649904364E-16</c:v>
                </c:pt>
                <c:pt idx="3536">
                  <c:v>1.01868460651625E-16</c:v>
                </c:pt>
                <c:pt idx="3537">
                  <c:v>1.02178134550076E-16</c:v>
                </c:pt>
                <c:pt idx="3538">
                  <c:v>1.02483579023345E-16</c:v>
                </c:pt>
                <c:pt idx="3539">
                  <c:v>1.0278470178149E-16</c:v>
                </c:pt>
                <c:pt idx="3540">
                  <c:v>1.0308141087526E-16</c:v>
                </c:pt>
                <c:pt idx="3541">
                  <c:v>1.03373614751059E-16</c:v>
                </c:pt>
                <c:pt idx="3542">
                  <c:v>1.03661222306568E-16</c:v>
                </c:pt>
                <c:pt idx="3543">
                  <c:v>1.0394414294698499E-16</c:v>
                </c:pt>
                <c:pt idx="3544">
                  <c:v>1.04222286641825E-16</c:v>
                </c:pt>
                <c:pt idx="3545">
                  <c:v>1.04495563982238E-16</c:v>
                </c:pt>
                <c:pt idx="3546">
                  <c:v>1.04763886238784E-16</c:v>
                </c:pt>
                <c:pt idx="3547">
                  <c:v>1.05027165419626E-16</c:v>
                </c:pt>
                <c:pt idx="3548">
                  <c:v>1.05285314329058E-16</c:v>
                </c:pt>
                <c:pt idx="3549">
                  <c:v>1.05538246626345E-16</c:v>
                </c:pt>
                <c:pt idx="3550">
                  <c:v>1.05785876884783E-16</c:v>
                </c:pt>
                <c:pt idx="3551">
                  <c:v>1.08294971858375E-16</c:v>
                </c:pt>
                <c:pt idx="3552">
                  <c:v>1.08607448147446E-16</c:v>
                </c:pt>
                <c:pt idx="3553">
                  <c:v>1.08915291999957E-16</c:v>
                </c:pt>
                <c:pt idx="3554">
                  <c:v>1.09218402867203E-16</c:v>
                </c:pt>
                <c:pt idx="3555">
                  <c:v>1.0951668111989401E-16</c:v>
                </c:pt>
                <c:pt idx="3556">
                  <c:v>1.0981002810658199E-16</c:v>
                </c:pt>
                <c:pt idx="3557">
                  <c:v>1.1009834621255699E-16</c:v>
                </c:pt>
                <c:pt idx="3558">
                  <c:v>1.10381538919118E-16</c:v>
                </c:pt>
                <c:pt idx="3559">
                  <c:v>1.10659510863152E-16</c:v>
                </c:pt>
                <c:pt idx="3560">
                  <c:v>1.10932167896921E-16</c:v>
                </c:pt>
                <c:pt idx="3561">
                  <c:v>1.1119941714797501E-16</c:v>
                </c:pt>
                <c:pt idx="3562">
                  <c:v>1.1146116707911E-16</c:v>
                </c:pt>
                <c:pt idx="3563">
                  <c:v>1.1171732754828E-16</c:v>
                </c:pt>
                <c:pt idx="3564">
                  <c:v>1.11967809868377E-16</c:v>
                </c:pt>
                <c:pt idx="3565">
                  <c:v>1.12212526866795E-16</c:v>
                </c:pt>
                <c:pt idx="3566">
                  <c:v>1.12451392944691E-16</c:v>
                </c:pt>
                <c:pt idx="3567">
                  <c:v>1.12684324135856E-16</c:v>
                </c:pt>
                <c:pt idx="3568">
                  <c:v>1.1291123816510901E-16</c:v>
                </c:pt>
                <c:pt idx="3569">
                  <c:v>1.13132054506136E-16</c:v>
                </c:pt>
                <c:pt idx="3570">
                  <c:v>1.13346694438674E-16</c:v>
                </c:pt>
                <c:pt idx="3571">
                  <c:v>1.13555081104974E-16</c:v>
                </c:pt>
                <c:pt idx="3572">
                  <c:v>1.13757139565445E-16</c:v>
                </c:pt>
                <c:pt idx="3573">
                  <c:v>1.139527968534E-16</c:v>
                </c:pt>
                <c:pt idx="3574">
                  <c:v>1.1414198202882699E-16</c:v>
                </c:pt>
                <c:pt idx="3575">
                  <c:v>1.1432462623109801E-16</c:v>
                </c:pt>
                <c:pt idx="3576">
                  <c:v>1.1450066273054001E-16</c:v>
                </c:pt>
                <c:pt idx="3577">
                  <c:v>1.14670026978787E-16</c:v>
                </c:pt>
                <c:pt idx="3578">
                  <c:v>1.1483265665783899E-16</c:v>
                </c:pt>
                <c:pt idx="3579">
                  <c:v>1.14988491727756E-16</c:v>
                </c:pt>
                <c:pt idx="3580">
                  <c:v>1.15137474472898E-16</c:v>
                </c:pt>
                <c:pt idx="3581">
                  <c:v>1.1527954954666701E-16</c:v>
                </c:pt>
                <c:pt idx="3582">
                  <c:v>1.1541466401465301E-16</c:v>
                </c:pt>
                <c:pt idx="3583">
                  <c:v>1.15542767396136E-16</c:v>
                </c:pt>
                <c:pt idx="3584">
                  <c:v>1.15663811703876E-16</c:v>
                </c:pt>
                <c:pt idx="3585">
                  <c:v>1.15777751482118E-16</c:v>
                </c:pt>
                <c:pt idx="3586">
                  <c:v>1.1588454384276799E-16</c:v>
                </c:pt>
                <c:pt idx="3587">
                  <c:v>1.1598414849967001E-16</c:v>
                </c:pt>
                <c:pt idx="3588">
                  <c:v>1.1607652780094E-16</c:v>
                </c:pt>
                <c:pt idx="3589">
                  <c:v>1.16161646759294E-16</c:v>
                </c:pt>
                <c:pt idx="3590">
                  <c:v>1.1623947308033801E-16</c:v>
                </c:pt>
                <c:pt idx="3591">
                  <c:v>1.1630997718875499E-16</c:v>
                </c:pt>
                <c:pt idx="3592">
                  <c:v>1.16373132252369E-16</c:v>
                </c:pt>
                <c:pt idx="3593">
                  <c:v>1.1642891420402401E-16</c:v>
                </c:pt>
                <c:pt idx="3594">
                  <c:v>1.16477301761264E-16</c:v>
                </c:pt>
                <c:pt idx="3595">
                  <c:v>1.1651827644377099E-16</c:v>
                </c:pt>
                <c:pt idx="3596">
                  <c:v>1.1655182258853601E-16</c:v>
                </c:pt>
                <c:pt idx="3597">
                  <c:v>1.1657792736273201E-16</c:v>
                </c:pt>
                <c:pt idx="3598">
                  <c:v>1.16596580774284E-16</c:v>
                </c:pt>
                <c:pt idx="3599">
                  <c:v>1.16607775680104E-16</c:v>
                </c:pt>
              </c:numCache>
            </c:numRef>
          </c:yVal>
          <c:smooth val="1"/>
          <c:extLst>
            <c:ext xmlns:c16="http://schemas.microsoft.com/office/drawing/2014/chart" uri="{C3380CC4-5D6E-409C-BE32-E72D297353CC}">
              <c16:uniqueId val="{00000002-7778-4DE4-9B6E-6B3D8805FD2F}"/>
            </c:ext>
          </c:extLst>
        </c:ser>
        <c:dLbls>
          <c:showLegendKey val="0"/>
          <c:showVal val="0"/>
          <c:showCatName val="0"/>
          <c:showSerName val="0"/>
          <c:showPercent val="0"/>
          <c:showBubbleSize val="0"/>
        </c:dLbls>
        <c:axId val="910047423"/>
        <c:axId val="910044927"/>
      </c:scatterChart>
      <c:valAx>
        <c:axId val="910047423"/>
        <c:scaling>
          <c:orientation val="minMax"/>
          <c:max val="36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Theta [deg]</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0044927"/>
        <c:crossesAt val="1.0000000000000011E-19"/>
        <c:crossBetween val="midCat"/>
        <c:majorUnit val="60"/>
      </c:valAx>
      <c:valAx>
        <c:axId val="910044927"/>
        <c:scaling>
          <c:logBase val="10"/>
          <c:orientation val="minMax"/>
          <c:max val="1.0000000000000006E-1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Flux [W/m^2]</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0047423"/>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Apohelion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1 S/C</c:v>
          </c:tx>
          <c:spPr>
            <a:ln w="25400" cap="rnd">
              <a:noFill/>
              <a:round/>
            </a:ln>
            <a:effectLst/>
          </c:spPr>
          <c:marker>
            <c:symbol val="circle"/>
            <c:size val="5"/>
            <c:spPr>
              <a:solidFill>
                <a:schemeClr val="accent1"/>
              </a:solidFill>
              <a:ln w="9525">
                <a:solidFill>
                  <a:schemeClr val="accent1"/>
                </a:solidFill>
              </a:ln>
              <a:effectLst/>
            </c:spPr>
          </c:marker>
          <c:xVal>
            <c:numRef>
              <c:f>Combined!$A$2:$A$14</c:f>
              <c:numCache>
                <c:formatCode>General</c:formatCode>
                <c:ptCount val="13"/>
                <c:pt idx="0">
                  <c:v>0</c:v>
                </c:pt>
                <c:pt idx="1">
                  <c:v>0.1</c:v>
                </c:pt>
                <c:pt idx="2">
                  <c:v>0.2</c:v>
                </c:pt>
                <c:pt idx="3">
                  <c:v>0.3</c:v>
                </c:pt>
                <c:pt idx="4">
                  <c:v>0.4</c:v>
                </c:pt>
                <c:pt idx="5">
                  <c:v>0.5</c:v>
                </c:pt>
                <c:pt idx="6">
                  <c:v>0.6</c:v>
                </c:pt>
                <c:pt idx="7">
                  <c:v>0.7</c:v>
                </c:pt>
                <c:pt idx="8">
                  <c:v>0.8</c:v>
                </c:pt>
                <c:pt idx="9">
                  <c:v>0.9</c:v>
                </c:pt>
                <c:pt idx="10">
                  <c:v>0.95</c:v>
                </c:pt>
                <c:pt idx="11">
                  <c:v>0.99</c:v>
                </c:pt>
                <c:pt idx="12">
                  <c:v>0.999</c:v>
                </c:pt>
              </c:numCache>
            </c:numRef>
          </c:xVal>
          <c:yVal>
            <c:numRef>
              <c:f>Combined!$G$2:$G$14</c:f>
              <c:numCache>
                <c:formatCode>General</c:formatCode>
                <c:ptCount val="13"/>
                <c:pt idx="0">
                  <c:v>0.962735106980807</c:v>
                </c:pt>
                <c:pt idx="1">
                  <c:v>1.0430518710878576</c:v>
                </c:pt>
                <c:pt idx="2">
                  <c:v>1.1214501966273565</c:v>
                </c:pt>
                <c:pt idx="3">
                  <c:v>1.0046107390931884</c:v>
                </c:pt>
                <c:pt idx="4">
                  <c:v>0.92266745600330546</c:v>
                </c:pt>
                <c:pt idx="5">
                  <c:v>0.15375319744931998</c:v>
                </c:pt>
                <c:pt idx="6">
                  <c:v>0.2758369871097584</c:v>
                </c:pt>
                <c:pt idx="7">
                  <c:v>0.24393441733922178</c:v>
                </c:pt>
                <c:pt idx="8">
                  <c:v>0.14779474770117404</c:v>
                </c:pt>
                <c:pt idx="9">
                  <c:v>0.17770156813399809</c:v>
                </c:pt>
                <c:pt idx="10">
                  <c:v>0.18268311299408724</c:v>
                </c:pt>
                <c:pt idx="11">
                  <c:v>0.17005034644414932</c:v>
                </c:pt>
                <c:pt idx="12">
                  <c:v>5.3213259595708662</c:v>
                </c:pt>
              </c:numCache>
            </c:numRef>
          </c:yVal>
          <c:smooth val="0"/>
          <c:extLst>
            <c:ext xmlns:c16="http://schemas.microsoft.com/office/drawing/2014/chart" uri="{C3380CC4-5D6E-409C-BE32-E72D297353CC}">
              <c16:uniqueId val="{00000000-F86C-4998-B3B4-4EC253C30E45}"/>
            </c:ext>
          </c:extLst>
        </c:ser>
        <c:ser>
          <c:idx val="1"/>
          <c:order val="1"/>
          <c:tx>
            <c:v>2 S/C</c:v>
          </c:tx>
          <c:spPr>
            <a:ln w="25400" cap="rnd">
              <a:noFill/>
              <a:round/>
            </a:ln>
            <a:effectLst/>
          </c:spPr>
          <c:marker>
            <c:symbol val="circle"/>
            <c:size val="5"/>
            <c:spPr>
              <a:solidFill>
                <a:schemeClr val="accent2"/>
              </a:solidFill>
              <a:ln w="9525">
                <a:solidFill>
                  <a:schemeClr val="accent2"/>
                </a:solidFill>
              </a:ln>
              <a:effectLst/>
            </c:spPr>
          </c:marker>
          <c:xVal>
            <c:numRef>
              <c:f>Combined!$A$2:$A$13</c:f>
              <c:numCache>
                <c:formatCode>General</c:formatCode>
                <c:ptCount val="12"/>
                <c:pt idx="0">
                  <c:v>0</c:v>
                </c:pt>
                <c:pt idx="1">
                  <c:v>0.1</c:v>
                </c:pt>
                <c:pt idx="2">
                  <c:v>0.2</c:v>
                </c:pt>
                <c:pt idx="3">
                  <c:v>0.3</c:v>
                </c:pt>
                <c:pt idx="4">
                  <c:v>0.4</c:v>
                </c:pt>
                <c:pt idx="5">
                  <c:v>0.5</c:v>
                </c:pt>
                <c:pt idx="6">
                  <c:v>0.6</c:v>
                </c:pt>
                <c:pt idx="7">
                  <c:v>0.7</c:v>
                </c:pt>
                <c:pt idx="8">
                  <c:v>0.8</c:v>
                </c:pt>
                <c:pt idx="9">
                  <c:v>0.9</c:v>
                </c:pt>
                <c:pt idx="10">
                  <c:v>0.95</c:v>
                </c:pt>
                <c:pt idx="11">
                  <c:v>0.99</c:v>
                </c:pt>
              </c:numCache>
            </c:numRef>
          </c:xVal>
          <c:yVal>
            <c:numRef>
              <c:f>Combined!$H$2:$H$13</c:f>
              <c:numCache>
                <c:formatCode>General</c:formatCode>
                <c:ptCount val="12"/>
                <c:pt idx="0">
                  <c:v>1.0789112417422599</c:v>
                </c:pt>
                <c:pt idx="1">
                  <c:v>0.96142465889439099</c:v>
                </c:pt>
                <c:pt idx="2">
                  <c:v>1.0443946455584785</c:v>
                </c:pt>
                <c:pt idx="3">
                  <c:v>1.1518049485104864</c:v>
                </c:pt>
                <c:pt idx="4">
                  <c:v>0.8090893770794394</c:v>
                </c:pt>
                <c:pt idx="5">
                  <c:v>0.68325873207527243</c:v>
                </c:pt>
                <c:pt idx="6">
                  <c:v>0.27107935007536005</c:v>
                </c:pt>
                <c:pt idx="7">
                  <c:v>0.20294613653042379</c:v>
                </c:pt>
                <c:pt idx="8">
                  <c:v>0.1980366332680242</c:v>
                </c:pt>
                <c:pt idx="9">
                  <c:v>0.15215846978756783</c:v>
                </c:pt>
                <c:pt idx="10">
                  <c:v>0.18355064510939578</c:v>
                </c:pt>
                <c:pt idx="11">
                  <c:v>0.87526419720592052</c:v>
                </c:pt>
              </c:numCache>
            </c:numRef>
          </c:yVal>
          <c:smooth val="0"/>
          <c:extLst>
            <c:ext xmlns:c16="http://schemas.microsoft.com/office/drawing/2014/chart" uri="{C3380CC4-5D6E-409C-BE32-E72D297353CC}">
              <c16:uniqueId val="{00000001-F86C-4998-B3B4-4EC253C30E45}"/>
            </c:ext>
          </c:extLst>
        </c:ser>
        <c:ser>
          <c:idx val="2"/>
          <c:order val="2"/>
          <c:tx>
            <c:v>3 S/C</c:v>
          </c:tx>
          <c:spPr>
            <a:ln w="25400" cap="rnd">
              <a:noFill/>
              <a:round/>
            </a:ln>
            <a:effectLst/>
          </c:spPr>
          <c:marker>
            <c:symbol val="circle"/>
            <c:size val="5"/>
            <c:spPr>
              <a:solidFill>
                <a:schemeClr val="accent3"/>
              </a:solidFill>
              <a:ln w="9525">
                <a:solidFill>
                  <a:schemeClr val="accent3"/>
                </a:solidFill>
              </a:ln>
              <a:effectLst/>
            </c:spPr>
          </c:marker>
          <c:xVal>
            <c:numRef>
              <c:f>Combined!$A$2:$A$9</c:f>
              <c:numCache>
                <c:formatCode>General</c:formatCode>
                <c:ptCount val="8"/>
                <c:pt idx="0">
                  <c:v>0</c:v>
                </c:pt>
                <c:pt idx="1">
                  <c:v>0.1</c:v>
                </c:pt>
                <c:pt idx="2">
                  <c:v>0.2</c:v>
                </c:pt>
                <c:pt idx="3">
                  <c:v>0.3</c:v>
                </c:pt>
                <c:pt idx="4">
                  <c:v>0.4</c:v>
                </c:pt>
                <c:pt idx="5">
                  <c:v>0.5</c:v>
                </c:pt>
                <c:pt idx="6">
                  <c:v>0.6</c:v>
                </c:pt>
                <c:pt idx="7">
                  <c:v>0.7</c:v>
                </c:pt>
              </c:numCache>
            </c:numRef>
          </c:xVal>
          <c:yVal>
            <c:numRef>
              <c:f>Combined!$I$2:$I$9</c:f>
              <c:numCache>
                <c:formatCode>General</c:formatCode>
                <c:ptCount val="8"/>
                <c:pt idx="0">
                  <c:v>1.07313609449456</c:v>
                </c:pt>
                <c:pt idx="1">
                  <c:v>1.1275632550065069</c:v>
                </c:pt>
                <c:pt idx="2">
                  <c:v>1.1598119380212779</c:v>
                </c:pt>
                <c:pt idx="3">
                  <c:v>0.95759259146366538</c:v>
                </c:pt>
                <c:pt idx="4">
                  <c:v>0.56645846608314598</c:v>
                </c:pt>
                <c:pt idx="5">
                  <c:v>0.78708249305668054</c:v>
                </c:pt>
                <c:pt idx="6">
                  <c:v>0.57346371415410247</c:v>
                </c:pt>
                <c:pt idx="7">
                  <c:v>0.37507062805805569</c:v>
                </c:pt>
              </c:numCache>
            </c:numRef>
          </c:yVal>
          <c:smooth val="0"/>
          <c:extLst>
            <c:ext xmlns:c16="http://schemas.microsoft.com/office/drawing/2014/chart" uri="{C3380CC4-5D6E-409C-BE32-E72D297353CC}">
              <c16:uniqueId val="{00000002-F86C-4998-B3B4-4EC253C30E45}"/>
            </c:ext>
          </c:extLst>
        </c:ser>
        <c:ser>
          <c:idx val="3"/>
          <c:order val="3"/>
          <c:tx>
            <c:v>4 S/C</c:v>
          </c:tx>
          <c:spPr>
            <a:ln w="25400" cap="rnd">
              <a:noFill/>
              <a:round/>
            </a:ln>
            <a:effectLst/>
          </c:spPr>
          <c:marker>
            <c:symbol val="circle"/>
            <c:size val="5"/>
            <c:spPr>
              <a:solidFill>
                <a:schemeClr val="accent4"/>
              </a:solidFill>
              <a:ln w="9525">
                <a:solidFill>
                  <a:schemeClr val="accent4"/>
                </a:solidFill>
              </a:ln>
              <a:effectLst/>
            </c:spPr>
          </c:marker>
          <c:xVal>
            <c:numRef>
              <c:f>Combined!$A$2:$A$7</c:f>
              <c:numCache>
                <c:formatCode>General</c:formatCode>
                <c:ptCount val="6"/>
                <c:pt idx="0">
                  <c:v>0</c:v>
                </c:pt>
                <c:pt idx="1">
                  <c:v>0.1</c:v>
                </c:pt>
                <c:pt idx="2">
                  <c:v>0.2</c:v>
                </c:pt>
                <c:pt idx="3">
                  <c:v>0.3</c:v>
                </c:pt>
                <c:pt idx="4">
                  <c:v>0.4</c:v>
                </c:pt>
                <c:pt idx="5">
                  <c:v>0.5</c:v>
                </c:pt>
              </c:numCache>
            </c:numRef>
          </c:xVal>
          <c:yVal>
            <c:numRef>
              <c:f>Combined!$J$2:$J$7</c:f>
              <c:numCache>
                <c:formatCode>General</c:formatCode>
                <c:ptCount val="6"/>
                <c:pt idx="0">
                  <c:v>1.10433174970091</c:v>
                </c:pt>
                <c:pt idx="1">
                  <c:v>1.1420719929899721</c:v>
                </c:pt>
                <c:pt idx="2">
                  <c:v>1.1231960411923558</c:v>
                </c:pt>
                <c:pt idx="3">
                  <c:v>1.1762394739672539</c:v>
                </c:pt>
                <c:pt idx="4">
                  <c:v>0.81221874950729511</c:v>
                </c:pt>
                <c:pt idx="5">
                  <c:v>0.79749278259448197</c:v>
                </c:pt>
              </c:numCache>
            </c:numRef>
          </c:yVal>
          <c:smooth val="0"/>
          <c:extLst>
            <c:ext xmlns:c16="http://schemas.microsoft.com/office/drawing/2014/chart" uri="{C3380CC4-5D6E-409C-BE32-E72D297353CC}">
              <c16:uniqueId val="{00000003-F86C-4998-B3B4-4EC253C30E45}"/>
            </c:ext>
          </c:extLst>
        </c:ser>
        <c:ser>
          <c:idx val="4"/>
          <c:order val="4"/>
          <c:tx>
            <c:v>5 S/C</c:v>
          </c:tx>
          <c:spPr>
            <a:ln w="25400" cap="rnd">
              <a:noFill/>
              <a:round/>
            </a:ln>
            <a:effectLst/>
          </c:spPr>
          <c:marker>
            <c:symbol val="circle"/>
            <c:size val="5"/>
            <c:spPr>
              <a:solidFill>
                <a:schemeClr val="accent5"/>
              </a:solidFill>
              <a:ln w="9525">
                <a:solidFill>
                  <a:schemeClr val="accent5"/>
                </a:solidFill>
              </a:ln>
              <a:effectLst/>
            </c:spPr>
          </c:marker>
          <c:xVal>
            <c:numRef>
              <c:f>Combined!$A$2:$A$6</c:f>
              <c:numCache>
                <c:formatCode>General</c:formatCode>
                <c:ptCount val="5"/>
                <c:pt idx="0">
                  <c:v>0</c:v>
                </c:pt>
                <c:pt idx="1">
                  <c:v>0.1</c:v>
                </c:pt>
                <c:pt idx="2">
                  <c:v>0.2</c:v>
                </c:pt>
                <c:pt idx="3">
                  <c:v>0.3</c:v>
                </c:pt>
                <c:pt idx="4">
                  <c:v>0.4</c:v>
                </c:pt>
              </c:numCache>
            </c:numRef>
          </c:xVal>
          <c:yVal>
            <c:numRef>
              <c:f>Combined!$K$2:$K$6</c:f>
              <c:numCache>
                <c:formatCode>General</c:formatCode>
                <c:ptCount val="5"/>
                <c:pt idx="0">
                  <c:v>1.0280057154187501</c:v>
                </c:pt>
                <c:pt idx="1">
                  <c:v>0.94695799035052164</c:v>
                </c:pt>
                <c:pt idx="2">
                  <c:v>1.0174354586661358</c:v>
                </c:pt>
                <c:pt idx="3">
                  <c:v>1.0376286474788872</c:v>
                </c:pt>
                <c:pt idx="4">
                  <c:v>1.123133119675872</c:v>
                </c:pt>
              </c:numCache>
            </c:numRef>
          </c:yVal>
          <c:smooth val="0"/>
          <c:extLst>
            <c:ext xmlns:c16="http://schemas.microsoft.com/office/drawing/2014/chart" uri="{C3380CC4-5D6E-409C-BE32-E72D297353CC}">
              <c16:uniqueId val="{00000004-F86C-4998-B3B4-4EC253C30E45}"/>
            </c:ext>
          </c:extLst>
        </c:ser>
        <c:dLbls>
          <c:showLegendKey val="0"/>
          <c:showVal val="0"/>
          <c:showCatName val="0"/>
          <c:showSerName val="0"/>
          <c:showPercent val="0"/>
          <c:showBubbleSize val="0"/>
        </c:dLbls>
        <c:axId val="797160847"/>
        <c:axId val="797155023"/>
      </c:scatterChart>
      <c:valAx>
        <c:axId val="797160847"/>
        <c:scaling>
          <c:orientation val="minMax"/>
          <c:max val="0.70000000000000007"/>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Eccentricity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7155023"/>
        <c:crossesAt val="0"/>
        <c:crossBetween val="midCat"/>
      </c:valAx>
      <c:valAx>
        <c:axId val="797155023"/>
        <c:scaling>
          <c:orientation val="minMax"/>
          <c:max val="1.3"/>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Apohelion [AU]</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7160847"/>
        <c:crosses val="autoZero"/>
        <c:crossBetween val="midCat"/>
        <c:majorUnit val="0.1"/>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Semi-major axis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1 S/C</c:v>
          </c:tx>
          <c:spPr>
            <a:ln w="25400" cap="rnd">
              <a:noFill/>
              <a:round/>
            </a:ln>
            <a:effectLst/>
          </c:spPr>
          <c:marker>
            <c:symbol val="circle"/>
            <c:size val="5"/>
            <c:spPr>
              <a:solidFill>
                <a:schemeClr val="accent1"/>
              </a:solidFill>
              <a:ln w="9525">
                <a:solidFill>
                  <a:schemeClr val="accent1"/>
                </a:solidFill>
              </a:ln>
              <a:effectLst/>
            </c:spPr>
          </c:marker>
          <c:xVal>
            <c:numRef>
              <c:f>Combined!$A$2:$A$14</c:f>
              <c:numCache>
                <c:formatCode>General</c:formatCode>
                <c:ptCount val="13"/>
                <c:pt idx="0">
                  <c:v>0</c:v>
                </c:pt>
                <c:pt idx="1">
                  <c:v>0.1</c:v>
                </c:pt>
                <c:pt idx="2">
                  <c:v>0.2</c:v>
                </c:pt>
                <c:pt idx="3">
                  <c:v>0.3</c:v>
                </c:pt>
                <c:pt idx="4">
                  <c:v>0.4</c:v>
                </c:pt>
                <c:pt idx="5">
                  <c:v>0.5</c:v>
                </c:pt>
                <c:pt idx="6">
                  <c:v>0.6</c:v>
                </c:pt>
                <c:pt idx="7">
                  <c:v>0.7</c:v>
                </c:pt>
                <c:pt idx="8">
                  <c:v>0.8</c:v>
                </c:pt>
                <c:pt idx="9">
                  <c:v>0.9</c:v>
                </c:pt>
                <c:pt idx="10">
                  <c:v>0.95</c:v>
                </c:pt>
                <c:pt idx="11">
                  <c:v>0.99</c:v>
                </c:pt>
                <c:pt idx="12">
                  <c:v>0.999</c:v>
                </c:pt>
              </c:numCache>
            </c:numRef>
          </c:xVal>
          <c:yVal>
            <c:numRef>
              <c:f>Combined!$B$2:$B$14</c:f>
              <c:numCache>
                <c:formatCode>General</c:formatCode>
                <c:ptCount val="13"/>
                <c:pt idx="0">
                  <c:v>0.962735106980807</c:v>
                </c:pt>
                <c:pt idx="1">
                  <c:v>0.94822897371623405</c:v>
                </c:pt>
                <c:pt idx="2">
                  <c:v>0.93454183052279705</c:v>
                </c:pt>
                <c:pt idx="3">
                  <c:v>0.77277749161014497</c:v>
                </c:pt>
                <c:pt idx="4">
                  <c:v>0.65904818285950395</c:v>
                </c:pt>
                <c:pt idx="5">
                  <c:v>0.10250213163287999</c:v>
                </c:pt>
                <c:pt idx="6">
                  <c:v>0.17239811694359899</c:v>
                </c:pt>
                <c:pt idx="7">
                  <c:v>0.14349083372895399</c:v>
                </c:pt>
                <c:pt idx="8">
                  <c:v>8.2108193167318905E-2</c:v>
                </c:pt>
                <c:pt idx="9">
                  <c:v>9.3527141123156896E-2</c:v>
                </c:pt>
                <c:pt idx="10">
                  <c:v>9.3683647689275507E-2</c:v>
                </c:pt>
                <c:pt idx="11">
                  <c:v>8.5452435399070006E-2</c:v>
                </c:pt>
                <c:pt idx="12">
                  <c:v>2.6619939767738199</c:v>
                </c:pt>
              </c:numCache>
            </c:numRef>
          </c:yVal>
          <c:smooth val="0"/>
          <c:extLst>
            <c:ext xmlns:c16="http://schemas.microsoft.com/office/drawing/2014/chart" uri="{C3380CC4-5D6E-409C-BE32-E72D297353CC}">
              <c16:uniqueId val="{00000000-70CC-4499-B005-B9B9752B48A7}"/>
            </c:ext>
          </c:extLst>
        </c:ser>
        <c:ser>
          <c:idx val="1"/>
          <c:order val="1"/>
          <c:tx>
            <c:v>2 S/C</c:v>
          </c:tx>
          <c:spPr>
            <a:ln w="25400" cap="rnd">
              <a:noFill/>
              <a:round/>
            </a:ln>
            <a:effectLst/>
          </c:spPr>
          <c:marker>
            <c:symbol val="circle"/>
            <c:size val="5"/>
            <c:spPr>
              <a:solidFill>
                <a:schemeClr val="accent2"/>
              </a:solidFill>
              <a:ln w="9525">
                <a:solidFill>
                  <a:schemeClr val="accent2"/>
                </a:solidFill>
              </a:ln>
              <a:effectLst/>
            </c:spPr>
          </c:marker>
          <c:xVal>
            <c:numRef>
              <c:f>Combined!$A$2:$A$13</c:f>
              <c:numCache>
                <c:formatCode>General</c:formatCode>
                <c:ptCount val="12"/>
                <c:pt idx="0">
                  <c:v>0</c:v>
                </c:pt>
                <c:pt idx="1">
                  <c:v>0.1</c:v>
                </c:pt>
                <c:pt idx="2">
                  <c:v>0.2</c:v>
                </c:pt>
                <c:pt idx="3">
                  <c:v>0.3</c:v>
                </c:pt>
                <c:pt idx="4">
                  <c:v>0.4</c:v>
                </c:pt>
                <c:pt idx="5">
                  <c:v>0.5</c:v>
                </c:pt>
                <c:pt idx="6">
                  <c:v>0.6</c:v>
                </c:pt>
                <c:pt idx="7">
                  <c:v>0.7</c:v>
                </c:pt>
                <c:pt idx="8">
                  <c:v>0.8</c:v>
                </c:pt>
                <c:pt idx="9">
                  <c:v>0.9</c:v>
                </c:pt>
                <c:pt idx="10">
                  <c:v>0.95</c:v>
                </c:pt>
                <c:pt idx="11">
                  <c:v>0.99</c:v>
                </c:pt>
              </c:numCache>
            </c:numRef>
          </c:xVal>
          <c:yVal>
            <c:numRef>
              <c:f>Combined!$C$2:$C$13</c:f>
              <c:numCache>
                <c:formatCode>General</c:formatCode>
                <c:ptCount val="12"/>
                <c:pt idx="0">
                  <c:v>1.0789112417422599</c:v>
                </c:pt>
                <c:pt idx="1">
                  <c:v>0.87402241717671902</c:v>
                </c:pt>
                <c:pt idx="2">
                  <c:v>0.87032887129873204</c:v>
                </c:pt>
                <c:pt idx="3">
                  <c:v>0.88600380654652799</c:v>
                </c:pt>
                <c:pt idx="4">
                  <c:v>0.57792098362817101</c:v>
                </c:pt>
                <c:pt idx="5">
                  <c:v>0.45550582138351497</c:v>
                </c:pt>
                <c:pt idx="6">
                  <c:v>0.16942459379710001</c:v>
                </c:pt>
                <c:pt idx="7">
                  <c:v>0.119380080312014</c:v>
                </c:pt>
                <c:pt idx="8">
                  <c:v>0.110020351815569</c:v>
                </c:pt>
                <c:pt idx="9">
                  <c:v>8.0083405151351497E-2</c:v>
                </c:pt>
                <c:pt idx="10">
                  <c:v>9.4128535953536305E-2</c:v>
                </c:pt>
                <c:pt idx="11">
                  <c:v>0.43983125487734698</c:v>
                </c:pt>
              </c:numCache>
            </c:numRef>
          </c:yVal>
          <c:smooth val="0"/>
          <c:extLst>
            <c:ext xmlns:c16="http://schemas.microsoft.com/office/drawing/2014/chart" uri="{C3380CC4-5D6E-409C-BE32-E72D297353CC}">
              <c16:uniqueId val="{00000001-70CC-4499-B005-B9B9752B48A7}"/>
            </c:ext>
          </c:extLst>
        </c:ser>
        <c:ser>
          <c:idx val="2"/>
          <c:order val="2"/>
          <c:tx>
            <c:v>3 S/C</c:v>
          </c:tx>
          <c:spPr>
            <a:ln w="25400" cap="rnd">
              <a:noFill/>
              <a:round/>
            </a:ln>
            <a:effectLst/>
          </c:spPr>
          <c:marker>
            <c:symbol val="circle"/>
            <c:size val="5"/>
            <c:spPr>
              <a:solidFill>
                <a:schemeClr val="accent3"/>
              </a:solidFill>
              <a:ln w="9525">
                <a:solidFill>
                  <a:schemeClr val="accent3"/>
                </a:solidFill>
              </a:ln>
              <a:effectLst/>
            </c:spPr>
          </c:marker>
          <c:xVal>
            <c:numRef>
              <c:f>Combined!$A$2:$A$9</c:f>
              <c:numCache>
                <c:formatCode>General</c:formatCode>
                <c:ptCount val="8"/>
                <c:pt idx="0">
                  <c:v>0</c:v>
                </c:pt>
                <c:pt idx="1">
                  <c:v>0.1</c:v>
                </c:pt>
                <c:pt idx="2">
                  <c:v>0.2</c:v>
                </c:pt>
                <c:pt idx="3">
                  <c:v>0.3</c:v>
                </c:pt>
                <c:pt idx="4">
                  <c:v>0.4</c:v>
                </c:pt>
                <c:pt idx="5">
                  <c:v>0.5</c:v>
                </c:pt>
                <c:pt idx="6">
                  <c:v>0.6</c:v>
                </c:pt>
                <c:pt idx="7">
                  <c:v>0.7</c:v>
                </c:pt>
              </c:numCache>
            </c:numRef>
          </c:xVal>
          <c:yVal>
            <c:numRef>
              <c:f>Combined!$D$2:$D$9</c:f>
              <c:numCache>
                <c:formatCode>General</c:formatCode>
                <c:ptCount val="8"/>
                <c:pt idx="0">
                  <c:v>1.07313609449456</c:v>
                </c:pt>
                <c:pt idx="1">
                  <c:v>1.0250575045513699</c:v>
                </c:pt>
                <c:pt idx="2">
                  <c:v>0.96650994835106496</c:v>
                </c:pt>
                <c:pt idx="3">
                  <c:v>0.73660968574128105</c:v>
                </c:pt>
                <c:pt idx="4">
                  <c:v>0.40461319005939</c:v>
                </c:pt>
                <c:pt idx="5">
                  <c:v>0.52472166203778703</c:v>
                </c:pt>
                <c:pt idx="6">
                  <c:v>0.35841482134631403</c:v>
                </c:pt>
                <c:pt idx="7">
                  <c:v>0.22062978121062099</c:v>
                </c:pt>
              </c:numCache>
            </c:numRef>
          </c:yVal>
          <c:smooth val="0"/>
          <c:extLst>
            <c:ext xmlns:c16="http://schemas.microsoft.com/office/drawing/2014/chart" uri="{C3380CC4-5D6E-409C-BE32-E72D297353CC}">
              <c16:uniqueId val="{00000002-70CC-4499-B005-B9B9752B48A7}"/>
            </c:ext>
          </c:extLst>
        </c:ser>
        <c:ser>
          <c:idx val="3"/>
          <c:order val="3"/>
          <c:tx>
            <c:v>4 S/C</c:v>
          </c:tx>
          <c:spPr>
            <a:ln w="25400" cap="rnd">
              <a:noFill/>
              <a:round/>
            </a:ln>
            <a:effectLst/>
          </c:spPr>
          <c:marker>
            <c:symbol val="circle"/>
            <c:size val="5"/>
            <c:spPr>
              <a:solidFill>
                <a:schemeClr val="accent4"/>
              </a:solidFill>
              <a:ln w="9525">
                <a:solidFill>
                  <a:schemeClr val="accent4"/>
                </a:solidFill>
              </a:ln>
              <a:effectLst/>
            </c:spPr>
          </c:marker>
          <c:xVal>
            <c:numRef>
              <c:f>Combined!$A$2:$A$7</c:f>
              <c:numCache>
                <c:formatCode>General</c:formatCode>
                <c:ptCount val="6"/>
                <c:pt idx="0">
                  <c:v>0</c:v>
                </c:pt>
                <c:pt idx="1">
                  <c:v>0.1</c:v>
                </c:pt>
                <c:pt idx="2">
                  <c:v>0.2</c:v>
                </c:pt>
                <c:pt idx="3">
                  <c:v>0.3</c:v>
                </c:pt>
                <c:pt idx="4">
                  <c:v>0.4</c:v>
                </c:pt>
                <c:pt idx="5">
                  <c:v>0.5</c:v>
                </c:pt>
              </c:numCache>
            </c:numRef>
          </c:xVal>
          <c:yVal>
            <c:numRef>
              <c:f>Combined!$E$2:$E$7</c:f>
              <c:numCache>
                <c:formatCode>General</c:formatCode>
                <c:ptCount val="6"/>
                <c:pt idx="0">
                  <c:v>1.10433174970091</c:v>
                </c:pt>
                <c:pt idx="1">
                  <c:v>1.0382472663545199</c:v>
                </c:pt>
                <c:pt idx="2">
                  <c:v>0.93599670099362997</c:v>
                </c:pt>
                <c:pt idx="3">
                  <c:v>0.904799595359426</c:v>
                </c:pt>
                <c:pt idx="4">
                  <c:v>0.580156249648068</c:v>
                </c:pt>
                <c:pt idx="5">
                  <c:v>0.53166185506298802</c:v>
                </c:pt>
              </c:numCache>
            </c:numRef>
          </c:yVal>
          <c:smooth val="0"/>
          <c:extLst>
            <c:ext xmlns:c16="http://schemas.microsoft.com/office/drawing/2014/chart" uri="{C3380CC4-5D6E-409C-BE32-E72D297353CC}">
              <c16:uniqueId val="{00000003-70CC-4499-B005-B9B9752B48A7}"/>
            </c:ext>
          </c:extLst>
        </c:ser>
        <c:ser>
          <c:idx val="4"/>
          <c:order val="4"/>
          <c:tx>
            <c:v>5 S/C</c:v>
          </c:tx>
          <c:spPr>
            <a:ln w="25400" cap="rnd">
              <a:noFill/>
              <a:round/>
            </a:ln>
            <a:effectLst/>
          </c:spPr>
          <c:marker>
            <c:symbol val="circle"/>
            <c:size val="5"/>
            <c:spPr>
              <a:solidFill>
                <a:schemeClr val="accent5"/>
              </a:solidFill>
              <a:ln w="9525">
                <a:solidFill>
                  <a:schemeClr val="accent5"/>
                </a:solidFill>
              </a:ln>
              <a:effectLst/>
            </c:spPr>
          </c:marker>
          <c:xVal>
            <c:numRef>
              <c:f>Combined!$A$2:$A$6</c:f>
              <c:numCache>
                <c:formatCode>General</c:formatCode>
                <c:ptCount val="5"/>
                <c:pt idx="0">
                  <c:v>0</c:v>
                </c:pt>
                <c:pt idx="1">
                  <c:v>0.1</c:v>
                </c:pt>
                <c:pt idx="2">
                  <c:v>0.2</c:v>
                </c:pt>
                <c:pt idx="3">
                  <c:v>0.3</c:v>
                </c:pt>
                <c:pt idx="4">
                  <c:v>0.4</c:v>
                </c:pt>
              </c:numCache>
            </c:numRef>
          </c:xVal>
          <c:yVal>
            <c:numRef>
              <c:f>Combined!$F$2:$F$6</c:f>
              <c:numCache>
                <c:formatCode>General</c:formatCode>
                <c:ptCount val="5"/>
                <c:pt idx="0">
                  <c:v>1.0280057154187501</c:v>
                </c:pt>
                <c:pt idx="1">
                  <c:v>0.86087090031865598</c:v>
                </c:pt>
                <c:pt idx="2">
                  <c:v>0.84786288222177997</c:v>
                </c:pt>
                <c:pt idx="3">
                  <c:v>0.79817588267606698</c:v>
                </c:pt>
                <c:pt idx="4">
                  <c:v>0.80223794262562298</c:v>
                </c:pt>
              </c:numCache>
            </c:numRef>
          </c:yVal>
          <c:smooth val="0"/>
          <c:extLst>
            <c:ext xmlns:c16="http://schemas.microsoft.com/office/drawing/2014/chart" uri="{C3380CC4-5D6E-409C-BE32-E72D297353CC}">
              <c16:uniqueId val="{00000004-70CC-4499-B005-B9B9752B48A7}"/>
            </c:ext>
          </c:extLst>
        </c:ser>
        <c:dLbls>
          <c:showLegendKey val="0"/>
          <c:showVal val="0"/>
          <c:showCatName val="0"/>
          <c:showSerName val="0"/>
          <c:showPercent val="0"/>
          <c:showBubbleSize val="0"/>
        </c:dLbls>
        <c:axId val="797160847"/>
        <c:axId val="797155023"/>
      </c:scatterChart>
      <c:valAx>
        <c:axId val="797160847"/>
        <c:scaling>
          <c:orientation val="minMax"/>
          <c:max val="0.70000000000000007"/>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Eccentricity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7155023"/>
        <c:crosses val="autoZero"/>
        <c:crossBetween val="midCat"/>
      </c:valAx>
      <c:valAx>
        <c:axId val="797155023"/>
        <c:scaling>
          <c:orientation val="minMax"/>
          <c:max val="1.3"/>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Semi-major axis [AU]</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7160847"/>
        <c:crosses val="autoZero"/>
        <c:crossBetween val="midCat"/>
        <c:majorUnit val="0.1"/>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1 S/C</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4"/>
            <c:dispRSqr val="0"/>
            <c:dispEq val="0"/>
          </c:trendline>
          <c:xVal>
            <c:numRef>
              <c:f>'semi major tir'!$B$2:$B$38</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tir'!$C$2:$C$38</c:f>
              <c:numCache>
                <c:formatCode>0%</c:formatCode>
                <c:ptCount val="37"/>
                <c:pt idx="0">
                  <c:v>0.16520000000000001</c:v>
                </c:pt>
                <c:pt idx="1">
                  <c:v>0.15720000000000001</c:v>
                </c:pt>
                <c:pt idx="2">
                  <c:v>0.1744</c:v>
                </c:pt>
                <c:pt idx="3">
                  <c:v>0.15959999999999999</c:v>
                </c:pt>
                <c:pt idx="4">
                  <c:v>0.16520000000000001</c:v>
                </c:pt>
                <c:pt idx="5">
                  <c:v>0.15559999999999999</c:v>
                </c:pt>
                <c:pt idx="6">
                  <c:v>0.15479999999999999</c:v>
                </c:pt>
                <c:pt idx="7">
                  <c:v>0.1424</c:v>
                </c:pt>
                <c:pt idx="8">
                  <c:v>0.1724</c:v>
                </c:pt>
                <c:pt idx="9">
                  <c:v>0.2</c:v>
                </c:pt>
                <c:pt idx="10">
                  <c:v>0.19159999999999999</c:v>
                </c:pt>
                <c:pt idx="11">
                  <c:v>0.20519999999999999</c:v>
                </c:pt>
                <c:pt idx="12">
                  <c:v>0.2228</c:v>
                </c:pt>
                <c:pt idx="13">
                  <c:v>0.21360000000000001</c:v>
                </c:pt>
                <c:pt idx="14">
                  <c:v>0.21479999999999999</c:v>
                </c:pt>
                <c:pt idx="15">
                  <c:v>0.21959999999999999</c:v>
                </c:pt>
                <c:pt idx="16">
                  <c:v>0.20599999999999999</c:v>
                </c:pt>
                <c:pt idx="17">
                  <c:v>0.216</c:v>
                </c:pt>
                <c:pt idx="18">
                  <c:v>0.1996</c:v>
                </c:pt>
                <c:pt idx="19">
                  <c:v>0.2044</c:v>
                </c:pt>
                <c:pt idx="20">
                  <c:v>0.20760000000000001</c:v>
                </c:pt>
                <c:pt idx="21">
                  <c:v>0.18160000000000001</c:v>
                </c:pt>
                <c:pt idx="22">
                  <c:v>0.18079999999999999</c:v>
                </c:pt>
                <c:pt idx="23">
                  <c:v>0.16400000000000001</c:v>
                </c:pt>
                <c:pt idx="24">
                  <c:v>0.14879999999999999</c:v>
                </c:pt>
                <c:pt idx="25">
                  <c:v>0.13239999999999999</c:v>
                </c:pt>
                <c:pt idx="26">
                  <c:v>0.1376</c:v>
                </c:pt>
                <c:pt idx="27">
                  <c:v>0.1144</c:v>
                </c:pt>
                <c:pt idx="28">
                  <c:v>9.5200000000000007E-2</c:v>
                </c:pt>
                <c:pt idx="29">
                  <c:v>8.72E-2</c:v>
                </c:pt>
                <c:pt idx="30">
                  <c:v>7.8399999999999997E-2</c:v>
                </c:pt>
                <c:pt idx="31">
                  <c:v>6.5600000000000006E-2</c:v>
                </c:pt>
                <c:pt idx="32">
                  <c:v>6.3600000000000004E-2</c:v>
                </c:pt>
                <c:pt idx="33">
                  <c:v>5.6800000000000003E-2</c:v>
                </c:pt>
                <c:pt idx="34">
                  <c:v>5.0799999999999998E-2</c:v>
                </c:pt>
                <c:pt idx="35">
                  <c:v>4.4400000000000002E-2</c:v>
                </c:pt>
                <c:pt idx="36">
                  <c:v>5.7200000000000001E-2</c:v>
                </c:pt>
              </c:numCache>
            </c:numRef>
          </c:yVal>
          <c:smooth val="0"/>
          <c:extLst>
            <c:ext xmlns:c16="http://schemas.microsoft.com/office/drawing/2014/chart" uri="{C3380CC4-5D6E-409C-BE32-E72D297353CC}">
              <c16:uniqueId val="{00000001-3853-490E-BF64-EA97237FA867}"/>
            </c:ext>
          </c:extLst>
        </c:ser>
        <c:ser>
          <c:idx val="1"/>
          <c:order val="1"/>
          <c:tx>
            <c:v>2 S/C</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poly"/>
            <c:order val="4"/>
            <c:dispRSqr val="0"/>
            <c:dispEq val="0"/>
          </c:trendline>
          <c:xVal>
            <c:numRef>
              <c:f>'semi major tir'!$B$39:$B$75</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tir'!$C$39:$C$75</c:f>
              <c:numCache>
                <c:formatCode>0%</c:formatCode>
                <c:ptCount val="37"/>
                <c:pt idx="0">
                  <c:v>0.23760000000000001</c:v>
                </c:pt>
                <c:pt idx="1">
                  <c:v>0.2404</c:v>
                </c:pt>
                <c:pt idx="2">
                  <c:v>0.25600000000000001</c:v>
                </c:pt>
                <c:pt idx="3">
                  <c:v>0.24640000000000001</c:v>
                </c:pt>
                <c:pt idx="4">
                  <c:v>0.25240000000000001</c:v>
                </c:pt>
                <c:pt idx="5">
                  <c:v>0.24399999999999999</c:v>
                </c:pt>
                <c:pt idx="6">
                  <c:v>0.25</c:v>
                </c:pt>
                <c:pt idx="7">
                  <c:v>0.2316</c:v>
                </c:pt>
                <c:pt idx="8">
                  <c:v>0.25440000000000002</c:v>
                </c:pt>
                <c:pt idx="9">
                  <c:v>0.24640000000000001</c:v>
                </c:pt>
                <c:pt idx="10">
                  <c:v>0.25240000000000001</c:v>
                </c:pt>
                <c:pt idx="11">
                  <c:v>0.2888</c:v>
                </c:pt>
                <c:pt idx="12">
                  <c:v>0.27639999999999998</c:v>
                </c:pt>
                <c:pt idx="13">
                  <c:v>0.28120000000000001</c:v>
                </c:pt>
                <c:pt idx="14">
                  <c:v>0.27760000000000001</c:v>
                </c:pt>
                <c:pt idx="15">
                  <c:v>0.28760000000000002</c:v>
                </c:pt>
                <c:pt idx="16">
                  <c:v>0.28639999999999999</c:v>
                </c:pt>
                <c:pt idx="17">
                  <c:v>0.2828</c:v>
                </c:pt>
                <c:pt idx="18">
                  <c:v>0.28799999999999998</c:v>
                </c:pt>
                <c:pt idx="19">
                  <c:v>0.27560000000000001</c:v>
                </c:pt>
                <c:pt idx="20">
                  <c:v>0.26879999999999998</c:v>
                </c:pt>
                <c:pt idx="21">
                  <c:v>0.2676</c:v>
                </c:pt>
                <c:pt idx="22">
                  <c:v>0.252</c:v>
                </c:pt>
                <c:pt idx="23">
                  <c:v>0.23480000000000001</c:v>
                </c:pt>
                <c:pt idx="24">
                  <c:v>0.23</c:v>
                </c:pt>
                <c:pt idx="25">
                  <c:v>0.19919999999999999</c:v>
                </c:pt>
                <c:pt idx="26">
                  <c:v>0.20119999999999999</c:v>
                </c:pt>
                <c:pt idx="27">
                  <c:v>0.17960000000000001</c:v>
                </c:pt>
                <c:pt idx="28">
                  <c:v>0.154</c:v>
                </c:pt>
                <c:pt idx="29">
                  <c:v>0.13120000000000001</c:v>
                </c:pt>
                <c:pt idx="30">
                  <c:v>0.1168</c:v>
                </c:pt>
                <c:pt idx="31">
                  <c:v>0.1056</c:v>
                </c:pt>
                <c:pt idx="32">
                  <c:v>0.104</c:v>
                </c:pt>
                <c:pt idx="33">
                  <c:v>8.9599999999999999E-2</c:v>
                </c:pt>
                <c:pt idx="34">
                  <c:v>8.2400000000000001E-2</c:v>
                </c:pt>
                <c:pt idx="35">
                  <c:v>6.4399999999999999E-2</c:v>
                </c:pt>
                <c:pt idx="36">
                  <c:v>6.3600000000000004E-2</c:v>
                </c:pt>
              </c:numCache>
            </c:numRef>
          </c:yVal>
          <c:smooth val="0"/>
          <c:extLst>
            <c:ext xmlns:c16="http://schemas.microsoft.com/office/drawing/2014/chart" uri="{C3380CC4-5D6E-409C-BE32-E72D297353CC}">
              <c16:uniqueId val="{00000003-3853-490E-BF64-EA97237FA867}"/>
            </c:ext>
          </c:extLst>
        </c:ser>
        <c:ser>
          <c:idx val="2"/>
          <c:order val="2"/>
          <c:tx>
            <c:v>3 S/C</c:v>
          </c:tx>
          <c:spPr>
            <a:ln w="2540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poly"/>
            <c:order val="4"/>
            <c:dispRSqr val="0"/>
            <c:dispEq val="0"/>
          </c:trendline>
          <c:xVal>
            <c:numRef>
              <c:f>'semi major tir'!$B$76:$B$112</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tir'!$C$76:$C$112</c:f>
              <c:numCache>
                <c:formatCode>0%</c:formatCode>
                <c:ptCount val="37"/>
                <c:pt idx="0">
                  <c:v>0.27760000000000001</c:v>
                </c:pt>
                <c:pt idx="1">
                  <c:v>0.27279999999999999</c:v>
                </c:pt>
                <c:pt idx="2">
                  <c:v>0.26840000000000003</c:v>
                </c:pt>
                <c:pt idx="3">
                  <c:v>0.27600000000000002</c:v>
                </c:pt>
                <c:pt idx="4">
                  <c:v>0.27639999999999998</c:v>
                </c:pt>
                <c:pt idx="5">
                  <c:v>0.2792</c:v>
                </c:pt>
                <c:pt idx="6">
                  <c:v>0.27639999999999998</c:v>
                </c:pt>
                <c:pt idx="7">
                  <c:v>0.27600000000000002</c:v>
                </c:pt>
                <c:pt idx="8">
                  <c:v>0.2964</c:v>
                </c:pt>
                <c:pt idx="9">
                  <c:v>0.29959999999999998</c:v>
                </c:pt>
                <c:pt idx="10">
                  <c:v>0.29599999999999999</c:v>
                </c:pt>
                <c:pt idx="11">
                  <c:v>0.31280000000000002</c:v>
                </c:pt>
                <c:pt idx="12">
                  <c:v>0.32119999999999999</c:v>
                </c:pt>
                <c:pt idx="13">
                  <c:v>0.30919999999999997</c:v>
                </c:pt>
                <c:pt idx="14">
                  <c:v>0.32840000000000003</c:v>
                </c:pt>
                <c:pt idx="15">
                  <c:v>0.318</c:v>
                </c:pt>
                <c:pt idx="16">
                  <c:v>0.31680000000000003</c:v>
                </c:pt>
                <c:pt idx="17">
                  <c:v>0.34599999999999997</c:v>
                </c:pt>
                <c:pt idx="18">
                  <c:v>0.33040000000000003</c:v>
                </c:pt>
                <c:pt idx="19">
                  <c:v>0.31919999999999998</c:v>
                </c:pt>
                <c:pt idx="20">
                  <c:v>0.32200000000000001</c:v>
                </c:pt>
                <c:pt idx="21">
                  <c:v>0.32800000000000001</c:v>
                </c:pt>
                <c:pt idx="22">
                  <c:v>0.3044</c:v>
                </c:pt>
                <c:pt idx="23">
                  <c:v>0.3</c:v>
                </c:pt>
                <c:pt idx="24">
                  <c:v>0.28439999999999999</c:v>
                </c:pt>
                <c:pt idx="25">
                  <c:v>0.26440000000000002</c:v>
                </c:pt>
                <c:pt idx="26">
                  <c:v>0.22919999999999999</c:v>
                </c:pt>
                <c:pt idx="27">
                  <c:v>0.21560000000000001</c:v>
                </c:pt>
                <c:pt idx="28">
                  <c:v>0.19439999999999999</c:v>
                </c:pt>
                <c:pt idx="29">
                  <c:v>0.17960000000000001</c:v>
                </c:pt>
                <c:pt idx="30">
                  <c:v>0.15559999999999999</c:v>
                </c:pt>
                <c:pt idx="31">
                  <c:v>0.13600000000000001</c:v>
                </c:pt>
                <c:pt idx="32">
                  <c:v>0.112</c:v>
                </c:pt>
                <c:pt idx="33">
                  <c:v>0.1196</c:v>
                </c:pt>
                <c:pt idx="34">
                  <c:v>0.1072</c:v>
                </c:pt>
                <c:pt idx="35">
                  <c:v>8.6400000000000005E-2</c:v>
                </c:pt>
                <c:pt idx="36">
                  <c:v>8.4400000000000003E-2</c:v>
                </c:pt>
              </c:numCache>
            </c:numRef>
          </c:yVal>
          <c:smooth val="0"/>
          <c:extLst>
            <c:ext xmlns:c16="http://schemas.microsoft.com/office/drawing/2014/chart" uri="{C3380CC4-5D6E-409C-BE32-E72D297353CC}">
              <c16:uniqueId val="{00000005-3853-490E-BF64-EA97237FA867}"/>
            </c:ext>
          </c:extLst>
        </c:ser>
        <c:ser>
          <c:idx val="3"/>
          <c:order val="3"/>
          <c:tx>
            <c:v>4 S/C</c:v>
          </c:tx>
          <c:spPr>
            <a:ln w="2540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poly"/>
            <c:order val="4"/>
            <c:dispRSqr val="0"/>
            <c:dispEq val="0"/>
          </c:trendline>
          <c:xVal>
            <c:numRef>
              <c:f>'semi major tir'!$B$113:$B$149</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tir'!$C$113:$C$149</c:f>
              <c:numCache>
                <c:formatCode>0%</c:formatCode>
                <c:ptCount val="37"/>
                <c:pt idx="0">
                  <c:v>0.27679999999999999</c:v>
                </c:pt>
                <c:pt idx="1">
                  <c:v>0.28039999999999998</c:v>
                </c:pt>
                <c:pt idx="2">
                  <c:v>0.29399999999999998</c:v>
                </c:pt>
                <c:pt idx="3">
                  <c:v>0.30959999999999999</c:v>
                </c:pt>
                <c:pt idx="4">
                  <c:v>0.29039999999999999</c:v>
                </c:pt>
                <c:pt idx="5">
                  <c:v>0.3276</c:v>
                </c:pt>
                <c:pt idx="6">
                  <c:v>0.31</c:v>
                </c:pt>
                <c:pt idx="7">
                  <c:v>0.31919999999999998</c:v>
                </c:pt>
                <c:pt idx="8">
                  <c:v>0.31840000000000002</c:v>
                </c:pt>
                <c:pt idx="9">
                  <c:v>0.32519999999999999</c:v>
                </c:pt>
                <c:pt idx="10">
                  <c:v>0.3412</c:v>
                </c:pt>
                <c:pt idx="11">
                  <c:v>0.3372</c:v>
                </c:pt>
                <c:pt idx="12">
                  <c:v>0.34079999999999999</c:v>
                </c:pt>
                <c:pt idx="13">
                  <c:v>0.35520000000000002</c:v>
                </c:pt>
                <c:pt idx="14">
                  <c:v>0.33</c:v>
                </c:pt>
                <c:pt idx="15">
                  <c:v>0.35320000000000001</c:v>
                </c:pt>
                <c:pt idx="16">
                  <c:v>0.36720000000000003</c:v>
                </c:pt>
                <c:pt idx="17">
                  <c:v>0.37119999999999997</c:v>
                </c:pt>
                <c:pt idx="18">
                  <c:v>0.34200000000000003</c:v>
                </c:pt>
                <c:pt idx="19">
                  <c:v>0.36559999999999998</c:v>
                </c:pt>
                <c:pt idx="20">
                  <c:v>0.36880000000000002</c:v>
                </c:pt>
                <c:pt idx="21">
                  <c:v>0.35399999999999998</c:v>
                </c:pt>
                <c:pt idx="22">
                  <c:v>0.33560000000000001</c:v>
                </c:pt>
                <c:pt idx="23">
                  <c:v>0.33960000000000001</c:v>
                </c:pt>
                <c:pt idx="24">
                  <c:v>0.35</c:v>
                </c:pt>
                <c:pt idx="25">
                  <c:v>0.2984</c:v>
                </c:pt>
                <c:pt idx="26">
                  <c:v>0.28720000000000001</c:v>
                </c:pt>
                <c:pt idx="27">
                  <c:v>0.24360000000000001</c:v>
                </c:pt>
                <c:pt idx="28">
                  <c:v>0.2132</c:v>
                </c:pt>
                <c:pt idx="29">
                  <c:v>0.19800000000000001</c:v>
                </c:pt>
                <c:pt idx="30">
                  <c:v>0.1812</c:v>
                </c:pt>
                <c:pt idx="31">
                  <c:v>0.16</c:v>
                </c:pt>
                <c:pt idx="32">
                  <c:v>0.1368</c:v>
                </c:pt>
                <c:pt idx="33">
                  <c:v>0.13639999999999999</c:v>
                </c:pt>
                <c:pt idx="34">
                  <c:v>0.13159999999999999</c:v>
                </c:pt>
                <c:pt idx="35">
                  <c:v>0.1016</c:v>
                </c:pt>
                <c:pt idx="36">
                  <c:v>0.1084</c:v>
                </c:pt>
              </c:numCache>
            </c:numRef>
          </c:yVal>
          <c:smooth val="0"/>
          <c:extLst>
            <c:ext xmlns:c16="http://schemas.microsoft.com/office/drawing/2014/chart" uri="{C3380CC4-5D6E-409C-BE32-E72D297353CC}">
              <c16:uniqueId val="{00000007-3853-490E-BF64-EA97237FA867}"/>
            </c:ext>
          </c:extLst>
        </c:ser>
        <c:ser>
          <c:idx val="4"/>
          <c:order val="4"/>
          <c:tx>
            <c:v>5 S/C</c:v>
          </c:tx>
          <c:spPr>
            <a:ln w="25400" cap="rnd">
              <a:noFill/>
              <a:round/>
            </a:ln>
            <a:effectLst/>
          </c:spPr>
          <c:marker>
            <c:symbol val="circle"/>
            <c:size val="5"/>
            <c:spPr>
              <a:solidFill>
                <a:schemeClr val="accent5"/>
              </a:solidFill>
              <a:ln w="9525">
                <a:solidFill>
                  <a:schemeClr val="accent5"/>
                </a:solidFill>
              </a:ln>
              <a:effectLst/>
            </c:spPr>
          </c:marker>
          <c:trendline>
            <c:spPr>
              <a:ln w="19050" cap="rnd">
                <a:solidFill>
                  <a:schemeClr val="accent5"/>
                </a:solidFill>
                <a:prstDash val="sysDot"/>
              </a:ln>
              <a:effectLst/>
            </c:spPr>
            <c:trendlineType val="poly"/>
            <c:order val="4"/>
            <c:dispRSqr val="0"/>
            <c:dispEq val="0"/>
          </c:trendline>
          <c:xVal>
            <c:numRef>
              <c:f>'semi major tir'!$B$150:$B$186</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tir'!$C$150:$C$186</c:f>
              <c:numCache>
                <c:formatCode>0%</c:formatCode>
                <c:ptCount val="37"/>
                <c:pt idx="0">
                  <c:v>0.28999999999999998</c:v>
                </c:pt>
                <c:pt idx="1">
                  <c:v>0.31719999999999998</c:v>
                </c:pt>
                <c:pt idx="2">
                  <c:v>0.30919999999999997</c:v>
                </c:pt>
                <c:pt idx="3">
                  <c:v>0.31</c:v>
                </c:pt>
                <c:pt idx="4">
                  <c:v>0.314</c:v>
                </c:pt>
                <c:pt idx="5">
                  <c:v>0.31480000000000002</c:v>
                </c:pt>
                <c:pt idx="6">
                  <c:v>0.33119999999999999</c:v>
                </c:pt>
                <c:pt idx="7">
                  <c:v>0.32040000000000002</c:v>
                </c:pt>
                <c:pt idx="8">
                  <c:v>0.33639999999999998</c:v>
                </c:pt>
                <c:pt idx="9">
                  <c:v>0.36880000000000002</c:v>
                </c:pt>
                <c:pt idx="10">
                  <c:v>0.36199999999999999</c:v>
                </c:pt>
                <c:pt idx="11">
                  <c:v>0.37440000000000001</c:v>
                </c:pt>
                <c:pt idx="12">
                  <c:v>0.36680000000000001</c:v>
                </c:pt>
                <c:pt idx="13">
                  <c:v>0.36320000000000002</c:v>
                </c:pt>
                <c:pt idx="14">
                  <c:v>0.3916</c:v>
                </c:pt>
                <c:pt idx="15">
                  <c:v>0.40560000000000002</c:v>
                </c:pt>
                <c:pt idx="16">
                  <c:v>0.3856</c:v>
                </c:pt>
                <c:pt idx="17">
                  <c:v>0.39279999999999998</c:v>
                </c:pt>
                <c:pt idx="18">
                  <c:v>0.39119999999999999</c:v>
                </c:pt>
                <c:pt idx="19">
                  <c:v>0.38840000000000002</c:v>
                </c:pt>
                <c:pt idx="20">
                  <c:v>0.37959999999999999</c:v>
                </c:pt>
                <c:pt idx="21">
                  <c:v>0.38040000000000002</c:v>
                </c:pt>
                <c:pt idx="22">
                  <c:v>0.37119999999999997</c:v>
                </c:pt>
                <c:pt idx="23">
                  <c:v>0.36480000000000001</c:v>
                </c:pt>
                <c:pt idx="24">
                  <c:v>0.3624</c:v>
                </c:pt>
                <c:pt idx="25">
                  <c:v>0.35</c:v>
                </c:pt>
                <c:pt idx="26">
                  <c:v>0.31119999999999998</c:v>
                </c:pt>
                <c:pt idx="27">
                  <c:v>0.2752</c:v>
                </c:pt>
                <c:pt idx="28">
                  <c:v>0.25359999999999999</c:v>
                </c:pt>
                <c:pt idx="29">
                  <c:v>0.21759999999999999</c:v>
                </c:pt>
                <c:pt idx="30">
                  <c:v>0.20480000000000001</c:v>
                </c:pt>
                <c:pt idx="31">
                  <c:v>0.18720000000000001</c:v>
                </c:pt>
                <c:pt idx="32">
                  <c:v>0.15079999999999999</c:v>
                </c:pt>
                <c:pt idx="33">
                  <c:v>0.1444</c:v>
                </c:pt>
                <c:pt idx="34">
                  <c:v>0.13159999999999999</c:v>
                </c:pt>
                <c:pt idx="35">
                  <c:v>0.12479999999999999</c:v>
                </c:pt>
                <c:pt idx="36">
                  <c:v>0.1104</c:v>
                </c:pt>
              </c:numCache>
            </c:numRef>
          </c:yVal>
          <c:smooth val="0"/>
          <c:extLst>
            <c:ext xmlns:c16="http://schemas.microsoft.com/office/drawing/2014/chart" uri="{C3380CC4-5D6E-409C-BE32-E72D297353CC}">
              <c16:uniqueId val="{00000009-3853-490E-BF64-EA97237FA867}"/>
            </c:ext>
          </c:extLst>
        </c:ser>
        <c:dLbls>
          <c:showLegendKey val="0"/>
          <c:showVal val="0"/>
          <c:showCatName val="0"/>
          <c:showSerName val="0"/>
          <c:showPercent val="0"/>
          <c:showBubbleSize val="0"/>
        </c:dLbls>
        <c:axId val="322220976"/>
        <c:axId val="351675792"/>
      </c:scatterChart>
      <c:valAx>
        <c:axId val="322220976"/>
        <c:scaling>
          <c:orientation val="minMax"/>
          <c:max val="2"/>
          <c:min val="0.2"/>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Semi-major axis [AU]</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1675792"/>
        <c:crosses val="autoZero"/>
        <c:crossBetween val="midCat"/>
      </c:valAx>
      <c:valAx>
        <c:axId val="351675792"/>
        <c:scaling>
          <c:orientation val="minMax"/>
          <c:min val="4.0000000000000008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2220976"/>
        <c:crosses val="autoZero"/>
        <c:crossBetween val="midCat"/>
      </c:valAx>
      <c:spPr>
        <a:noFill/>
        <a:ln>
          <a:noFill/>
        </a:ln>
        <a:effectLst/>
      </c:spPr>
    </c:plotArea>
    <c:legend>
      <c:legendPos val="r"/>
      <c:legendEntry>
        <c:idx val="5"/>
        <c:delete val="1"/>
      </c:legendEntry>
      <c:legendEntry>
        <c:idx val="6"/>
        <c:delete val="1"/>
      </c:legendEntry>
      <c:legendEntry>
        <c:idx val="7"/>
        <c:delete val="1"/>
      </c:legendEntry>
      <c:legendEntry>
        <c:idx val="8"/>
        <c:delete val="1"/>
      </c:legendEntry>
      <c:legendEntry>
        <c:idx val="9"/>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1 S/C</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4"/>
            <c:dispRSqr val="0"/>
            <c:dispEq val="0"/>
          </c:trendline>
          <c:xVal>
            <c:numRef>
              <c:f>'semi major tir'!$B$2:$B$38</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tir'!$D$2:$D$38</c:f>
              <c:numCache>
                <c:formatCode>0%</c:formatCode>
                <c:ptCount val="37"/>
                <c:pt idx="0">
                  <c:v>2.5999999999999999E-2</c:v>
                </c:pt>
                <c:pt idx="1">
                  <c:v>3.3599999999999998E-2</c:v>
                </c:pt>
                <c:pt idx="2">
                  <c:v>4.4400000000000002E-2</c:v>
                </c:pt>
                <c:pt idx="3">
                  <c:v>4.7199999999999999E-2</c:v>
                </c:pt>
                <c:pt idx="4">
                  <c:v>6.5199999999999994E-2</c:v>
                </c:pt>
                <c:pt idx="5">
                  <c:v>5.96E-2</c:v>
                </c:pt>
                <c:pt idx="6">
                  <c:v>7.8399999999999997E-2</c:v>
                </c:pt>
                <c:pt idx="7">
                  <c:v>7.4800000000000005E-2</c:v>
                </c:pt>
                <c:pt idx="8">
                  <c:v>8.7999999999999995E-2</c:v>
                </c:pt>
                <c:pt idx="9">
                  <c:v>0.1</c:v>
                </c:pt>
                <c:pt idx="10">
                  <c:v>0.1072</c:v>
                </c:pt>
                <c:pt idx="11">
                  <c:v>0.1152</c:v>
                </c:pt>
                <c:pt idx="12">
                  <c:v>0.12280000000000001</c:v>
                </c:pt>
                <c:pt idx="13">
                  <c:v>0.1128</c:v>
                </c:pt>
                <c:pt idx="14">
                  <c:v>0.1176</c:v>
                </c:pt>
                <c:pt idx="15">
                  <c:v>0.11360000000000001</c:v>
                </c:pt>
                <c:pt idx="16">
                  <c:v>0.12640000000000001</c:v>
                </c:pt>
                <c:pt idx="17">
                  <c:v>0.11559999999999999</c:v>
                </c:pt>
                <c:pt idx="18">
                  <c:v>0.1208</c:v>
                </c:pt>
                <c:pt idx="19">
                  <c:v>0.1124</c:v>
                </c:pt>
                <c:pt idx="20">
                  <c:v>0.1084</c:v>
                </c:pt>
                <c:pt idx="21">
                  <c:v>9.7600000000000006E-2</c:v>
                </c:pt>
                <c:pt idx="22">
                  <c:v>0.10440000000000001</c:v>
                </c:pt>
                <c:pt idx="23">
                  <c:v>9.7600000000000006E-2</c:v>
                </c:pt>
                <c:pt idx="24">
                  <c:v>9.8799999999999999E-2</c:v>
                </c:pt>
                <c:pt idx="25">
                  <c:v>8.8800000000000004E-2</c:v>
                </c:pt>
                <c:pt idx="26">
                  <c:v>9.0800000000000006E-2</c:v>
                </c:pt>
                <c:pt idx="27">
                  <c:v>7.8E-2</c:v>
                </c:pt>
                <c:pt idx="28">
                  <c:v>8.2799999999999999E-2</c:v>
                </c:pt>
                <c:pt idx="29">
                  <c:v>7.4800000000000005E-2</c:v>
                </c:pt>
                <c:pt idx="30">
                  <c:v>7.5999999999999998E-2</c:v>
                </c:pt>
                <c:pt idx="31">
                  <c:v>7.9200000000000007E-2</c:v>
                </c:pt>
                <c:pt idx="32">
                  <c:v>6.8400000000000002E-2</c:v>
                </c:pt>
                <c:pt idx="33">
                  <c:v>5.8400000000000001E-2</c:v>
                </c:pt>
                <c:pt idx="34">
                  <c:v>6.6400000000000001E-2</c:v>
                </c:pt>
                <c:pt idx="35">
                  <c:v>0.06</c:v>
                </c:pt>
                <c:pt idx="36">
                  <c:v>5.1999999999999998E-2</c:v>
                </c:pt>
              </c:numCache>
            </c:numRef>
          </c:yVal>
          <c:smooth val="0"/>
          <c:extLst>
            <c:ext xmlns:c16="http://schemas.microsoft.com/office/drawing/2014/chart" uri="{C3380CC4-5D6E-409C-BE32-E72D297353CC}">
              <c16:uniqueId val="{00000001-0B77-460B-9C08-381ED556691D}"/>
            </c:ext>
          </c:extLst>
        </c:ser>
        <c:ser>
          <c:idx val="1"/>
          <c:order val="1"/>
          <c:tx>
            <c:v>2 S/C</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poly"/>
            <c:order val="4"/>
            <c:dispRSqr val="0"/>
            <c:dispEq val="0"/>
          </c:trendline>
          <c:xVal>
            <c:numRef>
              <c:f>'semi major tir'!$B$39:$B$75</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tir'!$D$39:$D$75</c:f>
              <c:numCache>
                <c:formatCode>0%</c:formatCode>
                <c:ptCount val="37"/>
                <c:pt idx="0">
                  <c:v>3.2800000000000003E-2</c:v>
                </c:pt>
                <c:pt idx="1">
                  <c:v>3.4000000000000002E-2</c:v>
                </c:pt>
                <c:pt idx="2">
                  <c:v>4.3999999999999997E-2</c:v>
                </c:pt>
                <c:pt idx="3">
                  <c:v>6.0400000000000002E-2</c:v>
                </c:pt>
                <c:pt idx="4">
                  <c:v>6.2E-2</c:v>
                </c:pt>
                <c:pt idx="5">
                  <c:v>7.2800000000000004E-2</c:v>
                </c:pt>
                <c:pt idx="6">
                  <c:v>9.5600000000000004E-2</c:v>
                </c:pt>
                <c:pt idx="7">
                  <c:v>0.1104</c:v>
                </c:pt>
                <c:pt idx="8">
                  <c:v>0.1196</c:v>
                </c:pt>
                <c:pt idx="9">
                  <c:v>0.12039999999999999</c:v>
                </c:pt>
                <c:pt idx="10">
                  <c:v>0.13239999999999999</c:v>
                </c:pt>
                <c:pt idx="11">
                  <c:v>0.14480000000000001</c:v>
                </c:pt>
                <c:pt idx="12">
                  <c:v>0.17080000000000001</c:v>
                </c:pt>
                <c:pt idx="13">
                  <c:v>0.16120000000000001</c:v>
                </c:pt>
                <c:pt idx="14">
                  <c:v>0.1608</c:v>
                </c:pt>
                <c:pt idx="15">
                  <c:v>0.17280000000000001</c:v>
                </c:pt>
                <c:pt idx="16">
                  <c:v>0.17960000000000001</c:v>
                </c:pt>
                <c:pt idx="17">
                  <c:v>0.17799999999999999</c:v>
                </c:pt>
                <c:pt idx="18">
                  <c:v>0.19</c:v>
                </c:pt>
                <c:pt idx="19">
                  <c:v>0.18959999999999999</c:v>
                </c:pt>
                <c:pt idx="20">
                  <c:v>0.18479999999999999</c:v>
                </c:pt>
                <c:pt idx="21">
                  <c:v>0.17680000000000001</c:v>
                </c:pt>
                <c:pt idx="22">
                  <c:v>0.1792</c:v>
                </c:pt>
                <c:pt idx="23">
                  <c:v>0.1772</c:v>
                </c:pt>
                <c:pt idx="24">
                  <c:v>0.17199999999999999</c:v>
                </c:pt>
                <c:pt idx="25">
                  <c:v>0.17399999999999999</c:v>
                </c:pt>
                <c:pt idx="26">
                  <c:v>0.156</c:v>
                </c:pt>
                <c:pt idx="27">
                  <c:v>0.1512</c:v>
                </c:pt>
                <c:pt idx="28">
                  <c:v>0.1404</c:v>
                </c:pt>
                <c:pt idx="29">
                  <c:v>0.124</c:v>
                </c:pt>
                <c:pt idx="30">
                  <c:v>0.1328</c:v>
                </c:pt>
                <c:pt idx="31">
                  <c:v>0.12559999999999999</c:v>
                </c:pt>
                <c:pt idx="32">
                  <c:v>0.1172</c:v>
                </c:pt>
                <c:pt idx="33">
                  <c:v>0.1048</c:v>
                </c:pt>
                <c:pt idx="34">
                  <c:v>0.1032</c:v>
                </c:pt>
                <c:pt idx="35">
                  <c:v>8.7999999999999995E-2</c:v>
                </c:pt>
                <c:pt idx="36">
                  <c:v>0.08</c:v>
                </c:pt>
              </c:numCache>
            </c:numRef>
          </c:yVal>
          <c:smooth val="0"/>
          <c:extLst>
            <c:ext xmlns:c16="http://schemas.microsoft.com/office/drawing/2014/chart" uri="{C3380CC4-5D6E-409C-BE32-E72D297353CC}">
              <c16:uniqueId val="{00000003-0B77-460B-9C08-381ED556691D}"/>
            </c:ext>
          </c:extLst>
        </c:ser>
        <c:ser>
          <c:idx val="2"/>
          <c:order val="2"/>
          <c:tx>
            <c:v>3 S/C</c:v>
          </c:tx>
          <c:spPr>
            <a:ln w="2540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poly"/>
            <c:order val="4"/>
            <c:dispRSqr val="0"/>
            <c:dispEq val="0"/>
          </c:trendline>
          <c:xVal>
            <c:numRef>
              <c:f>'semi major tir'!$B$76:$B$112</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tir'!$D$76:$D$112</c:f>
              <c:numCache>
                <c:formatCode>0%</c:formatCode>
                <c:ptCount val="37"/>
                <c:pt idx="0">
                  <c:v>4.0399999999999998E-2</c:v>
                </c:pt>
                <c:pt idx="1">
                  <c:v>5.04E-2</c:v>
                </c:pt>
                <c:pt idx="2">
                  <c:v>5.16E-2</c:v>
                </c:pt>
                <c:pt idx="3">
                  <c:v>6.4399999999999999E-2</c:v>
                </c:pt>
                <c:pt idx="4">
                  <c:v>8.1199999999999994E-2</c:v>
                </c:pt>
                <c:pt idx="5">
                  <c:v>8.72E-2</c:v>
                </c:pt>
                <c:pt idx="6">
                  <c:v>0.1032</c:v>
                </c:pt>
                <c:pt idx="7">
                  <c:v>0.1012</c:v>
                </c:pt>
                <c:pt idx="8">
                  <c:v>0.12559999999999999</c:v>
                </c:pt>
                <c:pt idx="9">
                  <c:v>0.13200000000000001</c:v>
                </c:pt>
                <c:pt idx="10">
                  <c:v>0.13880000000000001</c:v>
                </c:pt>
                <c:pt idx="11">
                  <c:v>0.13919999999999999</c:v>
                </c:pt>
                <c:pt idx="12">
                  <c:v>0.1772</c:v>
                </c:pt>
                <c:pt idx="13">
                  <c:v>0.19040000000000001</c:v>
                </c:pt>
                <c:pt idx="14">
                  <c:v>0.19439999999999999</c:v>
                </c:pt>
                <c:pt idx="15">
                  <c:v>0.20519999999999999</c:v>
                </c:pt>
                <c:pt idx="16">
                  <c:v>0.2036</c:v>
                </c:pt>
                <c:pt idx="17">
                  <c:v>0.21679999999999999</c:v>
                </c:pt>
                <c:pt idx="18">
                  <c:v>0.2112</c:v>
                </c:pt>
                <c:pt idx="19">
                  <c:v>0.224</c:v>
                </c:pt>
                <c:pt idx="20">
                  <c:v>0.22559999999999999</c:v>
                </c:pt>
                <c:pt idx="21">
                  <c:v>0.21279999999999999</c:v>
                </c:pt>
                <c:pt idx="22">
                  <c:v>0.21279999999999999</c:v>
                </c:pt>
                <c:pt idx="23">
                  <c:v>0.20519999999999999</c:v>
                </c:pt>
                <c:pt idx="24">
                  <c:v>0.21640000000000001</c:v>
                </c:pt>
                <c:pt idx="25">
                  <c:v>0.2016</c:v>
                </c:pt>
                <c:pt idx="26">
                  <c:v>0.19359999999999999</c:v>
                </c:pt>
                <c:pt idx="27">
                  <c:v>0.19800000000000001</c:v>
                </c:pt>
                <c:pt idx="28">
                  <c:v>0.18279999999999999</c:v>
                </c:pt>
                <c:pt idx="29">
                  <c:v>0.17560000000000001</c:v>
                </c:pt>
                <c:pt idx="30">
                  <c:v>0.17</c:v>
                </c:pt>
                <c:pt idx="31">
                  <c:v>0.15279999999999999</c:v>
                </c:pt>
                <c:pt idx="32">
                  <c:v>0.1552</c:v>
                </c:pt>
                <c:pt idx="33">
                  <c:v>0.1404</c:v>
                </c:pt>
                <c:pt idx="34">
                  <c:v>0.1416</c:v>
                </c:pt>
                <c:pt idx="35">
                  <c:v>0.12039999999999999</c:v>
                </c:pt>
                <c:pt idx="36">
                  <c:v>0.1236</c:v>
                </c:pt>
              </c:numCache>
            </c:numRef>
          </c:yVal>
          <c:smooth val="0"/>
          <c:extLst>
            <c:ext xmlns:c16="http://schemas.microsoft.com/office/drawing/2014/chart" uri="{C3380CC4-5D6E-409C-BE32-E72D297353CC}">
              <c16:uniqueId val="{00000005-0B77-460B-9C08-381ED556691D}"/>
            </c:ext>
          </c:extLst>
        </c:ser>
        <c:ser>
          <c:idx val="3"/>
          <c:order val="3"/>
          <c:tx>
            <c:v>4 S/C</c:v>
          </c:tx>
          <c:spPr>
            <a:ln w="2540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poly"/>
            <c:order val="4"/>
            <c:dispRSqr val="0"/>
            <c:dispEq val="0"/>
          </c:trendline>
          <c:xVal>
            <c:numRef>
              <c:f>'semi major tir'!$B$113:$B$149</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tir'!$D$113:$D$149</c:f>
              <c:numCache>
                <c:formatCode>0%</c:formatCode>
                <c:ptCount val="37"/>
                <c:pt idx="0">
                  <c:v>3.9199999999999999E-2</c:v>
                </c:pt>
                <c:pt idx="1">
                  <c:v>4.2799999999999998E-2</c:v>
                </c:pt>
                <c:pt idx="2">
                  <c:v>6.6400000000000001E-2</c:v>
                </c:pt>
                <c:pt idx="3">
                  <c:v>7.1599999999999997E-2</c:v>
                </c:pt>
                <c:pt idx="4">
                  <c:v>7.7600000000000002E-2</c:v>
                </c:pt>
                <c:pt idx="5">
                  <c:v>9.9599999999999994E-2</c:v>
                </c:pt>
                <c:pt idx="6">
                  <c:v>0.1032</c:v>
                </c:pt>
                <c:pt idx="7">
                  <c:v>0.1208</c:v>
                </c:pt>
                <c:pt idx="8">
                  <c:v>0.13800000000000001</c:v>
                </c:pt>
                <c:pt idx="9">
                  <c:v>0.14080000000000001</c:v>
                </c:pt>
                <c:pt idx="10">
                  <c:v>0.16159999999999999</c:v>
                </c:pt>
                <c:pt idx="11">
                  <c:v>0.182</c:v>
                </c:pt>
                <c:pt idx="12">
                  <c:v>0.18160000000000001</c:v>
                </c:pt>
                <c:pt idx="13">
                  <c:v>0.20200000000000001</c:v>
                </c:pt>
                <c:pt idx="14">
                  <c:v>0.20880000000000001</c:v>
                </c:pt>
                <c:pt idx="15">
                  <c:v>0.23480000000000001</c:v>
                </c:pt>
                <c:pt idx="16">
                  <c:v>0.23880000000000001</c:v>
                </c:pt>
                <c:pt idx="17">
                  <c:v>0.25919999999999999</c:v>
                </c:pt>
                <c:pt idx="18">
                  <c:v>0.25519999999999998</c:v>
                </c:pt>
                <c:pt idx="19">
                  <c:v>0.246</c:v>
                </c:pt>
                <c:pt idx="20">
                  <c:v>0.26519999999999999</c:v>
                </c:pt>
                <c:pt idx="21">
                  <c:v>0.27839999999999998</c:v>
                </c:pt>
                <c:pt idx="22">
                  <c:v>0.25800000000000001</c:v>
                </c:pt>
                <c:pt idx="23">
                  <c:v>0.24399999999999999</c:v>
                </c:pt>
                <c:pt idx="24">
                  <c:v>0.24840000000000001</c:v>
                </c:pt>
                <c:pt idx="25">
                  <c:v>0.2276</c:v>
                </c:pt>
                <c:pt idx="26">
                  <c:v>0.2268</c:v>
                </c:pt>
                <c:pt idx="27">
                  <c:v>0.22359999999999999</c:v>
                </c:pt>
                <c:pt idx="28">
                  <c:v>0.20960000000000001</c:v>
                </c:pt>
                <c:pt idx="29">
                  <c:v>0.21199999999999999</c:v>
                </c:pt>
                <c:pt idx="30">
                  <c:v>0.222</c:v>
                </c:pt>
                <c:pt idx="31">
                  <c:v>0.18360000000000001</c:v>
                </c:pt>
                <c:pt idx="32">
                  <c:v>0.18279999999999999</c:v>
                </c:pt>
                <c:pt idx="33">
                  <c:v>0.15959999999999999</c:v>
                </c:pt>
                <c:pt idx="34">
                  <c:v>0.15559999999999999</c:v>
                </c:pt>
                <c:pt idx="35">
                  <c:v>0.15040000000000001</c:v>
                </c:pt>
                <c:pt idx="36">
                  <c:v>0.14000000000000001</c:v>
                </c:pt>
              </c:numCache>
            </c:numRef>
          </c:yVal>
          <c:smooth val="0"/>
          <c:extLst>
            <c:ext xmlns:c16="http://schemas.microsoft.com/office/drawing/2014/chart" uri="{C3380CC4-5D6E-409C-BE32-E72D297353CC}">
              <c16:uniqueId val="{00000007-0B77-460B-9C08-381ED556691D}"/>
            </c:ext>
          </c:extLst>
        </c:ser>
        <c:ser>
          <c:idx val="4"/>
          <c:order val="4"/>
          <c:tx>
            <c:v>5 S/C</c:v>
          </c:tx>
          <c:spPr>
            <a:ln w="25400" cap="rnd">
              <a:noFill/>
              <a:round/>
            </a:ln>
            <a:effectLst/>
          </c:spPr>
          <c:marker>
            <c:symbol val="circle"/>
            <c:size val="5"/>
            <c:spPr>
              <a:solidFill>
                <a:schemeClr val="accent5"/>
              </a:solidFill>
              <a:ln w="9525">
                <a:solidFill>
                  <a:schemeClr val="accent5"/>
                </a:solidFill>
              </a:ln>
              <a:effectLst/>
            </c:spPr>
          </c:marker>
          <c:trendline>
            <c:spPr>
              <a:ln w="19050" cap="rnd">
                <a:solidFill>
                  <a:schemeClr val="accent5"/>
                </a:solidFill>
                <a:prstDash val="sysDot"/>
              </a:ln>
              <a:effectLst/>
            </c:spPr>
            <c:trendlineType val="poly"/>
            <c:order val="4"/>
            <c:dispRSqr val="0"/>
            <c:dispEq val="0"/>
          </c:trendline>
          <c:xVal>
            <c:numRef>
              <c:f>'semi major tir'!$B$150:$B$186</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tir'!$D$150:$D$186</c:f>
              <c:numCache>
                <c:formatCode>0%</c:formatCode>
                <c:ptCount val="37"/>
                <c:pt idx="0">
                  <c:v>4.0800000000000003E-2</c:v>
                </c:pt>
                <c:pt idx="1">
                  <c:v>5.04E-2</c:v>
                </c:pt>
                <c:pt idx="2">
                  <c:v>6.0400000000000002E-2</c:v>
                </c:pt>
                <c:pt idx="3">
                  <c:v>7.2400000000000006E-2</c:v>
                </c:pt>
                <c:pt idx="4">
                  <c:v>8.3599999999999994E-2</c:v>
                </c:pt>
                <c:pt idx="5">
                  <c:v>8.7999999999999995E-2</c:v>
                </c:pt>
                <c:pt idx="6">
                  <c:v>0.1104</c:v>
                </c:pt>
                <c:pt idx="7">
                  <c:v>0.12</c:v>
                </c:pt>
                <c:pt idx="8">
                  <c:v>0.1404</c:v>
                </c:pt>
                <c:pt idx="9">
                  <c:v>0.1484</c:v>
                </c:pt>
                <c:pt idx="10">
                  <c:v>0.1608</c:v>
                </c:pt>
                <c:pt idx="11">
                  <c:v>0.17280000000000001</c:v>
                </c:pt>
                <c:pt idx="12">
                  <c:v>0.19719999999999999</c:v>
                </c:pt>
                <c:pt idx="13">
                  <c:v>0.21479999999999999</c:v>
                </c:pt>
                <c:pt idx="14">
                  <c:v>0.222</c:v>
                </c:pt>
                <c:pt idx="15">
                  <c:v>0.2404</c:v>
                </c:pt>
                <c:pt idx="16">
                  <c:v>0.26240000000000002</c:v>
                </c:pt>
                <c:pt idx="17">
                  <c:v>0.27279999999999999</c:v>
                </c:pt>
                <c:pt idx="18">
                  <c:v>0.29039999999999999</c:v>
                </c:pt>
                <c:pt idx="19">
                  <c:v>0.28999999999999998</c:v>
                </c:pt>
                <c:pt idx="20">
                  <c:v>0.27879999999999999</c:v>
                </c:pt>
                <c:pt idx="21">
                  <c:v>0.28399999999999997</c:v>
                </c:pt>
                <c:pt idx="22">
                  <c:v>0.2868</c:v>
                </c:pt>
                <c:pt idx="23">
                  <c:v>0.2772</c:v>
                </c:pt>
                <c:pt idx="24">
                  <c:v>0.28000000000000003</c:v>
                </c:pt>
                <c:pt idx="25">
                  <c:v>0.28520000000000001</c:v>
                </c:pt>
                <c:pt idx="26">
                  <c:v>0.24360000000000001</c:v>
                </c:pt>
                <c:pt idx="27">
                  <c:v>0.25359999999999999</c:v>
                </c:pt>
                <c:pt idx="28">
                  <c:v>0.24399999999999999</c:v>
                </c:pt>
                <c:pt idx="29">
                  <c:v>0.222</c:v>
                </c:pt>
                <c:pt idx="30">
                  <c:v>0.2412</c:v>
                </c:pt>
                <c:pt idx="31">
                  <c:v>0.21840000000000001</c:v>
                </c:pt>
                <c:pt idx="32">
                  <c:v>0.2152</c:v>
                </c:pt>
                <c:pt idx="33">
                  <c:v>0.18640000000000001</c:v>
                </c:pt>
                <c:pt idx="34">
                  <c:v>0.17960000000000001</c:v>
                </c:pt>
                <c:pt idx="35">
                  <c:v>0.1812</c:v>
                </c:pt>
                <c:pt idx="36">
                  <c:v>0.16</c:v>
                </c:pt>
              </c:numCache>
            </c:numRef>
          </c:yVal>
          <c:smooth val="0"/>
          <c:extLst>
            <c:ext xmlns:c16="http://schemas.microsoft.com/office/drawing/2014/chart" uri="{C3380CC4-5D6E-409C-BE32-E72D297353CC}">
              <c16:uniqueId val="{00000009-0B77-460B-9C08-381ED556691D}"/>
            </c:ext>
          </c:extLst>
        </c:ser>
        <c:dLbls>
          <c:showLegendKey val="0"/>
          <c:showVal val="0"/>
          <c:showCatName val="0"/>
          <c:showSerName val="0"/>
          <c:showPercent val="0"/>
          <c:showBubbleSize val="0"/>
        </c:dLbls>
        <c:axId val="322220976"/>
        <c:axId val="351675792"/>
      </c:scatterChart>
      <c:valAx>
        <c:axId val="322220976"/>
        <c:scaling>
          <c:orientation val="minMax"/>
          <c:max val="2"/>
          <c:min val="0.2"/>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Semi-major axis [AU]</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1675792"/>
        <c:crosses val="autoZero"/>
        <c:crossBetween val="midCat"/>
      </c:valAx>
      <c:valAx>
        <c:axId val="351675792"/>
        <c:scaling>
          <c:orientation val="minMax"/>
          <c:min val="4.0000000000000008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2220976"/>
        <c:crosses val="autoZero"/>
        <c:crossBetween val="midCat"/>
      </c:valAx>
      <c:spPr>
        <a:noFill/>
        <a:ln>
          <a:noFill/>
        </a:ln>
        <a:effectLst/>
      </c:spPr>
    </c:plotArea>
    <c:legend>
      <c:legendPos val="r"/>
      <c:legendEntry>
        <c:idx val="5"/>
        <c:delete val="1"/>
      </c:legendEntry>
      <c:legendEntry>
        <c:idx val="6"/>
        <c:delete val="1"/>
      </c:legendEntry>
      <c:legendEntry>
        <c:idx val="7"/>
        <c:delete val="1"/>
      </c:legendEntry>
      <c:legendEntry>
        <c:idx val="8"/>
        <c:delete val="1"/>
      </c:legendEntry>
      <c:legendEntry>
        <c:idx val="9"/>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Single semi-major axis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'orbits and overfit'!$D$1</c:f>
              <c:strCache>
                <c:ptCount val="1"/>
                <c:pt idx="0">
                  <c:v>Learning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'orbits and overfit'!$B$2:$B$10</c:f>
              <c:numCache>
                <c:formatCode>General</c:formatCode>
                <c:ptCount val="9"/>
                <c:pt idx="0">
                  <c:v>10</c:v>
                </c:pt>
                <c:pt idx="1">
                  <c:v>20</c:v>
                </c:pt>
                <c:pt idx="2">
                  <c:v>30</c:v>
                </c:pt>
                <c:pt idx="3">
                  <c:v>40</c:v>
                </c:pt>
                <c:pt idx="4">
                  <c:v>50</c:v>
                </c:pt>
                <c:pt idx="5">
                  <c:v>60</c:v>
                </c:pt>
                <c:pt idx="6">
                  <c:v>70</c:v>
                </c:pt>
                <c:pt idx="7">
                  <c:v>80</c:v>
                </c:pt>
                <c:pt idx="8">
                  <c:v>90</c:v>
                </c:pt>
              </c:numCache>
            </c:numRef>
          </c:xVal>
          <c:yVal>
            <c:numRef>
              <c:f>'orbits and overfit'!$D$2:$D$10</c:f>
              <c:numCache>
                <c:formatCode>0%</c:formatCode>
                <c:ptCount val="9"/>
                <c:pt idx="0">
                  <c:v>0.28100000000000003</c:v>
                </c:pt>
                <c:pt idx="1">
                  <c:v>0.28100000000000003</c:v>
                </c:pt>
                <c:pt idx="2">
                  <c:v>0.28299999999999997</c:v>
                </c:pt>
                <c:pt idx="3">
                  <c:v>0.30499999999999999</c:v>
                </c:pt>
                <c:pt idx="4">
                  <c:v>0.30499999999999999</c:v>
                </c:pt>
                <c:pt idx="5">
                  <c:v>0.307</c:v>
                </c:pt>
                <c:pt idx="6">
                  <c:v>0.31</c:v>
                </c:pt>
                <c:pt idx="7">
                  <c:v>0.31</c:v>
                </c:pt>
                <c:pt idx="8">
                  <c:v>0.32900000000000001</c:v>
                </c:pt>
              </c:numCache>
            </c:numRef>
          </c:yVal>
          <c:smooth val="0"/>
          <c:extLst>
            <c:ext xmlns:c16="http://schemas.microsoft.com/office/drawing/2014/chart" uri="{C3380CC4-5D6E-409C-BE32-E72D297353CC}">
              <c16:uniqueId val="{00000000-376C-4875-83FA-11C5E89CAB5B}"/>
            </c:ext>
          </c:extLst>
        </c:ser>
        <c:ser>
          <c:idx val="1"/>
          <c:order val="1"/>
          <c:tx>
            <c:strRef>
              <c:f>'orbits and overfit'!$E$1</c:f>
              <c:strCache>
                <c:ptCount val="1"/>
                <c:pt idx="0">
                  <c:v>Validation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'orbits and overfit'!$B$2:$B$10</c:f>
              <c:numCache>
                <c:formatCode>General</c:formatCode>
                <c:ptCount val="9"/>
                <c:pt idx="0">
                  <c:v>10</c:v>
                </c:pt>
                <c:pt idx="1">
                  <c:v>20</c:v>
                </c:pt>
                <c:pt idx="2">
                  <c:v>30</c:v>
                </c:pt>
                <c:pt idx="3">
                  <c:v>40</c:v>
                </c:pt>
                <c:pt idx="4">
                  <c:v>50</c:v>
                </c:pt>
                <c:pt idx="5">
                  <c:v>60</c:v>
                </c:pt>
                <c:pt idx="6">
                  <c:v>70</c:v>
                </c:pt>
                <c:pt idx="7">
                  <c:v>80</c:v>
                </c:pt>
                <c:pt idx="8">
                  <c:v>90</c:v>
                </c:pt>
              </c:numCache>
            </c:numRef>
          </c:xVal>
          <c:yVal>
            <c:numRef>
              <c:f>'orbits and overfit'!$E$2:$E$10</c:f>
              <c:numCache>
                <c:formatCode>0%</c:formatCode>
                <c:ptCount val="9"/>
                <c:pt idx="0">
                  <c:v>0.2656</c:v>
                </c:pt>
                <c:pt idx="1">
                  <c:v>0.26800000000000002</c:v>
                </c:pt>
                <c:pt idx="2">
                  <c:v>0.2596</c:v>
                </c:pt>
                <c:pt idx="3">
                  <c:v>0.26800000000000002</c:v>
                </c:pt>
                <c:pt idx="4">
                  <c:v>0.27600000000000002</c:v>
                </c:pt>
                <c:pt idx="5">
                  <c:v>0.29039999999999999</c:v>
                </c:pt>
                <c:pt idx="6">
                  <c:v>0.28560000000000002</c:v>
                </c:pt>
                <c:pt idx="7">
                  <c:v>0.28799999999999998</c:v>
                </c:pt>
                <c:pt idx="8">
                  <c:v>0.3004</c:v>
                </c:pt>
              </c:numCache>
            </c:numRef>
          </c:yVal>
          <c:smooth val="0"/>
          <c:extLst>
            <c:ext xmlns:c16="http://schemas.microsoft.com/office/drawing/2014/chart" uri="{C3380CC4-5D6E-409C-BE32-E72D297353CC}">
              <c16:uniqueId val="{00000001-376C-4875-83FA-11C5E89CAB5B}"/>
            </c:ext>
          </c:extLst>
        </c:ser>
        <c:dLbls>
          <c:showLegendKey val="0"/>
          <c:showVal val="0"/>
          <c:showCatName val="0"/>
          <c:showSerName val="0"/>
          <c:showPercent val="0"/>
          <c:showBubbleSize val="0"/>
        </c:dLbls>
        <c:axId val="2060936608"/>
        <c:axId val="1978611024"/>
      </c:scatterChart>
      <c:valAx>
        <c:axId val="2060936608"/>
        <c:scaling>
          <c:orientation val="minMax"/>
          <c:max val="9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8611024"/>
        <c:crosses val="autoZero"/>
        <c:crossBetween val="midCat"/>
      </c:valAx>
      <c:valAx>
        <c:axId val="1978611024"/>
        <c:scaling>
          <c:orientation val="minMax"/>
          <c:max val="0.34000000000000008"/>
          <c:min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093660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Semi-major axis, anomaly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'orbits and overfit'!$J$1</c:f>
              <c:strCache>
                <c:ptCount val="1"/>
                <c:pt idx="0">
                  <c:v>Learning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'orbits and overfit'!$H$2:$H$21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overfit'!$J$2:$J$21</c:f>
              <c:numCache>
                <c:formatCode>0%</c:formatCode>
                <c:ptCount val="20"/>
                <c:pt idx="0">
                  <c:v>0.29099999999999998</c:v>
                </c:pt>
                <c:pt idx="1">
                  <c:v>0.29099999999999998</c:v>
                </c:pt>
                <c:pt idx="2">
                  <c:v>0.29099999999999998</c:v>
                </c:pt>
                <c:pt idx="3">
                  <c:v>0.29699999999999999</c:v>
                </c:pt>
                <c:pt idx="4">
                  <c:v>0.29699999999999999</c:v>
                </c:pt>
                <c:pt idx="5">
                  <c:v>0.309</c:v>
                </c:pt>
                <c:pt idx="6">
                  <c:v>0.309</c:v>
                </c:pt>
                <c:pt idx="7">
                  <c:v>0.309</c:v>
                </c:pt>
                <c:pt idx="8">
                  <c:v>0.309</c:v>
                </c:pt>
                <c:pt idx="9">
                  <c:v>0.309</c:v>
                </c:pt>
                <c:pt idx="10">
                  <c:v>0.307</c:v>
                </c:pt>
                <c:pt idx="11">
                  <c:v>0.31</c:v>
                </c:pt>
                <c:pt idx="12">
                  <c:v>0.31</c:v>
                </c:pt>
                <c:pt idx="13">
                  <c:v>0.31</c:v>
                </c:pt>
                <c:pt idx="14">
                  <c:v>0.31</c:v>
                </c:pt>
                <c:pt idx="15">
                  <c:v>0.30099999999999999</c:v>
                </c:pt>
                <c:pt idx="16">
                  <c:v>0.30099999999999999</c:v>
                </c:pt>
                <c:pt idx="17">
                  <c:v>0.32200000000000001</c:v>
                </c:pt>
                <c:pt idx="18">
                  <c:v>0.32200000000000001</c:v>
                </c:pt>
                <c:pt idx="19">
                  <c:v>0.32200000000000001</c:v>
                </c:pt>
              </c:numCache>
            </c:numRef>
          </c:yVal>
          <c:smooth val="0"/>
          <c:extLst>
            <c:ext xmlns:c16="http://schemas.microsoft.com/office/drawing/2014/chart" uri="{C3380CC4-5D6E-409C-BE32-E72D297353CC}">
              <c16:uniqueId val="{00000000-C9DE-4270-A01F-B311557B3EFA}"/>
            </c:ext>
          </c:extLst>
        </c:ser>
        <c:ser>
          <c:idx val="1"/>
          <c:order val="1"/>
          <c:tx>
            <c:strRef>
              <c:f>'orbits and overfit'!$K$1</c:f>
              <c:strCache>
                <c:ptCount val="1"/>
                <c:pt idx="0">
                  <c:v>Validation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'orbits and overfit'!$H$2:$H$21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overfit'!$K$2:$K$21</c:f>
              <c:numCache>
                <c:formatCode>0%</c:formatCode>
                <c:ptCount val="20"/>
                <c:pt idx="0">
                  <c:v>0.28079999999999999</c:v>
                </c:pt>
                <c:pt idx="1">
                  <c:v>0.28160000000000002</c:v>
                </c:pt>
                <c:pt idx="2">
                  <c:v>0.27039999999999997</c:v>
                </c:pt>
                <c:pt idx="3">
                  <c:v>0.2964</c:v>
                </c:pt>
                <c:pt idx="4">
                  <c:v>0.28960000000000002</c:v>
                </c:pt>
                <c:pt idx="5">
                  <c:v>0.27839999999999998</c:v>
                </c:pt>
                <c:pt idx="6">
                  <c:v>0.28520000000000001</c:v>
                </c:pt>
                <c:pt idx="7">
                  <c:v>0.28079999999999999</c:v>
                </c:pt>
                <c:pt idx="8">
                  <c:v>0.28839999999999999</c:v>
                </c:pt>
                <c:pt idx="9">
                  <c:v>0.28239999999999998</c:v>
                </c:pt>
                <c:pt idx="10">
                  <c:v>0.28799999999999998</c:v>
                </c:pt>
                <c:pt idx="11">
                  <c:v>0.29120000000000001</c:v>
                </c:pt>
                <c:pt idx="12">
                  <c:v>0.28639999999999999</c:v>
                </c:pt>
                <c:pt idx="13">
                  <c:v>0.26719999999999999</c:v>
                </c:pt>
                <c:pt idx="14">
                  <c:v>0.2944</c:v>
                </c:pt>
                <c:pt idx="15">
                  <c:v>0.29959999999999998</c:v>
                </c:pt>
                <c:pt idx="16">
                  <c:v>0.2712</c:v>
                </c:pt>
                <c:pt idx="17">
                  <c:v>0.28000000000000003</c:v>
                </c:pt>
                <c:pt idx="18">
                  <c:v>0.27239999999999998</c:v>
                </c:pt>
                <c:pt idx="19">
                  <c:v>0.29399999999999998</c:v>
                </c:pt>
              </c:numCache>
            </c:numRef>
          </c:yVal>
          <c:smooth val="0"/>
          <c:extLst>
            <c:ext xmlns:c16="http://schemas.microsoft.com/office/drawing/2014/chart" uri="{C3380CC4-5D6E-409C-BE32-E72D297353CC}">
              <c16:uniqueId val="{00000001-C9DE-4270-A01F-B311557B3EFA}"/>
            </c:ext>
          </c:extLst>
        </c:ser>
        <c:dLbls>
          <c:showLegendKey val="0"/>
          <c:showVal val="0"/>
          <c:showCatName val="0"/>
          <c:showSerName val="0"/>
          <c:showPercent val="0"/>
          <c:showBubbleSize val="0"/>
        </c:dLbls>
        <c:axId val="2121240128"/>
        <c:axId val="2121238880"/>
      </c:scatterChart>
      <c:valAx>
        <c:axId val="2121240128"/>
        <c:scaling>
          <c:orientation val="minMax"/>
          <c:max val="20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1238880"/>
        <c:crosses val="autoZero"/>
        <c:crossBetween val="midCat"/>
        <c:majorUnit val="50"/>
      </c:valAx>
      <c:valAx>
        <c:axId val="2121238880"/>
        <c:scaling>
          <c:orientation val="minMax"/>
          <c:max val="0.34000000000000008"/>
          <c:min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124012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Semi-major, anomaly, </a:t>
            </a:r>
            <a:r>
              <a:rPr lang="en-US" dirty="0" err="1"/>
              <a:t>ecc</a:t>
            </a:r>
            <a:r>
              <a:rPr lang="en-US" dirty="0"/>
              <a: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'orbits and overfit'!$P$1</c:f>
              <c:strCache>
                <c:ptCount val="1"/>
                <c:pt idx="0">
                  <c:v>Learning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'orbits and overfit'!$N$2:$N$21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overfit'!$P$2:$P$21</c:f>
              <c:numCache>
                <c:formatCode>0%</c:formatCode>
                <c:ptCount val="20"/>
                <c:pt idx="0">
                  <c:v>0.215</c:v>
                </c:pt>
                <c:pt idx="1">
                  <c:v>0.23300000000000001</c:v>
                </c:pt>
                <c:pt idx="2">
                  <c:v>0.23300000000000001</c:v>
                </c:pt>
                <c:pt idx="3">
                  <c:v>0.24399999999999999</c:v>
                </c:pt>
                <c:pt idx="4">
                  <c:v>0.24399999999999999</c:v>
                </c:pt>
                <c:pt idx="5">
                  <c:v>0.25700000000000001</c:v>
                </c:pt>
                <c:pt idx="6">
                  <c:v>0.28999999999999998</c:v>
                </c:pt>
                <c:pt idx="7">
                  <c:v>0.30499999999999999</c:v>
                </c:pt>
                <c:pt idx="8">
                  <c:v>0.30499999999999999</c:v>
                </c:pt>
                <c:pt idx="9">
                  <c:v>0.30499999999999999</c:v>
                </c:pt>
                <c:pt idx="10">
                  <c:v>0.308</c:v>
                </c:pt>
                <c:pt idx="11">
                  <c:v>0.318</c:v>
                </c:pt>
                <c:pt idx="12">
                  <c:v>0.32</c:v>
                </c:pt>
                <c:pt idx="13">
                  <c:v>0.32</c:v>
                </c:pt>
                <c:pt idx="14">
                  <c:v>0.32</c:v>
                </c:pt>
                <c:pt idx="15">
                  <c:v>0.318</c:v>
                </c:pt>
                <c:pt idx="16">
                  <c:v>0.32100000000000001</c:v>
                </c:pt>
                <c:pt idx="17">
                  <c:v>0.32100000000000001</c:v>
                </c:pt>
                <c:pt idx="18">
                  <c:v>0.32100000000000001</c:v>
                </c:pt>
                <c:pt idx="19">
                  <c:v>0.32400000000000001</c:v>
                </c:pt>
              </c:numCache>
            </c:numRef>
          </c:yVal>
          <c:smooth val="0"/>
          <c:extLst>
            <c:ext xmlns:c16="http://schemas.microsoft.com/office/drawing/2014/chart" uri="{C3380CC4-5D6E-409C-BE32-E72D297353CC}">
              <c16:uniqueId val="{00000000-FC4C-4EDB-8EA5-ED5DACFDA318}"/>
            </c:ext>
          </c:extLst>
        </c:ser>
        <c:ser>
          <c:idx val="1"/>
          <c:order val="1"/>
          <c:tx>
            <c:strRef>
              <c:f>'orbits and overfit'!$Q$1</c:f>
              <c:strCache>
                <c:ptCount val="1"/>
                <c:pt idx="0">
                  <c:v>Validation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'orbits and overfit'!$N$2:$N$21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overfit'!$Q$2:$Q$21</c:f>
              <c:numCache>
                <c:formatCode>0%</c:formatCode>
                <c:ptCount val="20"/>
                <c:pt idx="0">
                  <c:v>0.2276</c:v>
                </c:pt>
                <c:pt idx="1">
                  <c:v>0.25119999999999998</c:v>
                </c:pt>
                <c:pt idx="2">
                  <c:v>0.26279999999999998</c:v>
                </c:pt>
                <c:pt idx="3">
                  <c:v>0.25080000000000002</c:v>
                </c:pt>
                <c:pt idx="4">
                  <c:v>0.254</c:v>
                </c:pt>
                <c:pt idx="5">
                  <c:v>0.2432</c:v>
                </c:pt>
                <c:pt idx="6">
                  <c:v>0.26840000000000003</c:v>
                </c:pt>
                <c:pt idx="7">
                  <c:v>0.30320000000000003</c:v>
                </c:pt>
                <c:pt idx="8">
                  <c:v>0.28920000000000001</c:v>
                </c:pt>
                <c:pt idx="9">
                  <c:v>0.29399999999999998</c:v>
                </c:pt>
                <c:pt idx="10">
                  <c:v>0.28079999999999999</c:v>
                </c:pt>
                <c:pt idx="11">
                  <c:v>0.27160000000000001</c:v>
                </c:pt>
                <c:pt idx="12">
                  <c:v>0.2908</c:v>
                </c:pt>
                <c:pt idx="13">
                  <c:v>0.2848</c:v>
                </c:pt>
                <c:pt idx="14">
                  <c:v>0.2964</c:v>
                </c:pt>
                <c:pt idx="15">
                  <c:v>0.30719999999999997</c:v>
                </c:pt>
                <c:pt idx="16">
                  <c:v>0.28760000000000002</c:v>
                </c:pt>
                <c:pt idx="17">
                  <c:v>0.28639999999999999</c:v>
                </c:pt>
                <c:pt idx="18">
                  <c:v>0.29239999999999999</c:v>
                </c:pt>
                <c:pt idx="19">
                  <c:v>0.2964</c:v>
                </c:pt>
              </c:numCache>
            </c:numRef>
          </c:yVal>
          <c:smooth val="0"/>
          <c:extLst>
            <c:ext xmlns:c16="http://schemas.microsoft.com/office/drawing/2014/chart" uri="{C3380CC4-5D6E-409C-BE32-E72D297353CC}">
              <c16:uniqueId val="{00000001-FC4C-4EDB-8EA5-ED5DACFDA318}"/>
            </c:ext>
          </c:extLst>
        </c:ser>
        <c:dLbls>
          <c:showLegendKey val="0"/>
          <c:showVal val="0"/>
          <c:showCatName val="0"/>
          <c:showSerName val="0"/>
          <c:showPercent val="0"/>
          <c:showBubbleSize val="0"/>
        </c:dLbls>
        <c:axId val="2122937472"/>
        <c:axId val="129841296"/>
      </c:scatterChart>
      <c:valAx>
        <c:axId val="2122937472"/>
        <c:scaling>
          <c:orientation val="minMax"/>
          <c:max val="20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841296"/>
        <c:crosses val="autoZero"/>
        <c:crossBetween val="midCat"/>
      </c:valAx>
      <c:valAx>
        <c:axId val="129841296"/>
        <c:scaling>
          <c:orientation val="minMax"/>
          <c:max val="0.34000000000000008"/>
          <c:min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293747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Single semi-major axis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'orbits and overfit'!$D$1</c:f>
              <c:strCache>
                <c:ptCount val="1"/>
                <c:pt idx="0">
                  <c:v>Learning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'orbits and overfit'!$B$2:$B$10</c:f>
              <c:numCache>
                <c:formatCode>General</c:formatCode>
                <c:ptCount val="9"/>
                <c:pt idx="0">
                  <c:v>10</c:v>
                </c:pt>
                <c:pt idx="1">
                  <c:v>20</c:v>
                </c:pt>
                <c:pt idx="2">
                  <c:v>30</c:v>
                </c:pt>
                <c:pt idx="3">
                  <c:v>40</c:v>
                </c:pt>
                <c:pt idx="4">
                  <c:v>50</c:v>
                </c:pt>
                <c:pt idx="5">
                  <c:v>60</c:v>
                </c:pt>
                <c:pt idx="6">
                  <c:v>70</c:v>
                </c:pt>
                <c:pt idx="7">
                  <c:v>80</c:v>
                </c:pt>
                <c:pt idx="8">
                  <c:v>90</c:v>
                </c:pt>
              </c:numCache>
            </c:numRef>
          </c:xVal>
          <c:yVal>
            <c:numRef>
              <c:f>'orbits and overfit'!$D$22:$D$30</c:f>
              <c:numCache>
                <c:formatCode>0%</c:formatCode>
                <c:ptCount val="9"/>
                <c:pt idx="0">
                  <c:v>0.42299999999999999</c:v>
                </c:pt>
                <c:pt idx="1">
                  <c:v>0.42299999999999999</c:v>
                </c:pt>
                <c:pt idx="2">
                  <c:v>0.42299999999999999</c:v>
                </c:pt>
                <c:pt idx="3">
                  <c:v>0.42299999999999999</c:v>
                </c:pt>
                <c:pt idx="4">
                  <c:v>0.42299999999999999</c:v>
                </c:pt>
                <c:pt idx="5">
                  <c:v>0.433</c:v>
                </c:pt>
                <c:pt idx="6">
                  <c:v>0.433</c:v>
                </c:pt>
                <c:pt idx="7">
                  <c:v>0.442</c:v>
                </c:pt>
                <c:pt idx="8">
                  <c:v>0.44700000000000001</c:v>
                </c:pt>
              </c:numCache>
            </c:numRef>
          </c:yVal>
          <c:smooth val="0"/>
          <c:extLst>
            <c:ext xmlns:c16="http://schemas.microsoft.com/office/drawing/2014/chart" uri="{C3380CC4-5D6E-409C-BE32-E72D297353CC}">
              <c16:uniqueId val="{00000000-9423-4B15-890F-885451D1999E}"/>
            </c:ext>
          </c:extLst>
        </c:ser>
        <c:ser>
          <c:idx val="1"/>
          <c:order val="1"/>
          <c:tx>
            <c:strRef>
              <c:f>'orbits and overfit'!$E$1</c:f>
              <c:strCache>
                <c:ptCount val="1"/>
                <c:pt idx="0">
                  <c:v>Validation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'orbits and overfit'!$B$2:$B$10</c:f>
              <c:numCache>
                <c:formatCode>General</c:formatCode>
                <c:ptCount val="9"/>
                <c:pt idx="0">
                  <c:v>10</c:v>
                </c:pt>
                <c:pt idx="1">
                  <c:v>20</c:v>
                </c:pt>
                <c:pt idx="2">
                  <c:v>30</c:v>
                </c:pt>
                <c:pt idx="3">
                  <c:v>40</c:v>
                </c:pt>
                <c:pt idx="4">
                  <c:v>50</c:v>
                </c:pt>
                <c:pt idx="5">
                  <c:v>60</c:v>
                </c:pt>
                <c:pt idx="6">
                  <c:v>70</c:v>
                </c:pt>
                <c:pt idx="7">
                  <c:v>80</c:v>
                </c:pt>
                <c:pt idx="8">
                  <c:v>90</c:v>
                </c:pt>
              </c:numCache>
            </c:numRef>
          </c:xVal>
          <c:yVal>
            <c:numRef>
              <c:f>'orbits and overfit'!$E$22:$E$30</c:f>
              <c:numCache>
                <c:formatCode>0%</c:formatCode>
                <c:ptCount val="9"/>
                <c:pt idx="0">
                  <c:v>0.38840000000000002</c:v>
                </c:pt>
                <c:pt idx="1">
                  <c:v>0.3992</c:v>
                </c:pt>
                <c:pt idx="2">
                  <c:v>0.39639999999999997</c:v>
                </c:pt>
                <c:pt idx="3">
                  <c:v>0.4204</c:v>
                </c:pt>
                <c:pt idx="4">
                  <c:v>0.41160000000000002</c:v>
                </c:pt>
                <c:pt idx="5">
                  <c:v>0.40920000000000001</c:v>
                </c:pt>
                <c:pt idx="6">
                  <c:v>0.4224</c:v>
                </c:pt>
                <c:pt idx="7">
                  <c:v>0.40639999999999998</c:v>
                </c:pt>
                <c:pt idx="8">
                  <c:v>0.4148</c:v>
                </c:pt>
              </c:numCache>
            </c:numRef>
          </c:yVal>
          <c:smooth val="0"/>
          <c:extLst>
            <c:ext xmlns:c16="http://schemas.microsoft.com/office/drawing/2014/chart" uri="{C3380CC4-5D6E-409C-BE32-E72D297353CC}">
              <c16:uniqueId val="{00000001-9423-4B15-890F-885451D1999E}"/>
            </c:ext>
          </c:extLst>
        </c:ser>
        <c:dLbls>
          <c:showLegendKey val="0"/>
          <c:showVal val="0"/>
          <c:showCatName val="0"/>
          <c:showSerName val="0"/>
          <c:showPercent val="0"/>
          <c:showBubbleSize val="0"/>
        </c:dLbls>
        <c:axId val="2060936608"/>
        <c:axId val="1978611024"/>
      </c:scatterChart>
      <c:valAx>
        <c:axId val="2060936608"/>
        <c:scaling>
          <c:orientation val="minMax"/>
          <c:max val="9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8611024"/>
        <c:crosses val="autoZero"/>
        <c:crossBetween val="midCat"/>
      </c:valAx>
      <c:valAx>
        <c:axId val="1978611024"/>
        <c:scaling>
          <c:orientation val="minMax"/>
          <c:max val="0.46"/>
          <c:min val="0.32000000000000006"/>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093660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Semi-major axis, anomaly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'orbits and overfit'!$J$1</c:f>
              <c:strCache>
                <c:ptCount val="1"/>
                <c:pt idx="0">
                  <c:v>Learning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'orbits and overfit'!$H$2:$H$21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overfit'!$J$22:$J$41</c:f>
              <c:numCache>
                <c:formatCode>0%</c:formatCode>
                <c:ptCount val="20"/>
                <c:pt idx="0">
                  <c:v>0.40600000000000003</c:v>
                </c:pt>
                <c:pt idx="1">
                  <c:v>0.40699999999999997</c:v>
                </c:pt>
                <c:pt idx="2">
                  <c:v>0.40699999999999997</c:v>
                </c:pt>
                <c:pt idx="3">
                  <c:v>0.42699999999999999</c:v>
                </c:pt>
                <c:pt idx="4">
                  <c:v>0.42699999999999999</c:v>
                </c:pt>
                <c:pt idx="5">
                  <c:v>0.42699999999999999</c:v>
                </c:pt>
                <c:pt idx="6">
                  <c:v>0.42699999999999999</c:v>
                </c:pt>
                <c:pt idx="7">
                  <c:v>0.42699999999999999</c:v>
                </c:pt>
                <c:pt idx="8">
                  <c:v>0.42699999999999999</c:v>
                </c:pt>
                <c:pt idx="9">
                  <c:v>0.438</c:v>
                </c:pt>
                <c:pt idx="10">
                  <c:v>0.42499999999999999</c:v>
                </c:pt>
                <c:pt idx="11">
                  <c:v>0.42799999999999999</c:v>
                </c:pt>
                <c:pt idx="12">
                  <c:v>0.432</c:v>
                </c:pt>
                <c:pt idx="13">
                  <c:v>0.442</c:v>
                </c:pt>
                <c:pt idx="14">
                  <c:v>0.442</c:v>
                </c:pt>
                <c:pt idx="15">
                  <c:v>0.42199999999999999</c:v>
                </c:pt>
                <c:pt idx="16">
                  <c:v>0.42199999999999999</c:v>
                </c:pt>
                <c:pt idx="17">
                  <c:v>0.43099999999999999</c:v>
                </c:pt>
                <c:pt idx="18">
                  <c:v>0.43099999999999999</c:v>
                </c:pt>
                <c:pt idx="19">
                  <c:v>0.43099999999999999</c:v>
                </c:pt>
              </c:numCache>
            </c:numRef>
          </c:yVal>
          <c:smooth val="0"/>
          <c:extLst>
            <c:ext xmlns:c16="http://schemas.microsoft.com/office/drawing/2014/chart" uri="{C3380CC4-5D6E-409C-BE32-E72D297353CC}">
              <c16:uniqueId val="{00000000-2FB6-4D92-9C31-83A12AFF723F}"/>
            </c:ext>
          </c:extLst>
        </c:ser>
        <c:ser>
          <c:idx val="1"/>
          <c:order val="1"/>
          <c:tx>
            <c:strRef>
              <c:f>'orbits and overfit'!$K$1</c:f>
              <c:strCache>
                <c:ptCount val="1"/>
                <c:pt idx="0">
                  <c:v>Validation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'orbits and overfit'!$H$2:$H$21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overfit'!$K$22:$K$41</c:f>
              <c:numCache>
                <c:formatCode>0%</c:formatCode>
                <c:ptCount val="20"/>
                <c:pt idx="0">
                  <c:v>0.39279999999999998</c:v>
                </c:pt>
                <c:pt idx="1">
                  <c:v>0.36399999999999999</c:v>
                </c:pt>
                <c:pt idx="2">
                  <c:v>0.38479999999999998</c:v>
                </c:pt>
                <c:pt idx="3">
                  <c:v>0.39360000000000001</c:v>
                </c:pt>
                <c:pt idx="4">
                  <c:v>0.38400000000000001</c:v>
                </c:pt>
                <c:pt idx="5">
                  <c:v>0.39240000000000003</c:v>
                </c:pt>
                <c:pt idx="6">
                  <c:v>0.40160000000000001</c:v>
                </c:pt>
                <c:pt idx="7">
                  <c:v>0.3992</c:v>
                </c:pt>
                <c:pt idx="8">
                  <c:v>0.37559999999999999</c:v>
                </c:pt>
                <c:pt idx="9">
                  <c:v>0.40960000000000002</c:v>
                </c:pt>
                <c:pt idx="10">
                  <c:v>0.39439999999999997</c:v>
                </c:pt>
                <c:pt idx="11">
                  <c:v>0.39200000000000002</c:v>
                </c:pt>
                <c:pt idx="12">
                  <c:v>0.41599999999999998</c:v>
                </c:pt>
                <c:pt idx="13">
                  <c:v>0.40799999999999997</c:v>
                </c:pt>
                <c:pt idx="14">
                  <c:v>0.41560000000000002</c:v>
                </c:pt>
                <c:pt idx="15">
                  <c:v>0.39439999999999997</c:v>
                </c:pt>
                <c:pt idx="16">
                  <c:v>0.39600000000000002</c:v>
                </c:pt>
                <c:pt idx="17">
                  <c:v>0.41799999999999998</c:v>
                </c:pt>
                <c:pt idx="18">
                  <c:v>0.39</c:v>
                </c:pt>
                <c:pt idx="19">
                  <c:v>0.3916</c:v>
                </c:pt>
              </c:numCache>
            </c:numRef>
          </c:yVal>
          <c:smooth val="0"/>
          <c:extLst>
            <c:ext xmlns:c16="http://schemas.microsoft.com/office/drawing/2014/chart" uri="{C3380CC4-5D6E-409C-BE32-E72D297353CC}">
              <c16:uniqueId val="{00000001-2FB6-4D92-9C31-83A12AFF723F}"/>
            </c:ext>
          </c:extLst>
        </c:ser>
        <c:dLbls>
          <c:showLegendKey val="0"/>
          <c:showVal val="0"/>
          <c:showCatName val="0"/>
          <c:showSerName val="0"/>
          <c:showPercent val="0"/>
          <c:showBubbleSize val="0"/>
        </c:dLbls>
        <c:axId val="2121240128"/>
        <c:axId val="2121238880"/>
      </c:scatterChart>
      <c:valAx>
        <c:axId val="2121240128"/>
        <c:scaling>
          <c:orientation val="minMax"/>
          <c:max val="20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1238880"/>
        <c:crosses val="autoZero"/>
        <c:crossBetween val="midCat"/>
        <c:majorUnit val="50"/>
      </c:valAx>
      <c:valAx>
        <c:axId val="2121238880"/>
        <c:scaling>
          <c:orientation val="minMax"/>
          <c:max val="0.46"/>
          <c:min val="0.32000000000000006"/>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124012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v>completeness</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'asteroid population from harris'!$A$2:$A$44</c:f>
              <c:numCache>
                <c:formatCode>General</c:formatCode>
                <c:ptCount val="43"/>
                <c:pt idx="0">
                  <c:v>9.25</c:v>
                </c:pt>
                <c:pt idx="1">
                  <c:v>9.75</c:v>
                </c:pt>
                <c:pt idx="2">
                  <c:v>10.25</c:v>
                </c:pt>
                <c:pt idx="3">
                  <c:v>10.75</c:v>
                </c:pt>
                <c:pt idx="4">
                  <c:v>11.25</c:v>
                </c:pt>
                <c:pt idx="5">
                  <c:v>11.75</c:v>
                </c:pt>
                <c:pt idx="6">
                  <c:v>12.25</c:v>
                </c:pt>
                <c:pt idx="7">
                  <c:v>12.75</c:v>
                </c:pt>
                <c:pt idx="8">
                  <c:v>13.25</c:v>
                </c:pt>
                <c:pt idx="9">
                  <c:v>13.75</c:v>
                </c:pt>
                <c:pt idx="10">
                  <c:v>14.25</c:v>
                </c:pt>
                <c:pt idx="11">
                  <c:v>14.75</c:v>
                </c:pt>
                <c:pt idx="12">
                  <c:v>15.25</c:v>
                </c:pt>
                <c:pt idx="13">
                  <c:v>15.75</c:v>
                </c:pt>
                <c:pt idx="14">
                  <c:v>16.25</c:v>
                </c:pt>
                <c:pt idx="15">
                  <c:v>16.75</c:v>
                </c:pt>
                <c:pt idx="16">
                  <c:v>17.25</c:v>
                </c:pt>
                <c:pt idx="17">
                  <c:v>17.75</c:v>
                </c:pt>
                <c:pt idx="18">
                  <c:v>18.25</c:v>
                </c:pt>
                <c:pt idx="19">
                  <c:v>18.75</c:v>
                </c:pt>
                <c:pt idx="20">
                  <c:v>19.25</c:v>
                </c:pt>
                <c:pt idx="21">
                  <c:v>19.75</c:v>
                </c:pt>
                <c:pt idx="22">
                  <c:v>20.25</c:v>
                </c:pt>
                <c:pt idx="23">
                  <c:v>20.75</c:v>
                </c:pt>
                <c:pt idx="24">
                  <c:v>21.25</c:v>
                </c:pt>
                <c:pt idx="25">
                  <c:v>21.75</c:v>
                </c:pt>
                <c:pt idx="26">
                  <c:v>22.25</c:v>
                </c:pt>
                <c:pt idx="27">
                  <c:v>22.75</c:v>
                </c:pt>
                <c:pt idx="28">
                  <c:v>23.25</c:v>
                </c:pt>
                <c:pt idx="29">
                  <c:v>23.75</c:v>
                </c:pt>
                <c:pt idx="30">
                  <c:v>24.25</c:v>
                </c:pt>
                <c:pt idx="31">
                  <c:v>24.75</c:v>
                </c:pt>
                <c:pt idx="32">
                  <c:v>25.25</c:v>
                </c:pt>
                <c:pt idx="33">
                  <c:v>25.75</c:v>
                </c:pt>
                <c:pt idx="34">
                  <c:v>26.25</c:v>
                </c:pt>
                <c:pt idx="35">
                  <c:v>26.75</c:v>
                </c:pt>
                <c:pt idx="36">
                  <c:v>27.25</c:v>
                </c:pt>
                <c:pt idx="37">
                  <c:v>27.75</c:v>
                </c:pt>
                <c:pt idx="38">
                  <c:v>28.25</c:v>
                </c:pt>
                <c:pt idx="39">
                  <c:v>28.75</c:v>
                </c:pt>
                <c:pt idx="40">
                  <c:v>29.25</c:v>
                </c:pt>
                <c:pt idx="41">
                  <c:v>29.75</c:v>
                </c:pt>
                <c:pt idx="42">
                  <c:v>30.25</c:v>
                </c:pt>
              </c:numCache>
            </c:numRef>
          </c:xVal>
          <c:yVal>
            <c:numRef>
              <c:f>'asteroid population from harris'!$E$2:$E$44</c:f>
              <c:numCache>
                <c:formatCode>0%</c:formatCode>
                <c:ptCount val="43"/>
                <c:pt idx="0">
                  <c:v>0.99</c:v>
                </c:pt>
                <c:pt idx="1">
                  <c:v>0.99</c:v>
                </c:pt>
                <c:pt idx="2">
                  <c:v>0.99</c:v>
                </c:pt>
                <c:pt idx="3">
                  <c:v>0.99</c:v>
                </c:pt>
                <c:pt idx="4">
                  <c:v>0.99</c:v>
                </c:pt>
                <c:pt idx="5">
                  <c:v>0.99</c:v>
                </c:pt>
                <c:pt idx="6">
                  <c:v>0.99</c:v>
                </c:pt>
                <c:pt idx="7">
                  <c:v>0.99</c:v>
                </c:pt>
                <c:pt idx="8">
                  <c:v>0.99</c:v>
                </c:pt>
                <c:pt idx="9">
                  <c:v>0.99</c:v>
                </c:pt>
                <c:pt idx="10">
                  <c:v>0.98299999999999998</c:v>
                </c:pt>
                <c:pt idx="11">
                  <c:v>0.98199999999999998</c:v>
                </c:pt>
                <c:pt idx="12">
                  <c:v>0.97799999999999998</c:v>
                </c:pt>
                <c:pt idx="13">
                  <c:v>0.96899999999999997</c:v>
                </c:pt>
                <c:pt idx="14">
                  <c:v>0.95299999999999996</c:v>
                </c:pt>
                <c:pt idx="15">
                  <c:v>0.92700000000000005</c:v>
                </c:pt>
                <c:pt idx="16">
                  <c:v>0.88600000000000001</c:v>
                </c:pt>
                <c:pt idx="17">
                  <c:v>0.82599999999999996</c:v>
                </c:pt>
                <c:pt idx="18">
                  <c:v>0.74</c:v>
                </c:pt>
                <c:pt idx="19">
                  <c:v>0.63100000000000001</c:v>
                </c:pt>
                <c:pt idx="20">
                  <c:v>0.50900000000000001</c:v>
                </c:pt>
                <c:pt idx="21">
                  <c:v>0.38700000000000001</c:v>
                </c:pt>
                <c:pt idx="22">
                  <c:v>0.27600000000000002</c:v>
                </c:pt>
                <c:pt idx="23">
                  <c:v>0.185</c:v>
                </c:pt>
                <c:pt idx="24">
                  <c:v>0.115</c:v>
                </c:pt>
                <c:pt idx="25">
                  <c:v>6.6400000000000001E-2</c:v>
                </c:pt>
                <c:pt idx="26">
                  <c:v>3.5700000000000003E-2</c:v>
                </c:pt>
                <c:pt idx="27">
                  <c:v>1.78E-2</c:v>
                </c:pt>
                <c:pt idx="28">
                  <c:v>8.4200000000000004E-3</c:v>
                </c:pt>
                <c:pt idx="29">
                  <c:v>3.81E-3</c:v>
                </c:pt>
                <c:pt idx="30">
                  <c:v>1.56E-3</c:v>
                </c:pt>
                <c:pt idx="31">
                  <c:v>6.1899999999999998E-4</c:v>
                </c:pt>
                <c:pt idx="32">
                  <c:v>2.4699999999999999E-4</c:v>
                </c:pt>
                <c:pt idx="33">
                  <c:v>9.8099999999999999E-5</c:v>
                </c:pt>
                <c:pt idx="34">
                  <c:v>3.9100000000000002E-5</c:v>
                </c:pt>
                <c:pt idx="35">
                  <c:v>1.56E-5</c:v>
                </c:pt>
                <c:pt idx="36">
                  <c:v>6.19E-6</c:v>
                </c:pt>
                <c:pt idx="37">
                  <c:v>2.4600000000000002E-6</c:v>
                </c:pt>
                <c:pt idx="38">
                  <c:v>9.8100000000000001E-7</c:v>
                </c:pt>
                <c:pt idx="39">
                  <c:v>3.9099999999999999E-7</c:v>
                </c:pt>
                <c:pt idx="40">
                  <c:v>1.5599999999999999E-7</c:v>
                </c:pt>
                <c:pt idx="41">
                  <c:v>6.1900000000000005E-8</c:v>
                </c:pt>
                <c:pt idx="42">
                  <c:v>2.4599999999999999E-8</c:v>
                </c:pt>
              </c:numCache>
            </c:numRef>
          </c:yVal>
          <c:smooth val="1"/>
          <c:extLst>
            <c:ext xmlns:c16="http://schemas.microsoft.com/office/drawing/2014/chart" uri="{C3380CC4-5D6E-409C-BE32-E72D297353CC}">
              <c16:uniqueId val="{00000000-4A49-459E-923F-6F558D9BBAB0}"/>
            </c:ext>
          </c:extLst>
        </c:ser>
        <c:dLbls>
          <c:showLegendKey val="0"/>
          <c:showVal val="0"/>
          <c:showCatName val="0"/>
          <c:showSerName val="0"/>
          <c:showPercent val="0"/>
          <c:showBubbleSize val="0"/>
        </c:dLbls>
        <c:axId val="147097424"/>
        <c:axId val="147098672"/>
      </c:scatterChart>
      <c:valAx>
        <c:axId val="147097424"/>
        <c:scaling>
          <c:orientation val="maxMin"/>
          <c:min val="7.7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Absolute</a:t>
                </a:r>
                <a:r>
                  <a:rPr lang="en-US" baseline="0"/>
                  <a:t> Magnitude</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098672"/>
        <c:crosses val="autoZero"/>
        <c:crossBetween val="midCat"/>
      </c:valAx>
      <c:valAx>
        <c:axId val="147098672"/>
        <c:scaling>
          <c:orientation val="minMax"/>
          <c:max val="1"/>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097424"/>
        <c:crossesAt val="1.0000000000000002E-3"/>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Semi-major, anomaly, </a:t>
            </a:r>
            <a:r>
              <a:rPr lang="en-US" dirty="0" err="1"/>
              <a:t>ecc</a:t>
            </a:r>
            <a:r>
              <a:rPr lang="en-US" dirty="0"/>
              <a: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'orbits and overfit'!$P$1</c:f>
              <c:strCache>
                <c:ptCount val="1"/>
                <c:pt idx="0">
                  <c:v>Learning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'orbits and overfit'!$N$2:$N$21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overfit'!$P$21:$P$41</c:f>
              <c:numCache>
                <c:formatCode>0%</c:formatCode>
                <c:ptCount val="21"/>
                <c:pt idx="0">
                  <c:v>0.32400000000000001</c:v>
                </c:pt>
                <c:pt idx="1">
                  <c:v>0.35199999999999998</c:v>
                </c:pt>
                <c:pt idx="2">
                  <c:v>0.35199999999999998</c:v>
                </c:pt>
                <c:pt idx="3">
                  <c:v>0.35199999999999998</c:v>
                </c:pt>
                <c:pt idx="4">
                  <c:v>0.39400000000000002</c:v>
                </c:pt>
                <c:pt idx="5">
                  <c:v>0.39400000000000002</c:v>
                </c:pt>
                <c:pt idx="6">
                  <c:v>0.39400000000000002</c:v>
                </c:pt>
                <c:pt idx="7">
                  <c:v>0.39400000000000002</c:v>
                </c:pt>
                <c:pt idx="8">
                  <c:v>0.39400000000000002</c:v>
                </c:pt>
                <c:pt idx="9">
                  <c:v>0.39400000000000002</c:v>
                </c:pt>
                <c:pt idx="10">
                  <c:v>0.39400000000000002</c:v>
                </c:pt>
                <c:pt idx="11">
                  <c:v>0.38100000000000001</c:v>
                </c:pt>
                <c:pt idx="12">
                  <c:v>0.39400000000000002</c:v>
                </c:pt>
                <c:pt idx="13">
                  <c:v>0.4</c:v>
                </c:pt>
                <c:pt idx="14">
                  <c:v>0.4</c:v>
                </c:pt>
                <c:pt idx="15">
                  <c:v>0.4</c:v>
                </c:pt>
                <c:pt idx="16">
                  <c:v>0.39500000000000002</c:v>
                </c:pt>
                <c:pt idx="17">
                  <c:v>0.40100000000000002</c:v>
                </c:pt>
                <c:pt idx="18">
                  <c:v>0.40899999999999997</c:v>
                </c:pt>
                <c:pt idx="19">
                  <c:v>0.40899999999999997</c:v>
                </c:pt>
                <c:pt idx="20">
                  <c:v>0.40899999999999997</c:v>
                </c:pt>
              </c:numCache>
            </c:numRef>
          </c:yVal>
          <c:smooth val="0"/>
          <c:extLst>
            <c:ext xmlns:c16="http://schemas.microsoft.com/office/drawing/2014/chart" uri="{C3380CC4-5D6E-409C-BE32-E72D297353CC}">
              <c16:uniqueId val="{00000000-EA06-4B7F-95A9-077CF6078582}"/>
            </c:ext>
          </c:extLst>
        </c:ser>
        <c:ser>
          <c:idx val="1"/>
          <c:order val="1"/>
          <c:tx>
            <c:strRef>
              <c:f>'orbits and overfit'!$Q$1</c:f>
              <c:strCache>
                <c:ptCount val="1"/>
                <c:pt idx="0">
                  <c:v>Validation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'orbits and overfit'!$N$2:$N$21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overfit'!$Q$22:$Q$41</c:f>
              <c:numCache>
                <c:formatCode>0%</c:formatCode>
                <c:ptCount val="20"/>
                <c:pt idx="0">
                  <c:v>0.34960000000000002</c:v>
                </c:pt>
                <c:pt idx="1">
                  <c:v>0.36399999999999999</c:v>
                </c:pt>
                <c:pt idx="2">
                  <c:v>0.34720000000000001</c:v>
                </c:pt>
                <c:pt idx="3">
                  <c:v>0.34960000000000002</c:v>
                </c:pt>
                <c:pt idx="4">
                  <c:v>0.33200000000000002</c:v>
                </c:pt>
                <c:pt idx="5">
                  <c:v>0.34360000000000002</c:v>
                </c:pt>
                <c:pt idx="6">
                  <c:v>0.3508</c:v>
                </c:pt>
                <c:pt idx="7">
                  <c:v>0.35120000000000001</c:v>
                </c:pt>
                <c:pt idx="8">
                  <c:v>0.3392</c:v>
                </c:pt>
                <c:pt idx="9">
                  <c:v>0.3488</c:v>
                </c:pt>
                <c:pt idx="10">
                  <c:v>0.3528</c:v>
                </c:pt>
                <c:pt idx="11">
                  <c:v>0.36959999999999998</c:v>
                </c:pt>
                <c:pt idx="12">
                  <c:v>0.38200000000000001</c:v>
                </c:pt>
                <c:pt idx="13">
                  <c:v>0.38240000000000002</c:v>
                </c:pt>
                <c:pt idx="14">
                  <c:v>0.37640000000000001</c:v>
                </c:pt>
                <c:pt idx="15">
                  <c:v>0.38080000000000003</c:v>
                </c:pt>
                <c:pt idx="16">
                  <c:v>0.36520000000000002</c:v>
                </c:pt>
                <c:pt idx="17">
                  <c:v>0.3876</c:v>
                </c:pt>
                <c:pt idx="18">
                  <c:v>0.39760000000000001</c:v>
                </c:pt>
                <c:pt idx="19">
                  <c:v>0.37840000000000001</c:v>
                </c:pt>
              </c:numCache>
            </c:numRef>
          </c:yVal>
          <c:smooth val="0"/>
          <c:extLst>
            <c:ext xmlns:c16="http://schemas.microsoft.com/office/drawing/2014/chart" uri="{C3380CC4-5D6E-409C-BE32-E72D297353CC}">
              <c16:uniqueId val="{00000001-EA06-4B7F-95A9-077CF6078582}"/>
            </c:ext>
          </c:extLst>
        </c:ser>
        <c:dLbls>
          <c:showLegendKey val="0"/>
          <c:showVal val="0"/>
          <c:showCatName val="0"/>
          <c:showSerName val="0"/>
          <c:showPercent val="0"/>
          <c:showBubbleSize val="0"/>
        </c:dLbls>
        <c:axId val="2122937472"/>
        <c:axId val="129841296"/>
      </c:scatterChart>
      <c:valAx>
        <c:axId val="2122937472"/>
        <c:scaling>
          <c:orientation val="minMax"/>
          <c:max val="20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841296"/>
        <c:crosses val="autoZero"/>
        <c:crossBetween val="midCat"/>
      </c:valAx>
      <c:valAx>
        <c:axId val="129841296"/>
        <c:scaling>
          <c:orientation val="minMax"/>
          <c:max val="0.46"/>
          <c:min val="0.32000000000000006"/>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293747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Single semi-major axis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'orbits and overfit'!$D$1</c:f>
              <c:strCache>
                <c:ptCount val="1"/>
                <c:pt idx="0">
                  <c:v>Learning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'orbits and overfit'!$B$2:$B$10</c:f>
              <c:numCache>
                <c:formatCode>General</c:formatCode>
                <c:ptCount val="9"/>
                <c:pt idx="0">
                  <c:v>10</c:v>
                </c:pt>
                <c:pt idx="1">
                  <c:v>20</c:v>
                </c:pt>
                <c:pt idx="2">
                  <c:v>30</c:v>
                </c:pt>
                <c:pt idx="3">
                  <c:v>40</c:v>
                </c:pt>
                <c:pt idx="4">
                  <c:v>50</c:v>
                </c:pt>
                <c:pt idx="5">
                  <c:v>60</c:v>
                </c:pt>
                <c:pt idx="6">
                  <c:v>70</c:v>
                </c:pt>
                <c:pt idx="7">
                  <c:v>80</c:v>
                </c:pt>
                <c:pt idx="8">
                  <c:v>90</c:v>
                </c:pt>
              </c:numCache>
            </c:numRef>
          </c:xVal>
          <c:yVal>
            <c:numRef>
              <c:f>'orbits and overfit'!$D$42:$D$50</c:f>
              <c:numCache>
                <c:formatCode>0%</c:formatCode>
                <c:ptCount val="9"/>
                <c:pt idx="0">
                  <c:v>0.49299999999999999</c:v>
                </c:pt>
                <c:pt idx="1">
                  <c:v>0.496</c:v>
                </c:pt>
                <c:pt idx="2">
                  <c:v>0.496</c:v>
                </c:pt>
                <c:pt idx="3">
                  <c:v>0.50700000000000001</c:v>
                </c:pt>
                <c:pt idx="4">
                  <c:v>0.50700000000000001</c:v>
                </c:pt>
                <c:pt idx="5">
                  <c:v>0.504</c:v>
                </c:pt>
                <c:pt idx="6">
                  <c:v>0.50800000000000001</c:v>
                </c:pt>
                <c:pt idx="7">
                  <c:v>0.51100000000000001</c:v>
                </c:pt>
                <c:pt idx="8">
                  <c:v>0.51100000000000001</c:v>
                </c:pt>
              </c:numCache>
            </c:numRef>
          </c:yVal>
          <c:smooth val="0"/>
          <c:extLst>
            <c:ext xmlns:c16="http://schemas.microsoft.com/office/drawing/2014/chart" uri="{C3380CC4-5D6E-409C-BE32-E72D297353CC}">
              <c16:uniqueId val="{00000000-8ADA-4859-BF18-1113BE91E65D}"/>
            </c:ext>
          </c:extLst>
        </c:ser>
        <c:ser>
          <c:idx val="1"/>
          <c:order val="1"/>
          <c:tx>
            <c:strRef>
              <c:f>'orbits and overfit'!$E$1</c:f>
              <c:strCache>
                <c:ptCount val="1"/>
                <c:pt idx="0">
                  <c:v>Validation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'orbits and overfit'!$B$2:$B$10</c:f>
              <c:numCache>
                <c:formatCode>General</c:formatCode>
                <c:ptCount val="9"/>
                <c:pt idx="0">
                  <c:v>10</c:v>
                </c:pt>
                <c:pt idx="1">
                  <c:v>20</c:v>
                </c:pt>
                <c:pt idx="2">
                  <c:v>30</c:v>
                </c:pt>
                <c:pt idx="3">
                  <c:v>40</c:v>
                </c:pt>
                <c:pt idx="4">
                  <c:v>50</c:v>
                </c:pt>
                <c:pt idx="5">
                  <c:v>60</c:v>
                </c:pt>
                <c:pt idx="6">
                  <c:v>70</c:v>
                </c:pt>
                <c:pt idx="7">
                  <c:v>80</c:v>
                </c:pt>
                <c:pt idx="8">
                  <c:v>90</c:v>
                </c:pt>
              </c:numCache>
            </c:numRef>
          </c:xVal>
          <c:yVal>
            <c:numRef>
              <c:f>'orbits and overfit'!$E$42:$E$50</c:f>
              <c:numCache>
                <c:formatCode>0%</c:formatCode>
                <c:ptCount val="9"/>
                <c:pt idx="0">
                  <c:v>0.48159999999999997</c:v>
                </c:pt>
                <c:pt idx="1">
                  <c:v>0.49159999999999998</c:v>
                </c:pt>
                <c:pt idx="2">
                  <c:v>0.49159999999999998</c:v>
                </c:pt>
                <c:pt idx="3">
                  <c:v>0.47799999999999998</c:v>
                </c:pt>
                <c:pt idx="4">
                  <c:v>0.48159999999999997</c:v>
                </c:pt>
                <c:pt idx="5">
                  <c:v>0.47239999999999999</c:v>
                </c:pt>
                <c:pt idx="6">
                  <c:v>0.48399999999999999</c:v>
                </c:pt>
                <c:pt idx="7">
                  <c:v>0.47360000000000002</c:v>
                </c:pt>
                <c:pt idx="8">
                  <c:v>0.48959999999999998</c:v>
                </c:pt>
              </c:numCache>
            </c:numRef>
          </c:yVal>
          <c:smooth val="0"/>
          <c:extLst>
            <c:ext xmlns:c16="http://schemas.microsoft.com/office/drawing/2014/chart" uri="{C3380CC4-5D6E-409C-BE32-E72D297353CC}">
              <c16:uniqueId val="{00000001-8ADA-4859-BF18-1113BE91E65D}"/>
            </c:ext>
          </c:extLst>
        </c:ser>
        <c:dLbls>
          <c:showLegendKey val="0"/>
          <c:showVal val="0"/>
          <c:showCatName val="0"/>
          <c:showSerName val="0"/>
          <c:showPercent val="0"/>
          <c:showBubbleSize val="0"/>
        </c:dLbls>
        <c:axId val="2060936608"/>
        <c:axId val="1978611024"/>
      </c:scatterChart>
      <c:valAx>
        <c:axId val="2060936608"/>
        <c:scaling>
          <c:orientation val="minMax"/>
          <c:max val="9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8611024"/>
        <c:crosses val="autoZero"/>
        <c:crossBetween val="midCat"/>
      </c:valAx>
      <c:valAx>
        <c:axId val="1978611024"/>
        <c:scaling>
          <c:orientation val="minMax"/>
          <c:min val="0.38000000000000006"/>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093660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Semi-major axis, anomaly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'orbits and overfit'!$J$1</c:f>
              <c:strCache>
                <c:ptCount val="1"/>
                <c:pt idx="0">
                  <c:v>Learning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'orbits and overfit'!$H$2:$H$21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overfit'!$J$42:$J$61</c:f>
              <c:numCache>
                <c:formatCode>0%</c:formatCode>
                <c:ptCount val="20"/>
                <c:pt idx="0">
                  <c:v>0.47499999999999998</c:v>
                </c:pt>
                <c:pt idx="1">
                  <c:v>0.48099999999999998</c:v>
                </c:pt>
                <c:pt idx="2">
                  <c:v>0.48099999999999998</c:v>
                </c:pt>
                <c:pt idx="3">
                  <c:v>0.48099999999999998</c:v>
                </c:pt>
                <c:pt idx="4">
                  <c:v>0.48099999999999998</c:v>
                </c:pt>
                <c:pt idx="5">
                  <c:v>0.48299999999999998</c:v>
                </c:pt>
                <c:pt idx="6">
                  <c:v>0.48299999999999998</c:v>
                </c:pt>
                <c:pt idx="7">
                  <c:v>0.48299999999999998</c:v>
                </c:pt>
                <c:pt idx="8">
                  <c:v>0.48299999999999998</c:v>
                </c:pt>
                <c:pt idx="9">
                  <c:v>0.48299999999999998</c:v>
                </c:pt>
                <c:pt idx="10">
                  <c:v>0.46200000000000002</c:v>
                </c:pt>
                <c:pt idx="11">
                  <c:v>0.47</c:v>
                </c:pt>
                <c:pt idx="12">
                  <c:v>0.48599999999999999</c:v>
                </c:pt>
                <c:pt idx="13">
                  <c:v>0.48599999999999999</c:v>
                </c:pt>
                <c:pt idx="14">
                  <c:v>0.48599999999999999</c:v>
                </c:pt>
                <c:pt idx="15">
                  <c:v>0.47199999999999998</c:v>
                </c:pt>
                <c:pt idx="16">
                  <c:v>0.48699999999999999</c:v>
                </c:pt>
                <c:pt idx="17">
                  <c:v>0.48699999999999999</c:v>
                </c:pt>
                <c:pt idx="18">
                  <c:v>0.48699999999999999</c:v>
                </c:pt>
                <c:pt idx="19">
                  <c:v>0.48699999999999999</c:v>
                </c:pt>
              </c:numCache>
            </c:numRef>
          </c:yVal>
          <c:smooth val="0"/>
          <c:extLst>
            <c:ext xmlns:c16="http://schemas.microsoft.com/office/drawing/2014/chart" uri="{C3380CC4-5D6E-409C-BE32-E72D297353CC}">
              <c16:uniqueId val="{00000000-B475-4214-AE6A-2C04972FE32A}"/>
            </c:ext>
          </c:extLst>
        </c:ser>
        <c:ser>
          <c:idx val="1"/>
          <c:order val="1"/>
          <c:tx>
            <c:strRef>
              <c:f>'orbits and overfit'!$K$1</c:f>
              <c:strCache>
                <c:ptCount val="1"/>
                <c:pt idx="0">
                  <c:v>Validation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'orbits and overfit'!$H$2:$H$21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overfit'!$K$42:$K$61</c:f>
              <c:numCache>
                <c:formatCode>0%</c:formatCode>
                <c:ptCount val="20"/>
                <c:pt idx="0">
                  <c:v>0.44600000000000001</c:v>
                </c:pt>
                <c:pt idx="1">
                  <c:v>0.47839999999999999</c:v>
                </c:pt>
                <c:pt idx="2">
                  <c:v>0.46639999999999998</c:v>
                </c:pt>
                <c:pt idx="3">
                  <c:v>0.46200000000000002</c:v>
                </c:pt>
                <c:pt idx="4">
                  <c:v>0.4788</c:v>
                </c:pt>
                <c:pt idx="5">
                  <c:v>0.45</c:v>
                </c:pt>
                <c:pt idx="6">
                  <c:v>0.45400000000000001</c:v>
                </c:pt>
                <c:pt idx="7">
                  <c:v>0.45839999999999997</c:v>
                </c:pt>
                <c:pt idx="8">
                  <c:v>0.45839999999999997</c:v>
                </c:pt>
                <c:pt idx="9">
                  <c:v>0.44879999999999998</c:v>
                </c:pt>
                <c:pt idx="10">
                  <c:v>0.45279999999999998</c:v>
                </c:pt>
                <c:pt idx="11">
                  <c:v>0.45279999999999998</c:v>
                </c:pt>
                <c:pt idx="12">
                  <c:v>0.47160000000000002</c:v>
                </c:pt>
                <c:pt idx="13">
                  <c:v>0.45839999999999997</c:v>
                </c:pt>
                <c:pt idx="14">
                  <c:v>0.4592</c:v>
                </c:pt>
                <c:pt idx="15">
                  <c:v>0.4612</c:v>
                </c:pt>
                <c:pt idx="16">
                  <c:v>0.45879999999999999</c:v>
                </c:pt>
                <c:pt idx="17">
                  <c:v>0.4516</c:v>
                </c:pt>
                <c:pt idx="18">
                  <c:v>0.44440000000000002</c:v>
                </c:pt>
                <c:pt idx="19">
                  <c:v>0.4612</c:v>
                </c:pt>
              </c:numCache>
            </c:numRef>
          </c:yVal>
          <c:smooth val="0"/>
          <c:extLst>
            <c:ext xmlns:c16="http://schemas.microsoft.com/office/drawing/2014/chart" uri="{C3380CC4-5D6E-409C-BE32-E72D297353CC}">
              <c16:uniqueId val="{00000001-B475-4214-AE6A-2C04972FE32A}"/>
            </c:ext>
          </c:extLst>
        </c:ser>
        <c:dLbls>
          <c:showLegendKey val="0"/>
          <c:showVal val="0"/>
          <c:showCatName val="0"/>
          <c:showSerName val="0"/>
          <c:showPercent val="0"/>
          <c:showBubbleSize val="0"/>
        </c:dLbls>
        <c:axId val="2121240128"/>
        <c:axId val="2121238880"/>
      </c:scatterChart>
      <c:valAx>
        <c:axId val="2121240128"/>
        <c:scaling>
          <c:orientation val="minMax"/>
          <c:max val="20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1238880"/>
        <c:crosses val="autoZero"/>
        <c:crossBetween val="midCat"/>
        <c:majorUnit val="50"/>
      </c:valAx>
      <c:valAx>
        <c:axId val="2121238880"/>
        <c:scaling>
          <c:orientation val="minMax"/>
          <c:max val="0.52"/>
          <c:min val="0.38000000000000006"/>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124012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Semi-major, anomaly, </a:t>
            </a:r>
            <a:r>
              <a:rPr lang="en-US" dirty="0" err="1"/>
              <a:t>ecc</a:t>
            </a:r>
            <a:r>
              <a:rPr lang="en-US" dirty="0"/>
              <a: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'orbits and overfit'!$P$1</c:f>
              <c:strCache>
                <c:ptCount val="1"/>
                <c:pt idx="0">
                  <c:v>Learning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'orbits and overfit'!$N$2:$N$21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overfit'!$P$42:$P$61</c:f>
              <c:numCache>
                <c:formatCode>0%</c:formatCode>
                <c:ptCount val="20"/>
                <c:pt idx="0">
                  <c:v>0.40300000000000002</c:v>
                </c:pt>
                <c:pt idx="1">
                  <c:v>0.43</c:v>
                </c:pt>
                <c:pt idx="2">
                  <c:v>0.43</c:v>
                </c:pt>
                <c:pt idx="3">
                  <c:v>0.45200000000000001</c:v>
                </c:pt>
                <c:pt idx="4">
                  <c:v>0.45200000000000001</c:v>
                </c:pt>
                <c:pt idx="5">
                  <c:v>0.45200000000000001</c:v>
                </c:pt>
                <c:pt idx="6">
                  <c:v>0.45200000000000001</c:v>
                </c:pt>
                <c:pt idx="7">
                  <c:v>0.45200000000000001</c:v>
                </c:pt>
                <c:pt idx="8">
                  <c:v>0.45200000000000001</c:v>
                </c:pt>
                <c:pt idx="9">
                  <c:v>0.45200000000000001</c:v>
                </c:pt>
                <c:pt idx="10">
                  <c:v>0.41899999999999998</c:v>
                </c:pt>
                <c:pt idx="11">
                  <c:v>0.436</c:v>
                </c:pt>
                <c:pt idx="12">
                  <c:v>0.436</c:v>
                </c:pt>
                <c:pt idx="13">
                  <c:v>0.436</c:v>
                </c:pt>
                <c:pt idx="14">
                  <c:v>0.436</c:v>
                </c:pt>
                <c:pt idx="15">
                  <c:v>0.42399999999999999</c:v>
                </c:pt>
                <c:pt idx="16">
                  <c:v>0.42399999999999999</c:v>
                </c:pt>
                <c:pt idx="17">
                  <c:v>0.42699999999999999</c:v>
                </c:pt>
                <c:pt idx="18">
                  <c:v>0.42699999999999999</c:v>
                </c:pt>
                <c:pt idx="19">
                  <c:v>0.42699999999999999</c:v>
                </c:pt>
              </c:numCache>
            </c:numRef>
          </c:yVal>
          <c:smooth val="0"/>
          <c:extLst>
            <c:ext xmlns:c16="http://schemas.microsoft.com/office/drawing/2014/chart" uri="{C3380CC4-5D6E-409C-BE32-E72D297353CC}">
              <c16:uniqueId val="{00000000-D426-4C5D-A529-319949B8F05A}"/>
            </c:ext>
          </c:extLst>
        </c:ser>
        <c:ser>
          <c:idx val="1"/>
          <c:order val="1"/>
          <c:tx>
            <c:strRef>
              <c:f>'orbits and overfit'!$Q$1</c:f>
              <c:strCache>
                <c:ptCount val="1"/>
                <c:pt idx="0">
                  <c:v>Validation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'orbits and overfit'!$N$2:$N$21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overfit'!$Q$42:$Q$61</c:f>
              <c:numCache>
                <c:formatCode>0%</c:formatCode>
                <c:ptCount val="20"/>
                <c:pt idx="0">
                  <c:v>0.39679999999999999</c:v>
                </c:pt>
                <c:pt idx="1">
                  <c:v>0.40560000000000002</c:v>
                </c:pt>
                <c:pt idx="2">
                  <c:v>0.40279999999999999</c:v>
                </c:pt>
                <c:pt idx="3">
                  <c:v>0.40360000000000001</c:v>
                </c:pt>
                <c:pt idx="4">
                  <c:v>0.4052</c:v>
                </c:pt>
                <c:pt idx="5">
                  <c:v>0.40560000000000002</c:v>
                </c:pt>
                <c:pt idx="6">
                  <c:v>0.40760000000000002</c:v>
                </c:pt>
                <c:pt idx="7">
                  <c:v>0.39800000000000002</c:v>
                </c:pt>
                <c:pt idx="8">
                  <c:v>0.38679999999999998</c:v>
                </c:pt>
                <c:pt idx="9">
                  <c:v>0.38400000000000001</c:v>
                </c:pt>
                <c:pt idx="10">
                  <c:v>0.40160000000000001</c:v>
                </c:pt>
                <c:pt idx="11">
                  <c:v>0.40760000000000002</c:v>
                </c:pt>
                <c:pt idx="12">
                  <c:v>0.38440000000000002</c:v>
                </c:pt>
                <c:pt idx="13">
                  <c:v>0.39560000000000001</c:v>
                </c:pt>
                <c:pt idx="14">
                  <c:v>0.41120000000000001</c:v>
                </c:pt>
                <c:pt idx="15">
                  <c:v>0.3952</c:v>
                </c:pt>
                <c:pt idx="16">
                  <c:v>0.39760000000000001</c:v>
                </c:pt>
                <c:pt idx="17">
                  <c:v>0.4128</c:v>
                </c:pt>
                <c:pt idx="18">
                  <c:v>0.39400000000000002</c:v>
                </c:pt>
                <c:pt idx="19">
                  <c:v>0.39639999999999997</c:v>
                </c:pt>
              </c:numCache>
            </c:numRef>
          </c:yVal>
          <c:smooth val="0"/>
          <c:extLst>
            <c:ext xmlns:c16="http://schemas.microsoft.com/office/drawing/2014/chart" uri="{C3380CC4-5D6E-409C-BE32-E72D297353CC}">
              <c16:uniqueId val="{00000001-D426-4C5D-A529-319949B8F05A}"/>
            </c:ext>
          </c:extLst>
        </c:ser>
        <c:dLbls>
          <c:showLegendKey val="0"/>
          <c:showVal val="0"/>
          <c:showCatName val="0"/>
          <c:showSerName val="0"/>
          <c:showPercent val="0"/>
          <c:showBubbleSize val="0"/>
        </c:dLbls>
        <c:axId val="2122937472"/>
        <c:axId val="129841296"/>
      </c:scatterChart>
      <c:valAx>
        <c:axId val="2122937472"/>
        <c:scaling>
          <c:orientation val="minMax"/>
          <c:max val="20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841296"/>
        <c:crosses val="autoZero"/>
        <c:crossBetween val="midCat"/>
      </c:valAx>
      <c:valAx>
        <c:axId val="129841296"/>
        <c:scaling>
          <c:orientation val="minMax"/>
          <c:max val="0.52"/>
          <c:min val="0.38000000000000006"/>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293747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CURR</c:v>
          </c:tx>
          <c:spPr>
            <a:ln w="19050" cap="rnd">
              <a:solidFill>
                <a:srgbClr val="C3312F"/>
              </a:solidFill>
              <a:round/>
            </a:ln>
            <a:effectLst/>
          </c:spPr>
          <c:marker>
            <c:symbol val="circle"/>
            <c:size val="5"/>
            <c:spPr>
              <a:solidFill>
                <a:srgbClr val="C3312F"/>
              </a:solidFill>
              <a:ln w="9525">
                <a:solidFill>
                  <a:srgbClr val="C3312F"/>
                </a:solidFill>
              </a:ln>
              <a:effectLst/>
            </c:spPr>
          </c:marker>
          <c:xVal>
            <c:numRef>
              <c:f>Sheet1!$B$2:$I$2</c:f>
              <c:numCache>
                <c:formatCode>General</c:formatCode>
                <c:ptCount val="8"/>
                <c:pt idx="0">
                  <c:v>17.5</c:v>
                </c:pt>
                <c:pt idx="1">
                  <c:v>18.5</c:v>
                </c:pt>
                <c:pt idx="2">
                  <c:v>19.5</c:v>
                </c:pt>
                <c:pt idx="3">
                  <c:v>20.5</c:v>
                </c:pt>
                <c:pt idx="4">
                  <c:v>21.5</c:v>
                </c:pt>
                <c:pt idx="5">
                  <c:v>22.5</c:v>
                </c:pt>
                <c:pt idx="6">
                  <c:v>23.5</c:v>
                </c:pt>
                <c:pt idx="7">
                  <c:v>24.5</c:v>
                </c:pt>
              </c:numCache>
            </c:numRef>
          </c:xVal>
          <c:yVal>
            <c:numRef>
              <c:f>Sheet1!$B$3:$I$3</c:f>
              <c:numCache>
                <c:formatCode>0%</c:formatCode>
                <c:ptCount val="8"/>
                <c:pt idx="0">
                  <c:v>0.85599999999999998</c:v>
                </c:pt>
                <c:pt idx="1">
                  <c:v>0.6855</c:v>
                </c:pt>
                <c:pt idx="2">
                  <c:v>0.44800000000000001</c:v>
                </c:pt>
                <c:pt idx="3">
                  <c:v>0.23050000000000001</c:v>
                </c:pt>
                <c:pt idx="4">
                  <c:v>9.0700000000000003E-2</c:v>
                </c:pt>
                <c:pt idx="5">
                  <c:v>2.6749999999999999E-2</c:v>
                </c:pt>
                <c:pt idx="6">
                  <c:v>6.1149999999999998E-3</c:v>
                </c:pt>
                <c:pt idx="7">
                  <c:v>1.0895E-3</c:v>
                </c:pt>
              </c:numCache>
            </c:numRef>
          </c:yVal>
          <c:smooth val="1"/>
          <c:extLst>
            <c:ext xmlns:c16="http://schemas.microsoft.com/office/drawing/2014/chart" uri="{C3380CC4-5D6E-409C-BE32-E72D297353CC}">
              <c16:uniqueId val="{00000000-1590-4D29-AC90-F25A8585693B}"/>
            </c:ext>
          </c:extLst>
        </c:ser>
        <c:ser>
          <c:idx val="7"/>
          <c:order val="1"/>
          <c:tx>
            <c:v>PROJ</c:v>
          </c:tx>
          <c:spPr>
            <a:ln w="19050" cap="rnd">
              <a:solidFill>
                <a:srgbClr val="EB7245"/>
              </a:solidFill>
              <a:round/>
            </a:ln>
            <a:effectLst/>
          </c:spPr>
          <c:marker>
            <c:symbol val="circle"/>
            <c:size val="5"/>
            <c:spPr>
              <a:solidFill>
                <a:srgbClr val="EB7245"/>
              </a:solidFill>
              <a:ln w="9525">
                <a:solidFill>
                  <a:srgbClr val="EB7245"/>
                </a:solidFill>
              </a:ln>
              <a:effectLst/>
            </c:spPr>
          </c:marker>
          <c:xVal>
            <c:numRef>
              <c:f>Sheet1!$B$2:$I$2</c:f>
              <c:numCache>
                <c:formatCode>General</c:formatCode>
                <c:ptCount val="8"/>
                <c:pt idx="0">
                  <c:v>17.5</c:v>
                </c:pt>
                <c:pt idx="1">
                  <c:v>18.5</c:v>
                </c:pt>
                <c:pt idx="2">
                  <c:v>19.5</c:v>
                </c:pt>
                <c:pt idx="3">
                  <c:v>20.5</c:v>
                </c:pt>
                <c:pt idx="4">
                  <c:v>21.5</c:v>
                </c:pt>
                <c:pt idx="5">
                  <c:v>22.5</c:v>
                </c:pt>
                <c:pt idx="6">
                  <c:v>23.5</c:v>
                </c:pt>
                <c:pt idx="7">
                  <c:v>24.5</c:v>
                </c:pt>
              </c:numCache>
            </c:numRef>
          </c:xVal>
          <c:yVal>
            <c:numRef>
              <c:f>Sheet1!$B$4:$I$4</c:f>
              <c:numCache>
                <c:formatCode>0%</c:formatCode>
                <c:ptCount val="8"/>
                <c:pt idx="0">
                  <c:v>0.92</c:v>
                </c:pt>
                <c:pt idx="1">
                  <c:v>0.87</c:v>
                </c:pt>
                <c:pt idx="2">
                  <c:v>0.8</c:v>
                </c:pt>
                <c:pt idx="3">
                  <c:v>0.62</c:v>
                </c:pt>
                <c:pt idx="4">
                  <c:v>0.43</c:v>
                </c:pt>
                <c:pt idx="5">
                  <c:v>0.3</c:v>
                </c:pt>
                <c:pt idx="6">
                  <c:v>0.2</c:v>
                </c:pt>
                <c:pt idx="7">
                  <c:v>0.08</c:v>
                </c:pt>
              </c:numCache>
            </c:numRef>
          </c:yVal>
          <c:smooth val="1"/>
          <c:extLst>
            <c:ext xmlns:c16="http://schemas.microsoft.com/office/drawing/2014/chart" uri="{C3380CC4-5D6E-409C-BE32-E72D297353CC}">
              <c16:uniqueId val="{00000001-1590-4D29-AC90-F25A8585693B}"/>
            </c:ext>
          </c:extLst>
        </c:ser>
        <c:ser>
          <c:idx val="1"/>
          <c:order val="2"/>
          <c:tx>
            <c:strRef>
              <c:f>Sheet1!$A$5</c:f>
              <c:strCache>
                <c:ptCount val="1"/>
                <c:pt idx="0">
                  <c:v>1 TIR</c:v>
                </c:pt>
              </c:strCache>
            </c:strRef>
          </c:tx>
          <c:spPr>
            <a:ln w="19050" cap="rnd">
              <a:solidFill>
                <a:srgbClr val="0066A2"/>
              </a:solidFill>
              <a:round/>
            </a:ln>
            <a:effectLst/>
          </c:spPr>
          <c:marker>
            <c:symbol val="circle"/>
            <c:size val="5"/>
            <c:spPr>
              <a:solidFill>
                <a:srgbClr val="0066A2"/>
              </a:solidFill>
              <a:ln w="9525">
                <a:solidFill>
                  <a:srgbClr val="0066A2"/>
                </a:solidFill>
              </a:ln>
              <a:effectLst/>
            </c:spPr>
          </c:marker>
          <c:xVal>
            <c:numRef>
              <c:f>Sheet1!$B$2:$I$2</c:f>
              <c:numCache>
                <c:formatCode>General</c:formatCode>
                <c:ptCount val="8"/>
                <c:pt idx="0">
                  <c:v>17.5</c:v>
                </c:pt>
                <c:pt idx="1">
                  <c:v>18.5</c:v>
                </c:pt>
                <c:pt idx="2">
                  <c:v>19.5</c:v>
                </c:pt>
                <c:pt idx="3">
                  <c:v>20.5</c:v>
                </c:pt>
                <c:pt idx="4">
                  <c:v>21.5</c:v>
                </c:pt>
                <c:pt idx="5">
                  <c:v>22.5</c:v>
                </c:pt>
                <c:pt idx="6">
                  <c:v>23.5</c:v>
                </c:pt>
                <c:pt idx="7">
                  <c:v>24.5</c:v>
                </c:pt>
              </c:numCache>
            </c:numRef>
          </c:xVal>
          <c:yVal>
            <c:numRef>
              <c:f>Sheet1!$B$5:$I$5</c:f>
              <c:numCache>
                <c:formatCode>0%</c:formatCode>
                <c:ptCount val="8"/>
                <c:pt idx="0">
                  <c:v>0.93279999999999996</c:v>
                </c:pt>
                <c:pt idx="1">
                  <c:v>0.89759999999999995</c:v>
                </c:pt>
                <c:pt idx="2">
                  <c:v>0.85440000000000005</c:v>
                </c:pt>
                <c:pt idx="3">
                  <c:v>0.72799999999999998</c:v>
                </c:pt>
                <c:pt idx="4">
                  <c:v>0.60799999999999998</c:v>
                </c:pt>
                <c:pt idx="5">
                  <c:v>0.45600000000000002</c:v>
                </c:pt>
                <c:pt idx="6">
                  <c:v>0.29599999999999999</c:v>
                </c:pt>
                <c:pt idx="7">
                  <c:v>0.25440000000000002</c:v>
                </c:pt>
              </c:numCache>
            </c:numRef>
          </c:yVal>
          <c:smooth val="1"/>
          <c:extLst>
            <c:ext xmlns:c16="http://schemas.microsoft.com/office/drawing/2014/chart" uri="{C3380CC4-5D6E-409C-BE32-E72D297353CC}">
              <c16:uniqueId val="{00000002-1590-4D29-AC90-F25A8585693B}"/>
            </c:ext>
          </c:extLst>
        </c:ser>
        <c:ser>
          <c:idx val="2"/>
          <c:order val="3"/>
          <c:tx>
            <c:strRef>
              <c:f>Sheet1!$A$6</c:f>
              <c:strCache>
                <c:ptCount val="1"/>
                <c:pt idx="0">
                  <c:v>2 TIR</c:v>
                </c:pt>
              </c:strCache>
            </c:strRef>
          </c:tx>
          <c:spPr>
            <a:ln w="19050" cap="rnd">
              <a:solidFill>
                <a:srgbClr val="00A390"/>
              </a:solidFill>
              <a:round/>
            </a:ln>
            <a:effectLst/>
          </c:spPr>
          <c:marker>
            <c:symbol val="circle"/>
            <c:size val="5"/>
            <c:spPr>
              <a:solidFill>
                <a:srgbClr val="00A390"/>
              </a:solidFill>
              <a:ln w="9525">
                <a:solidFill>
                  <a:srgbClr val="00A390"/>
                </a:solidFill>
              </a:ln>
              <a:effectLst/>
            </c:spPr>
          </c:marker>
          <c:xVal>
            <c:numRef>
              <c:f>Sheet1!$B$2:$I$2</c:f>
              <c:numCache>
                <c:formatCode>General</c:formatCode>
                <c:ptCount val="8"/>
                <c:pt idx="0">
                  <c:v>17.5</c:v>
                </c:pt>
                <c:pt idx="1">
                  <c:v>18.5</c:v>
                </c:pt>
                <c:pt idx="2">
                  <c:v>19.5</c:v>
                </c:pt>
                <c:pt idx="3">
                  <c:v>20.5</c:v>
                </c:pt>
                <c:pt idx="4">
                  <c:v>21.5</c:v>
                </c:pt>
                <c:pt idx="5">
                  <c:v>22.5</c:v>
                </c:pt>
                <c:pt idx="6">
                  <c:v>23.5</c:v>
                </c:pt>
                <c:pt idx="7">
                  <c:v>24.5</c:v>
                </c:pt>
              </c:numCache>
            </c:numRef>
          </c:xVal>
          <c:yVal>
            <c:numRef>
              <c:f>Sheet1!$B$6:$I$6</c:f>
              <c:numCache>
                <c:formatCode>0%</c:formatCode>
                <c:ptCount val="8"/>
                <c:pt idx="0">
                  <c:v>0.97119999999999995</c:v>
                </c:pt>
                <c:pt idx="1">
                  <c:v>0.96640000000000004</c:v>
                </c:pt>
                <c:pt idx="2">
                  <c:v>0.91679999999999995</c:v>
                </c:pt>
                <c:pt idx="3">
                  <c:v>0.86560000000000004</c:v>
                </c:pt>
                <c:pt idx="4">
                  <c:v>0.76959999999999995</c:v>
                </c:pt>
                <c:pt idx="5">
                  <c:v>0.59360000000000002</c:v>
                </c:pt>
                <c:pt idx="6">
                  <c:v>0.376</c:v>
                </c:pt>
                <c:pt idx="7">
                  <c:v>0.31680000000000003</c:v>
                </c:pt>
              </c:numCache>
            </c:numRef>
          </c:yVal>
          <c:smooth val="1"/>
          <c:extLst>
            <c:ext xmlns:c16="http://schemas.microsoft.com/office/drawing/2014/chart" uri="{C3380CC4-5D6E-409C-BE32-E72D297353CC}">
              <c16:uniqueId val="{00000003-1590-4D29-AC90-F25A8585693B}"/>
            </c:ext>
          </c:extLst>
        </c:ser>
        <c:ser>
          <c:idx val="3"/>
          <c:order val="4"/>
          <c:tx>
            <c:strRef>
              <c:f>Sheet1!$A$7</c:f>
              <c:strCache>
                <c:ptCount val="1"/>
                <c:pt idx="0">
                  <c:v>3 TIR</c:v>
                </c:pt>
              </c:strCache>
            </c:strRef>
          </c:tx>
          <c:spPr>
            <a:ln w="19050" cap="rnd">
              <a:solidFill>
                <a:srgbClr val="007188"/>
              </a:solidFill>
              <a:round/>
            </a:ln>
            <a:effectLst/>
          </c:spPr>
          <c:marker>
            <c:symbol val="circle"/>
            <c:size val="5"/>
            <c:spPr>
              <a:solidFill>
                <a:srgbClr val="007188"/>
              </a:solidFill>
              <a:ln w="9525">
                <a:solidFill>
                  <a:srgbClr val="007188"/>
                </a:solidFill>
              </a:ln>
              <a:effectLst/>
            </c:spPr>
          </c:marker>
          <c:xVal>
            <c:numRef>
              <c:f>Sheet1!$B$2:$I$2</c:f>
              <c:numCache>
                <c:formatCode>General</c:formatCode>
                <c:ptCount val="8"/>
                <c:pt idx="0">
                  <c:v>17.5</c:v>
                </c:pt>
                <c:pt idx="1">
                  <c:v>18.5</c:v>
                </c:pt>
                <c:pt idx="2">
                  <c:v>19.5</c:v>
                </c:pt>
                <c:pt idx="3">
                  <c:v>20.5</c:v>
                </c:pt>
                <c:pt idx="4">
                  <c:v>21.5</c:v>
                </c:pt>
                <c:pt idx="5">
                  <c:v>22.5</c:v>
                </c:pt>
                <c:pt idx="6">
                  <c:v>23.5</c:v>
                </c:pt>
                <c:pt idx="7">
                  <c:v>24.5</c:v>
                </c:pt>
              </c:numCache>
            </c:numRef>
          </c:xVal>
          <c:yVal>
            <c:numRef>
              <c:f>Sheet1!$B$7:$I$7</c:f>
              <c:numCache>
                <c:formatCode>0%</c:formatCode>
                <c:ptCount val="8"/>
                <c:pt idx="0">
                  <c:v>0.96960000000000002</c:v>
                </c:pt>
                <c:pt idx="1">
                  <c:v>0.97119999999999995</c:v>
                </c:pt>
                <c:pt idx="2">
                  <c:v>0.92159999999999997</c:v>
                </c:pt>
                <c:pt idx="3">
                  <c:v>0.88959999999999995</c:v>
                </c:pt>
                <c:pt idx="4">
                  <c:v>0.78879999999999995</c:v>
                </c:pt>
                <c:pt idx="5">
                  <c:v>0.59840000000000004</c:v>
                </c:pt>
                <c:pt idx="6">
                  <c:v>0.3856</c:v>
                </c:pt>
                <c:pt idx="7">
                  <c:v>0.3216</c:v>
                </c:pt>
              </c:numCache>
            </c:numRef>
          </c:yVal>
          <c:smooth val="1"/>
          <c:extLst>
            <c:ext xmlns:c16="http://schemas.microsoft.com/office/drawing/2014/chart" uri="{C3380CC4-5D6E-409C-BE32-E72D297353CC}">
              <c16:uniqueId val="{00000004-1590-4D29-AC90-F25A8585693B}"/>
            </c:ext>
          </c:extLst>
        </c:ser>
        <c:ser>
          <c:idx val="4"/>
          <c:order val="5"/>
          <c:tx>
            <c:strRef>
              <c:f>Sheet1!$A$8</c:f>
              <c:strCache>
                <c:ptCount val="1"/>
                <c:pt idx="0">
                  <c:v>4 TIR</c:v>
                </c:pt>
              </c:strCache>
            </c:strRef>
          </c:tx>
          <c:spPr>
            <a:ln w="19050" cap="rnd">
              <a:solidFill>
                <a:srgbClr val="82D7C6"/>
              </a:solidFill>
              <a:round/>
            </a:ln>
            <a:effectLst/>
          </c:spPr>
          <c:marker>
            <c:symbol val="circle"/>
            <c:size val="5"/>
            <c:spPr>
              <a:solidFill>
                <a:srgbClr val="82D7C6"/>
              </a:solidFill>
              <a:ln w="9525">
                <a:solidFill>
                  <a:srgbClr val="82D7C6"/>
                </a:solidFill>
              </a:ln>
              <a:effectLst/>
            </c:spPr>
          </c:marker>
          <c:xVal>
            <c:numRef>
              <c:f>Sheet1!$B$2:$I$2</c:f>
              <c:numCache>
                <c:formatCode>General</c:formatCode>
                <c:ptCount val="8"/>
                <c:pt idx="0">
                  <c:v>17.5</c:v>
                </c:pt>
                <c:pt idx="1">
                  <c:v>18.5</c:v>
                </c:pt>
                <c:pt idx="2">
                  <c:v>19.5</c:v>
                </c:pt>
                <c:pt idx="3">
                  <c:v>20.5</c:v>
                </c:pt>
                <c:pt idx="4">
                  <c:v>21.5</c:v>
                </c:pt>
                <c:pt idx="5">
                  <c:v>22.5</c:v>
                </c:pt>
                <c:pt idx="6">
                  <c:v>23.5</c:v>
                </c:pt>
                <c:pt idx="7">
                  <c:v>24.5</c:v>
                </c:pt>
              </c:numCache>
            </c:numRef>
          </c:xVal>
          <c:yVal>
            <c:numRef>
              <c:f>Sheet1!$B$8:$I$8</c:f>
              <c:numCache>
                <c:formatCode>0%</c:formatCode>
                <c:ptCount val="8"/>
                <c:pt idx="0">
                  <c:v>0.97440000000000004</c:v>
                </c:pt>
                <c:pt idx="1">
                  <c:v>0.97119999999999995</c:v>
                </c:pt>
                <c:pt idx="2">
                  <c:v>0.91839999999999999</c:v>
                </c:pt>
                <c:pt idx="3">
                  <c:v>0.89600000000000002</c:v>
                </c:pt>
                <c:pt idx="4">
                  <c:v>0.80320000000000003</c:v>
                </c:pt>
                <c:pt idx="5">
                  <c:v>0.62719999999999998</c:v>
                </c:pt>
                <c:pt idx="6">
                  <c:v>0.4032</c:v>
                </c:pt>
                <c:pt idx="7">
                  <c:v>0.3296</c:v>
                </c:pt>
              </c:numCache>
            </c:numRef>
          </c:yVal>
          <c:smooth val="1"/>
          <c:extLst>
            <c:ext xmlns:c16="http://schemas.microsoft.com/office/drawing/2014/chart" uri="{C3380CC4-5D6E-409C-BE32-E72D297353CC}">
              <c16:uniqueId val="{00000005-1590-4D29-AC90-F25A8585693B}"/>
            </c:ext>
          </c:extLst>
        </c:ser>
        <c:ser>
          <c:idx val="5"/>
          <c:order val="6"/>
          <c:tx>
            <c:strRef>
              <c:f>Sheet1!$A$9</c:f>
              <c:strCache>
                <c:ptCount val="1"/>
                <c:pt idx="0">
                  <c:v>5 TIR</c:v>
                </c:pt>
              </c:strCache>
            </c:strRef>
          </c:tx>
          <c:spPr>
            <a:ln w="19050" cap="rnd">
              <a:solidFill>
                <a:srgbClr val="61A4B4"/>
              </a:solidFill>
              <a:round/>
            </a:ln>
            <a:effectLst/>
          </c:spPr>
          <c:marker>
            <c:symbol val="circle"/>
            <c:size val="5"/>
            <c:spPr>
              <a:solidFill>
                <a:srgbClr val="61A4B4"/>
              </a:solidFill>
              <a:ln w="9525">
                <a:solidFill>
                  <a:srgbClr val="61A4B4"/>
                </a:solidFill>
              </a:ln>
              <a:effectLst/>
            </c:spPr>
          </c:marker>
          <c:xVal>
            <c:numRef>
              <c:f>Sheet1!$B$2:$I$2</c:f>
              <c:numCache>
                <c:formatCode>General</c:formatCode>
                <c:ptCount val="8"/>
                <c:pt idx="0">
                  <c:v>17.5</c:v>
                </c:pt>
                <c:pt idx="1">
                  <c:v>18.5</c:v>
                </c:pt>
                <c:pt idx="2">
                  <c:v>19.5</c:v>
                </c:pt>
                <c:pt idx="3">
                  <c:v>20.5</c:v>
                </c:pt>
                <c:pt idx="4">
                  <c:v>21.5</c:v>
                </c:pt>
                <c:pt idx="5">
                  <c:v>22.5</c:v>
                </c:pt>
                <c:pt idx="6">
                  <c:v>23.5</c:v>
                </c:pt>
                <c:pt idx="7">
                  <c:v>24.5</c:v>
                </c:pt>
              </c:numCache>
            </c:numRef>
          </c:xVal>
          <c:yVal>
            <c:numRef>
              <c:f>Sheet1!$B$9:$I$9</c:f>
              <c:numCache>
                <c:formatCode>0%</c:formatCode>
                <c:ptCount val="8"/>
                <c:pt idx="0">
                  <c:v>0.9728</c:v>
                </c:pt>
                <c:pt idx="1">
                  <c:v>0.97119999999999995</c:v>
                </c:pt>
                <c:pt idx="2">
                  <c:v>0.9264</c:v>
                </c:pt>
                <c:pt idx="3">
                  <c:v>0.90720000000000001</c:v>
                </c:pt>
                <c:pt idx="4">
                  <c:v>0.81440000000000001</c:v>
                </c:pt>
                <c:pt idx="5">
                  <c:v>0.65280000000000005</c:v>
                </c:pt>
                <c:pt idx="6">
                  <c:v>0.42720000000000002</c:v>
                </c:pt>
                <c:pt idx="7">
                  <c:v>0.35199999999999998</c:v>
                </c:pt>
              </c:numCache>
            </c:numRef>
          </c:yVal>
          <c:smooth val="1"/>
          <c:extLst>
            <c:ext xmlns:c16="http://schemas.microsoft.com/office/drawing/2014/chart" uri="{C3380CC4-5D6E-409C-BE32-E72D297353CC}">
              <c16:uniqueId val="{00000006-1590-4D29-AC90-F25A8585693B}"/>
            </c:ext>
          </c:extLst>
        </c:ser>
        <c:ser>
          <c:idx val="6"/>
          <c:order val="7"/>
          <c:tx>
            <c:strRef>
              <c:f>Sheet1!$A$10</c:f>
              <c:strCache>
                <c:ptCount val="1"/>
                <c:pt idx="0">
                  <c:v>6 TIR</c:v>
                </c:pt>
              </c:strCache>
            </c:strRef>
          </c:tx>
          <c:spPr>
            <a:ln w="19050" cap="rnd">
              <a:solidFill>
                <a:srgbClr val="00B7D3"/>
              </a:solidFill>
              <a:round/>
            </a:ln>
            <a:effectLst/>
          </c:spPr>
          <c:marker>
            <c:symbol val="circle"/>
            <c:size val="5"/>
            <c:spPr>
              <a:solidFill>
                <a:srgbClr val="00B7D3"/>
              </a:solidFill>
              <a:ln w="9525">
                <a:solidFill>
                  <a:srgbClr val="00B7D3"/>
                </a:solidFill>
              </a:ln>
              <a:effectLst/>
            </c:spPr>
          </c:marker>
          <c:xVal>
            <c:numRef>
              <c:f>Sheet1!$B$2:$I$2</c:f>
              <c:numCache>
                <c:formatCode>General</c:formatCode>
                <c:ptCount val="8"/>
                <c:pt idx="0">
                  <c:v>17.5</c:v>
                </c:pt>
                <c:pt idx="1">
                  <c:v>18.5</c:v>
                </c:pt>
                <c:pt idx="2">
                  <c:v>19.5</c:v>
                </c:pt>
                <c:pt idx="3">
                  <c:v>20.5</c:v>
                </c:pt>
                <c:pt idx="4">
                  <c:v>21.5</c:v>
                </c:pt>
                <c:pt idx="5">
                  <c:v>22.5</c:v>
                </c:pt>
                <c:pt idx="6">
                  <c:v>23.5</c:v>
                </c:pt>
                <c:pt idx="7">
                  <c:v>24.5</c:v>
                </c:pt>
              </c:numCache>
            </c:numRef>
          </c:xVal>
          <c:yVal>
            <c:numRef>
              <c:f>Sheet1!$B$10:$I$10</c:f>
              <c:numCache>
                <c:formatCode>0%</c:formatCode>
                <c:ptCount val="8"/>
                <c:pt idx="0">
                  <c:v>0.9728</c:v>
                </c:pt>
                <c:pt idx="1">
                  <c:v>0.97440000000000004</c:v>
                </c:pt>
                <c:pt idx="2">
                  <c:v>0.92800000000000005</c:v>
                </c:pt>
                <c:pt idx="3">
                  <c:v>0.91359999999999997</c:v>
                </c:pt>
                <c:pt idx="4">
                  <c:v>0.84319999999999995</c:v>
                </c:pt>
                <c:pt idx="5">
                  <c:v>0.68799999999999994</c:v>
                </c:pt>
                <c:pt idx="6">
                  <c:v>0.47039999999999998</c:v>
                </c:pt>
                <c:pt idx="7">
                  <c:v>0.39679999999999999</c:v>
                </c:pt>
              </c:numCache>
            </c:numRef>
          </c:yVal>
          <c:smooth val="1"/>
          <c:extLst>
            <c:ext xmlns:c16="http://schemas.microsoft.com/office/drawing/2014/chart" uri="{C3380CC4-5D6E-409C-BE32-E72D297353CC}">
              <c16:uniqueId val="{00000007-1590-4D29-AC90-F25A8585693B}"/>
            </c:ext>
          </c:extLst>
        </c:ser>
        <c:dLbls>
          <c:showLegendKey val="0"/>
          <c:showVal val="0"/>
          <c:showCatName val="0"/>
          <c:showSerName val="0"/>
          <c:showPercent val="0"/>
          <c:showBubbleSize val="0"/>
        </c:dLbls>
        <c:axId val="1934981679"/>
        <c:axId val="1934982095"/>
      </c:scatterChart>
      <c:valAx>
        <c:axId val="1934981679"/>
        <c:scaling>
          <c:orientation val="maxMin"/>
          <c:max val="24.5"/>
          <c:min val="17.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Absolute Magnitude</a:t>
                </a:r>
                <a:r>
                  <a:rPr lang="en-US" baseline="0"/>
                  <a:t> [-]</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934982095"/>
        <c:crosses val="autoZero"/>
        <c:crossBetween val="midCat"/>
      </c:valAx>
      <c:valAx>
        <c:axId val="1934982095"/>
        <c:scaling>
          <c:orientation val="minMax"/>
          <c:max val="1"/>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934981679"/>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Sheet1!$A$15</c:f>
              <c:strCache>
                <c:ptCount val="1"/>
                <c:pt idx="0">
                  <c:v>1 TIR</c:v>
                </c:pt>
              </c:strCache>
            </c:strRef>
          </c:tx>
          <c:spPr>
            <a:ln w="19050" cap="rnd">
              <a:solidFill>
                <a:srgbClr val="0066A2"/>
              </a:solidFill>
              <a:round/>
            </a:ln>
            <a:effectLst/>
          </c:spPr>
          <c:marker>
            <c:symbol val="circle"/>
            <c:size val="5"/>
            <c:spPr>
              <a:solidFill>
                <a:srgbClr val="0066A2"/>
              </a:solidFill>
              <a:ln w="9525">
                <a:solidFill>
                  <a:srgbClr val="0066A2"/>
                </a:solidFill>
              </a:ln>
              <a:effectLst/>
            </c:spPr>
          </c:marker>
          <c:xVal>
            <c:numRef>
              <c:f>Sheet1!$B$13:$I$13</c:f>
              <c:numCache>
                <c:formatCode>General</c:formatCode>
                <c:ptCount val="8"/>
                <c:pt idx="0">
                  <c:v>17.5</c:v>
                </c:pt>
                <c:pt idx="1">
                  <c:v>18.5</c:v>
                </c:pt>
                <c:pt idx="2">
                  <c:v>19.5</c:v>
                </c:pt>
                <c:pt idx="3">
                  <c:v>20.5</c:v>
                </c:pt>
                <c:pt idx="4">
                  <c:v>21.5</c:v>
                </c:pt>
                <c:pt idx="5">
                  <c:v>22.5</c:v>
                </c:pt>
                <c:pt idx="6">
                  <c:v>23.5</c:v>
                </c:pt>
                <c:pt idx="7">
                  <c:v>24.5</c:v>
                </c:pt>
              </c:numCache>
            </c:numRef>
          </c:xVal>
          <c:yVal>
            <c:numRef>
              <c:f>Sheet1!$B$15:$I$15</c:f>
              <c:numCache>
                <c:formatCode>0%</c:formatCode>
                <c:ptCount val="8"/>
                <c:pt idx="0">
                  <c:v>1.0139130434782608</c:v>
                </c:pt>
                <c:pt idx="1">
                  <c:v>1.0317241379310345</c:v>
                </c:pt>
                <c:pt idx="2">
                  <c:v>1.0680000000000001</c:v>
                </c:pt>
                <c:pt idx="3">
                  <c:v>1.1741935483870967</c:v>
                </c:pt>
                <c:pt idx="4">
                  <c:v>1.413953488372093</c:v>
                </c:pt>
                <c:pt idx="5">
                  <c:v>1.52</c:v>
                </c:pt>
                <c:pt idx="6">
                  <c:v>1.5578947368421052</c:v>
                </c:pt>
                <c:pt idx="7">
                  <c:v>3.18</c:v>
                </c:pt>
              </c:numCache>
            </c:numRef>
          </c:yVal>
          <c:smooth val="1"/>
          <c:extLst>
            <c:ext xmlns:c16="http://schemas.microsoft.com/office/drawing/2014/chart" uri="{C3380CC4-5D6E-409C-BE32-E72D297353CC}">
              <c16:uniqueId val="{00000000-D787-416B-B14F-D9B0A8DC6507}"/>
            </c:ext>
          </c:extLst>
        </c:ser>
        <c:ser>
          <c:idx val="1"/>
          <c:order val="1"/>
          <c:tx>
            <c:strRef>
              <c:f>Sheet1!$A$16</c:f>
              <c:strCache>
                <c:ptCount val="1"/>
                <c:pt idx="0">
                  <c:v>2 TIR</c:v>
                </c:pt>
              </c:strCache>
            </c:strRef>
          </c:tx>
          <c:spPr>
            <a:ln w="19050" cap="rnd">
              <a:solidFill>
                <a:srgbClr val="00A390"/>
              </a:solidFill>
              <a:round/>
            </a:ln>
            <a:effectLst/>
          </c:spPr>
          <c:marker>
            <c:symbol val="circle"/>
            <c:size val="5"/>
            <c:spPr>
              <a:solidFill>
                <a:srgbClr val="00A390"/>
              </a:solidFill>
              <a:ln w="9525">
                <a:solidFill>
                  <a:srgbClr val="00A390"/>
                </a:solidFill>
              </a:ln>
              <a:effectLst/>
            </c:spPr>
          </c:marker>
          <c:xVal>
            <c:numRef>
              <c:f>Sheet1!$B$13:$I$13</c:f>
              <c:numCache>
                <c:formatCode>General</c:formatCode>
                <c:ptCount val="8"/>
                <c:pt idx="0">
                  <c:v>17.5</c:v>
                </c:pt>
                <c:pt idx="1">
                  <c:v>18.5</c:v>
                </c:pt>
                <c:pt idx="2">
                  <c:v>19.5</c:v>
                </c:pt>
                <c:pt idx="3">
                  <c:v>20.5</c:v>
                </c:pt>
                <c:pt idx="4">
                  <c:v>21.5</c:v>
                </c:pt>
                <c:pt idx="5">
                  <c:v>22.5</c:v>
                </c:pt>
                <c:pt idx="6">
                  <c:v>23.5</c:v>
                </c:pt>
                <c:pt idx="7">
                  <c:v>24.5</c:v>
                </c:pt>
              </c:numCache>
            </c:numRef>
          </c:xVal>
          <c:yVal>
            <c:numRef>
              <c:f>Sheet1!$B$16:$I$16</c:f>
              <c:numCache>
                <c:formatCode>0%</c:formatCode>
                <c:ptCount val="8"/>
                <c:pt idx="0">
                  <c:v>1.0556521739130433</c:v>
                </c:pt>
                <c:pt idx="1">
                  <c:v>1.1108045977011494</c:v>
                </c:pt>
                <c:pt idx="2">
                  <c:v>1.1459999999999999</c:v>
                </c:pt>
                <c:pt idx="3">
                  <c:v>1.3961290322580646</c:v>
                </c:pt>
                <c:pt idx="4">
                  <c:v>1.789767441860465</c:v>
                </c:pt>
                <c:pt idx="5">
                  <c:v>1.9786666666666668</c:v>
                </c:pt>
                <c:pt idx="6">
                  <c:v>1.9789473684210526</c:v>
                </c:pt>
                <c:pt idx="7">
                  <c:v>3.9600000000000004</c:v>
                </c:pt>
              </c:numCache>
            </c:numRef>
          </c:yVal>
          <c:smooth val="1"/>
          <c:extLst>
            <c:ext xmlns:c16="http://schemas.microsoft.com/office/drawing/2014/chart" uri="{C3380CC4-5D6E-409C-BE32-E72D297353CC}">
              <c16:uniqueId val="{00000001-D787-416B-B14F-D9B0A8DC6507}"/>
            </c:ext>
          </c:extLst>
        </c:ser>
        <c:ser>
          <c:idx val="2"/>
          <c:order val="2"/>
          <c:tx>
            <c:strRef>
              <c:f>Sheet1!$A$17</c:f>
              <c:strCache>
                <c:ptCount val="1"/>
                <c:pt idx="0">
                  <c:v>3 TIR</c:v>
                </c:pt>
              </c:strCache>
            </c:strRef>
          </c:tx>
          <c:spPr>
            <a:ln w="19050" cap="rnd">
              <a:solidFill>
                <a:srgbClr val="007188"/>
              </a:solidFill>
              <a:round/>
            </a:ln>
            <a:effectLst/>
          </c:spPr>
          <c:marker>
            <c:symbol val="circle"/>
            <c:size val="5"/>
            <c:spPr>
              <a:solidFill>
                <a:srgbClr val="007188"/>
              </a:solidFill>
              <a:ln w="9525">
                <a:solidFill>
                  <a:srgbClr val="007188"/>
                </a:solidFill>
              </a:ln>
              <a:effectLst/>
            </c:spPr>
          </c:marker>
          <c:xVal>
            <c:numRef>
              <c:f>Sheet1!$B$13:$I$13</c:f>
              <c:numCache>
                <c:formatCode>General</c:formatCode>
                <c:ptCount val="8"/>
                <c:pt idx="0">
                  <c:v>17.5</c:v>
                </c:pt>
                <c:pt idx="1">
                  <c:v>18.5</c:v>
                </c:pt>
                <c:pt idx="2">
                  <c:v>19.5</c:v>
                </c:pt>
                <c:pt idx="3">
                  <c:v>20.5</c:v>
                </c:pt>
                <c:pt idx="4">
                  <c:v>21.5</c:v>
                </c:pt>
                <c:pt idx="5">
                  <c:v>22.5</c:v>
                </c:pt>
                <c:pt idx="6">
                  <c:v>23.5</c:v>
                </c:pt>
                <c:pt idx="7">
                  <c:v>24.5</c:v>
                </c:pt>
              </c:numCache>
            </c:numRef>
          </c:xVal>
          <c:yVal>
            <c:numRef>
              <c:f>Sheet1!$B$17:$I$17</c:f>
              <c:numCache>
                <c:formatCode>0%</c:formatCode>
                <c:ptCount val="8"/>
                <c:pt idx="0">
                  <c:v>1.0539130434782609</c:v>
                </c:pt>
                <c:pt idx="1">
                  <c:v>1.1163218390804597</c:v>
                </c:pt>
                <c:pt idx="2">
                  <c:v>1.1519999999999999</c:v>
                </c:pt>
                <c:pt idx="3">
                  <c:v>1.4348387096774193</c:v>
                </c:pt>
                <c:pt idx="4">
                  <c:v>1.8344186046511628</c:v>
                </c:pt>
                <c:pt idx="5">
                  <c:v>1.9946666666666668</c:v>
                </c:pt>
                <c:pt idx="6">
                  <c:v>2.0294736842105263</c:v>
                </c:pt>
                <c:pt idx="7">
                  <c:v>4.0199999999999996</c:v>
                </c:pt>
              </c:numCache>
            </c:numRef>
          </c:yVal>
          <c:smooth val="1"/>
          <c:extLst>
            <c:ext xmlns:c16="http://schemas.microsoft.com/office/drawing/2014/chart" uri="{C3380CC4-5D6E-409C-BE32-E72D297353CC}">
              <c16:uniqueId val="{00000002-D787-416B-B14F-D9B0A8DC6507}"/>
            </c:ext>
          </c:extLst>
        </c:ser>
        <c:ser>
          <c:idx val="3"/>
          <c:order val="3"/>
          <c:tx>
            <c:strRef>
              <c:f>Sheet1!$A$18</c:f>
              <c:strCache>
                <c:ptCount val="1"/>
                <c:pt idx="0">
                  <c:v>4 TIR</c:v>
                </c:pt>
              </c:strCache>
            </c:strRef>
          </c:tx>
          <c:spPr>
            <a:ln w="19050" cap="rnd">
              <a:solidFill>
                <a:srgbClr val="82D7C6"/>
              </a:solidFill>
              <a:round/>
            </a:ln>
            <a:effectLst/>
          </c:spPr>
          <c:marker>
            <c:symbol val="circle"/>
            <c:size val="5"/>
            <c:spPr>
              <a:solidFill>
                <a:srgbClr val="82D7C6"/>
              </a:solidFill>
              <a:ln w="9525">
                <a:solidFill>
                  <a:srgbClr val="82D7C6"/>
                </a:solidFill>
              </a:ln>
              <a:effectLst/>
            </c:spPr>
          </c:marker>
          <c:xVal>
            <c:numRef>
              <c:f>Sheet1!$B$13:$I$13</c:f>
              <c:numCache>
                <c:formatCode>General</c:formatCode>
                <c:ptCount val="8"/>
                <c:pt idx="0">
                  <c:v>17.5</c:v>
                </c:pt>
                <c:pt idx="1">
                  <c:v>18.5</c:v>
                </c:pt>
                <c:pt idx="2">
                  <c:v>19.5</c:v>
                </c:pt>
                <c:pt idx="3">
                  <c:v>20.5</c:v>
                </c:pt>
                <c:pt idx="4">
                  <c:v>21.5</c:v>
                </c:pt>
                <c:pt idx="5">
                  <c:v>22.5</c:v>
                </c:pt>
                <c:pt idx="6">
                  <c:v>23.5</c:v>
                </c:pt>
                <c:pt idx="7">
                  <c:v>24.5</c:v>
                </c:pt>
              </c:numCache>
            </c:numRef>
          </c:xVal>
          <c:yVal>
            <c:numRef>
              <c:f>Sheet1!$B$18:$I$18</c:f>
              <c:numCache>
                <c:formatCode>0%</c:formatCode>
                <c:ptCount val="8"/>
                <c:pt idx="0">
                  <c:v>1.0591304347826087</c:v>
                </c:pt>
                <c:pt idx="1">
                  <c:v>1.1163218390804597</c:v>
                </c:pt>
                <c:pt idx="2">
                  <c:v>1.1479999999999999</c:v>
                </c:pt>
                <c:pt idx="3">
                  <c:v>1.4451612903225808</c:v>
                </c:pt>
                <c:pt idx="4">
                  <c:v>1.867906976744186</c:v>
                </c:pt>
                <c:pt idx="5">
                  <c:v>2.0906666666666669</c:v>
                </c:pt>
                <c:pt idx="6">
                  <c:v>2.1221052631578949</c:v>
                </c:pt>
                <c:pt idx="7">
                  <c:v>4.12</c:v>
                </c:pt>
              </c:numCache>
            </c:numRef>
          </c:yVal>
          <c:smooth val="1"/>
          <c:extLst>
            <c:ext xmlns:c16="http://schemas.microsoft.com/office/drawing/2014/chart" uri="{C3380CC4-5D6E-409C-BE32-E72D297353CC}">
              <c16:uniqueId val="{00000003-D787-416B-B14F-D9B0A8DC6507}"/>
            </c:ext>
          </c:extLst>
        </c:ser>
        <c:ser>
          <c:idx val="4"/>
          <c:order val="4"/>
          <c:tx>
            <c:strRef>
              <c:f>Sheet1!$A$19</c:f>
              <c:strCache>
                <c:ptCount val="1"/>
                <c:pt idx="0">
                  <c:v>5 TIR</c:v>
                </c:pt>
              </c:strCache>
            </c:strRef>
          </c:tx>
          <c:spPr>
            <a:ln w="19050" cap="rnd">
              <a:solidFill>
                <a:srgbClr val="61A4B4"/>
              </a:solidFill>
              <a:round/>
            </a:ln>
            <a:effectLst/>
          </c:spPr>
          <c:marker>
            <c:symbol val="circle"/>
            <c:size val="5"/>
            <c:spPr>
              <a:solidFill>
                <a:srgbClr val="61A4B4"/>
              </a:solidFill>
              <a:ln w="9525">
                <a:solidFill>
                  <a:srgbClr val="61A4B4"/>
                </a:solidFill>
              </a:ln>
              <a:effectLst/>
            </c:spPr>
          </c:marker>
          <c:xVal>
            <c:numRef>
              <c:f>Sheet1!$B$13:$I$13</c:f>
              <c:numCache>
                <c:formatCode>General</c:formatCode>
                <c:ptCount val="8"/>
                <c:pt idx="0">
                  <c:v>17.5</c:v>
                </c:pt>
                <c:pt idx="1">
                  <c:v>18.5</c:v>
                </c:pt>
                <c:pt idx="2">
                  <c:v>19.5</c:v>
                </c:pt>
                <c:pt idx="3">
                  <c:v>20.5</c:v>
                </c:pt>
                <c:pt idx="4">
                  <c:v>21.5</c:v>
                </c:pt>
                <c:pt idx="5">
                  <c:v>22.5</c:v>
                </c:pt>
                <c:pt idx="6">
                  <c:v>23.5</c:v>
                </c:pt>
                <c:pt idx="7">
                  <c:v>24.5</c:v>
                </c:pt>
              </c:numCache>
            </c:numRef>
          </c:xVal>
          <c:yVal>
            <c:numRef>
              <c:f>Sheet1!$B$19:$I$19</c:f>
              <c:numCache>
                <c:formatCode>0%</c:formatCode>
                <c:ptCount val="8"/>
                <c:pt idx="0">
                  <c:v>1.057391304347826</c:v>
                </c:pt>
                <c:pt idx="1">
                  <c:v>1.1163218390804597</c:v>
                </c:pt>
                <c:pt idx="2">
                  <c:v>1.1579999999999999</c:v>
                </c:pt>
                <c:pt idx="3">
                  <c:v>1.4632258064516128</c:v>
                </c:pt>
                <c:pt idx="4">
                  <c:v>1.893953488372093</c:v>
                </c:pt>
                <c:pt idx="5">
                  <c:v>2.1760000000000002</c:v>
                </c:pt>
                <c:pt idx="6">
                  <c:v>2.2484210526315791</c:v>
                </c:pt>
                <c:pt idx="7">
                  <c:v>4.3999999999999995</c:v>
                </c:pt>
              </c:numCache>
            </c:numRef>
          </c:yVal>
          <c:smooth val="1"/>
          <c:extLst>
            <c:ext xmlns:c16="http://schemas.microsoft.com/office/drawing/2014/chart" uri="{C3380CC4-5D6E-409C-BE32-E72D297353CC}">
              <c16:uniqueId val="{00000004-D787-416B-B14F-D9B0A8DC6507}"/>
            </c:ext>
          </c:extLst>
        </c:ser>
        <c:ser>
          <c:idx val="5"/>
          <c:order val="5"/>
          <c:tx>
            <c:strRef>
              <c:f>Sheet1!$A$20</c:f>
              <c:strCache>
                <c:ptCount val="1"/>
                <c:pt idx="0">
                  <c:v>6 TIR</c:v>
                </c:pt>
              </c:strCache>
            </c:strRef>
          </c:tx>
          <c:spPr>
            <a:ln w="19050" cap="rnd">
              <a:solidFill>
                <a:srgbClr val="00B7D3"/>
              </a:solidFill>
              <a:round/>
            </a:ln>
            <a:effectLst/>
          </c:spPr>
          <c:marker>
            <c:symbol val="circle"/>
            <c:size val="5"/>
            <c:spPr>
              <a:solidFill>
                <a:srgbClr val="00B7D3"/>
              </a:solidFill>
              <a:ln w="9525">
                <a:solidFill>
                  <a:srgbClr val="00B7D3"/>
                </a:solidFill>
              </a:ln>
              <a:effectLst/>
            </c:spPr>
          </c:marker>
          <c:xVal>
            <c:numRef>
              <c:f>Sheet1!$B$13:$I$13</c:f>
              <c:numCache>
                <c:formatCode>General</c:formatCode>
                <c:ptCount val="8"/>
                <c:pt idx="0">
                  <c:v>17.5</c:v>
                </c:pt>
                <c:pt idx="1">
                  <c:v>18.5</c:v>
                </c:pt>
                <c:pt idx="2">
                  <c:v>19.5</c:v>
                </c:pt>
                <c:pt idx="3">
                  <c:v>20.5</c:v>
                </c:pt>
                <c:pt idx="4">
                  <c:v>21.5</c:v>
                </c:pt>
                <c:pt idx="5">
                  <c:v>22.5</c:v>
                </c:pt>
                <c:pt idx="6">
                  <c:v>23.5</c:v>
                </c:pt>
                <c:pt idx="7">
                  <c:v>24.5</c:v>
                </c:pt>
              </c:numCache>
            </c:numRef>
          </c:xVal>
          <c:yVal>
            <c:numRef>
              <c:f>Sheet1!$B$20:$I$20</c:f>
              <c:numCache>
                <c:formatCode>0%</c:formatCode>
                <c:ptCount val="8"/>
                <c:pt idx="0">
                  <c:v>1.057391304347826</c:v>
                </c:pt>
                <c:pt idx="1">
                  <c:v>1.1200000000000001</c:v>
                </c:pt>
                <c:pt idx="2">
                  <c:v>1.1599999999999999</c:v>
                </c:pt>
                <c:pt idx="3">
                  <c:v>1.473548387096774</c:v>
                </c:pt>
                <c:pt idx="4">
                  <c:v>1.9609302325581395</c:v>
                </c:pt>
                <c:pt idx="5">
                  <c:v>2.2933333333333334</c:v>
                </c:pt>
                <c:pt idx="6">
                  <c:v>2.4757894736842103</c:v>
                </c:pt>
                <c:pt idx="7">
                  <c:v>4.96</c:v>
                </c:pt>
              </c:numCache>
            </c:numRef>
          </c:yVal>
          <c:smooth val="1"/>
          <c:extLst>
            <c:ext xmlns:c16="http://schemas.microsoft.com/office/drawing/2014/chart" uri="{C3380CC4-5D6E-409C-BE32-E72D297353CC}">
              <c16:uniqueId val="{00000005-D787-416B-B14F-D9B0A8DC6507}"/>
            </c:ext>
          </c:extLst>
        </c:ser>
        <c:dLbls>
          <c:showLegendKey val="0"/>
          <c:showVal val="0"/>
          <c:showCatName val="0"/>
          <c:showSerName val="0"/>
          <c:showPercent val="0"/>
          <c:showBubbleSize val="0"/>
        </c:dLbls>
        <c:axId val="1089376576"/>
        <c:axId val="1089378656"/>
      </c:scatterChart>
      <c:valAx>
        <c:axId val="1089376576"/>
        <c:scaling>
          <c:orientation val="maxMin"/>
          <c:max val="24.5"/>
          <c:min val="17.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r>
                  <a:rPr lang="en-US" sz="1050"/>
                  <a:t>Absolute Magnitude [-]</a:t>
                </a:r>
              </a:p>
            </c:rich>
          </c:tx>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089378656"/>
        <c:crosses val="autoZero"/>
        <c:crossBetween val="midCat"/>
      </c:valAx>
      <c:valAx>
        <c:axId val="1089378656"/>
        <c:scaling>
          <c:orientation val="minMax"/>
          <c:max val="5"/>
          <c:min val="1"/>
        </c:scaling>
        <c:delete val="0"/>
        <c:axPos val="r"/>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Relative performance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out"/>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08937657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FFFFFF"/>
    </a:solidFill>
    <a:ln>
      <a:noFill/>
    </a:ln>
    <a:effectLst/>
  </c:spPr>
  <c:txPr>
    <a:bodyPr/>
    <a:lstStyle/>
    <a:p>
      <a:pPr>
        <a:defRPr/>
      </a:pPr>
      <a:endParaRPr lang="en-US"/>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Spacecraft</a:t>
            </a:r>
            <a:r>
              <a:rPr lang="en-US" baseline="0"/>
              <a:t> spread apart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1 S/C</c:v>
          </c:tx>
          <c:spPr>
            <a:ln w="19050" cap="rnd">
              <a:solidFill>
                <a:srgbClr val="0066A2"/>
              </a:solidFill>
              <a:round/>
            </a:ln>
            <a:effectLst/>
          </c:spPr>
          <c:marker>
            <c:symbol val="circle"/>
            <c:size val="5"/>
            <c:spPr>
              <a:solidFill>
                <a:srgbClr val="0066A2"/>
              </a:solidFill>
              <a:ln w="9525">
                <a:solidFill>
                  <a:srgbClr val="0066A2"/>
                </a:solidFill>
              </a:ln>
              <a:effectLst/>
            </c:spPr>
          </c:marker>
          <c:xVal>
            <c:numRef>
              <c:f>Sheet3!$C$13:$N$13</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Sheet3!$C$14:$N$14</c:f>
              <c:numCache>
                <c:formatCode>0.00%</c:formatCode>
                <c:ptCount val="12"/>
                <c:pt idx="0">
                  <c:v>0.80452896774825999</c:v>
                </c:pt>
                <c:pt idx="1">
                  <c:v>0.60415645524948536</c:v>
                </c:pt>
                <c:pt idx="2">
                  <c:v>0.38476619939221646</c:v>
                </c:pt>
                <c:pt idx="3">
                  <c:v>0.22674247622782079</c:v>
                </c:pt>
                <c:pt idx="4">
                  <c:v>0.13047740417606116</c:v>
                </c:pt>
                <c:pt idx="5">
                  <c:v>7.1267522791883142E-2</c:v>
                </c:pt>
                <c:pt idx="6">
                  <c:v>3.3820213704538769E-2</c:v>
                </c:pt>
                <c:pt idx="7">
                  <c:v>1.2351730222527203E-2</c:v>
                </c:pt>
                <c:pt idx="8">
                  <c:v>4.9995098519752968E-3</c:v>
                </c:pt>
                <c:pt idx="9">
                  <c:v>2.4507401235173022E-3</c:v>
                </c:pt>
                <c:pt idx="10">
                  <c:v>1.078325654347613E-3</c:v>
                </c:pt>
                <c:pt idx="11">
                  <c:v>5.8817762964415252E-4</c:v>
                </c:pt>
              </c:numCache>
            </c:numRef>
          </c:yVal>
          <c:smooth val="1"/>
          <c:extLst>
            <c:ext xmlns:c16="http://schemas.microsoft.com/office/drawing/2014/chart" uri="{C3380CC4-5D6E-409C-BE32-E72D297353CC}">
              <c16:uniqueId val="{00000000-56BC-4425-A20C-4E9E3065DB29}"/>
            </c:ext>
          </c:extLst>
        </c:ser>
        <c:ser>
          <c:idx val="1"/>
          <c:order val="1"/>
          <c:tx>
            <c:v>2 S/C</c:v>
          </c:tx>
          <c:spPr>
            <a:ln w="19050" cap="rnd">
              <a:solidFill>
                <a:srgbClr val="00A390"/>
              </a:solidFill>
              <a:round/>
            </a:ln>
            <a:effectLst/>
          </c:spPr>
          <c:marker>
            <c:symbol val="circle"/>
            <c:size val="5"/>
            <c:spPr>
              <a:solidFill>
                <a:srgbClr val="00A390"/>
              </a:solidFill>
              <a:ln w="9525">
                <a:solidFill>
                  <a:srgbClr val="00A390"/>
                </a:solidFill>
              </a:ln>
              <a:effectLst/>
            </c:spPr>
          </c:marker>
          <c:xVal>
            <c:numRef>
              <c:f>Sheet3!$C$13:$N$13</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Sheet3!$C$15:$N$15</c:f>
              <c:numCache>
                <c:formatCode>0.00%</c:formatCode>
                <c:ptCount val="12"/>
                <c:pt idx="0">
                  <c:v>0.99764728948142334</c:v>
                </c:pt>
                <c:pt idx="1">
                  <c:v>0.83883932947750217</c:v>
                </c:pt>
                <c:pt idx="2">
                  <c:v>0.56788550142142924</c:v>
                </c:pt>
                <c:pt idx="3">
                  <c:v>0.35045583766297422</c:v>
                </c:pt>
                <c:pt idx="4">
                  <c:v>0.2130183315361239</c:v>
                </c:pt>
                <c:pt idx="5">
                  <c:v>0.12479168708950103</c:v>
                </c:pt>
                <c:pt idx="6">
                  <c:v>6.4405450446034698E-2</c:v>
                </c:pt>
                <c:pt idx="7">
                  <c:v>2.4409371630232331E-2</c:v>
                </c:pt>
                <c:pt idx="8">
                  <c:v>9.9009900990099011E-3</c:v>
                </c:pt>
                <c:pt idx="9">
                  <c:v>4.8034506420939127E-3</c:v>
                </c:pt>
                <c:pt idx="10">
                  <c:v>2.0586217037545339E-3</c:v>
                </c:pt>
                <c:pt idx="11">
                  <c:v>1.078325654347613E-3</c:v>
                </c:pt>
              </c:numCache>
            </c:numRef>
          </c:yVal>
          <c:smooth val="1"/>
          <c:extLst>
            <c:ext xmlns:c16="http://schemas.microsoft.com/office/drawing/2014/chart" uri="{C3380CC4-5D6E-409C-BE32-E72D297353CC}">
              <c16:uniqueId val="{00000001-56BC-4425-A20C-4E9E3065DB29}"/>
            </c:ext>
          </c:extLst>
        </c:ser>
        <c:ser>
          <c:idx val="2"/>
          <c:order val="2"/>
          <c:tx>
            <c:v>3 S/C</c:v>
          </c:tx>
          <c:spPr>
            <a:ln w="19050" cap="rnd">
              <a:solidFill>
                <a:srgbClr val="007188"/>
              </a:solidFill>
              <a:round/>
            </a:ln>
            <a:effectLst/>
          </c:spPr>
          <c:marker>
            <c:symbol val="circle"/>
            <c:size val="5"/>
            <c:spPr>
              <a:solidFill>
                <a:srgbClr val="0066A2"/>
              </a:solidFill>
              <a:ln w="9525">
                <a:solidFill>
                  <a:srgbClr val="007188"/>
                </a:solidFill>
              </a:ln>
              <a:effectLst/>
            </c:spPr>
          </c:marker>
          <c:xVal>
            <c:numRef>
              <c:f>Sheet3!$C$13:$N$13</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Sheet3!$C$16:$N$16</c:f>
              <c:numCache>
                <c:formatCode>0.00%</c:formatCode>
                <c:ptCount val="12"/>
                <c:pt idx="0">
                  <c:v>0.99901970395059303</c:v>
                </c:pt>
                <c:pt idx="1">
                  <c:v>0.90471522399764726</c:v>
                </c:pt>
                <c:pt idx="2">
                  <c:v>0.63866287618860895</c:v>
                </c:pt>
                <c:pt idx="3">
                  <c:v>0.40584256445446526</c:v>
                </c:pt>
                <c:pt idx="4">
                  <c:v>0.25840603862366435</c:v>
                </c:pt>
                <c:pt idx="5">
                  <c:v>0.1622389961768454</c:v>
                </c:pt>
                <c:pt idx="6">
                  <c:v>9.401039113812372E-2</c:v>
                </c:pt>
                <c:pt idx="7">
                  <c:v>3.5780805803352612E-2</c:v>
                </c:pt>
                <c:pt idx="8">
                  <c:v>1.5194588765807274E-2</c:v>
                </c:pt>
                <c:pt idx="9">
                  <c:v>6.9601019507891382E-3</c:v>
                </c:pt>
                <c:pt idx="10">
                  <c:v>3.2349769630428391E-3</c:v>
                </c:pt>
                <c:pt idx="11">
                  <c:v>1.3724144691696892E-3</c:v>
                </c:pt>
              </c:numCache>
            </c:numRef>
          </c:yVal>
          <c:smooth val="1"/>
          <c:extLst>
            <c:ext xmlns:c16="http://schemas.microsoft.com/office/drawing/2014/chart" uri="{C3380CC4-5D6E-409C-BE32-E72D297353CC}">
              <c16:uniqueId val="{00000002-56BC-4425-A20C-4E9E3065DB29}"/>
            </c:ext>
          </c:extLst>
        </c:ser>
        <c:ser>
          <c:idx val="3"/>
          <c:order val="3"/>
          <c:tx>
            <c:v>4 S/C</c:v>
          </c:tx>
          <c:spPr>
            <a:ln w="19050" cap="rnd">
              <a:solidFill>
                <a:srgbClr val="82D7C6"/>
              </a:solidFill>
              <a:round/>
            </a:ln>
            <a:effectLst/>
          </c:spPr>
          <c:marker>
            <c:symbol val="circle"/>
            <c:size val="5"/>
            <c:spPr>
              <a:solidFill>
                <a:srgbClr val="82D7C6"/>
              </a:solidFill>
              <a:ln w="9525">
                <a:solidFill>
                  <a:srgbClr val="82D7C6"/>
                </a:solidFill>
              </a:ln>
              <a:effectLst/>
            </c:spPr>
          </c:marker>
          <c:xVal>
            <c:numRef>
              <c:f>Sheet3!$C$13:$N$13</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Sheet3!$C$17:$N$17</c:f>
              <c:numCache>
                <c:formatCode>0.00%</c:formatCode>
                <c:ptCount val="12"/>
                <c:pt idx="0">
                  <c:v>0.99843152632094889</c:v>
                </c:pt>
                <c:pt idx="1">
                  <c:v>0.89883344770120577</c:v>
                </c:pt>
                <c:pt idx="2">
                  <c:v>0.67375747475737668</c:v>
                </c:pt>
                <c:pt idx="3">
                  <c:v>0.43378100186256252</c:v>
                </c:pt>
                <c:pt idx="4">
                  <c:v>0.28085481815508284</c:v>
                </c:pt>
                <c:pt idx="5">
                  <c:v>0.18204097637486522</c:v>
                </c:pt>
                <c:pt idx="6">
                  <c:v>0.11342025291638075</c:v>
                </c:pt>
                <c:pt idx="7">
                  <c:v>4.8328595235761197E-2</c:v>
                </c:pt>
                <c:pt idx="8">
                  <c:v>1.9703950593079111E-2</c:v>
                </c:pt>
                <c:pt idx="9">
                  <c:v>9.5088716792471328E-3</c:v>
                </c:pt>
                <c:pt idx="10">
                  <c:v>4.0192138025683753E-3</c:v>
                </c:pt>
                <c:pt idx="11">
                  <c:v>2.0586217037545339E-3</c:v>
                </c:pt>
              </c:numCache>
            </c:numRef>
          </c:yVal>
          <c:smooth val="1"/>
          <c:extLst>
            <c:ext xmlns:c16="http://schemas.microsoft.com/office/drawing/2014/chart" uri="{C3380CC4-5D6E-409C-BE32-E72D297353CC}">
              <c16:uniqueId val="{00000003-56BC-4425-A20C-4E9E3065DB29}"/>
            </c:ext>
          </c:extLst>
        </c:ser>
        <c:ser>
          <c:idx val="4"/>
          <c:order val="4"/>
          <c:tx>
            <c:v>5 S/C</c:v>
          </c:tx>
          <c:spPr>
            <a:ln w="19050" cap="rnd">
              <a:solidFill>
                <a:srgbClr val="61A4B4"/>
              </a:solidFill>
              <a:round/>
            </a:ln>
            <a:effectLst/>
          </c:spPr>
          <c:marker>
            <c:symbol val="circle"/>
            <c:size val="5"/>
            <c:spPr>
              <a:solidFill>
                <a:srgbClr val="61A4B4"/>
              </a:solidFill>
              <a:ln w="9525">
                <a:solidFill>
                  <a:srgbClr val="61A4B4"/>
                </a:solidFill>
              </a:ln>
              <a:effectLst/>
            </c:spPr>
          </c:marker>
          <c:xVal>
            <c:numRef>
              <c:f>Sheet3!$C$13:$N$13</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Sheet3!$C$18:$N$18</c:f>
              <c:numCache>
                <c:formatCode>0.00%</c:formatCode>
                <c:ptCount val="12"/>
                <c:pt idx="0">
                  <c:v>1</c:v>
                </c:pt>
                <c:pt idx="1">
                  <c:v>0.93530046073914319</c:v>
                </c:pt>
                <c:pt idx="2">
                  <c:v>0.6965003431036173</c:v>
                </c:pt>
                <c:pt idx="3">
                  <c:v>0.45181844917164982</c:v>
                </c:pt>
                <c:pt idx="4">
                  <c:v>0.29487305166160183</c:v>
                </c:pt>
                <c:pt idx="5">
                  <c:v>0.19331438094304479</c:v>
                </c:pt>
                <c:pt idx="6">
                  <c:v>0.12636016076855211</c:v>
                </c:pt>
                <c:pt idx="7">
                  <c:v>5.9307910989118716E-2</c:v>
                </c:pt>
                <c:pt idx="8">
                  <c:v>2.5389667679639252E-2</c:v>
                </c:pt>
                <c:pt idx="9">
                  <c:v>1.1861582197823742E-2</c:v>
                </c:pt>
                <c:pt idx="10">
                  <c:v>4.9995098519752968E-3</c:v>
                </c:pt>
                <c:pt idx="11">
                  <c:v>2.3527105185766101E-3</c:v>
                </c:pt>
              </c:numCache>
            </c:numRef>
          </c:yVal>
          <c:smooth val="1"/>
          <c:extLst>
            <c:ext xmlns:c16="http://schemas.microsoft.com/office/drawing/2014/chart" uri="{C3380CC4-5D6E-409C-BE32-E72D297353CC}">
              <c16:uniqueId val="{00000004-56BC-4425-A20C-4E9E3065DB29}"/>
            </c:ext>
          </c:extLst>
        </c:ser>
        <c:dLbls>
          <c:showLegendKey val="0"/>
          <c:showVal val="0"/>
          <c:showCatName val="0"/>
          <c:showSerName val="0"/>
          <c:showPercent val="0"/>
          <c:showBubbleSize val="0"/>
        </c:dLbls>
        <c:axId val="1044105104"/>
        <c:axId val="1044104272"/>
      </c:scatterChart>
      <c:valAx>
        <c:axId val="1044105104"/>
        <c:scaling>
          <c:orientation val="minMax"/>
          <c:max val="25"/>
          <c:min val="1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Absolute Magnitude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0"/>
          <a:lstStyle/>
          <a:p>
            <a:pPr>
              <a:defRPr sz="1000" b="0" i="0" u="none" strike="noStrike" kern="1200" baseline="0">
                <a:solidFill>
                  <a:schemeClr val="tx1">
                    <a:lumMod val="65000"/>
                    <a:lumOff val="35000"/>
                  </a:schemeClr>
                </a:solidFill>
                <a:latin typeface="+mn-lt"/>
                <a:ea typeface="+mn-ea"/>
                <a:cs typeface="+mn-cs"/>
              </a:defRPr>
            </a:pPr>
            <a:endParaRPr lang="en-US"/>
          </a:p>
        </c:txPr>
        <c:crossAx val="1044104272"/>
        <c:crosses val="autoZero"/>
        <c:crossBetween val="midCat"/>
      </c:valAx>
      <c:valAx>
        <c:axId val="1044104272"/>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Coverage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04410510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FFFFFF"/>
    </a:solidFill>
    <a:ln>
      <a:noFill/>
    </a:ln>
    <a:effectLst/>
  </c:spPr>
  <c:txPr>
    <a:bodyPr/>
    <a:lstStyle/>
    <a:p>
      <a:pPr>
        <a:defRPr/>
      </a:pPr>
      <a:endParaRPr lang="en-US"/>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Spacecraft</a:t>
            </a:r>
            <a:r>
              <a:rPr lang="en-US" baseline="0"/>
              <a:t> together</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1 S/C</c:v>
          </c:tx>
          <c:spPr>
            <a:ln w="19050" cap="rnd">
              <a:solidFill>
                <a:srgbClr val="007188"/>
              </a:solidFill>
              <a:round/>
            </a:ln>
            <a:effectLst/>
          </c:spPr>
          <c:marker>
            <c:symbol val="circle"/>
            <c:size val="5"/>
            <c:spPr>
              <a:solidFill>
                <a:srgbClr val="007188"/>
              </a:solidFill>
              <a:ln w="9525">
                <a:solidFill>
                  <a:srgbClr val="007188"/>
                </a:solidFill>
              </a:ln>
              <a:effectLst/>
            </c:spPr>
          </c:marker>
          <c:xVal>
            <c:numRef>
              <c:f>Sheet3!$C$20:$N$20</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Sheet3!$C$21:$N$21</c:f>
              <c:numCache>
                <c:formatCode>0.00%</c:formatCode>
                <c:ptCount val="12"/>
                <c:pt idx="0">
                  <c:v>0.80394079011861586</c:v>
                </c:pt>
                <c:pt idx="1">
                  <c:v>0.60513675129889222</c:v>
                </c:pt>
                <c:pt idx="2">
                  <c:v>0.38476619939221646</c:v>
                </c:pt>
                <c:pt idx="3">
                  <c:v>0.22615429859817665</c:v>
                </c:pt>
                <c:pt idx="4">
                  <c:v>0.13047740417606116</c:v>
                </c:pt>
                <c:pt idx="5">
                  <c:v>7.1365552396823836E-2</c:v>
                </c:pt>
                <c:pt idx="6">
                  <c:v>3.3624154494657388E-2</c:v>
                </c:pt>
                <c:pt idx="7">
                  <c:v>1.2057641407705127E-2</c:v>
                </c:pt>
                <c:pt idx="8">
                  <c:v>5.3916282717380651E-3</c:v>
                </c:pt>
                <c:pt idx="9">
                  <c:v>2.3527105185766101E-3</c:v>
                </c:pt>
                <c:pt idx="10">
                  <c:v>1.078325654347613E-3</c:v>
                </c:pt>
                <c:pt idx="11">
                  <c:v>4.9014802470346045E-4</c:v>
                </c:pt>
              </c:numCache>
            </c:numRef>
          </c:yVal>
          <c:smooth val="1"/>
          <c:extLst>
            <c:ext xmlns:c16="http://schemas.microsoft.com/office/drawing/2014/chart" uri="{C3380CC4-5D6E-409C-BE32-E72D297353CC}">
              <c16:uniqueId val="{00000000-60AE-43D7-B2F9-4B3414C14441}"/>
            </c:ext>
          </c:extLst>
        </c:ser>
        <c:ser>
          <c:idx val="1"/>
          <c:order val="1"/>
          <c:tx>
            <c:v>2 S/C</c:v>
          </c:tx>
          <c:spPr>
            <a:ln w="19050" cap="rnd">
              <a:solidFill>
                <a:srgbClr val="00A390"/>
              </a:solidFill>
              <a:round/>
            </a:ln>
            <a:effectLst/>
          </c:spPr>
          <c:marker>
            <c:symbol val="circle"/>
            <c:size val="5"/>
            <c:spPr>
              <a:solidFill>
                <a:srgbClr val="00A390"/>
              </a:solidFill>
              <a:ln w="9525">
                <a:solidFill>
                  <a:srgbClr val="00A390"/>
                </a:solidFill>
              </a:ln>
              <a:effectLst/>
            </c:spPr>
          </c:marker>
          <c:xVal>
            <c:numRef>
              <c:f>Sheet3!$C$20:$N$20</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Sheet3!$C$22:$N$22</c:f>
              <c:numCache>
                <c:formatCode>0.00%</c:formatCode>
                <c:ptCount val="12"/>
                <c:pt idx="0">
                  <c:v>0.81933143809430453</c:v>
                </c:pt>
                <c:pt idx="1">
                  <c:v>0.62258602097833549</c:v>
                </c:pt>
                <c:pt idx="2">
                  <c:v>0.39731398882462504</c:v>
                </c:pt>
                <c:pt idx="3">
                  <c:v>0.23507499264777962</c:v>
                </c:pt>
                <c:pt idx="4">
                  <c:v>0.1363591804725027</c:v>
                </c:pt>
                <c:pt idx="5">
                  <c:v>7.5580825409273605E-2</c:v>
                </c:pt>
                <c:pt idx="6">
                  <c:v>3.666307224781884E-2</c:v>
                </c:pt>
                <c:pt idx="7">
                  <c:v>1.3724144691696893E-2</c:v>
                </c:pt>
                <c:pt idx="8">
                  <c:v>6.1758651112636016E-3</c:v>
                </c:pt>
                <c:pt idx="9">
                  <c:v>2.9408881482207625E-3</c:v>
                </c:pt>
                <c:pt idx="10">
                  <c:v>1.3724144691696892E-3</c:v>
                </c:pt>
                <c:pt idx="11">
                  <c:v>7.8423683952553666E-4</c:v>
                </c:pt>
              </c:numCache>
            </c:numRef>
          </c:yVal>
          <c:smooth val="1"/>
          <c:extLst>
            <c:ext xmlns:c16="http://schemas.microsoft.com/office/drawing/2014/chart" uri="{C3380CC4-5D6E-409C-BE32-E72D297353CC}">
              <c16:uniqueId val="{00000001-60AE-43D7-B2F9-4B3414C14441}"/>
            </c:ext>
          </c:extLst>
        </c:ser>
        <c:ser>
          <c:idx val="2"/>
          <c:order val="2"/>
          <c:tx>
            <c:v>3 S/C</c:v>
          </c:tx>
          <c:spPr>
            <a:ln w="19050" cap="rnd">
              <a:solidFill>
                <a:srgbClr val="0066A2"/>
              </a:solidFill>
              <a:round/>
            </a:ln>
            <a:effectLst/>
          </c:spPr>
          <c:marker>
            <c:symbol val="circle"/>
            <c:size val="5"/>
            <c:spPr>
              <a:solidFill>
                <a:srgbClr val="0066A2"/>
              </a:solidFill>
              <a:ln w="9525">
                <a:solidFill>
                  <a:srgbClr val="0066A2"/>
                </a:solidFill>
              </a:ln>
              <a:effectLst/>
            </c:spPr>
          </c:marker>
          <c:xVal>
            <c:numRef>
              <c:f>Sheet3!$C$20:$N$20</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Sheet3!$C$23:$N$23</c:f>
              <c:numCache>
                <c:formatCode>0.00%</c:formatCode>
                <c:ptCount val="12"/>
                <c:pt idx="0">
                  <c:v>0.83560435251445941</c:v>
                </c:pt>
                <c:pt idx="1">
                  <c:v>0.63925105381825309</c:v>
                </c:pt>
                <c:pt idx="2">
                  <c:v>0.41064601509655918</c:v>
                </c:pt>
                <c:pt idx="3">
                  <c:v>0.24428977551220468</c:v>
                </c:pt>
                <c:pt idx="4">
                  <c:v>0.14253504558376628</c:v>
                </c:pt>
                <c:pt idx="5">
                  <c:v>7.9698068816782666E-2</c:v>
                </c:pt>
                <c:pt idx="6">
                  <c:v>3.9603960396039604E-2</c:v>
                </c:pt>
                <c:pt idx="7">
                  <c:v>1.5488677580629349E-2</c:v>
                </c:pt>
                <c:pt idx="8">
                  <c:v>7.1561611606705223E-3</c:v>
                </c:pt>
                <c:pt idx="9">
                  <c:v>3.6270953828056074E-3</c:v>
                </c:pt>
                <c:pt idx="10">
                  <c:v>1.7645328889324577E-3</c:v>
                </c:pt>
                <c:pt idx="11">
                  <c:v>9.802960494069209E-4</c:v>
                </c:pt>
              </c:numCache>
            </c:numRef>
          </c:yVal>
          <c:smooth val="1"/>
          <c:extLst>
            <c:ext xmlns:c16="http://schemas.microsoft.com/office/drawing/2014/chart" uri="{C3380CC4-5D6E-409C-BE32-E72D297353CC}">
              <c16:uniqueId val="{00000002-60AE-43D7-B2F9-4B3414C14441}"/>
            </c:ext>
          </c:extLst>
        </c:ser>
        <c:ser>
          <c:idx val="3"/>
          <c:order val="3"/>
          <c:tx>
            <c:v>4 S/C</c:v>
          </c:tx>
          <c:spPr>
            <a:ln w="19050" cap="rnd">
              <a:solidFill>
                <a:srgbClr val="82D7C6"/>
              </a:solidFill>
              <a:round/>
            </a:ln>
            <a:effectLst/>
          </c:spPr>
          <c:marker>
            <c:symbol val="circle"/>
            <c:size val="5"/>
            <c:spPr>
              <a:solidFill>
                <a:srgbClr val="82D7C6"/>
              </a:solidFill>
              <a:ln w="9525">
                <a:solidFill>
                  <a:srgbClr val="82D7C6"/>
                </a:solidFill>
              </a:ln>
              <a:effectLst/>
            </c:spPr>
          </c:marker>
          <c:xVal>
            <c:numRef>
              <c:f>Sheet3!$C$20:$N$20</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Sheet3!$C$24:$N$24</c:f>
              <c:numCache>
                <c:formatCode>0.00%</c:formatCode>
                <c:ptCount val="12"/>
                <c:pt idx="0">
                  <c:v>0.85079894128026667</c:v>
                </c:pt>
                <c:pt idx="1">
                  <c:v>0.65581805705323004</c:v>
                </c:pt>
                <c:pt idx="2">
                  <c:v>0.42280168610920499</c:v>
                </c:pt>
                <c:pt idx="3">
                  <c:v>0.25232820311734144</c:v>
                </c:pt>
                <c:pt idx="4">
                  <c:v>0.14822076267032644</c:v>
                </c:pt>
                <c:pt idx="5">
                  <c:v>8.3619253014410352E-2</c:v>
                </c:pt>
                <c:pt idx="6">
                  <c:v>4.2740907754141751E-2</c:v>
                </c:pt>
                <c:pt idx="7">
                  <c:v>1.7155180864621117E-2</c:v>
                </c:pt>
                <c:pt idx="8">
                  <c:v>8.0384276051367505E-3</c:v>
                </c:pt>
                <c:pt idx="9">
                  <c:v>4.2152730124497603E-3</c:v>
                </c:pt>
                <c:pt idx="10">
                  <c:v>2.3527105185766101E-3</c:v>
                </c:pt>
                <c:pt idx="11">
                  <c:v>1.176355259288305E-3</c:v>
                </c:pt>
              </c:numCache>
            </c:numRef>
          </c:yVal>
          <c:smooth val="1"/>
          <c:extLst>
            <c:ext xmlns:c16="http://schemas.microsoft.com/office/drawing/2014/chart" uri="{C3380CC4-5D6E-409C-BE32-E72D297353CC}">
              <c16:uniqueId val="{00000003-60AE-43D7-B2F9-4B3414C14441}"/>
            </c:ext>
          </c:extLst>
        </c:ser>
        <c:ser>
          <c:idx val="4"/>
          <c:order val="4"/>
          <c:tx>
            <c:v>5 S/C</c:v>
          </c:tx>
          <c:spPr>
            <a:ln w="19050" cap="rnd">
              <a:solidFill>
                <a:srgbClr val="61A4B4"/>
              </a:solidFill>
              <a:round/>
            </a:ln>
            <a:effectLst/>
          </c:spPr>
          <c:marker>
            <c:symbol val="circle"/>
            <c:size val="5"/>
            <c:spPr>
              <a:solidFill>
                <a:srgbClr val="61A4B4"/>
              </a:solidFill>
              <a:ln w="9525">
                <a:solidFill>
                  <a:srgbClr val="61A4B4"/>
                </a:solidFill>
              </a:ln>
              <a:effectLst/>
            </c:spPr>
          </c:marker>
          <c:xVal>
            <c:numRef>
              <c:f>Sheet3!$C$20:$N$20</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Sheet3!$C$25:$N$25</c:f>
              <c:numCache>
                <c:formatCode>0.00%</c:formatCode>
                <c:ptCount val="12"/>
                <c:pt idx="0">
                  <c:v>0.86413096755220076</c:v>
                </c:pt>
                <c:pt idx="1">
                  <c:v>0.67022840897951186</c:v>
                </c:pt>
                <c:pt idx="2">
                  <c:v>0.4350553867267915</c:v>
                </c:pt>
                <c:pt idx="3">
                  <c:v>0.26036663072247818</c:v>
                </c:pt>
                <c:pt idx="4">
                  <c:v>0.15390647975688657</c:v>
                </c:pt>
                <c:pt idx="5">
                  <c:v>8.7834526026860107E-2</c:v>
                </c:pt>
                <c:pt idx="6">
                  <c:v>4.5779825507303203E-2</c:v>
                </c:pt>
                <c:pt idx="7">
                  <c:v>1.8625624938731496E-2</c:v>
                </c:pt>
                <c:pt idx="8">
                  <c:v>9.1167532594843646E-3</c:v>
                </c:pt>
                <c:pt idx="9">
                  <c:v>4.9995098519752968E-3</c:v>
                </c:pt>
                <c:pt idx="10">
                  <c:v>2.6467993333986863E-3</c:v>
                </c:pt>
                <c:pt idx="11">
                  <c:v>1.5684736790510733E-3</c:v>
                </c:pt>
              </c:numCache>
            </c:numRef>
          </c:yVal>
          <c:smooth val="1"/>
          <c:extLst>
            <c:ext xmlns:c16="http://schemas.microsoft.com/office/drawing/2014/chart" uri="{C3380CC4-5D6E-409C-BE32-E72D297353CC}">
              <c16:uniqueId val="{00000004-60AE-43D7-B2F9-4B3414C14441}"/>
            </c:ext>
          </c:extLst>
        </c:ser>
        <c:dLbls>
          <c:showLegendKey val="0"/>
          <c:showVal val="0"/>
          <c:showCatName val="0"/>
          <c:showSerName val="0"/>
          <c:showPercent val="0"/>
          <c:showBubbleSize val="0"/>
        </c:dLbls>
        <c:axId val="1758362336"/>
        <c:axId val="1758366912"/>
      </c:scatterChart>
      <c:valAx>
        <c:axId val="1758362336"/>
        <c:scaling>
          <c:orientation val="minMax"/>
          <c:max val="25"/>
          <c:min val="1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Absolute Magnitude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758366912"/>
        <c:crosses val="autoZero"/>
        <c:crossBetween val="midCat"/>
      </c:valAx>
      <c:valAx>
        <c:axId val="1758366912"/>
        <c:scaling>
          <c:orientation val="minMax"/>
          <c:min val="0"/>
        </c:scaling>
        <c:delete val="1"/>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crossAx val="175836233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FFFFFF"/>
    </a:solidFill>
    <a:ln>
      <a:noFill/>
    </a:ln>
    <a:effectLst/>
  </c:spPr>
  <c:txPr>
    <a:bodyPr/>
    <a:lstStyle/>
    <a:p>
      <a:pPr>
        <a:defRPr/>
      </a:pPr>
      <a:endParaRPr lang="en-US"/>
    </a:p>
  </c:txPr>
  <c:externalData r:id="rId3">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2 S/C</c:v>
          </c:tx>
          <c:spPr>
            <a:ln w="25400" cap="rnd">
              <a:noFill/>
              <a:round/>
            </a:ln>
            <a:effectLst/>
          </c:spPr>
          <c:marker>
            <c:symbol val="circle"/>
            <c:size val="5"/>
            <c:spPr>
              <a:solidFill>
                <a:schemeClr val="accent1"/>
              </a:solidFill>
              <a:ln w="9525">
                <a:solidFill>
                  <a:schemeClr val="accent1"/>
                </a:solidFill>
              </a:ln>
              <a:effectLst/>
            </c:spPr>
          </c:marker>
          <c:xVal>
            <c:numRef>
              <c:f>ecc_cov!$C$2:$C$151</c:f>
              <c:numCache>
                <c:formatCode>General</c:formatCode>
                <c:ptCount val="150"/>
                <c:pt idx="0">
                  <c:v>7.3571218507989394E-2</c:v>
                </c:pt>
                <c:pt idx="1">
                  <c:v>7.3587556775479498E-2</c:v>
                </c:pt>
                <c:pt idx="2">
                  <c:v>7.3522203705518999E-2</c:v>
                </c:pt>
                <c:pt idx="3">
                  <c:v>7.3522203705518999E-2</c:v>
                </c:pt>
                <c:pt idx="4">
                  <c:v>7.34731889030487E-2</c:v>
                </c:pt>
                <c:pt idx="5">
                  <c:v>7.3546711106754203E-2</c:v>
                </c:pt>
                <c:pt idx="6">
                  <c:v>7.3456850635558596E-2</c:v>
                </c:pt>
                <c:pt idx="7">
                  <c:v>7.3440512368068395E-2</c:v>
                </c:pt>
                <c:pt idx="8">
                  <c:v>7.34078358330882E-2</c:v>
                </c:pt>
                <c:pt idx="9">
                  <c:v>7.3358821030617902E-2</c:v>
                </c:pt>
                <c:pt idx="10">
                  <c:v>7.3170930954481503E-2</c:v>
                </c:pt>
                <c:pt idx="11">
                  <c:v>7.2885011273404507E-2</c:v>
                </c:pt>
                <c:pt idx="12">
                  <c:v>7.2280495376270307E-2</c:v>
                </c:pt>
                <c:pt idx="13">
                  <c:v>7.1218507989412802E-2</c:v>
                </c:pt>
                <c:pt idx="14">
                  <c:v>6.6496748684769402E-2</c:v>
                </c:pt>
                <c:pt idx="15">
                  <c:v>7.3424174100578304E-2</c:v>
                </c:pt>
                <c:pt idx="16">
                  <c:v>7.3391497565598096E-2</c:v>
                </c:pt>
                <c:pt idx="17">
                  <c:v>7.3440512368068395E-2</c:v>
                </c:pt>
                <c:pt idx="18">
                  <c:v>7.3416004966833301E-2</c:v>
                </c:pt>
                <c:pt idx="19">
                  <c:v>7.3317975361892607E-2</c:v>
                </c:pt>
                <c:pt idx="20">
                  <c:v>7.3268960559422197E-2</c:v>
                </c:pt>
                <c:pt idx="21">
                  <c:v>7.3179100088226604E-2</c:v>
                </c:pt>
                <c:pt idx="22">
                  <c:v>7.2983040878345201E-2</c:v>
                </c:pt>
                <c:pt idx="23">
                  <c:v>7.2852334738424299E-2</c:v>
                </c:pt>
                <c:pt idx="24">
                  <c:v>7.2648106394797796E-2</c:v>
                </c:pt>
                <c:pt idx="25">
                  <c:v>7.2231480573799897E-2</c:v>
                </c:pt>
                <c:pt idx="26">
                  <c:v>7.1700486880371103E-2</c:v>
                </c:pt>
                <c:pt idx="27">
                  <c:v>7.06548377610038E-2</c:v>
                </c:pt>
                <c:pt idx="28">
                  <c:v>6.7305492925530105E-2</c:v>
                </c:pt>
                <c:pt idx="29">
                  <c:v>5.5729830408783397E-2</c:v>
                </c:pt>
                <c:pt idx="30">
                  <c:v>7.2885011273404507E-2</c:v>
                </c:pt>
                <c:pt idx="31">
                  <c:v>7.2868673005914403E-2</c:v>
                </c:pt>
                <c:pt idx="32">
                  <c:v>7.2835996470934194E-2</c:v>
                </c:pt>
                <c:pt idx="33">
                  <c:v>7.2786981668463799E-2</c:v>
                </c:pt>
                <c:pt idx="34">
                  <c:v>7.2623598993562702E-2</c:v>
                </c:pt>
                <c:pt idx="35">
                  <c:v>7.2517400254876893E-2</c:v>
                </c:pt>
                <c:pt idx="36">
                  <c:v>7.2452047184916504E-2</c:v>
                </c:pt>
                <c:pt idx="37">
                  <c:v>7.2190634905074602E-2</c:v>
                </c:pt>
                <c:pt idx="38">
                  <c:v>7.1896546090252506E-2</c:v>
                </c:pt>
                <c:pt idx="39">
                  <c:v>7.1561611606705197E-2</c:v>
                </c:pt>
                <c:pt idx="40">
                  <c:v>7.1210338855667701E-2</c:v>
                </c:pt>
                <c:pt idx="41">
                  <c:v>7.0311734143711294E-2</c:v>
                </c:pt>
                <c:pt idx="42">
                  <c:v>6.7967192758879802E-2</c:v>
                </c:pt>
                <c:pt idx="43">
                  <c:v>6.2714439760807705E-2</c:v>
                </c:pt>
                <c:pt idx="44">
                  <c:v>4.4268535764467501E-2</c:v>
                </c:pt>
                <c:pt idx="45">
                  <c:v>7.2492892853641799E-2</c:v>
                </c:pt>
                <c:pt idx="46">
                  <c:v>7.2394863248701105E-2</c:v>
                </c:pt>
                <c:pt idx="47">
                  <c:v>7.2329510178740605E-2</c:v>
                </c:pt>
                <c:pt idx="48">
                  <c:v>7.2206973172564706E-2</c:v>
                </c:pt>
                <c:pt idx="49">
                  <c:v>7.20599287651537E-2</c:v>
                </c:pt>
                <c:pt idx="50">
                  <c:v>7.1790347351566794E-2</c:v>
                </c:pt>
                <c:pt idx="51">
                  <c:v>7.1561611606705197E-2</c:v>
                </c:pt>
                <c:pt idx="52">
                  <c:v>7.1300199326863295E-2</c:v>
                </c:pt>
                <c:pt idx="53">
                  <c:v>7.0932588308335695E-2</c:v>
                </c:pt>
                <c:pt idx="54">
                  <c:v>7.0638499493513696E-2</c:v>
                </c:pt>
                <c:pt idx="55">
                  <c:v>7.0107505800084902E-2</c:v>
                </c:pt>
                <c:pt idx="56">
                  <c:v>6.8342972911152503E-2</c:v>
                </c:pt>
                <c:pt idx="57">
                  <c:v>6.5353069960461294E-2</c:v>
                </c:pt>
                <c:pt idx="58">
                  <c:v>5.7698591641342299E-2</c:v>
                </c:pt>
                <c:pt idx="59">
                  <c:v>3.3134006469953903E-2</c:v>
                </c:pt>
                <c:pt idx="60">
                  <c:v>7.1774009084076704E-2</c:v>
                </c:pt>
                <c:pt idx="61">
                  <c:v>7.1643302944155801E-2</c:v>
                </c:pt>
                <c:pt idx="62">
                  <c:v>7.1610626409175496E-2</c:v>
                </c:pt>
                <c:pt idx="63">
                  <c:v>7.1488089402999694E-2</c:v>
                </c:pt>
                <c:pt idx="64">
                  <c:v>7.1300199326863295E-2</c:v>
                </c:pt>
                <c:pt idx="65">
                  <c:v>7.1120478384472094E-2</c:v>
                </c:pt>
                <c:pt idx="66">
                  <c:v>7.0859066104630206E-2</c:v>
                </c:pt>
                <c:pt idx="67">
                  <c:v>7.0417932882397102E-2</c:v>
                </c:pt>
                <c:pt idx="68">
                  <c:v>7.0123844067575006E-2</c:v>
                </c:pt>
                <c:pt idx="69">
                  <c:v>6.9494820769205601E-2</c:v>
                </c:pt>
                <c:pt idx="70">
                  <c:v>6.8702414795935002E-2</c:v>
                </c:pt>
                <c:pt idx="71">
                  <c:v>6.6398719079828694E-2</c:v>
                </c:pt>
                <c:pt idx="72">
                  <c:v>6.23795052772603E-2</c:v>
                </c:pt>
                <c:pt idx="73">
                  <c:v>5.2609221318171397E-2</c:v>
                </c:pt>
                <c:pt idx="74">
                  <c:v>2.3486259517040801E-2</c:v>
                </c:pt>
                <c:pt idx="75">
                  <c:v>7.1079632715746799E-2</c:v>
                </c:pt>
                <c:pt idx="76">
                  <c:v>7.1128647518217097E-2</c:v>
                </c:pt>
                <c:pt idx="77">
                  <c:v>7.0940757442080796E-2</c:v>
                </c:pt>
                <c:pt idx="78">
                  <c:v>7.0826389569649997E-2</c:v>
                </c:pt>
                <c:pt idx="79">
                  <c:v>7.0507793353592696E-2</c:v>
                </c:pt>
                <c:pt idx="80">
                  <c:v>7.0279057608731099E-2</c:v>
                </c:pt>
                <c:pt idx="81">
                  <c:v>6.9878770055223305E-2</c:v>
                </c:pt>
                <c:pt idx="82">
                  <c:v>6.9494820769205601E-2</c:v>
                </c:pt>
                <c:pt idx="83">
                  <c:v>6.88821357383263E-2</c:v>
                </c:pt>
                <c:pt idx="84">
                  <c:v>6.8163251968761204E-2</c:v>
                </c:pt>
                <c:pt idx="85">
                  <c:v>6.7321831193020196E-2</c:v>
                </c:pt>
                <c:pt idx="86">
                  <c:v>6.4585171388425899E-2</c:v>
                </c:pt>
                <c:pt idx="87">
                  <c:v>5.9356925791589001E-2</c:v>
                </c:pt>
                <c:pt idx="88">
                  <c:v>4.7299284383883901E-2</c:v>
                </c:pt>
                <c:pt idx="89">
                  <c:v>1.8854360683593099E-2</c:v>
                </c:pt>
                <c:pt idx="90">
                  <c:v>7.0270888474986096E-2</c:v>
                </c:pt>
                <c:pt idx="91">
                  <c:v>7.02872267424762E-2</c:v>
                </c:pt>
                <c:pt idx="92">
                  <c:v>7.0230042806260801E-2</c:v>
                </c:pt>
                <c:pt idx="93">
                  <c:v>7.0009476195144194E-2</c:v>
                </c:pt>
                <c:pt idx="94">
                  <c:v>6.9723556514067198E-2</c:v>
                </c:pt>
                <c:pt idx="95">
                  <c:v>6.9494820769205601E-2</c:v>
                </c:pt>
                <c:pt idx="96">
                  <c:v>6.8931150540796599E-2</c:v>
                </c:pt>
                <c:pt idx="97">
                  <c:v>6.8424664248602995E-2</c:v>
                </c:pt>
                <c:pt idx="98">
                  <c:v>6.77793026827435E-2</c:v>
                </c:pt>
                <c:pt idx="99">
                  <c:v>6.6962389308237696E-2</c:v>
                </c:pt>
                <c:pt idx="100">
                  <c:v>6.6039277195046195E-2</c:v>
                </c:pt>
                <c:pt idx="101">
                  <c:v>6.2640917557102202E-2</c:v>
                </c:pt>
                <c:pt idx="102">
                  <c:v>5.6309838904682503E-2</c:v>
                </c:pt>
                <c:pt idx="103">
                  <c:v>4.2152730124497502E-2</c:v>
                </c:pt>
                <c:pt idx="104">
                  <c:v>1.5733751592980998E-2</c:v>
                </c:pt>
                <c:pt idx="105">
                  <c:v>6.9699049112832007E-2</c:v>
                </c:pt>
                <c:pt idx="106">
                  <c:v>6.9478482501715497E-2</c:v>
                </c:pt>
                <c:pt idx="107">
                  <c:v>6.9592850374146295E-2</c:v>
                </c:pt>
                <c:pt idx="108">
                  <c:v>6.9380452896774802E-2</c:v>
                </c:pt>
                <c:pt idx="109">
                  <c:v>6.8906643139561394E-2</c:v>
                </c:pt>
                <c:pt idx="110">
                  <c:v>6.8367480312387596E-2</c:v>
                </c:pt>
                <c:pt idx="111">
                  <c:v>6.7877332287684194E-2</c:v>
                </c:pt>
                <c:pt idx="112">
                  <c:v>6.7436199065451105E-2</c:v>
                </c:pt>
                <c:pt idx="113">
                  <c:v>6.6578440022220006E-2</c:v>
                </c:pt>
                <c:pt idx="114">
                  <c:v>6.5589974839068005E-2</c:v>
                </c:pt>
                <c:pt idx="115">
                  <c:v>6.4405450446034698E-2</c:v>
                </c:pt>
                <c:pt idx="116">
                  <c:v>6.0435251445936602E-2</c:v>
                </c:pt>
                <c:pt idx="117">
                  <c:v>5.3295428552756201E-2</c:v>
                </c:pt>
                <c:pt idx="118">
                  <c:v>3.7014344998856301E-2</c:v>
                </c:pt>
                <c:pt idx="119">
                  <c:v>1.34790706793451E-2</c:v>
                </c:pt>
                <c:pt idx="120">
                  <c:v>6.8555370388523995E-2</c:v>
                </c:pt>
                <c:pt idx="121">
                  <c:v>6.8481848184818395E-2</c:v>
                </c:pt>
                <c:pt idx="122">
                  <c:v>6.8792275267130595E-2</c:v>
                </c:pt>
                <c:pt idx="123">
                  <c:v>6.8408325981112905E-2</c:v>
                </c:pt>
                <c:pt idx="124">
                  <c:v>6.8073391497565597E-2</c:v>
                </c:pt>
                <c:pt idx="125">
                  <c:v>6.7509721269156595E-2</c:v>
                </c:pt>
                <c:pt idx="126">
                  <c:v>6.71012645819037E-2</c:v>
                </c:pt>
                <c:pt idx="127">
                  <c:v>6.6276182073652906E-2</c:v>
                </c:pt>
                <c:pt idx="128">
                  <c:v>6.5557298304087797E-2</c:v>
                </c:pt>
                <c:pt idx="129">
                  <c:v>6.4519818318465497E-2</c:v>
                </c:pt>
                <c:pt idx="130">
                  <c:v>6.2959513773159406E-2</c:v>
                </c:pt>
                <c:pt idx="131">
                  <c:v>5.8572688952063502E-2</c:v>
                </c:pt>
                <c:pt idx="132">
                  <c:v>5.02320033983596E-2</c:v>
                </c:pt>
                <c:pt idx="133">
                  <c:v>3.2660196712740501E-2</c:v>
                </c:pt>
                <c:pt idx="134">
                  <c:v>1.18370747965885E-2</c:v>
                </c:pt>
                <c:pt idx="135">
                  <c:v>6.7828317485213799E-2</c:v>
                </c:pt>
                <c:pt idx="136">
                  <c:v>6.7689442211547796E-2</c:v>
                </c:pt>
                <c:pt idx="137">
                  <c:v>6.7689442211547796E-2</c:v>
                </c:pt>
                <c:pt idx="138">
                  <c:v>6.7444368199196095E-2</c:v>
                </c:pt>
                <c:pt idx="139">
                  <c:v>6.7117602849393804E-2</c:v>
                </c:pt>
                <c:pt idx="140">
                  <c:v>6.6578440022220006E-2</c:v>
                </c:pt>
                <c:pt idx="141">
                  <c:v>6.60637845962814E-2</c:v>
                </c:pt>
                <c:pt idx="142">
                  <c:v>6.5369408227951495E-2</c:v>
                </c:pt>
                <c:pt idx="143">
                  <c:v>6.4127699898702706E-2</c:v>
                </c:pt>
                <c:pt idx="144">
                  <c:v>6.3082050779335305E-2</c:v>
                </c:pt>
                <c:pt idx="145">
                  <c:v>6.1440054896578701E-2</c:v>
                </c:pt>
                <c:pt idx="146">
                  <c:v>5.6358853707152899E-2</c:v>
                </c:pt>
                <c:pt idx="147">
                  <c:v>4.6997026435316801E-2</c:v>
                </c:pt>
                <c:pt idx="148">
                  <c:v>2.79711139430774E-2</c:v>
                </c:pt>
                <c:pt idx="149">
                  <c:v>1.0415645524948501E-2</c:v>
                </c:pt>
              </c:numCache>
            </c:numRef>
          </c:xVal>
          <c:yVal>
            <c:numRef>
              <c:f>ecc_cov!$D$2:$D$151</c:f>
              <c:numCache>
                <c:formatCode>General</c:formatCode>
                <c:ptCount val="150"/>
                <c:pt idx="0">
                  <c:v>0.24</c:v>
                </c:pt>
                <c:pt idx="1">
                  <c:v>0.24399999999999999</c:v>
                </c:pt>
                <c:pt idx="2">
                  <c:v>0.247</c:v>
                </c:pt>
                <c:pt idx="3">
                  <c:v>0.24</c:v>
                </c:pt>
                <c:pt idx="4">
                  <c:v>0.23799999999999999</c:v>
                </c:pt>
                <c:pt idx="5">
                  <c:v>0.24199999999999999</c:v>
                </c:pt>
                <c:pt idx="6">
                  <c:v>0.248</c:v>
                </c:pt>
                <c:pt idx="7">
                  <c:v>0.23699999999999999</c:v>
                </c:pt>
                <c:pt idx="8">
                  <c:v>0.24399999999999999</c:v>
                </c:pt>
                <c:pt idx="9">
                  <c:v>0.23400000000000001</c:v>
                </c:pt>
                <c:pt idx="10">
                  <c:v>0.23699999999999999</c:v>
                </c:pt>
                <c:pt idx="11">
                  <c:v>0.245</c:v>
                </c:pt>
                <c:pt idx="12">
                  <c:v>0.24199999999999999</c:v>
                </c:pt>
                <c:pt idx="13">
                  <c:v>0.247</c:v>
                </c:pt>
                <c:pt idx="14">
                  <c:v>0.17199999999999999</c:v>
                </c:pt>
                <c:pt idx="15">
                  <c:v>0.23599999999999999</c:v>
                </c:pt>
                <c:pt idx="16">
                  <c:v>0.23899999999999999</c:v>
                </c:pt>
                <c:pt idx="17">
                  <c:v>0.24</c:v>
                </c:pt>
                <c:pt idx="18">
                  <c:v>0.24199999999999999</c:v>
                </c:pt>
                <c:pt idx="19">
                  <c:v>0.24299999999999999</c:v>
                </c:pt>
                <c:pt idx="20">
                  <c:v>0.24099999999999999</c:v>
                </c:pt>
                <c:pt idx="21">
                  <c:v>0.24099999999999999</c:v>
                </c:pt>
                <c:pt idx="22">
                  <c:v>0.247</c:v>
                </c:pt>
                <c:pt idx="23">
                  <c:v>0.24099999999999999</c:v>
                </c:pt>
                <c:pt idx="24">
                  <c:v>0.247</c:v>
                </c:pt>
                <c:pt idx="25">
                  <c:v>0.253</c:v>
                </c:pt>
                <c:pt idx="26">
                  <c:v>0.24299999999999999</c:v>
                </c:pt>
                <c:pt idx="27">
                  <c:v>0.245</c:v>
                </c:pt>
                <c:pt idx="28">
                  <c:v>0.19900000000000001</c:v>
                </c:pt>
                <c:pt idx="29">
                  <c:v>3.5000000000000003E-2</c:v>
                </c:pt>
                <c:pt idx="30">
                  <c:v>0.23899999999999999</c:v>
                </c:pt>
                <c:pt idx="31">
                  <c:v>0.23699999999999999</c:v>
                </c:pt>
                <c:pt idx="32">
                  <c:v>0.23</c:v>
                </c:pt>
                <c:pt idx="33">
                  <c:v>0.24199999999999999</c:v>
                </c:pt>
                <c:pt idx="34">
                  <c:v>0.24299999999999999</c:v>
                </c:pt>
                <c:pt idx="35">
                  <c:v>0.24299999999999999</c:v>
                </c:pt>
                <c:pt idx="36">
                  <c:v>0.245</c:v>
                </c:pt>
                <c:pt idx="37">
                  <c:v>0.24399999999999999</c:v>
                </c:pt>
                <c:pt idx="38">
                  <c:v>0.24</c:v>
                </c:pt>
                <c:pt idx="39">
                  <c:v>0.248</c:v>
                </c:pt>
                <c:pt idx="40">
                  <c:v>0.249</c:v>
                </c:pt>
                <c:pt idx="41">
                  <c:v>0.24199999999999999</c:v>
                </c:pt>
                <c:pt idx="42">
                  <c:v>0.21</c:v>
                </c:pt>
                <c:pt idx="43">
                  <c:v>0.10299999999999999</c:v>
                </c:pt>
                <c:pt idx="44">
                  <c:v>1.7999999999999999E-2</c:v>
                </c:pt>
                <c:pt idx="45">
                  <c:v>0.24399999999999999</c:v>
                </c:pt>
                <c:pt idx="46">
                  <c:v>0.25</c:v>
                </c:pt>
                <c:pt idx="47">
                  <c:v>0.246</c:v>
                </c:pt>
                <c:pt idx="48">
                  <c:v>0.249</c:v>
                </c:pt>
                <c:pt idx="49">
                  <c:v>0.247</c:v>
                </c:pt>
                <c:pt idx="50">
                  <c:v>0.245</c:v>
                </c:pt>
                <c:pt idx="51">
                  <c:v>0.25</c:v>
                </c:pt>
                <c:pt idx="52">
                  <c:v>0.24399999999999999</c:v>
                </c:pt>
                <c:pt idx="53">
                  <c:v>0.247</c:v>
                </c:pt>
                <c:pt idx="54">
                  <c:v>0.245</c:v>
                </c:pt>
                <c:pt idx="55">
                  <c:v>0.24</c:v>
                </c:pt>
                <c:pt idx="56">
                  <c:v>0.22700000000000001</c:v>
                </c:pt>
                <c:pt idx="57">
                  <c:v>0.13800000000000001</c:v>
                </c:pt>
                <c:pt idx="58">
                  <c:v>4.8000000000000001E-2</c:v>
                </c:pt>
                <c:pt idx="59">
                  <c:v>7.0000000000000001E-3</c:v>
                </c:pt>
                <c:pt idx="60">
                  <c:v>0.25</c:v>
                </c:pt>
                <c:pt idx="61">
                  <c:v>0.247</c:v>
                </c:pt>
                <c:pt idx="62">
                  <c:v>0.252</c:v>
                </c:pt>
                <c:pt idx="63">
                  <c:v>0.25600000000000001</c:v>
                </c:pt>
                <c:pt idx="64">
                  <c:v>0.248</c:v>
                </c:pt>
                <c:pt idx="65">
                  <c:v>0.255</c:v>
                </c:pt>
                <c:pt idx="66">
                  <c:v>0.252</c:v>
                </c:pt>
                <c:pt idx="67">
                  <c:v>0.248</c:v>
                </c:pt>
                <c:pt idx="68">
                  <c:v>0.24299999999999999</c:v>
                </c:pt>
                <c:pt idx="69">
                  <c:v>0.24399999999999999</c:v>
                </c:pt>
                <c:pt idx="70">
                  <c:v>0.23799999999999999</c:v>
                </c:pt>
                <c:pt idx="71">
                  <c:v>0.184</c:v>
                </c:pt>
                <c:pt idx="72">
                  <c:v>6.7000000000000004E-2</c:v>
                </c:pt>
                <c:pt idx="73">
                  <c:v>2.1000000000000001E-2</c:v>
                </c:pt>
                <c:pt idx="74">
                  <c:v>4.0000000000000001E-3</c:v>
                </c:pt>
                <c:pt idx="75">
                  <c:v>0.25900000000000001</c:v>
                </c:pt>
                <c:pt idx="76">
                  <c:v>0.25900000000000001</c:v>
                </c:pt>
                <c:pt idx="77">
                  <c:v>0.255</c:v>
                </c:pt>
                <c:pt idx="78">
                  <c:v>0.25700000000000001</c:v>
                </c:pt>
                <c:pt idx="79">
                  <c:v>0.25900000000000001</c:v>
                </c:pt>
                <c:pt idx="80">
                  <c:v>0.247</c:v>
                </c:pt>
                <c:pt idx="81">
                  <c:v>0.254</c:v>
                </c:pt>
                <c:pt idx="82">
                  <c:v>0.251</c:v>
                </c:pt>
                <c:pt idx="83">
                  <c:v>0.24099999999999999</c:v>
                </c:pt>
                <c:pt idx="84">
                  <c:v>0.251</c:v>
                </c:pt>
                <c:pt idx="85">
                  <c:v>0.23499999999999999</c:v>
                </c:pt>
                <c:pt idx="86">
                  <c:v>0.11700000000000001</c:v>
                </c:pt>
                <c:pt idx="87">
                  <c:v>0.05</c:v>
                </c:pt>
                <c:pt idx="88">
                  <c:v>1.4999999999999999E-2</c:v>
                </c:pt>
                <c:pt idx="89">
                  <c:v>3.0000000000000001E-3</c:v>
                </c:pt>
                <c:pt idx="90">
                  <c:v>0.26</c:v>
                </c:pt>
                <c:pt idx="91">
                  <c:v>0.26200000000000001</c:v>
                </c:pt>
                <c:pt idx="92">
                  <c:v>0.255</c:v>
                </c:pt>
                <c:pt idx="93">
                  <c:v>0.26600000000000001</c:v>
                </c:pt>
                <c:pt idx="94">
                  <c:v>0.255</c:v>
                </c:pt>
                <c:pt idx="95">
                  <c:v>0.25900000000000001</c:v>
                </c:pt>
                <c:pt idx="96">
                  <c:v>0.25800000000000001</c:v>
                </c:pt>
                <c:pt idx="97">
                  <c:v>0.25700000000000001</c:v>
                </c:pt>
                <c:pt idx="98">
                  <c:v>0.24</c:v>
                </c:pt>
                <c:pt idx="99">
                  <c:v>0.22600000000000001</c:v>
                </c:pt>
                <c:pt idx="100">
                  <c:v>0.20300000000000001</c:v>
                </c:pt>
                <c:pt idx="101">
                  <c:v>0.106</c:v>
                </c:pt>
                <c:pt idx="102">
                  <c:v>4.2999999999999997E-2</c:v>
                </c:pt>
                <c:pt idx="103">
                  <c:v>1.7999999999999999E-2</c:v>
                </c:pt>
                <c:pt idx="104">
                  <c:v>4.0000000000000001E-3</c:v>
                </c:pt>
                <c:pt idx="105">
                  <c:v>0.26700000000000002</c:v>
                </c:pt>
                <c:pt idx="106">
                  <c:v>0.26400000000000001</c:v>
                </c:pt>
                <c:pt idx="107">
                  <c:v>0.26900000000000002</c:v>
                </c:pt>
                <c:pt idx="108">
                  <c:v>0.26400000000000001</c:v>
                </c:pt>
                <c:pt idx="109">
                  <c:v>0.26200000000000001</c:v>
                </c:pt>
                <c:pt idx="110">
                  <c:v>0.248</c:v>
                </c:pt>
                <c:pt idx="111">
                  <c:v>0.252</c:v>
                </c:pt>
                <c:pt idx="112">
                  <c:v>0.246</c:v>
                </c:pt>
                <c:pt idx="113">
                  <c:v>0.221</c:v>
                </c:pt>
                <c:pt idx="114">
                  <c:v>0.19500000000000001</c:v>
                </c:pt>
                <c:pt idx="115">
                  <c:v>0.153</c:v>
                </c:pt>
                <c:pt idx="116">
                  <c:v>8.5999999999999993E-2</c:v>
                </c:pt>
                <c:pt idx="117">
                  <c:v>0.04</c:v>
                </c:pt>
                <c:pt idx="118">
                  <c:v>1.4999999999999999E-2</c:v>
                </c:pt>
                <c:pt idx="119">
                  <c:v>4.0000000000000001E-3</c:v>
                </c:pt>
                <c:pt idx="120">
                  <c:v>0.26500000000000001</c:v>
                </c:pt>
                <c:pt idx="121">
                  <c:v>0.26300000000000001</c:v>
                </c:pt>
                <c:pt idx="122">
                  <c:v>0.26700000000000002</c:v>
                </c:pt>
                <c:pt idx="123">
                  <c:v>0.26100000000000001</c:v>
                </c:pt>
                <c:pt idx="124">
                  <c:v>0.25600000000000001</c:v>
                </c:pt>
                <c:pt idx="125">
                  <c:v>0.252</c:v>
                </c:pt>
                <c:pt idx="126">
                  <c:v>0.24</c:v>
                </c:pt>
                <c:pt idx="127">
                  <c:v>0.23200000000000001</c:v>
                </c:pt>
                <c:pt idx="128">
                  <c:v>0.193</c:v>
                </c:pt>
                <c:pt idx="129">
                  <c:v>0.16300000000000001</c:v>
                </c:pt>
                <c:pt idx="130">
                  <c:v>0.14099999999999999</c:v>
                </c:pt>
                <c:pt idx="131">
                  <c:v>7.6999999999999999E-2</c:v>
                </c:pt>
                <c:pt idx="132">
                  <c:v>0.04</c:v>
                </c:pt>
                <c:pt idx="133">
                  <c:v>1.4999999999999999E-2</c:v>
                </c:pt>
                <c:pt idx="134">
                  <c:v>3.0000000000000001E-3</c:v>
                </c:pt>
                <c:pt idx="135">
                  <c:v>0.25</c:v>
                </c:pt>
                <c:pt idx="136">
                  <c:v>0.25</c:v>
                </c:pt>
                <c:pt idx="137">
                  <c:v>0.246</c:v>
                </c:pt>
                <c:pt idx="138">
                  <c:v>0.24299999999999999</c:v>
                </c:pt>
                <c:pt idx="139">
                  <c:v>0.24199999999999999</c:v>
                </c:pt>
                <c:pt idx="140">
                  <c:v>0.23200000000000001</c:v>
                </c:pt>
                <c:pt idx="141">
                  <c:v>0.224</c:v>
                </c:pt>
                <c:pt idx="142">
                  <c:v>0.19400000000000001</c:v>
                </c:pt>
                <c:pt idx="143">
                  <c:v>0.17100000000000001</c:v>
                </c:pt>
                <c:pt idx="144">
                  <c:v>0.15</c:v>
                </c:pt>
                <c:pt idx="145">
                  <c:v>0.112</c:v>
                </c:pt>
                <c:pt idx="146">
                  <c:v>6.2E-2</c:v>
                </c:pt>
                <c:pt idx="147">
                  <c:v>2.8000000000000001E-2</c:v>
                </c:pt>
                <c:pt idx="148">
                  <c:v>1.0999999999999999E-2</c:v>
                </c:pt>
                <c:pt idx="149">
                  <c:v>2E-3</c:v>
                </c:pt>
              </c:numCache>
            </c:numRef>
          </c:yVal>
          <c:smooth val="0"/>
          <c:extLst>
            <c:ext xmlns:c16="http://schemas.microsoft.com/office/drawing/2014/chart" uri="{C3380CC4-5D6E-409C-BE32-E72D297353CC}">
              <c16:uniqueId val="{00000000-0366-42C6-A4FD-34FC6D491A92}"/>
            </c:ext>
          </c:extLst>
        </c:ser>
        <c:ser>
          <c:idx val="1"/>
          <c:order val="1"/>
          <c:tx>
            <c:v>3 S/C</c:v>
          </c:tx>
          <c:spPr>
            <a:ln w="25400" cap="rnd">
              <a:noFill/>
              <a:round/>
            </a:ln>
            <a:effectLst/>
          </c:spPr>
          <c:marker>
            <c:symbol val="circle"/>
            <c:size val="5"/>
            <c:spPr>
              <a:solidFill>
                <a:schemeClr val="accent2"/>
              </a:solidFill>
              <a:ln w="9525">
                <a:solidFill>
                  <a:schemeClr val="accent2"/>
                </a:solidFill>
              </a:ln>
              <a:effectLst/>
            </c:spPr>
          </c:marker>
          <c:xVal>
            <c:numRef>
              <c:f>ecc_cov!$C$152:$C$301</c:f>
              <c:numCache>
                <c:formatCode>General</c:formatCode>
                <c:ptCount val="150"/>
                <c:pt idx="0">
                  <c:v>7.4910956442178794E-2</c:v>
                </c:pt>
                <c:pt idx="1">
                  <c:v>7.4919125575923895E-2</c:v>
                </c:pt>
                <c:pt idx="2">
                  <c:v>7.4935463843413999E-2</c:v>
                </c:pt>
                <c:pt idx="3">
                  <c:v>7.4902787308433694E-2</c:v>
                </c:pt>
                <c:pt idx="4">
                  <c:v>7.4927294709668898E-2</c:v>
                </c:pt>
                <c:pt idx="5">
                  <c:v>7.4902787308433805E-2</c:v>
                </c:pt>
                <c:pt idx="6">
                  <c:v>7.4886449040943701E-2</c:v>
                </c:pt>
                <c:pt idx="7">
                  <c:v>7.4902787308433805E-2</c:v>
                </c:pt>
                <c:pt idx="8">
                  <c:v>7.48782799071986E-2</c:v>
                </c:pt>
                <c:pt idx="9">
                  <c:v>7.48129268372381E-2</c:v>
                </c:pt>
                <c:pt idx="10">
                  <c:v>7.4731235499787593E-2</c:v>
                </c:pt>
                <c:pt idx="11">
                  <c:v>7.4616867627356795E-2</c:v>
                </c:pt>
                <c:pt idx="12">
                  <c:v>7.4502499754925997E-2</c:v>
                </c:pt>
                <c:pt idx="13">
                  <c:v>7.4379962748750098E-2</c:v>
                </c:pt>
                <c:pt idx="14">
                  <c:v>7.1087801849491802E-2</c:v>
                </c:pt>
                <c:pt idx="15">
                  <c:v>7.4772081168512805E-2</c:v>
                </c:pt>
                <c:pt idx="16">
                  <c:v>7.4837434238473305E-2</c:v>
                </c:pt>
                <c:pt idx="17">
                  <c:v>7.48129268372381E-2</c:v>
                </c:pt>
                <c:pt idx="18">
                  <c:v>7.4821095970983201E-2</c:v>
                </c:pt>
                <c:pt idx="19">
                  <c:v>7.4788419436003006E-2</c:v>
                </c:pt>
                <c:pt idx="20">
                  <c:v>7.4755742901022701E-2</c:v>
                </c:pt>
                <c:pt idx="21">
                  <c:v>7.4714897232297503E-2</c:v>
                </c:pt>
                <c:pt idx="22">
                  <c:v>7.4674051563572194E-2</c:v>
                </c:pt>
                <c:pt idx="23">
                  <c:v>7.4592360226121604E-2</c:v>
                </c:pt>
                <c:pt idx="24">
                  <c:v>7.4559683691141396E-2</c:v>
                </c:pt>
                <c:pt idx="25">
                  <c:v>7.4363624481259993E-2</c:v>
                </c:pt>
                <c:pt idx="26">
                  <c:v>7.4257425742574198E-2</c:v>
                </c:pt>
                <c:pt idx="27">
                  <c:v>7.3979675195242206E-2</c:v>
                </c:pt>
                <c:pt idx="28">
                  <c:v>7.1823023886547002E-2</c:v>
                </c:pt>
                <c:pt idx="29">
                  <c:v>6.0296376172270599E-2</c:v>
                </c:pt>
                <c:pt idx="30">
                  <c:v>7.4608698493611694E-2</c:v>
                </c:pt>
                <c:pt idx="31">
                  <c:v>7.4641375028591903E-2</c:v>
                </c:pt>
                <c:pt idx="32">
                  <c:v>7.4625036761101798E-2</c:v>
                </c:pt>
                <c:pt idx="33">
                  <c:v>7.4625036761101798E-2</c:v>
                </c:pt>
                <c:pt idx="34">
                  <c:v>7.4616867627356795E-2</c:v>
                </c:pt>
                <c:pt idx="35">
                  <c:v>7.45760219586315E-2</c:v>
                </c:pt>
                <c:pt idx="36">
                  <c:v>7.4567852824886399E-2</c:v>
                </c:pt>
                <c:pt idx="37">
                  <c:v>7.4428977551220396E-2</c:v>
                </c:pt>
                <c:pt idx="38">
                  <c:v>7.4273764010064303E-2</c:v>
                </c:pt>
                <c:pt idx="39">
                  <c:v>7.4192072672613796E-2</c:v>
                </c:pt>
                <c:pt idx="40">
                  <c:v>7.4036859131457702E-2</c:v>
                </c:pt>
                <c:pt idx="41">
                  <c:v>7.3914322125281803E-2</c:v>
                </c:pt>
                <c:pt idx="42">
                  <c:v>7.2419370649936296E-2</c:v>
                </c:pt>
                <c:pt idx="43">
                  <c:v>6.7852824886449004E-2</c:v>
                </c:pt>
                <c:pt idx="44">
                  <c:v>4.5640950233637199E-2</c:v>
                </c:pt>
                <c:pt idx="45">
                  <c:v>7.4363624481259993E-2</c:v>
                </c:pt>
                <c:pt idx="46">
                  <c:v>7.4437146684965497E-2</c:v>
                </c:pt>
                <c:pt idx="47">
                  <c:v>7.4379962748750098E-2</c:v>
                </c:pt>
                <c:pt idx="48">
                  <c:v>7.4437146684965497E-2</c:v>
                </c:pt>
                <c:pt idx="49">
                  <c:v>7.4371793615004997E-2</c:v>
                </c:pt>
                <c:pt idx="50">
                  <c:v>7.4249256608829098E-2</c:v>
                </c:pt>
                <c:pt idx="51">
                  <c:v>7.4183903538868695E-2</c:v>
                </c:pt>
                <c:pt idx="52">
                  <c:v>7.4061366532692796E-2</c:v>
                </c:pt>
                <c:pt idx="53">
                  <c:v>7.3979675195242206E-2</c:v>
                </c:pt>
                <c:pt idx="54">
                  <c:v>7.3889814724046599E-2</c:v>
                </c:pt>
                <c:pt idx="55">
                  <c:v>7.3742770316635606E-2</c:v>
                </c:pt>
                <c:pt idx="56">
                  <c:v>7.2672613796033E-2</c:v>
                </c:pt>
                <c:pt idx="57">
                  <c:v>7.0393425481161898E-2</c:v>
                </c:pt>
                <c:pt idx="58">
                  <c:v>6.2763454563278101E-2</c:v>
                </c:pt>
                <c:pt idx="59">
                  <c:v>3.3460771819756201E-2</c:v>
                </c:pt>
                <c:pt idx="60">
                  <c:v>7.4159396137633504E-2</c:v>
                </c:pt>
                <c:pt idx="61">
                  <c:v>7.41430578701434E-2</c:v>
                </c:pt>
                <c:pt idx="62">
                  <c:v>7.4200241806358799E-2</c:v>
                </c:pt>
                <c:pt idx="63">
                  <c:v>7.42084109401039E-2</c:v>
                </c:pt>
                <c:pt idx="64">
                  <c:v>7.4183903538868695E-2</c:v>
                </c:pt>
                <c:pt idx="65">
                  <c:v>7.4053197398947807E-2</c:v>
                </c:pt>
                <c:pt idx="66">
                  <c:v>7.3996013462732393E-2</c:v>
                </c:pt>
                <c:pt idx="67">
                  <c:v>7.3857138189066404E-2</c:v>
                </c:pt>
                <c:pt idx="68">
                  <c:v>7.3726432049145502E-2</c:v>
                </c:pt>
                <c:pt idx="69">
                  <c:v>7.3448681501813495E-2</c:v>
                </c:pt>
                <c:pt idx="70">
                  <c:v>7.3113747018266104E-2</c:v>
                </c:pt>
                <c:pt idx="71">
                  <c:v>7.1537104205470006E-2</c:v>
                </c:pt>
                <c:pt idx="72">
                  <c:v>6.7762964415253396E-2</c:v>
                </c:pt>
                <c:pt idx="73">
                  <c:v>5.6914354801816801E-2</c:v>
                </c:pt>
                <c:pt idx="74">
                  <c:v>2.3853870535568401E-2</c:v>
                </c:pt>
                <c:pt idx="75">
                  <c:v>7.3848969055321304E-2</c:v>
                </c:pt>
                <c:pt idx="76">
                  <c:v>7.3922491259026904E-2</c:v>
                </c:pt>
                <c:pt idx="77">
                  <c:v>7.3865307322811394E-2</c:v>
                </c:pt>
                <c:pt idx="78">
                  <c:v>7.3897983857791699E-2</c:v>
                </c:pt>
                <c:pt idx="79">
                  <c:v>7.3848969055321304E-2</c:v>
                </c:pt>
                <c:pt idx="80">
                  <c:v>7.3710093781655397E-2</c:v>
                </c:pt>
                <c:pt idx="81">
                  <c:v>7.3563049374244294E-2</c:v>
                </c:pt>
                <c:pt idx="82">
                  <c:v>7.3399666699343197E-2</c:v>
                </c:pt>
                <c:pt idx="83">
                  <c:v>7.3056563082050704E-2</c:v>
                </c:pt>
                <c:pt idx="84">
                  <c:v>7.2688952063523105E-2</c:v>
                </c:pt>
                <c:pt idx="85">
                  <c:v>7.2190634905074602E-2</c:v>
                </c:pt>
                <c:pt idx="86">
                  <c:v>6.9944123125183805E-2</c:v>
                </c:pt>
                <c:pt idx="87">
                  <c:v>6.4813907133287496E-2</c:v>
                </c:pt>
                <c:pt idx="88">
                  <c:v>5.0248341665849697E-2</c:v>
                </c:pt>
                <c:pt idx="89">
                  <c:v>1.9181126033395401E-2</c:v>
                </c:pt>
                <c:pt idx="90">
                  <c:v>7.3538541973009103E-2</c:v>
                </c:pt>
                <c:pt idx="91">
                  <c:v>7.3538541973009103E-2</c:v>
                </c:pt>
                <c:pt idx="92">
                  <c:v>7.3538541973009103E-2</c:v>
                </c:pt>
                <c:pt idx="93">
                  <c:v>7.3579387641734398E-2</c:v>
                </c:pt>
                <c:pt idx="94">
                  <c:v>7.3489527170538804E-2</c:v>
                </c:pt>
                <c:pt idx="95">
                  <c:v>7.3219945756951899E-2</c:v>
                </c:pt>
                <c:pt idx="96">
                  <c:v>7.30402248145606E-2</c:v>
                </c:pt>
                <c:pt idx="97">
                  <c:v>7.2811489069699004E-2</c:v>
                </c:pt>
                <c:pt idx="98">
                  <c:v>7.2386694114956004E-2</c:v>
                </c:pt>
                <c:pt idx="99">
                  <c:v>7.1970068293958106E-2</c:v>
                </c:pt>
                <c:pt idx="100">
                  <c:v>7.1210338855667701E-2</c:v>
                </c:pt>
                <c:pt idx="101">
                  <c:v>6.8253112439956798E-2</c:v>
                </c:pt>
                <c:pt idx="102">
                  <c:v>6.15625919027546E-2</c:v>
                </c:pt>
                <c:pt idx="103">
                  <c:v>4.3606835931117797E-2</c:v>
                </c:pt>
                <c:pt idx="104">
                  <c:v>1.6085024344018501E-2</c:v>
                </c:pt>
                <c:pt idx="105">
                  <c:v>7.3366990164362905E-2</c:v>
                </c:pt>
                <c:pt idx="106">
                  <c:v>7.3326144495637693E-2</c:v>
                </c:pt>
                <c:pt idx="107">
                  <c:v>7.3252622291932107E-2</c:v>
                </c:pt>
                <c:pt idx="108">
                  <c:v>7.3317975361892607E-2</c:v>
                </c:pt>
                <c:pt idx="109">
                  <c:v>7.3023886547070496E-2</c:v>
                </c:pt>
                <c:pt idx="110">
                  <c:v>7.2844165604679198E-2</c:v>
                </c:pt>
                <c:pt idx="111">
                  <c:v>7.2517400254876893E-2</c:v>
                </c:pt>
                <c:pt idx="112">
                  <c:v>7.2133450968859203E-2</c:v>
                </c:pt>
                <c:pt idx="113">
                  <c:v>7.1586119007940402E-2</c:v>
                </c:pt>
                <c:pt idx="114">
                  <c:v>7.10224487795314E-2</c:v>
                </c:pt>
                <c:pt idx="115">
                  <c:v>6.9870600921478204E-2</c:v>
                </c:pt>
                <c:pt idx="116">
                  <c:v>6.6153645067476993E-2</c:v>
                </c:pt>
                <c:pt idx="117">
                  <c:v>5.8107048328595201E-2</c:v>
                </c:pt>
                <c:pt idx="118">
                  <c:v>3.7790412704636803E-2</c:v>
                </c:pt>
                <c:pt idx="119">
                  <c:v>1.37731594941672E-2</c:v>
                </c:pt>
                <c:pt idx="120">
                  <c:v>7.3007548279580406E-2</c:v>
                </c:pt>
                <c:pt idx="121">
                  <c:v>7.2991210012090302E-2</c:v>
                </c:pt>
                <c:pt idx="122">
                  <c:v>7.2942195209619906E-2</c:v>
                </c:pt>
                <c:pt idx="123">
                  <c:v>7.27379668659935E-2</c:v>
                </c:pt>
                <c:pt idx="124">
                  <c:v>7.2476554586151598E-2</c:v>
                </c:pt>
                <c:pt idx="125">
                  <c:v>7.2329510178740605E-2</c:v>
                </c:pt>
                <c:pt idx="126">
                  <c:v>7.20027448289383E-2</c:v>
                </c:pt>
                <c:pt idx="127">
                  <c:v>7.1447243734274399E-2</c:v>
                </c:pt>
                <c:pt idx="128">
                  <c:v>7.0736529098454307E-2</c:v>
                </c:pt>
                <c:pt idx="129">
                  <c:v>6.9960461392673895E-2</c:v>
                </c:pt>
                <c:pt idx="130">
                  <c:v>6.8612554324739394E-2</c:v>
                </c:pt>
                <c:pt idx="131">
                  <c:v>6.4299251707348903E-2</c:v>
                </c:pt>
                <c:pt idx="132">
                  <c:v>5.4381923340848903E-2</c:v>
                </c:pt>
                <c:pt idx="133">
                  <c:v>3.3354573081070399E-2</c:v>
                </c:pt>
                <c:pt idx="134">
                  <c:v>1.2163840146390799E-2</c:v>
                </c:pt>
                <c:pt idx="135">
                  <c:v>7.2419370649936296E-2</c:v>
                </c:pt>
                <c:pt idx="136">
                  <c:v>7.2558245923602202E-2</c:v>
                </c:pt>
                <c:pt idx="137">
                  <c:v>7.2492892853641799E-2</c:v>
                </c:pt>
                <c:pt idx="138">
                  <c:v>7.2100774433878995E-2</c:v>
                </c:pt>
                <c:pt idx="139">
                  <c:v>7.1953730026467905E-2</c:v>
                </c:pt>
                <c:pt idx="140">
                  <c:v>7.1798516485311895E-2</c:v>
                </c:pt>
                <c:pt idx="141">
                  <c:v>7.1308368460608396E-2</c:v>
                </c:pt>
                <c:pt idx="142">
                  <c:v>7.0752867365944494E-2</c:v>
                </c:pt>
                <c:pt idx="143">
                  <c:v>6.9797078717772701E-2</c:v>
                </c:pt>
                <c:pt idx="144">
                  <c:v>6.8914812273306494E-2</c:v>
                </c:pt>
                <c:pt idx="145">
                  <c:v>6.7452537332941195E-2</c:v>
                </c:pt>
                <c:pt idx="146">
                  <c:v>6.2150769532398703E-2</c:v>
                </c:pt>
                <c:pt idx="147">
                  <c:v>5.0444400875731099E-2</c:v>
                </c:pt>
                <c:pt idx="148">
                  <c:v>2.86328137764271E-2</c:v>
                </c:pt>
                <c:pt idx="149">
                  <c:v>1.07424108747508E-2</c:v>
                </c:pt>
              </c:numCache>
            </c:numRef>
          </c:xVal>
          <c:yVal>
            <c:numRef>
              <c:f>ecc_cov!$D$152:$D$301</c:f>
              <c:numCache>
                <c:formatCode>General</c:formatCode>
                <c:ptCount val="150"/>
                <c:pt idx="0">
                  <c:v>0.25800000000000001</c:v>
                </c:pt>
                <c:pt idx="1">
                  <c:v>0.26400000000000001</c:v>
                </c:pt>
                <c:pt idx="2">
                  <c:v>0.26400000000000001</c:v>
                </c:pt>
                <c:pt idx="3">
                  <c:v>0.26</c:v>
                </c:pt>
                <c:pt idx="4">
                  <c:v>0.26</c:v>
                </c:pt>
                <c:pt idx="5">
                  <c:v>0.25800000000000001</c:v>
                </c:pt>
                <c:pt idx="6">
                  <c:v>0.255</c:v>
                </c:pt>
                <c:pt idx="7">
                  <c:v>0.26400000000000001</c:v>
                </c:pt>
                <c:pt idx="8">
                  <c:v>0.26200000000000001</c:v>
                </c:pt>
                <c:pt idx="9">
                  <c:v>0.26300000000000001</c:v>
                </c:pt>
                <c:pt idx="10">
                  <c:v>0.26400000000000001</c:v>
                </c:pt>
                <c:pt idx="11">
                  <c:v>0.26500000000000001</c:v>
                </c:pt>
                <c:pt idx="12">
                  <c:v>0.26800000000000002</c:v>
                </c:pt>
                <c:pt idx="13">
                  <c:v>0.26200000000000001</c:v>
                </c:pt>
                <c:pt idx="14">
                  <c:v>0.19700000000000001</c:v>
                </c:pt>
                <c:pt idx="15">
                  <c:v>0.26200000000000001</c:v>
                </c:pt>
                <c:pt idx="16">
                  <c:v>0.25900000000000001</c:v>
                </c:pt>
                <c:pt idx="17">
                  <c:v>0.26300000000000001</c:v>
                </c:pt>
                <c:pt idx="18">
                  <c:v>0.25900000000000001</c:v>
                </c:pt>
                <c:pt idx="19">
                  <c:v>0.26100000000000001</c:v>
                </c:pt>
                <c:pt idx="20">
                  <c:v>0.26200000000000001</c:v>
                </c:pt>
                <c:pt idx="21">
                  <c:v>0.26100000000000001</c:v>
                </c:pt>
                <c:pt idx="22">
                  <c:v>0.26200000000000001</c:v>
                </c:pt>
                <c:pt idx="23">
                  <c:v>0.26800000000000002</c:v>
                </c:pt>
                <c:pt idx="24">
                  <c:v>0.27</c:v>
                </c:pt>
                <c:pt idx="25">
                  <c:v>0.26800000000000002</c:v>
                </c:pt>
                <c:pt idx="26">
                  <c:v>0.27100000000000002</c:v>
                </c:pt>
                <c:pt idx="27">
                  <c:v>0.26400000000000001</c:v>
                </c:pt>
                <c:pt idx="28">
                  <c:v>0.218</c:v>
                </c:pt>
                <c:pt idx="29">
                  <c:v>4.2000000000000003E-2</c:v>
                </c:pt>
                <c:pt idx="30">
                  <c:v>0.26</c:v>
                </c:pt>
                <c:pt idx="31">
                  <c:v>0.25800000000000001</c:v>
                </c:pt>
                <c:pt idx="32">
                  <c:v>0.25900000000000001</c:v>
                </c:pt>
                <c:pt idx="33">
                  <c:v>0.26</c:v>
                </c:pt>
                <c:pt idx="34">
                  <c:v>0.26300000000000001</c:v>
                </c:pt>
                <c:pt idx="35">
                  <c:v>0.26300000000000001</c:v>
                </c:pt>
                <c:pt idx="36">
                  <c:v>0.26</c:v>
                </c:pt>
                <c:pt idx="37">
                  <c:v>0.26800000000000002</c:v>
                </c:pt>
                <c:pt idx="38">
                  <c:v>0.26800000000000002</c:v>
                </c:pt>
                <c:pt idx="39">
                  <c:v>0.26600000000000001</c:v>
                </c:pt>
                <c:pt idx="40">
                  <c:v>0.26100000000000001</c:v>
                </c:pt>
                <c:pt idx="41">
                  <c:v>0.25800000000000001</c:v>
                </c:pt>
                <c:pt idx="42">
                  <c:v>0.23</c:v>
                </c:pt>
                <c:pt idx="43">
                  <c:v>0.114</c:v>
                </c:pt>
                <c:pt idx="44">
                  <c:v>2.1999999999999999E-2</c:v>
                </c:pt>
                <c:pt idx="45">
                  <c:v>0.27400000000000002</c:v>
                </c:pt>
                <c:pt idx="46">
                  <c:v>0.27100000000000002</c:v>
                </c:pt>
                <c:pt idx="47">
                  <c:v>0.26600000000000001</c:v>
                </c:pt>
                <c:pt idx="48">
                  <c:v>0.25900000000000001</c:v>
                </c:pt>
                <c:pt idx="49">
                  <c:v>0.27</c:v>
                </c:pt>
                <c:pt idx="50">
                  <c:v>0.27</c:v>
                </c:pt>
                <c:pt idx="51">
                  <c:v>0.27100000000000002</c:v>
                </c:pt>
                <c:pt idx="52">
                  <c:v>0.27100000000000002</c:v>
                </c:pt>
                <c:pt idx="53">
                  <c:v>0.27100000000000002</c:v>
                </c:pt>
                <c:pt idx="54">
                  <c:v>0.26200000000000001</c:v>
                </c:pt>
                <c:pt idx="55">
                  <c:v>0.26300000000000001</c:v>
                </c:pt>
                <c:pt idx="56">
                  <c:v>0.25</c:v>
                </c:pt>
                <c:pt idx="57">
                  <c:v>0.16</c:v>
                </c:pt>
                <c:pt idx="58">
                  <c:v>5.5E-2</c:v>
                </c:pt>
                <c:pt idx="59">
                  <c:v>8.9999999999999993E-3</c:v>
                </c:pt>
                <c:pt idx="60">
                  <c:v>0.27300000000000002</c:v>
                </c:pt>
                <c:pt idx="61">
                  <c:v>0.26800000000000002</c:v>
                </c:pt>
                <c:pt idx="62">
                  <c:v>0.27100000000000002</c:v>
                </c:pt>
                <c:pt idx="63">
                  <c:v>0.27200000000000002</c:v>
                </c:pt>
                <c:pt idx="64">
                  <c:v>0.26800000000000002</c:v>
                </c:pt>
                <c:pt idx="65">
                  <c:v>0.26</c:v>
                </c:pt>
                <c:pt idx="66">
                  <c:v>0.26800000000000002</c:v>
                </c:pt>
                <c:pt idx="67">
                  <c:v>0.26600000000000001</c:v>
                </c:pt>
                <c:pt idx="68">
                  <c:v>0.27300000000000002</c:v>
                </c:pt>
                <c:pt idx="69">
                  <c:v>0.27100000000000002</c:v>
                </c:pt>
                <c:pt idx="70">
                  <c:v>0.25700000000000001</c:v>
                </c:pt>
                <c:pt idx="71">
                  <c:v>0.20699999999999999</c:v>
                </c:pt>
                <c:pt idx="72">
                  <c:v>7.6999999999999999E-2</c:v>
                </c:pt>
                <c:pt idx="73">
                  <c:v>2.1000000000000001E-2</c:v>
                </c:pt>
                <c:pt idx="74">
                  <c:v>5.0000000000000001E-3</c:v>
                </c:pt>
                <c:pt idx="75">
                  <c:v>0.27600000000000002</c:v>
                </c:pt>
                <c:pt idx="76">
                  <c:v>0.27500000000000002</c:v>
                </c:pt>
                <c:pt idx="77">
                  <c:v>0.27600000000000002</c:v>
                </c:pt>
                <c:pt idx="78">
                  <c:v>0.27400000000000002</c:v>
                </c:pt>
                <c:pt idx="79">
                  <c:v>0.26900000000000002</c:v>
                </c:pt>
                <c:pt idx="80">
                  <c:v>0.27500000000000002</c:v>
                </c:pt>
                <c:pt idx="81">
                  <c:v>0.26500000000000001</c:v>
                </c:pt>
                <c:pt idx="82">
                  <c:v>0.27400000000000002</c:v>
                </c:pt>
                <c:pt idx="83">
                  <c:v>0.27</c:v>
                </c:pt>
                <c:pt idx="84">
                  <c:v>0.26300000000000001</c:v>
                </c:pt>
                <c:pt idx="85">
                  <c:v>0.248</c:v>
                </c:pt>
                <c:pt idx="86">
                  <c:v>0.13700000000000001</c:v>
                </c:pt>
                <c:pt idx="87">
                  <c:v>0.06</c:v>
                </c:pt>
                <c:pt idx="88">
                  <c:v>1.7999999999999999E-2</c:v>
                </c:pt>
                <c:pt idx="89">
                  <c:v>4.0000000000000001E-3</c:v>
                </c:pt>
                <c:pt idx="90">
                  <c:v>0.27800000000000002</c:v>
                </c:pt>
                <c:pt idx="91">
                  <c:v>0.28100000000000003</c:v>
                </c:pt>
                <c:pt idx="92">
                  <c:v>0.28299999999999997</c:v>
                </c:pt>
                <c:pt idx="93">
                  <c:v>0.27600000000000002</c:v>
                </c:pt>
                <c:pt idx="94">
                  <c:v>0.27400000000000002</c:v>
                </c:pt>
                <c:pt idx="95">
                  <c:v>0.27500000000000002</c:v>
                </c:pt>
                <c:pt idx="96">
                  <c:v>0.27100000000000002</c:v>
                </c:pt>
                <c:pt idx="97">
                  <c:v>0.27300000000000002</c:v>
                </c:pt>
                <c:pt idx="98">
                  <c:v>0.25900000000000001</c:v>
                </c:pt>
                <c:pt idx="99">
                  <c:v>0.251</c:v>
                </c:pt>
                <c:pt idx="100">
                  <c:v>0.222</c:v>
                </c:pt>
                <c:pt idx="101">
                  <c:v>0.122</c:v>
                </c:pt>
                <c:pt idx="102">
                  <c:v>4.7E-2</c:v>
                </c:pt>
                <c:pt idx="103">
                  <c:v>1.7000000000000001E-2</c:v>
                </c:pt>
                <c:pt idx="104">
                  <c:v>3.0000000000000001E-3</c:v>
                </c:pt>
                <c:pt idx="105">
                  <c:v>0.28599999999999998</c:v>
                </c:pt>
                <c:pt idx="106">
                  <c:v>0.28699999999999998</c:v>
                </c:pt>
                <c:pt idx="107">
                  <c:v>0.29099999999999998</c:v>
                </c:pt>
                <c:pt idx="108">
                  <c:v>0.28699999999999998</c:v>
                </c:pt>
                <c:pt idx="109">
                  <c:v>0.28399999999999997</c:v>
                </c:pt>
                <c:pt idx="110">
                  <c:v>0.27700000000000002</c:v>
                </c:pt>
                <c:pt idx="111">
                  <c:v>0.27100000000000002</c:v>
                </c:pt>
                <c:pt idx="112">
                  <c:v>0.26300000000000001</c:v>
                </c:pt>
                <c:pt idx="113">
                  <c:v>0.24099999999999999</c:v>
                </c:pt>
                <c:pt idx="114">
                  <c:v>0.21199999999999999</c:v>
                </c:pt>
                <c:pt idx="115">
                  <c:v>0.16500000000000001</c:v>
                </c:pt>
                <c:pt idx="116">
                  <c:v>0.10100000000000001</c:v>
                </c:pt>
                <c:pt idx="117">
                  <c:v>4.7E-2</c:v>
                </c:pt>
                <c:pt idx="118">
                  <c:v>1.7000000000000001E-2</c:v>
                </c:pt>
                <c:pt idx="119">
                  <c:v>3.0000000000000001E-3</c:v>
                </c:pt>
                <c:pt idx="120">
                  <c:v>0.28599999999999998</c:v>
                </c:pt>
                <c:pt idx="121">
                  <c:v>0.28399999999999997</c:v>
                </c:pt>
                <c:pt idx="122">
                  <c:v>0.28499999999999998</c:v>
                </c:pt>
                <c:pt idx="123">
                  <c:v>0.28199999999999997</c:v>
                </c:pt>
                <c:pt idx="124">
                  <c:v>0.28899999999999998</c:v>
                </c:pt>
                <c:pt idx="125">
                  <c:v>0.28499999999999998</c:v>
                </c:pt>
                <c:pt idx="126">
                  <c:v>0.26200000000000001</c:v>
                </c:pt>
                <c:pt idx="127">
                  <c:v>0.25</c:v>
                </c:pt>
                <c:pt idx="128">
                  <c:v>0.216</c:v>
                </c:pt>
                <c:pt idx="129">
                  <c:v>0.193</c:v>
                </c:pt>
                <c:pt idx="130">
                  <c:v>0.158</c:v>
                </c:pt>
                <c:pt idx="131">
                  <c:v>0.09</c:v>
                </c:pt>
                <c:pt idx="132">
                  <c:v>5.0999999999999997E-2</c:v>
                </c:pt>
                <c:pt idx="133">
                  <c:v>1.4E-2</c:v>
                </c:pt>
                <c:pt idx="134">
                  <c:v>4.0000000000000001E-3</c:v>
                </c:pt>
                <c:pt idx="135">
                  <c:v>0.26200000000000001</c:v>
                </c:pt>
                <c:pt idx="136">
                  <c:v>0.26900000000000002</c:v>
                </c:pt>
                <c:pt idx="137">
                  <c:v>0.27100000000000002</c:v>
                </c:pt>
                <c:pt idx="138">
                  <c:v>0.26900000000000002</c:v>
                </c:pt>
                <c:pt idx="139">
                  <c:v>0.26800000000000002</c:v>
                </c:pt>
                <c:pt idx="140">
                  <c:v>0.246</c:v>
                </c:pt>
                <c:pt idx="141">
                  <c:v>0.24099999999999999</c:v>
                </c:pt>
                <c:pt idx="142">
                  <c:v>0.217</c:v>
                </c:pt>
                <c:pt idx="143">
                  <c:v>0.19900000000000001</c:v>
                </c:pt>
                <c:pt idx="144">
                  <c:v>0.16600000000000001</c:v>
                </c:pt>
                <c:pt idx="145">
                  <c:v>0.126</c:v>
                </c:pt>
                <c:pt idx="146">
                  <c:v>6.6000000000000003E-2</c:v>
                </c:pt>
                <c:pt idx="147">
                  <c:v>3.2000000000000001E-2</c:v>
                </c:pt>
                <c:pt idx="148">
                  <c:v>1.2999999999999999E-2</c:v>
                </c:pt>
                <c:pt idx="149">
                  <c:v>2E-3</c:v>
                </c:pt>
              </c:numCache>
            </c:numRef>
          </c:yVal>
          <c:smooth val="0"/>
          <c:extLst>
            <c:ext xmlns:c16="http://schemas.microsoft.com/office/drawing/2014/chart" uri="{C3380CC4-5D6E-409C-BE32-E72D297353CC}">
              <c16:uniqueId val="{00000001-0366-42C6-A4FD-34FC6D491A92}"/>
            </c:ext>
          </c:extLst>
        </c:ser>
        <c:ser>
          <c:idx val="2"/>
          <c:order val="2"/>
          <c:tx>
            <c:v>4 S/C</c:v>
          </c:tx>
          <c:spPr>
            <a:ln w="25400" cap="rnd">
              <a:noFill/>
              <a:round/>
            </a:ln>
            <a:effectLst/>
          </c:spPr>
          <c:marker>
            <c:symbol val="circle"/>
            <c:size val="5"/>
            <c:spPr>
              <a:solidFill>
                <a:schemeClr val="accent3"/>
              </a:solidFill>
              <a:ln w="9525">
                <a:solidFill>
                  <a:schemeClr val="accent3"/>
                </a:solidFill>
              </a:ln>
              <a:effectLst/>
            </c:spPr>
          </c:marker>
          <c:xVal>
            <c:numRef>
              <c:f>ecc_cov!$C$302:$C$451</c:f>
              <c:numCache>
                <c:formatCode>General</c:formatCode>
                <c:ptCount val="150"/>
                <c:pt idx="0">
                  <c:v>7.5343920530666894E-2</c:v>
                </c:pt>
                <c:pt idx="1">
                  <c:v>7.5376597065647102E-2</c:v>
                </c:pt>
                <c:pt idx="2">
                  <c:v>7.5384766199392203E-2</c:v>
                </c:pt>
                <c:pt idx="3">
                  <c:v>7.5368427931902002E-2</c:v>
                </c:pt>
                <c:pt idx="4">
                  <c:v>7.5409273600627394E-2</c:v>
                </c:pt>
                <c:pt idx="5">
                  <c:v>7.5392935333137207E-2</c:v>
                </c:pt>
                <c:pt idx="6">
                  <c:v>7.5352089664411898E-2</c:v>
                </c:pt>
                <c:pt idx="7">
                  <c:v>7.5360258798156998E-2</c:v>
                </c:pt>
                <c:pt idx="8">
                  <c:v>7.5343920530666894E-2</c:v>
                </c:pt>
                <c:pt idx="9">
                  <c:v>7.5343920530666894E-2</c:v>
                </c:pt>
                <c:pt idx="10">
                  <c:v>7.5319413129431703E-2</c:v>
                </c:pt>
                <c:pt idx="11">
                  <c:v>7.5303074861941599E-2</c:v>
                </c:pt>
                <c:pt idx="12">
                  <c:v>7.5352089664411898E-2</c:v>
                </c:pt>
                <c:pt idx="13">
                  <c:v>7.5490964938077901E-2</c:v>
                </c:pt>
                <c:pt idx="14">
                  <c:v>7.2672613796033E-2</c:v>
                </c:pt>
                <c:pt idx="15">
                  <c:v>7.56135019442538E-2</c:v>
                </c:pt>
                <c:pt idx="16">
                  <c:v>7.5678855014214202E-2</c:v>
                </c:pt>
                <c:pt idx="17">
                  <c:v>7.5654347612979095E-2</c:v>
                </c:pt>
                <c:pt idx="18">
                  <c:v>7.5646178479233994E-2</c:v>
                </c:pt>
                <c:pt idx="19">
                  <c:v>7.5621671077998803E-2</c:v>
                </c:pt>
                <c:pt idx="20">
                  <c:v>7.5638009345488894E-2</c:v>
                </c:pt>
                <c:pt idx="21">
                  <c:v>7.5727869816684598E-2</c:v>
                </c:pt>
                <c:pt idx="22">
                  <c:v>7.5695193281704404E-2</c:v>
                </c:pt>
                <c:pt idx="23">
                  <c:v>7.5711531549194494E-2</c:v>
                </c:pt>
                <c:pt idx="24">
                  <c:v>7.5760546351664806E-2</c:v>
                </c:pt>
                <c:pt idx="25">
                  <c:v>7.5662516746724098E-2</c:v>
                </c:pt>
                <c:pt idx="26">
                  <c:v>7.5711531549194494E-2</c:v>
                </c:pt>
                <c:pt idx="27">
                  <c:v>7.5785053752899997E-2</c:v>
                </c:pt>
                <c:pt idx="28">
                  <c:v>7.3824461654086196E-2</c:v>
                </c:pt>
                <c:pt idx="29">
                  <c:v>6.2060909061203103E-2</c:v>
                </c:pt>
                <c:pt idx="30">
                  <c:v>7.59157598928209E-2</c:v>
                </c:pt>
                <c:pt idx="31">
                  <c:v>7.5866745090350601E-2</c:v>
                </c:pt>
                <c:pt idx="32">
                  <c:v>7.59157598928209E-2</c:v>
                </c:pt>
                <c:pt idx="33">
                  <c:v>7.5997451230271504E-2</c:v>
                </c:pt>
                <c:pt idx="34">
                  <c:v>7.5948436427801094E-2</c:v>
                </c:pt>
                <c:pt idx="35">
                  <c:v>7.59811129627814E-2</c:v>
                </c:pt>
                <c:pt idx="36">
                  <c:v>7.6062804300232004E-2</c:v>
                </c:pt>
                <c:pt idx="37">
                  <c:v>7.6038296898996799E-2</c:v>
                </c:pt>
                <c:pt idx="38">
                  <c:v>7.5923929026566001E-2</c:v>
                </c:pt>
                <c:pt idx="39">
                  <c:v>7.5964774695291296E-2</c:v>
                </c:pt>
                <c:pt idx="40">
                  <c:v>7.5858575956605501E-2</c:v>
                </c:pt>
                <c:pt idx="41">
                  <c:v>7.5940267294056105E-2</c:v>
                </c:pt>
                <c:pt idx="42">
                  <c:v>7.4625036761101798E-2</c:v>
                </c:pt>
                <c:pt idx="43">
                  <c:v>7.0172858870045401E-2</c:v>
                </c:pt>
                <c:pt idx="44">
                  <c:v>4.6392510538182503E-2</c:v>
                </c:pt>
                <c:pt idx="45">
                  <c:v>7.6119988236447403E-2</c:v>
                </c:pt>
                <c:pt idx="46">
                  <c:v>7.6234356108878201E-2</c:v>
                </c:pt>
                <c:pt idx="47">
                  <c:v>7.6177172172662802E-2</c:v>
                </c:pt>
                <c:pt idx="48">
                  <c:v>7.6209848707642996E-2</c:v>
                </c:pt>
                <c:pt idx="49">
                  <c:v>7.6218017841388097E-2</c:v>
                </c:pt>
                <c:pt idx="50">
                  <c:v>7.6218017841388E-2</c:v>
                </c:pt>
                <c:pt idx="51">
                  <c:v>7.6103649968957202E-2</c:v>
                </c:pt>
                <c:pt idx="52">
                  <c:v>7.6111819102702302E-2</c:v>
                </c:pt>
                <c:pt idx="53">
                  <c:v>7.6070973433976993E-2</c:v>
                </c:pt>
                <c:pt idx="54">
                  <c:v>7.5956605561546195E-2</c:v>
                </c:pt>
                <c:pt idx="55">
                  <c:v>7.5932098160311004E-2</c:v>
                </c:pt>
                <c:pt idx="56">
                  <c:v>7.5041662582099794E-2</c:v>
                </c:pt>
                <c:pt idx="57">
                  <c:v>7.2901349540894597E-2</c:v>
                </c:pt>
                <c:pt idx="58">
                  <c:v>6.5107995948109607E-2</c:v>
                </c:pt>
                <c:pt idx="59">
                  <c:v>3.38202137045387E-2</c:v>
                </c:pt>
                <c:pt idx="60">
                  <c:v>7.6324216580073795E-2</c:v>
                </c:pt>
                <c:pt idx="61">
                  <c:v>7.6430415318759506E-2</c:v>
                </c:pt>
                <c:pt idx="62">
                  <c:v>7.6397738783779298E-2</c:v>
                </c:pt>
                <c:pt idx="63">
                  <c:v>7.6495768388720006E-2</c:v>
                </c:pt>
                <c:pt idx="64">
                  <c:v>7.6422246185014503E-2</c:v>
                </c:pt>
                <c:pt idx="65">
                  <c:v>7.6316047446328694E-2</c:v>
                </c:pt>
                <c:pt idx="66">
                  <c:v>7.6258863510113295E-2</c:v>
                </c:pt>
                <c:pt idx="67">
                  <c:v>7.6218017841388097E-2</c:v>
                </c:pt>
                <c:pt idx="68">
                  <c:v>7.6087311701467195E-2</c:v>
                </c:pt>
                <c:pt idx="69">
                  <c:v>7.5948436427801094E-2</c:v>
                </c:pt>
                <c:pt idx="70">
                  <c:v>7.5670685880469199E-2</c:v>
                </c:pt>
                <c:pt idx="71">
                  <c:v>7.4151227003888501E-2</c:v>
                </c:pt>
                <c:pt idx="72">
                  <c:v>7.0524131621082897E-2</c:v>
                </c:pt>
                <c:pt idx="73">
                  <c:v>5.8874946900630602E-2</c:v>
                </c:pt>
                <c:pt idx="74">
                  <c:v>2.4090775414175002E-2</c:v>
                </c:pt>
                <c:pt idx="75">
                  <c:v>7.6487599254975003E-2</c:v>
                </c:pt>
                <c:pt idx="76">
                  <c:v>7.6610136261150805E-2</c:v>
                </c:pt>
                <c:pt idx="77">
                  <c:v>7.6577459726170596E-2</c:v>
                </c:pt>
                <c:pt idx="78">
                  <c:v>7.6503937522465107E-2</c:v>
                </c:pt>
                <c:pt idx="79">
                  <c:v>7.6422246185014503E-2</c:v>
                </c:pt>
                <c:pt idx="80">
                  <c:v>7.6316047446328694E-2</c:v>
                </c:pt>
                <c:pt idx="81">
                  <c:v>7.6258863510113295E-2</c:v>
                </c:pt>
                <c:pt idx="82">
                  <c:v>7.6030127765251698E-2</c:v>
                </c:pt>
                <c:pt idx="83">
                  <c:v>7.59157598928209E-2</c:v>
                </c:pt>
                <c:pt idx="84">
                  <c:v>7.5458288403097706E-2</c:v>
                </c:pt>
                <c:pt idx="85">
                  <c:v>7.4959971244649204E-2</c:v>
                </c:pt>
                <c:pt idx="86">
                  <c:v>7.2852334738424299E-2</c:v>
                </c:pt>
                <c:pt idx="87">
                  <c:v>6.7615920007842306E-2</c:v>
                </c:pt>
                <c:pt idx="88">
                  <c:v>5.1743293141195197E-2</c:v>
                </c:pt>
                <c:pt idx="89">
                  <c:v>1.9418030912002001E-2</c:v>
                </c:pt>
                <c:pt idx="90">
                  <c:v>7.6544783191190402E-2</c:v>
                </c:pt>
                <c:pt idx="91">
                  <c:v>7.6618305394895905E-2</c:v>
                </c:pt>
                <c:pt idx="92">
                  <c:v>7.6520275789955197E-2</c:v>
                </c:pt>
                <c:pt idx="93">
                  <c:v>7.6471260987484801E-2</c:v>
                </c:pt>
                <c:pt idx="94">
                  <c:v>7.6373231382544204E-2</c:v>
                </c:pt>
                <c:pt idx="95">
                  <c:v>7.6185341306407806E-2</c:v>
                </c:pt>
                <c:pt idx="96">
                  <c:v>7.6054635166486903E-2</c:v>
                </c:pt>
                <c:pt idx="97">
                  <c:v>7.5834068555370296E-2</c:v>
                </c:pt>
                <c:pt idx="98">
                  <c:v>7.5515472339313106E-2</c:v>
                </c:pt>
                <c:pt idx="99">
                  <c:v>7.4902787308433805E-2</c:v>
                </c:pt>
                <c:pt idx="100">
                  <c:v>7.4200241806358799E-2</c:v>
                </c:pt>
                <c:pt idx="101">
                  <c:v>7.1234846256902906E-2</c:v>
                </c:pt>
                <c:pt idx="102">
                  <c:v>6.4144038166192796E-2</c:v>
                </c:pt>
                <c:pt idx="103">
                  <c:v>4.4766852922916003E-2</c:v>
                </c:pt>
                <c:pt idx="104">
                  <c:v>1.6248407018919699E-2</c:v>
                </c:pt>
                <c:pt idx="105">
                  <c:v>7.6528444923700298E-2</c:v>
                </c:pt>
                <c:pt idx="106">
                  <c:v>7.6487599254975003E-2</c:v>
                </c:pt>
                <c:pt idx="107">
                  <c:v>7.6438584452504593E-2</c:v>
                </c:pt>
                <c:pt idx="108">
                  <c:v>7.6430415318759604E-2</c:v>
                </c:pt>
                <c:pt idx="109">
                  <c:v>7.6144495637682497E-2</c:v>
                </c:pt>
                <c:pt idx="110">
                  <c:v>7.6087311701467195E-2</c:v>
                </c:pt>
                <c:pt idx="111">
                  <c:v>7.5752377217919803E-2</c:v>
                </c:pt>
                <c:pt idx="112">
                  <c:v>7.5531810606803196E-2</c:v>
                </c:pt>
                <c:pt idx="113">
                  <c:v>7.4829265104728204E-2</c:v>
                </c:pt>
                <c:pt idx="114">
                  <c:v>7.4273764010064303E-2</c:v>
                </c:pt>
                <c:pt idx="115">
                  <c:v>7.3064732215795805E-2</c:v>
                </c:pt>
                <c:pt idx="116">
                  <c:v>6.9298761559324198E-2</c:v>
                </c:pt>
                <c:pt idx="117">
                  <c:v>6.0467927980916901E-2</c:v>
                </c:pt>
                <c:pt idx="118">
                  <c:v>3.8746201352808499E-2</c:v>
                </c:pt>
                <c:pt idx="119">
                  <c:v>1.3936542169068301E-2</c:v>
                </c:pt>
                <c:pt idx="120">
                  <c:v>7.6373231382544093E-2</c:v>
                </c:pt>
                <c:pt idx="121">
                  <c:v>7.6234356108878201E-2</c:v>
                </c:pt>
                <c:pt idx="122">
                  <c:v>7.6258863510113295E-2</c:v>
                </c:pt>
                <c:pt idx="123">
                  <c:v>7.6087311701467097E-2</c:v>
                </c:pt>
                <c:pt idx="124">
                  <c:v>7.5817730287880206E-2</c:v>
                </c:pt>
                <c:pt idx="125">
                  <c:v>7.56135019442538E-2</c:v>
                </c:pt>
                <c:pt idx="126">
                  <c:v>7.5392935333137207E-2</c:v>
                </c:pt>
                <c:pt idx="127">
                  <c:v>7.4886449040943701E-2</c:v>
                </c:pt>
                <c:pt idx="128">
                  <c:v>7.4224749207594004E-2</c:v>
                </c:pt>
                <c:pt idx="129">
                  <c:v>7.3252622291932107E-2</c:v>
                </c:pt>
                <c:pt idx="130">
                  <c:v>7.1953730026467905E-2</c:v>
                </c:pt>
                <c:pt idx="131">
                  <c:v>6.7436199065451105E-2</c:v>
                </c:pt>
                <c:pt idx="132">
                  <c:v>5.6522236382054003E-2</c:v>
                </c:pt>
                <c:pt idx="133">
                  <c:v>3.4106133385615703E-2</c:v>
                </c:pt>
                <c:pt idx="134">
                  <c:v>1.2302715420056801E-2</c:v>
                </c:pt>
                <c:pt idx="135">
                  <c:v>7.6013789497761594E-2</c:v>
                </c:pt>
                <c:pt idx="136">
                  <c:v>7.6070973433976993E-2</c:v>
                </c:pt>
                <c:pt idx="137">
                  <c:v>7.6005620364016493E-2</c:v>
                </c:pt>
                <c:pt idx="138">
                  <c:v>7.5703362415449393E-2</c:v>
                </c:pt>
                <c:pt idx="139">
                  <c:v>7.5499134071823001E-2</c:v>
                </c:pt>
                <c:pt idx="140">
                  <c:v>7.5303074861941599E-2</c:v>
                </c:pt>
                <c:pt idx="141">
                  <c:v>7.4837434238473305E-2</c:v>
                </c:pt>
                <c:pt idx="142">
                  <c:v>7.4371793615004997E-2</c:v>
                </c:pt>
                <c:pt idx="143">
                  <c:v>7.3350651896872801E-2</c:v>
                </c:pt>
                <c:pt idx="144">
                  <c:v>7.2321341044995505E-2</c:v>
                </c:pt>
                <c:pt idx="145">
                  <c:v>7.0826389569649997E-2</c:v>
                </c:pt>
                <c:pt idx="146">
                  <c:v>6.5148841616834902E-2</c:v>
                </c:pt>
                <c:pt idx="147">
                  <c:v>5.2168088095938203E-2</c:v>
                </c:pt>
                <c:pt idx="148">
                  <c:v>2.9286344476031699E-2</c:v>
                </c:pt>
                <c:pt idx="149">
                  <c:v>1.0856778747181601E-2</c:v>
                </c:pt>
              </c:numCache>
            </c:numRef>
          </c:xVal>
          <c:yVal>
            <c:numRef>
              <c:f>ecc_cov!$D$302:$D$451</c:f>
              <c:numCache>
                <c:formatCode>General</c:formatCode>
                <c:ptCount val="150"/>
                <c:pt idx="0">
                  <c:v>0.27500000000000002</c:v>
                </c:pt>
                <c:pt idx="1">
                  <c:v>0.26800000000000002</c:v>
                </c:pt>
                <c:pt idx="2">
                  <c:v>0.27900000000000003</c:v>
                </c:pt>
                <c:pt idx="3">
                  <c:v>0.27900000000000003</c:v>
                </c:pt>
                <c:pt idx="4">
                  <c:v>0.27300000000000002</c:v>
                </c:pt>
                <c:pt idx="5">
                  <c:v>0.27700000000000002</c:v>
                </c:pt>
                <c:pt idx="6">
                  <c:v>0.27700000000000002</c:v>
                </c:pt>
                <c:pt idx="7">
                  <c:v>0.27400000000000002</c:v>
                </c:pt>
                <c:pt idx="8">
                  <c:v>0.27100000000000002</c:v>
                </c:pt>
                <c:pt idx="9">
                  <c:v>0.27700000000000002</c:v>
                </c:pt>
                <c:pt idx="10">
                  <c:v>0.27300000000000002</c:v>
                </c:pt>
                <c:pt idx="11">
                  <c:v>0.27900000000000003</c:v>
                </c:pt>
                <c:pt idx="12">
                  <c:v>0.28199999999999997</c:v>
                </c:pt>
                <c:pt idx="13">
                  <c:v>0.27800000000000002</c:v>
                </c:pt>
                <c:pt idx="14">
                  <c:v>0.20599999999999999</c:v>
                </c:pt>
                <c:pt idx="15">
                  <c:v>0.27700000000000002</c:v>
                </c:pt>
                <c:pt idx="16">
                  <c:v>0.27100000000000002</c:v>
                </c:pt>
                <c:pt idx="17">
                  <c:v>0.27700000000000002</c:v>
                </c:pt>
                <c:pt idx="18">
                  <c:v>0.27300000000000002</c:v>
                </c:pt>
                <c:pt idx="19">
                  <c:v>0.28000000000000003</c:v>
                </c:pt>
                <c:pt idx="20">
                  <c:v>0.27700000000000002</c:v>
                </c:pt>
                <c:pt idx="21">
                  <c:v>0.28100000000000003</c:v>
                </c:pt>
                <c:pt idx="22">
                  <c:v>0.27100000000000002</c:v>
                </c:pt>
                <c:pt idx="23">
                  <c:v>0.27800000000000002</c:v>
                </c:pt>
                <c:pt idx="24">
                  <c:v>0.27200000000000002</c:v>
                </c:pt>
                <c:pt idx="25">
                  <c:v>0.27700000000000002</c:v>
                </c:pt>
                <c:pt idx="26">
                  <c:v>0.27800000000000002</c:v>
                </c:pt>
                <c:pt idx="27">
                  <c:v>0.28199999999999997</c:v>
                </c:pt>
                <c:pt idx="28">
                  <c:v>0.23200000000000001</c:v>
                </c:pt>
                <c:pt idx="29">
                  <c:v>3.9E-2</c:v>
                </c:pt>
                <c:pt idx="30">
                  <c:v>0.27600000000000002</c:v>
                </c:pt>
                <c:pt idx="31">
                  <c:v>0.27800000000000002</c:v>
                </c:pt>
                <c:pt idx="32">
                  <c:v>0.27300000000000002</c:v>
                </c:pt>
                <c:pt idx="33">
                  <c:v>0.28199999999999997</c:v>
                </c:pt>
                <c:pt idx="34">
                  <c:v>0.27800000000000002</c:v>
                </c:pt>
                <c:pt idx="35">
                  <c:v>0.27700000000000002</c:v>
                </c:pt>
                <c:pt idx="36">
                  <c:v>0.27700000000000002</c:v>
                </c:pt>
                <c:pt idx="37">
                  <c:v>0.28199999999999997</c:v>
                </c:pt>
                <c:pt idx="38">
                  <c:v>0.28399999999999997</c:v>
                </c:pt>
                <c:pt idx="39">
                  <c:v>0.28100000000000003</c:v>
                </c:pt>
                <c:pt idx="40">
                  <c:v>0.27700000000000002</c:v>
                </c:pt>
                <c:pt idx="41">
                  <c:v>0.27500000000000002</c:v>
                </c:pt>
                <c:pt idx="42">
                  <c:v>0.247</c:v>
                </c:pt>
                <c:pt idx="43">
                  <c:v>0.121</c:v>
                </c:pt>
                <c:pt idx="44">
                  <c:v>2.5000000000000001E-2</c:v>
                </c:pt>
                <c:pt idx="45">
                  <c:v>0.28100000000000003</c:v>
                </c:pt>
                <c:pt idx="46">
                  <c:v>0.28399999999999997</c:v>
                </c:pt>
                <c:pt idx="47">
                  <c:v>0.28199999999999997</c:v>
                </c:pt>
                <c:pt idx="48">
                  <c:v>0.28000000000000003</c:v>
                </c:pt>
                <c:pt idx="49">
                  <c:v>0.28899999999999998</c:v>
                </c:pt>
                <c:pt idx="50">
                  <c:v>0.28100000000000003</c:v>
                </c:pt>
                <c:pt idx="51">
                  <c:v>0.28000000000000003</c:v>
                </c:pt>
                <c:pt idx="52">
                  <c:v>0.27500000000000002</c:v>
                </c:pt>
                <c:pt idx="53">
                  <c:v>0.27700000000000002</c:v>
                </c:pt>
                <c:pt idx="54">
                  <c:v>0.28299999999999997</c:v>
                </c:pt>
                <c:pt idx="55">
                  <c:v>0.28000000000000003</c:v>
                </c:pt>
                <c:pt idx="56">
                  <c:v>0.26</c:v>
                </c:pt>
                <c:pt idx="57">
                  <c:v>0.16700000000000001</c:v>
                </c:pt>
                <c:pt idx="58">
                  <c:v>0.06</c:v>
                </c:pt>
                <c:pt idx="59">
                  <c:v>0.01</c:v>
                </c:pt>
                <c:pt idx="60">
                  <c:v>0.28699999999999998</c:v>
                </c:pt>
                <c:pt idx="61">
                  <c:v>0.28899999999999998</c:v>
                </c:pt>
                <c:pt idx="62">
                  <c:v>0.28699999999999998</c:v>
                </c:pt>
                <c:pt idx="63">
                  <c:v>0.28499999999999998</c:v>
                </c:pt>
                <c:pt idx="64">
                  <c:v>0.29199999999999998</c:v>
                </c:pt>
                <c:pt idx="65">
                  <c:v>0.28199999999999997</c:v>
                </c:pt>
                <c:pt idx="66">
                  <c:v>0.28000000000000003</c:v>
                </c:pt>
                <c:pt idx="67">
                  <c:v>0.29299999999999998</c:v>
                </c:pt>
                <c:pt idx="68">
                  <c:v>0.28799999999999998</c:v>
                </c:pt>
                <c:pt idx="69">
                  <c:v>0.27500000000000002</c:v>
                </c:pt>
                <c:pt idx="70">
                  <c:v>0.28100000000000003</c:v>
                </c:pt>
                <c:pt idx="71">
                  <c:v>0.223</c:v>
                </c:pt>
                <c:pt idx="72">
                  <c:v>8.1000000000000003E-2</c:v>
                </c:pt>
                <c:pt idx="73">
                  <c:v>2.3E-2</c:v>
                </c:pt>
                <c:pt idx="74">
                  <c:v>5.0000000000000001E-3</c:v>
                </c:pt>
                <c:pt idx="75">
                  <c:v>0.28799999999999998</c:v>
                </c:pt>
                <c:pt idx="76">
                  <c:v>0.29099999999999998</c:v>
                </c:pt>
                <c:pt idx="77">
                  <c:v>0.28599999999999998</c:v>
                </c:pt>
                <c:pt idx="78">
                  <c:v>0.28399999999999997</c:v>
                </c:pt>
                <c:pt idx="79">
                  <c:v>0.28399999999999997</c:v>
                </c:pt>
                <c:pt idx="80">
                  <c:v>0.28799999999999998</c:v>
                </c:pt>
                <c:pt idx="81">
                  <c:v>0.29099999999999998</c:v>
                </c:pt>
                <c:pt idx="82">
                  <c:v>0.29199999999999998</c:v>
                </c:pt>
                <c:pt idx="83">
                  <c:v>0.27900000000000003</c:v>
                </c:pt>
                <c:pt idx="84">
                  <c:v>0.27200000000000002</c:v>
                </c:pt>
                <c:pt idx="85">
                  <c:v>0.26500000000000001</c:v>
                </c:pt>
                <c:pt idx="86">
                  <c:v>0.157</c:v>
                </c:pt>
                <c:pt idx="87">
                  <c:v>0.06</c:v>
                </c:pt>
                <c:pt idx="88">
                  <c:v>2.5000000000000001E-2</c:v>
                </c:pt>
                <c:pt idx="89">
                  <c:v>3.0000000000000001E-3</c:v>
                </c:pt>
                <c:pt idx="90">
                  <c:v>0.29199999999999998</c:v>
                </c:pt>
                <c:pt idx="91">
                  <c:v>0.29199999999999998</c:v>
                </c:pt>
                <c:pt idx="92">
                  <c:v>0.28799999999999998</c:v>
                </c:pt>
                <c:pt idx="93">
                  <c:v>0.29499999999999998</c:v>
                </c:pt>
                <c:pt idx="94">
                  <c:v>0.29699999999999999</c:v>
                </c:pt>
                <c:pt idx="95">
                  <c:v>0.28499999999999998</c:v>
                </c:pt>
                <c:pt idx="96">
                  <c:v>0.28799999999999998</c:v>
                </c:pt>
                <c:pt idx="97">
                  <c:v>0.28499999999999998</c:v>
                </c:pt>
                <c:pt idx="98">
                  <c:v>0.27600000000000002</c:v>
                </c:pt>
                <c:pt idx="99">
                  <c:v>0.252</c:v>
                </c:pt>
                <c:pt idx="100">
                  <c:v>0.22800000000000001</c:v>
                </c:pt>
                <c:pt idx="101">
                  <c:v>0.14000000000000001</c:v>
                </c:pt>
                <c:pt idx="102">
                  <c:v>0.05</c:v>
                </c:pt>
                <c:pt idx="103">
                  <c:v>1.7000000000000001E-2</c:v>
                </c:pt>
                <c:pt idx="104">
                  <c:v>4.0000000000000001E-3</c:v>
                </c:pt>
                <c:pt idx="105">
                  <c:v>0.29899999999999999</c:v>
                </c:pt>
                <c:pt idx="106">
                  <c:v>0.29599999999999999</c:v>
                </c:pt>
                <c:pt idx="107">
                  <c:v>0.29699999999999999</c:v>
                </c:pt>
                <c:pt idx="108">
                  <c:v>0.30199999999999999</c:v>
                </c:pt>
                <c:pt idx="109">
                  <c:v>0.28899999999999998</c:v>
                </c:pt>
                <c:pt idx="110">
                  <c:v>0.29299999999999998</c:v>
                </c:pt>
                <c:pt idx="111">
                  <c:v>0.28399999999999997</c:v>
                </c:pt>
                <c:pt idx="112">
                  <c:v>0.27300000000000002</c:v>
                </c:pt>
                <c:pt idx="113">
                  <c:v>0.26100000000000001</c:v>
                </c:pt>
                <c:pt idx="114">
                  <c:v>0.22800000000000001</c:v>
                </c:pt>
                <c:pt idx="115">
                  <c:v>0.185</c:v>
                </c:pt>
                <c:pt idx="116">
                  <c:v>0.105</c:v>
                </c:pt>
                <c:pt idx="117">
                  <c:v>4.8000000000000001E-2</c:v>
                </c:pt>
                <c:pt idx="118">
                  <c:v>1.7999999999999999E-2</c:v>
                </c:pt>
                <c:pt idx="119">
                  <c:v>2E-3</c:v>
                </c:pt>
                <c:pt idx="120">
                  <c:v>0.30299999999999999</c:v>
                </c:pt>
                <c:pt idx="121">
                  <c:v>0.30199999999999999</c:v>
                </c:pt>
                <c:pt idx="122">
                  <c:v>0.30099999999999999</c:v>
                </c:pt>
                <c:pt idx="123">
                  <c:v>0.29099999999999998</c:v>
                </c:pt>
                <c:pt idx="124">
                  <c:v>0.29199999999999998</c:v>
                </c:pt>
                <c:pt idx="125">
                  <c:v>0.29299999999999998</c:v>
                </c:pt>
                <c:pt idx="126">
                  <c:v>0.28899999999999998</c:v>
                </c:pt>
                <c:pt idx="127">
                  <c:v>0.26700000000000002</c:v>
                </c:pt>
                <c:pt idx="128">
                  <c:v>0.23699999999999999</c:v>
                </c:pt>
                <c:pt idx="129">
                  <c:v>0.20100000000000001</c:v>
                </c:pt>
                <c:pt idx="130">
                  <c:v>0.17</c:v>
                </c:pt>
                <c:pt idx="131">
                  <c:v>9.1999999999999998E-2</c:v>
                </c:pt>
                <c:pt idx="132">
                  <c:v>4.7E-2</c:v>
                </c:pt>
                <c:pt idx="133">
                  <c:v>1.6E-2</c:v>
                </c:pt>
                <c:pt idx="134">
                  <c:v>4.0000000000000001E-3</c:v>
                </c:pt>
                <c:pt idx="135">
                  <c:v>0.28299999999999997</c:v>
                </c:pt>
                <c:pt idx="136">
                  <c:v>0.28999999999999998</c:v>
                </c:pt>
                <c:pt idx="137">
                  <c:v>0.28699999999999998</c:v>
                </c:pt>
                <c:pt idx="138">
                  <c:v>0.28100000000000003</c:v>
                </c:pt>
                <c:pt idx="139">
                  <c:v>0.27</c:v>
                </c:pt>
                <c:pt idx="140">
                  <c:v>0.26700000000000002</c:v>
                </c:pt>
                <c:pt idx="141">
                  <c:v>0.26100000000000001</c:v>
                </c:pt>
                <c:pt idx="142">
                  <c:v>0.23</c:v>
                </c:pt>
                <c:pt idx="143">
                  <c:v>0.20799999999999999</c:v>
                </c:pt>
                <c:pt idx="144">
                  <c:v>0.17699999999999999</c:v>
                </c:pt>
                <c:pt idx="145">
                  <c:v>0.14099999999999999</c:v>
                </c:pt>
                <c:pt idx="146">
                  <c:v>7.5999999999999998E-2</c:v>
                </c:pt>
                <c:pt idx="147">
                  <c:v>3.2000000000000001E-2</c:v>
                </c:pt>
                <c:pt idx="148">
                  <c:v>1.4E-2</c:v>
                </c:pt>
                <c:pt idx="149">
                  <c:v>2E-3</c:v>
                </c:pt>
              </c:numCache>
            </c:numRef>
          </c:yVal>
          <c:smooth val="0"/>
          <c:extLst>
            <c:ext xmlns:c16="http://schemas.microsoft.com/office/drawing/2014/chart" uri="{C3380CC4-5D6E-409C-BE32-E72D297353CC}">
              <c16:uniqueId val="{00000002-0366-42C6-A4FD-34FC6D491A92}"/>
            </c:ext>
          </c:extLst>
        </c:ser>
        <c:ser>
          <c:idx val="3"/>
          <c:order val="3"/>
          <c:tx>
            <c:v>5 S/C</c:v>
          </c:tx>
          <c:spPr>
            <a:ln w="25400" cap="rnd">
              <a:noFill/>
              <a:round/>
            </a:ln>
            <a:effectLst/>
          </c:spPr>
          <c:marker>
            <c:symbol val="circle"/>
            <c:size val="5"/>
            <c:spPr>
              <a:solidFill>
                <a:schemeClr val="accent4"/>
              </a:solidFill>
              <a:ln w="9525">
                <a:solidFill>
                  <a:schemeClr val="accent4"/>
                </a:solidFill>
              </a:ln>
              <a:effectLst/>
            </c:spPr>
          </c:marker>
          <c:xVal>
            <c:numRef>
              <c:f>ecc_cov!$C$452:$C$601</c:f>
              <c:numCache>
                <c:formatCode>General</c:formatCode>
                <c:ptCount val="150"/>
                <c:pt idx="0">
                  <c:v>7.5703362415449393E-2</c:v>
                </c:pt>
                <c:pt idx="1">
                  <c:v>7.5719700682939498E-2</c:v>
                </c:pt>
                <c:pt idx="2">
                  <c:v>7.5785053752899997E-2</c:v>
                </c:pt>
                <c:pt idx="3">
                  <c:v>7.5768715485409893E-2</c:v>
                </c:pt>
                <c:pt idx="4">
                  <c:v>7.5801392020390101E-2</c:v>
                </c:pt>
                <c:pt idx="5">
                  <c:v>7.5785053752899997E-2</c:v>
                </c:pt>
                <c:pt idx="6">
                  <c:v>7.5752377217919803E-2</c:v>
                </c:pt>
                <c:pt idx="7">
                  <c:v>7.5768715485409893E-2</c:v>
                </c:pt>
                <c:pt idx="8">
                  <c:v>7.5776884619154897E-2</c:v>
                </c:pt>
                <c:pt idx="9">
                  <c:v>7.5744208084174702E-2</c:v>
                </c:pt>
                <c:pt idx="10">
                  <c:v>7.5768715485409893E-2</c:v>
                </c:pt>
                <c:pt idx="11">
                  <c:v>7.5858575956605501E-2</c:v>
                </c:pt>
                <c:pt idx="12">
                  <c:v>7.60464660327419E-2</c:v>
                </c:pt>
                <c:pt idx="13">
                  <c:v>7.6528444923700298E-2</c:v>
                </c:pt>
                <c:pt idx="14">
                  <c:v>7.4371793615004997E-2</c:v>
                </c:pt>
                <c:pt idx="15">
                  <c:v>7.6242525242623205E-2</c:v>
                </c:pt>
                <c:pt idx="16">
                  <c:v>7.6316047446328694E-2</c:v>
                </c:pt>
                <c:pt idx="17">
                  <c:v>7.62833709113485E-2</c:v>
                </c:pt>
                <c:pt idx="18">
                  <c:v>7.62833709113485E-2</c:v>
                </c:pt>
                <c:pt idx="19">
                  <c:v>7.6307878312583705E-2</c:v>
                </c:pt>
                <c:pt idx="20">
                  <c:v>7.6340554847563899E-2</c:v>
                </c:pt>
                <c:pt idx="21">
                  <c:v>7.6479430121229902E-2</c:v>
                </c:pt>
                <c:pt idx="22">
                  <c:v>7.6479430121229902E-2</c:v>
                </c:pt>
                <c:pt idx="23">
                  <c:v>7.6561121458680506E-2</c:v>
                </c:pt>
                <c:pt idx="24">
                  <c:v>7.6675489331111304E-2</c:v>
                </c:pt>
                <c:pt idx="25">
                  <c:v>7.66509819298761E-2</c:v>
                </c:pt>
                <c:pt idx="26">
                  <c:v>7.69614090121883E-2</c:v>
                </c:pt>
                <c:pt idx="27">
                  <c:v>7.7206483024540001E-2</c:v>
                </c:pt>
                <c:pt idx="28">
                  <c:v>7.5907590759075896E-2</c:v>
                </c:pt>
                <c:pt idx="29">
                  <c:v>6.5589974839068005E-2</c:v>
                </c:pt>
                <c:pt idx="30">
                  <c:v>7.6855210273502603E-2</c:v>
                </c:pt>
                <c:pt idx="31">
                  <c:v>7.6814364604777294E-2</c:v>
                </c:pt>
                <c:pt idx="32">
                  <c:v>7.6887886808482797E-2</c:v>
                </c:pt>
                <c:pt idx="33">
                  <c:v>7.6969578145933401E-2</c:v>
                </c:pt>
                <c:pt idx="34">
                  <c:v>7.70267620821488E-2</c:v>
                </c:pt>
                <c:pt idx="35">
                  <c:v>7.7092115152109203E-2</c:v>
                </c:pt>
                <c:pt idx="36">
                  <c:v>7.7247328693265296E-2</c:v>
                </c:pt>
                <c:pt idx="37">
                  <c:v>7.7263666960755401E-2</c:v>
                </c:pt>
                <c:pt idx="38">
                  <c:v>7.7271836094500501E-2</c:v>
                </c:pt>
                <c:pt idx="39">
                  <c:v>7.73943731006764E-2</c:v>
                </c:pt>
                <c:pt idx="40">
                  <c:v>7.73943731006764E-2</c:v>
                </c:pt>
                <c:pt idx="41">
                  <c:v>7.7704800182988601E-2</c:v>
                </c:pt>
                <c:pt idx="42">
                  <c:v>7.7002254680913595E-2</c:v>
                </c:pt>
                <c:pt idx="43">
                  <c:v>7.3203607489461794E-2</c:v>
                </c:pt>
                <c:pt idx="44">
                  <c:v>5.12122994477665E-2</c:v>
                </c:pt>
                <c:pt idx="45">
                  <c:v>7.73862039669313E-2</c:v>
                </c:pt>
                <c:pt idx="46">
                  <c:v>7.7533248374342403E-2</c:v>
                </c:pt>
                <c:pt idx="47">
                  <c:v>7.7484233571871994E-2</c:v>
                </c:pt>
                <c:pt idx="48">
                  <c:v>7.7590432310557705E-2</c:v>
                </c:pt>
                <c:pt idx="49">
                  <c:v>7.7631277979283E-2</c:v>
                </c:pt>
                <c:pt idx="50">
                  <c:v>7.7663954514263306E-2</c:v>
                </c:pt>
                <c:pt idx="51">
                  <c:v>7.7672123648008295E-2</c:v>
                </c:pt>
                <c:pt idx="52">
                  <c:v>7.7753814985458899E-2</c:v>
                </c:pt>
                <c:pt idx="53">
                  <c:v>7.7884521125379802E-2</c:v>
                </c:pt>
                <c:pt idx="54">
                  <c:v>7.7949874195340302E-2</c:v>
                </c:pt>
                <c:pt idx="55">
                  <c:v>7.7974381596575507E-2</c:v>
                </c:pt>
                <c:pt idx="56">
                  <c:v>7.7533248374342306E-2</c:v>
                </c:pt>
                <c:pt idx="57">
                  <c:v>7.5948436427801094E-2</c:v>
                </c:pt>
                <c:pt idx="58">
                  <c:v>6.9168055419403296E-2</c:v>
                </c:pt>
                <c:pt idx="59">
                  <c:v>3.8084501519458802E-2</c:v>
                </c:pt>
                <c:pt idx="60">
                  <c:v>7.7941705061595201E-2</c:v>
                </c:pt>
                <c:pt idx="61">
                  <c:v>7.79988889978106E-2</c:v>
                </c:pt>
                <c:pt idx="62">
                  <c:v>7.8031565532790906E-2</c:v>
                </c:pt>
                <c:pt idx="63">
                  <c:v>7.8227624742672197E-2</c:v>
                </c:pt>
                <c:pt idx="64">
                  <c:v>7.8260301277652503E-2</c:v>
                </c:pt>
                <c:pt idx="65">
                  <c:v>7.8243963010162398E-2</c:v>
                </c:pt>
                <c:pt idx="66">
                  <c:v>7.8301146946377798E-2</c:v>
                </c:pt>
                <c:pt idx="67">
                  <c:v>7.8391007417573405E-2</c:v>
                </c:pt>
                <c:pt idx="68">
                  <c:v>7.8382838283828402E-2</c:v>
                </c:pt>
                <c:pt idx="69">
                  <c:v>7.8284808678887693E-2</c:v>
                </c:pt>
                <c:pt idx="70">
                  <c:v>7.8399176551318506E-2</c:v>
                </c:pt>
                <c:pt idx="71">
                  <c:v>7.7149299088324602E-2</c:v>
                </c:pt>
                <c:pt idx="72">
                  <c:v>7.3996013462732393E-2</c:v>
                </c:pt>
                <c:pt idx="73">
                  <c:v>6.3318955657942003E-2</c:v>
                </c:pt>
                <c:pt idx="74">
                  <c:v>2.6484331601476899E-2</c:v>
                </c:pt>
                <c:pt idx="75">
                  <c:v>7.8391007417573405E-2</c:v>
                </c:pt>
                <c:pt idx="76">
                  <c:v>7.8505375290004203E-2</c:v>
                </c:pt>
                <c:pt idx="77">
                  <c:v>7.8570728359964703E-2</c:v>
                </c:pt>
                <c:pt idx="78">
                  <c:v>7.8636081429925106E-2</c:v>
                </c:pt>
                <c:pt idx="79">
                  <c:v>7.8652419697415196E-2</c:v>
                </c:pt>
                <c:pt idx="80">
                  <c:v>7.8570728359964703E-2</c:v>
                </c:pt>
                <c:pt idx="81">
                  <c:v>7.8660588831160297E-2</c:v>
                </c:pt>
                <c:pt idx="82">
                  <c:v>7.8521713557494294E-2</c:v>
                </c:pt>
                <c:pt idx="83">
                  <c:v>7.8546220958729498E-2</c:v>
                </c:pt>
                <c:pt idx="84">
                  <c:v>7.8407345685063495E-2</c:v>
                </c:pt>
                <c:pt idx="85">
                  <c:v>7.8039734666535895E-2</c:v>
                </c:pt>
                <c:pt idx="86">
                  <c:v>7.6299709178838604E-2</c:v>
                </c:pt>
                <c:pt idx="87">
                  <c:v>7.1716825147861304E-2</c:v>
                </c:pt>
                <c:pt idx="88">
                  <c:v>5.6407868509623198E-2</c:v>
                </c:pt>
                <c:pt idx="89">
                  <c:v>2.1492990883246701E-2</c:v>
                </c:pt>
                <c:pt idx="90">
                  <c:v>7.8783125837336196E-2</c:v>
                </c:pt>
                <c:pt idx="91">
                  <c:v>7.8881155442276904E-2</c:v>
                </c:pt>
                <c:pt idx="92">
                  <c:v>7.87994641048263E-2</c:v>
                </c:pt>
                <c:pt idx="93">
                  <c:v>7.8946508512237307E-2</c:v>
                </c:pt>
                <c:pt idx="94">
                  <c:v>7.8864817174786703E-2</c:v>
                </c:pt>
                <c:pt idx="95">
                  <c:v>7.8783125837336196E-2</c:v>
                </c:pt>
                <c:pt idx="96">
                  <c:v>7.8725941901120797E-2</c:v>
                </c:pt>
                <c:pt idx="97">
                  <c:v>7.87341110348658E-2</c:v>
                </c:pt>
                <c:pt idx="98">
                  <c:v>7.8668757964905398E-2</c:v>
                </c:pt>
                <c:pt idx="99">
                  <c:v>7.8137764271476604E-2</c:v>
                </c:pt>
                <c:pt idx="100">
                  <c:v>7.7753814985458899E-2</c:v>
                </c:pt>
                <c:pt idx="101">
                  <c:v>7.5213214390746005E-2</c:v>
                </c:pt>
                <c:pt idx="102">
                  <c:v>6.8735091330915196E-2</c:v>
                </c:pt>
                <c:pt idx="103">
                  <c:v>4.95866418325E-2</c:v>
                </c:pt>
                <c:pt idx="104">
                  <c:v>1.8192660850243399E-2</c:v>
                </c:pt>
                <c:pt idx="105">
                  <c:v>7.9191582524589105E-2</c:v>
                </c:pt>
                <c:pt idx="106">
                  <c:v>7.9224259059569299E-2</c:v>
                </c:pt>
                <c:pt idx="107">
                  <c:v>7.9224259059569299E-2</c:v>
                </c:pt>
                <c:pt idx="108">
                  <c:v>7.9248766460804407E-2</c:v>
                </c:pt>
                <c:pt idx="109">
                  <c:v>7.8954677645982393E-2</c:v>
                </c:pt>
                <c:pt idx="110">
                  <c:v>7.9003692448452706E-2</c:v>
                </c:pt>
                <c:pt idx="111">
                  <c:v>7.87994641048263E-2</c:v>
                </c:pt>
                <c:pt idx="112">
                  <c:v>7.8930170244747203E-2</c:v>
                </c:pt>
                <c:pt idx="113">
                  <c:v>7.8292977812632697E-2</c:v>
                </c:pt>
                <c:pt idx="114">
                  <c:v>7.7941705061595201E-2</c:v>
                </c:pt>
                <c:pt idx="115">
                  <c:v>7.6945070744698196E-2</c:v>
                </c:pt>
                <c:pt idx="116">
                  <c:v>7.37754468516158E-2</c:v>
                </c:pt>
                <c:pt idx="117">
                  <c:v>6.5336731692971203E-2</c:v>
                </c:pt>
                <c:pt idx="118">
                  <c:v>4.35006371924321E-2</c:v>
                </c:pt>
                <c:pt idx="119">
                  <c:v>1.5635721988040301E-2</c:v>
                </c:pt>
                <c:pt idx="120">
                  <c:v>7.9403980001960597E-2</c:v>
                </c:pt>
                <c:pt idx="121">
                  <c:v>7.9305950397019903E-2</c:v>
                </c:pt>
                <c:pt idx="122">
                  <c:v>7.9289612129529702E-2</c:v>
                </c:pt>
                <c:pt idx="123">
                  <c:v>7.9224259059569299E-2</c:v>
                </c:pt>
                <c:pt idx="124">
                  <c:v>7.8905662843511998E-2</c:v>
                </c:pt>
                <c:pt idx="125">
                  <c:v>7.8823971506061394E-2</c:v>
                </c:pt>
                <c:pt idx="126">
                  <c:v>7.8864817174786703E-2</c:v>
                </c:pt>
                <c:pt idx="127">
                  <c:v>7.8554390092474502E-2</c:v>
                </c:pt>
                <c:pt idx="128">
                  <c:v>7.8023396399045805E-2</c:v>
                </c:pt>
                <c:pt idx="129">
                  <c:v>7.7214652158285102E-2</c:v>
                </c:pt>
                <c:pt idx="130">
                  <c:v>7.6185341306407806E-2</c:v>
                </c:pt>
                <c:pt idx="131">
                  <c:v>7.2108943567624095E-2</c:v>
                </c:pt>
                <c:pt idx="132">
                  <c:v>6.1587099303989701E-2</c:v>
                </c:pt>
                <c:pt idx="133">
                  <c:v>3.92118419762768E-2</c:v>
                </c:pt>
                <c:pt idx="134">
                  <c:v>1.38793582328529E-2</c:v>
                </c:pt>
                <c:pt idx="135">
                  <c:v>7.9240597327059403E-2</c:v>
                </c:pt>
                <c:pt idx="136">
                  <c:v>7.9395810868215497E-2</c:v>
                </c:pt>
                <c:pt idx="137">
                  <c:v>7.9436656536940806E-2</c:v>
                </c:pt>
                <c:pt idx="138">
                  <c:v>7.9052707250923102E-2</c:v>
                </c:pt>
                <c:pt idx="139">
                  <c:v>7.8848478907296599E-2</c:v>
                </c:pt>
                <c:pt idx="140">
                  <c:v>7.8889324576021894E-2</c:v>
                </c:pt>
                <c:pt idx="141">
                  <c:v>7.8554390092474599E-2</c:v>
                </c:pt>
                <c:pt idx="142">
                  <c:v>7.8423683952553599E-2</c:v>
                </c:pt>
                <c:pt idx="143">
                  <c:v>7.7500571839362098E-2</c:v>
                </c:pt>
                <c:pt idx="144">
                  <c:v>7.6757180668561895E-2</c:v>
                </c:pt>
                <c:pt idx="145">
                  <c:v>7.5327582263176804E-2</c:v>
                </c:pt>
                <c:pt idx="146">
                  <c:v>7.0082998398849697E-2</c:v>
                </c:pt>
                <c:pt idx="147">
                  <c:v>5.7249289285364102E-2</c:v>
                </c:pt>
                <c:pt idx="148">
                  <c:v>3.38202137045387E-2</c:v>
                </c:pt>
                <c:pt idx="149">
                  <c:v>1.22945462863117E-2</c:v>
                </c:pt>
              </c:numCache>
            </c:numRef>
          </c:xVal>
          <c:yVal>
            <c:numRef>
              <c:f>ecc_cov!$D$452:$D$601</c:f>
              <c:numCache>
                <c:formatCode>General</c:formatCode>
                <c:ptCount val="150"/>
                <c:pt idx="0">
                  <c:v>0.28999999999999998</c:v>
                </c:pt>
                <c:pt idx="1">
                  <c:v>0.29299999999999998</c:v>
                </c:pt>
                <c:pt idx="2">
                  <c:v>0.28499999999999998</c:v>
                </c:pt>
                <c:pt idx="3">
                  <c:v>0.28499999999999998</c:v>
                </c:pt>
                <c:pt idx="4">
                  <c:v>0.28599999999999998</c:v>
                </c:pt>
                <c:pt idx="5">
                  <c:v>0.28499999999999998</c:v>
                </c:pt>
                <c:pt idx="6">
                  <c:v>0.28199999999999997</c:v>
                </c:pt>
                <c:pt idx="7">
                  <c:v>0.28999999999999998</c:v>
                </c:pt>
                <c:pt idx="8">
                  <c:v>0.28499999999999998</c:v>
                </c:pt>
                <c:pt idx="9">
                  <c:v>0.28999999999999998</c:v>
                </c:pt>
                <c:pt idx="10">
                  <c:v>0.28699999999999998</c:v>
                </c:pt>
                <c:pt idx="11">
                  <c:v>0.29099999999999998</c:v>
                </c:pt>
                <c:pt idx="12">
                  <c:v>0.29399999999999998</c:v>
                </c:pt>
                <c:pt idx="13">
                  <c:v>0.28899999999999998</c:v>
                </c:pt>
                <c:pt idx="14">
                  <c:v>0.217</c:v>
                </c:pt>
                <c:pt idx="15">
                  <c:v>0.28599999999999998</c:v>
                </c:pt>
                <c:pt idx="16">
                  <c:v>0.29499999999999998</c:v>
                </c:pt>
                <c:pt idx="17">
                  <c:v>0.29099999999999998</c:v>
                </c:pt>
                <c:pt idx="18">
                  <c:v>0.29199999999999998</c:v>
                </c:pt>
                <c:pt idx="19">
                  <c:v>0.29099999999999998</c:v>
                </c:pt>
                <c:pt idx="20">
                  <c:v>0.29499999999999998</c:v>
                </c:pt>
                <c:pt idx="21">
                  <c:v>0.29899999999999999</c:v>
                </c:pt>
                <c:pt idx="22">
                  <c:v>0.28999999999999998</c:v>
                </c:pt>
                <c:pt idx="23">
                  <c:v>0.28299999999999997</c:v>
                </c:pt>
                <c:pt idx="24">
                  <c:v>0.29299999999999998</c:v>
                </c:pt>
                <c:pt idx="25">
                  <c:v>0.29399999999999998</c:v>
                </c:pt>
                <c:pt idx="26">
                  <c:v>0.28699999999999998</c:v>
                </c:pt>
                <c:pt idx="27">
                  <c:v>0.28599999999999998</c:v>
                </c:pt>
                <c:pt idx="28">
                  <c:v>0.248</c:v>
                </c:pt>
                <c:pt idx="29">
                  <c:v>4.9000000000000002E-2</c:v>
                </c:pt>
                <c:pt idx="30">
                  <c:v>0.28799999999999998</c:v>
                </c:pt>
                <c:pt idx="31">
                  <c:v>0.28999999999999998</c:v>
                </c:pt>
                <c:pt idx="32">
                  <c:v>0.29199999999999998</c:v>
                </c:pt>
                <c:pt idx="33">
                  <c:v>0.29199999999999998</c:v>
                </c:pt>
                <c:pt idx="34">
                  <c:v>0.28999999999999998</c:v>
                </c:pt>
                <c:pt idx="35">
                  <c:v>0.3</c:v>
                </c:pt>
                <c:pt idx="36">
                  <c:v>0.28699999999999998</c:v>
                </c:pt>
                <c:pt idx="37">
                  <c:v>0.28499999999999998</c:v>
                </c:pt>
                <c:pt idx="38">
                  <c:v>0.28599999999999998</c:v>
                </c:pt>
                <c:pt idx="39">
                  <c:v>0.29399999999999998</c:v>
                </c:pt>
                <c:pt idx="40">
                  <c:v>0.29299999999999998</c:v>
                </c:pt>
                <c:pt idx="41">
                  <c:v>0.27800000000000002</c:v>
                </c:pt>
                <c:pt idx="42">
                  <c:v>0.25700000000000001</c:v>
                </c:pt>
                <c:pt idx="43">
                  <c:v>0.13100000000000001</c:v>
                </c:pt>
                <c:pt idx="44">
                  <c:v>2.5999999999999999E-2</c:v>
                </c:pt>
                <c:pt idx="45">
                  <c:v>0.29299999999999998</c:v>
                </c:pt>
                <c:pt idx="46">
                  <c:v>0.29899999999999999</c:v>
                </c:pt>
                <c:pt idx="47">
                  <c:v>0.3</c:v>
                </c:pt>
                <c:pt idx="48">
                  <c:v>0.29099999999999998</c:v>
                </c:pt>
                <c:pt idx="49">
                  <c:v>0.28799999999999998</c:v>
                </c:pt>
                <c:pt idx="50">
                  <c:v>0.29299999999999998</c:v>
                </c:pt>
                <c:pt idx="51">
                  <c:v>0.29099999999999998</c:v>
                </c:pt>
                <c:pt idx="52">
                  <c:v>0.29199999999999998</c:v>
                </c:pt>
                <c:pt idx="53">
                  <c:v>0.29299999999999998</c:v>
                </c:pt>
                <c:pt idx="54">
                  <c:v>0.29499999999999998</c:v>
                </c:pt>
                <c:pt idx="55">
                  <c:v>0.29699999999999999</c:v>
                </c:pt>
                <c:pt idx="56">
                  <c:v>0.27</c:v>
                </c:pt>
                <c:pt idx="57">
                  <c:v>0.17199999999999999</c:v>
                </c:pt>
                <c:pt idx="58">
                  <c:v>6.4000000000000001E-2</c:v>
                </c:pt>
                <c:pt idx="59">
                  <c:v>1.2E-2</c:v>
                </c:pt>
                <c:pt idx="60">
                  <c:v>0.29599999999999999</c:v>
                </c:pt>
                <c:pt idx="61">
                  <c:v>0.29799999999999999</c:v>
                </c:pt>
                <c:pt idx="62">
                  <c:v>0.3</c:v>
                </c:pt>
                <c:pt idx="63">
                  <c:v>0.30299999999999999</c:v>
                </c:pt>
                <c:pt idx="64">
                  <c:v>0.307</c:v>
                </c:pt>
                <c:pt idx="65">
                  <c:v>0.29799999999999999</c:v>
                </c:pt>
                <c:pt idx="66">
                  <c:v>0.29499999999999998</c:v>
                </c:pt>
                <c:pt idx="67">
                  <c:v>0.29099999999999998</c:v>
                </c:pt>
                <c:pt idx="68">
                  <c:v>0.29199999999999998</c:v>
                </c:pt>
                <c:pt idx="69">
                  <c:v>0.29299999999999998</c:v>
                </c:pt>
                <c:pt idx="70">
                  <c:v>0.28499999999999998</c:v>
                </c:pt>
                <c:pt idx="71">
                  <c:v>0.24299999999999999</c:v>
                </c:pt>
                <c:pt idx="72">
                  <c:v>8.7999999999999995E-2</c:v>
                </c:pt>
                <c:pt idx="73">
                  <c:v>2.5999999999999999E-2</c:v>
                </c:pt>
                <c:pt idx="74">
                  <c:v>5.0000000000000001E-3</c:v>
                </c:pt>
                <c:pt idx="75">
                  <c:v>0.29599999999999999</c:v>
                </c:pt>
                <c:pt idx="76">
                  <c:v>0.30199999999999999</c:v>
                </c:pt>
                <c:pt idx="77">
                  <c:v>0.311</c:v>
                </c:pt>
                <c:pt idx="78">
                  <c:v>0.30199999999999999</c:v>
                </c:pt>
                <c:pt idx="79">
                  <c:v>0.29599999999999999</c:v>
                </c:pt>
                <c:pt idx="80">
                  <c:v>0.30099999999999999</c:v>
                </c:pt>
                <c:pt idx="81">
                  <c:v>0.29899999999999999</c:v>
                </c:pt>
                <c:pt idx="82">
                  <c:v>0.3</c:v>
                </c:pt>
                <c:pt idx="83">
                  <c:v>0.29099999999999998</c:v>
                </c:pt>
                <c:pt idx="84">
                  <c:v>0.27900000000000003</c:v>
                </c:pt>
                <c:pt idx="85">
                  <c:v>0.26300000000000001</c:v>
                </c:pt>
                <c:pt idx="86">
                  <c:v>0.17299999999999999</c:v>
                </c:pt>
                <c:pt idx="87">
                  <c:v>7.1999999999999995E-2</c:v>
                </c:pt>
                <c:pt idx="88">
                  <c:v>2.5999999999999999E-2</c:v>
                </c:pt>
                <c:pt idx="89">
                  <c:v>4.0000000000000001E-3</c:v>
                </c:pt>
                <c:pt idx="90">
                  <c:v>0.30399999999999999</c:v>
                </c:pt>
                <c:pt idx="91">
                  <c:v>0.30099999999999999</c:v>
                </c:pt>
                <c:pt idx="92">
                  <c:v>0.30399999999999999</c:v>
                </c:pt>
                <c:pt idx="93">
                  <c:v>0.29899999999999999</c:v>
                </c:pt>
                <c:pt idx="94">
                  <c:v>0.3</c:v>
                </c:pt>
                <c:pt idx="95">
                  <c:v>0.30499999999999999</c:v>
                </c:pt>
                <c:pt idx="96">
                  <c:v>0.30599999999999999</c:v>
                </c:pt>
                <c:pt idx="97">
                  <c:v>0.28899999999999998</c:v>
                </c:pt>
                <c:pt idx="98">
                  <c:v>0.28199999999999997</c:v>
                </c:pt>
                <c:pt idx="99">
                  <c:v>0.26500000000000001</c:v>
                </c:pt>
                <c:pt idx="100">
                  <c:v>0.24</c:v>
                </c:pt>
                <c:pt idx="101">
                  <c:v>0.13800000000000001</c:v>
                </c:pt>
                <c:pt idx="102">
                  <c:v>5.2999999999999999E-2</c:v>
                </c:pt>
                <c:pt idx="103">
                  <c:v>1.9E-2</c:v>
                </c:pt>
                <c:pt idx="104">
                  <c:v>3.0000000000000001E-3</c:v>
                </c:pt>
                <c:pt idx="105">
                  <c:v>0.30599999999999999</c:v>
                </c:pt>
                <c:pt idx="106">
                  <c:v>0.31</c:v>
                </c:pt>
                <c:pt idx="107">
                  <c:v>0.311</c:v>
                </c:pt>
                <c:pt idx="108">
                  <c:v>0.308</c:v>
                </c:pt>
                <c:pt idx="109">
                  <c:v>0.313</c:v>
                </c:pt>
                <c:pt idx="110">
                  <c:v>0.30399999999999999</c:v>
                </c:pt>
                <c:pt idx="111">
                  <c:v>0.28699999999999998</c:v>
                </c:pt>
                <c:pt idx="112">
                  <c:v>0.28699999999999998</c:v>
                </c:pt>
                <c:pt idx="113">
                  <c:v>0.27500000000000002</c:v>
                </c:pt>
                <c:pt idx="114">
                  <c:v>0.249</c:v>
                </c:pt>
                <c:pt idx="115">
                  <c:v>0.19700000000000001</c:v>
                </c:pt>
                <c:pt idx="116">
                  <c:v>0.11600000000000001</c:v>
                </c:pt>
                <c:pt idx="117">
                  <c:v>5.7000000000000002E-2</c:v>
                </c:pt>
                <c:pt idx="118">
                  <c:v>1.9E-2</c:v>
                </c:pt>
                <c:pt idx="119">
                  <c:v>3.0000000000000001E-3</c:v>
                </c:pt>
                <c:pt idx="120">
                  <c:v>0.315</c:v>
                </c:pt>
                <c:pt idx="121">
                  <c:v>0.317</c:v>
                </c:pt>
                <c:pt idx="122">
                  <c:v>0.314</c:v>
                </c:pt>
                <c:pt idx="123">
                  <c:v>0.316</c:v>
                </c:pt>
                <c:pt idx="124">
                  <c:v>0.307</c:v>
                </c:pt>
                <c:pt idx="125">
                  <c:v>0.30199999999999999</c:v>
                </c:pt>
                <c:pt idx="126">
                  <c:v>0.29199999999999998</c:v>
                </c:pt>
                <c:pt idx="127">
                  <c:v>0.27900000000000003</c:v>
                </c:pt>
                <c:pt idx="128">
                  <c:v>0.24399999999999999</c:v>
                </c:pt>
                <c:pt idx="129">
                  <c:v>0.21199999999999999</c:v>
                </c:pt>
                <c:pt idx="130">
                  <c:v>0.185</c:v>
                </c:pt>
                <c:pt idx="131">
                  <c:v>9.6000000000000002E-2</c:v>
                </c:pt>
                <c:pt idx="132">
                  <c:v>5.1999999999999998E-2</c:v>
                </c:pt>
                <c:pt idx="133">
                  <c:v>1.7000000000000001E-2</c:v>
                </c:pt>
                <c:pt idx="134">
                  <c:v>3.0000000000000001E-3</c:v>
                </c:pt>
                <c:pt idx="135">
                  <c:v>0.29299999999999998</c:v>
                </c:pt>
                <c:pt idx="136">
                  <c:v>0.30199999999999999</c:v>
                </c:pt>
                <c:pt idx="137">
                  <c:v>0.29899999999999999</c:v>
                </c:pt>
                <c:pt idx="138">
                  <c:v>0.29699999999999999</c:v>
                </c:pt>
                <c:pt idx="139">
                  <c:v>0.28799999999999998</c:v>
                </c:pt>
                <c:pt idx="140">
                  <c:v>0.28199999999999997</c:v>
                </c:pt>
                <c:pt idx="141">
                  <c:v>0.27100000000000002</c:v>
                </c:pt>
                <c:pt idx="142">
                  <c:v>0.246</c:v>
                </c:pt>
                <c:pt idx="143">
                  <c:v>0.215</c:v>
                </c:pt>
                <c:pt idx="144">
                  <c:v>0.189</c:v>
                </c:pt>
                <c:pt idx="145">
                  <c:v>0.152</c:v>
                </c:pt>
                <c:pt idx="146">
                  <c:v>8.3000000000000004E-2</c:v>
                </c:pt>
                <c:pt idx="147">
                  <c:v>3.9E-2</c:v>
                </c:pt>
                <c:pt idx="148">
                  <c:v>1.6E-2</c:v>
                </c:pt>
                <c:pt idx="149">
                  <c:v>3.0000000000000001E-3</c:v>
                </c:pt>
              </c:numCache>
            </c:numRef>
          </c:yVal>
          <c:smooth val="0"/>
          <c:extLst>
            <c:ext xmlns:c16="http://schemas.microsoft.com/office/drawing/2014/chart" uri="{C3380CC4-5D6E-409C-BE32-E72D297353CC}">
              <c16:uniqueId val="{00000003-0366-42C6-A4FD-34FC6D491A92}"/>
            </c:ext>
          </c:extLst>
        </c:ser>
        <c:dLbls>
          <c:showLegendKey val="0"/>
          <c:showVal val="0"/>
          <c:showCatName val="0"/>
          <c:showSerName val="0"/>
          <c:showPercent val="0"/>
          <c:showBubbleSize val="0"/>
        </c:dLbls>
        <c:axId val="57454783"/>
        <c:axId val="57451455"/>
      </c:scatterChart>
      <c:valAx>
        <c:axId val="57454783"/>
        <c:scaling>
          <c:orientation val="minMax"/>
          <c:max val="8.0000000000000016E-2"/>
          <c:min val="1.0000000000000002E-2"/>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Coverage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51455"/>
        <c:crossesAt val="1.0000000000000002E-3"/>
        <c:crossBetween val="midCat"/>
      </c:valAx>
      <c:valAx>
        <c:axId val="57451455"/>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Completeness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54783"/>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FFFFFF"/>
    </a:solidFill>
    <a:ln>
      <a:noFill/>
    </a:ln>
    <a:effectLst/>
  </c:spPr>
  <c:txPr>
    <a:bodyPr/>
    <a:lstStyle/>
    <a:p>
      <a:pPr>
        <a:defRPr/>
      </a:pPr>
      <a:endParaRPr lang="en-US"/>
    </a:p>
  </c:txPr>
  <c:externalData r:id="rId3">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og"/>
            <c:forward val="800"/>
            <c:dispRSqr val="0"/>
            <c:dispEq val="0"/>
          </c:trendline>
          <c:xVal>
            <c:numRef>
              <c:f>Sheet1!$B$1:$B$10</c:f>
              <c:numCache>
                <c:formatCode>General</c:formatCode>
                <c:ptCount val="10"/>
                <c:pt idx="0">
                  <c:v>1</c:v>
                </c:pt>
                <c:pt idx="1">
                  <c:v>2</c:v>
                </c:pt>
                <c:pt idx="2">
                  <c:v>4</c:v>
                </c:pt>
                <c:pt idx="3">
                  <c:v>6</c:v>
                </c:pt>
                <c:pt idx="4">
                  <c:v>10</c:v>
                </c:pt>
                <c:pt idx="5">
                  <c:v>15</c:v>
                </c:pt>
                <c:pt idx="6">
                  <c:v>30</c:v>
                </c:pt>
                <c:pt idx="7">
                  <c:v>50</c:v>
                </c:pt>
                <c:pt idx="8">
                  <c:v>100</c:v>
                </c:pt>
                <c:pt idx="9">
                  <c:v>200</c:v>
                </c:pt>
              </c:numCache>
            </c:numRef>
          </c:xVal>
          <c:yVal>
            <c:numRef>
              <c:f>Sheet1!$A$1:$A$10</c:f>
              <c:numCache>
                <c:formatCode>0%</c:formatCode>
                <c:ptCount val="10"/>
                <c:pt idx="0">
                  <c:v>0.21</c:v>
                </c:pt>
                <c:pt idx="1">
                  <c:v>0.3</c:v>
                </c:pt>
                <c:pt idx="2">
                  <c:v>0.35</c:v>
                </c:pt>
                <c:pt idx="3">
                  <c:v>0.4</c:v>
                </c:pt>
                <c:pt idx="4">
                  <c:v>0.44</c:v>
                </c:pt>
                <c:pt idx="5">
                  <c:v>0.48</c:v>
                </c:pt>
                <c:pt idx="6">
                  <c:v>0.55000000000000004</c:v>
                </c:pt>
                <c:pt idx="7">
                  <c:v>0.6</c:v>
                </c:pt>
                <c:pt idx="8">
                  <c:v>0.65</c:v>
                </c:pt>
                <c:pt idx="9">
                  <c:v>0.71</c:v>
                </c:pt>
              </c:numCache>
            </c:numRef>
          </c:yVal>
          <c:smooth val="1"/>
          <c:extLst>
            <c:ext xmlns:c16="http://schemas.microsoft.com/office/drawing/2014/chart" uri="{C3380CC4-5D6E-409C-BE32-E72D297353CC}">
              <c16:uniqueId val="{00000001-4CEB-44C7-ACC7-779C85B20A2F}"/>
            </c:ext>
          </c:extLst>
        </c:ser>
        <c:dLbls>
          <c:showLegendKey val="0"/>
          <c:showVal val="0"/>
          <c:showCatName val="0"/>
          <c:showSerName val="0"/>
          <c:showPercent val="0"/>
          <c:showBubbleSize val="0"/>
        </c:dLbls>
        <c:axId val="2119680816"/>
        <c:axId val="2119688304"/>
      </c:scatterChart>
      <c:valAx>
        <c:axId val="2119680816"/>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a:t>
                </a:r>
                <a:r>
                  <a:rPr lang="en-US" baseline="0"/>
                  <a:t> Spacecraft</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9688304"/>
        <c:crosses val="autoZero"/>
        <c:crossBetween val="midCat"/>
      </c:valAx>
      <c:valAx>
        <c:axId val="21196883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Expected Completeness</a:t>
                </a:r>
                <a:r>
                  <a:rPr lang="en-US" baseline="0"/>
                  <a:t>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968081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Yearly Identifications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4"/>
          <c:order val="0"/>
          <c:tx>
            <c:strRef>
              <c:f>'Discovery Statistics'!$L$1</c:f>
              <c:strCache>
                <c:ptCount val="1"/>
                <c:pt idx="0">
                  <c:v>Other </c:v>
                </c:pt>
              </c:strCache>
            </c:strRef>
          </c:tx>
          <c:spPr>
            <a:solidFill>
              <a:schemeClr val="accent5"/>
            </a:solidFill>
            <a:ln>
              <a:noFill/>
            </a:ln>
            <a:effectLst/>
          </c:spPr>
          <c:invertIfNegative val="0"/>
          <c:val>
            <c:numRef>
              <c:f>'Discovery Statistics'!$L$2:$L$29</c:f>
              <c:numCache>
                <c:formatCode>General</c:formatCode>
                <c:ptCount val="28"/>
                <c:pt idx="0">
                  <c:v>222</c:v>
                </c:pt>
                <c:pt idx="1">
                  <c:v>89</c:v>
                </c:pt>
                <c:pt idx="2">
                  <c:v>100</c:v>
                </c:pt>
                <c:pt idx="3">
                  <c:v>96</c:v>
                </c:pt>
                <c:pt idx="4">
                  <c:v>49</c:v>
                </c:pt>
                <c:pt idx="5">
                  <c:v>144</c:v>
                </c:pt>
                <c:pt idx="6">
                  <c:v>201</c:v>
                </c:pt>
                <c:pt idx="7">
                  <c:v>207</c:v>
                </c:pt>
                <c:pt idx="8">
                  <c:v>74</c:v>
                </c:pt>
                <c:pt idx="9">
                  <c:v>114</c:v>
                </c:pt>
                <c:pt idx="10">
                  <c:v>133</c:v>
                </c:pt>
                <c:pt idx="11">
                  <c:v>169</c:v>
                </c:pt>
                <c:pt idx="12">
                  <c:v>208</c:v>
                </c:pt>
                <c:pt idx="13">
                  <c:v>242</c:v>
                </c:pt>
                <c:pt idx="14">
                  <c:v>184</c:v>
                </c:pt>
                <c:pt idx="15">
                  <c:v>247</c:v>
                </c:pt>
                <c:pt idx="16">
                  <c:v>320</c:v>
                </c:pt>
                <c:pt idx="17">
                  <c:v>453</c:v>
                </c:pt>
                <c:pt idx="18">
                  <c:v>432</c:v>
                </c:pt>
                <c:pt idx="19">
                  <c:v>489</c:v>
                </c:pt>
                <c:pt idx="20">
                  <c:v>443</c:v>
                </c:pt>
                <c:pt idx="21">
                  <c:v>348</c:v>
                </c:pt>
                <c:pt idx="22">
                  <c:v>199</c:v>
                </c:pt>
                <c:pt idx="23">
                  <c:v>202</c:v>
                </c:pt>
                <c:pt idx="24">
                  <c:v>54</c:v>
                </c:pt>
                <c:pt idx="25">
                  <c:v>45</c:v>
                </c:pt>
                <c:pt idx="26">
                  <c:v>33</c:v>
                </c:pt>
              </c:numCache>
            </c:numRef>
          </c:val>
          <c:extLst>
            <c:ext xmlns:c16="http://schemas.microsoft.com/office/drawing/2014/chart" uri="{C3380CC4-5D6E-409C-BE32-E72D297353CC}">
              <c16:uniqueId val="{00000000-ABDB-4F14-A460-6899B2009381}"/>
            </c:ext>
          </c:extLst>
        </c:ser>
        <c:ser>
          <c:idx val="3"/>
          <c:order val="1"/>
          <c:tx>
            <c:strRef>
              <c:f>'Discovery Statistics'!$I$1</c:f>
              <c:strCache>
                <c:ptCount val="1"/>
                <c:pt idx="0">
                  <c:v>ATLAS</c:v>
                </c:pt>
              </c:strCache>
            </c:strRef>
          </c:tx>
          <c:spPr>
            <a:solidFill>
              <a:schemeClr val="accent4"/>
            </a:solidFill>
            <a:ln>
              <a:noFill/>
            </a:ln>
            <a:effectLst/>
          </c:spPr>
          <c:invertIfNegative val="0"/>
          <c:val>
            <c:numRef>
              <c:f>'Discovery Statistics'!$I$2:$I$29</c:f>
              <c:numCache>
                <c:formatCode>General</c:formatCode>
                <c:ptCount val="28"/>
                <c:pt idx="0">
                  <c:v>159</c:v>
                </c:pt>
                <c:pt idx="1">
                  <c:v>148</c:v>
                </c:pt>
                <c:pt idx="2">
                  <c:v>155</c:v>
                </c:pt>
                <c:pt idx="3">
                  <c:v>123</c:v>
                </c:pt>
                <c:pt idx="4">
                  <c:v>98</c:v>
                </c:pt>
                <c:pt idx="5">
                  <c:v>20</c:v>
                </c:pt>
                <c:pt idx="6">
                  <c:v>3</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1-ABDB-4F14-A460-6899B2009381}"/>
            </c:ext>
          </c:extLst>
        </c:ser>
        <c:ser>
          <c:idx val="2"/>
          <c:order val="2"/>
          <c:tx>
            <c:strRef>
              <c:f>'Discovery Statistics'!$H$1</c:f>
              <c:strCache>
                <c:ptCount val="1"/>
                <c:pt idx="0">
                  <c:v>NEOWISE</c:v>
                </c:pt>
              </c:strCache>
            </c:strRef>
          </c:tx>
          <c:spPr>
            <a:solidFill>
              <a:schemeClr val="accent3"/>
            </a:solidFill>
            <a:ln>
              <a:noFill/>
            </a:ln>
            <a:effectLst/>
          </c:spPr>
          <c:invertIfNegative val="0"/>
          <c:val>
            <c:numRef>
              <c:f>'Discovery Statistics'!$H$2:$H$28</c:f>
              <c:numCache>
                <c:formatCode>General</c:formatCode>
                <c:ptCount val="27"/>
                <c:pt idx="0">
                  <c:v>11</c:v>
                </c:pt>
                <c:pt idx="1">
                  <c:v>21</c:v>
                </c:pt>
                <c:pt idx="2">
                  <c:v>15</c:v>
                </c:pt>
                <c:pt idx="3">
                  <c:v>22</c:v>
                </c:pt>
                <c:pt idx="4">
                  <c:v>24</c:v>
                </c:pt>
                <c:pt idx="5">
                  <c:v>29</c:v>
                </c:pt>
                <c:pt idx="6">
                  <c:v>33</c:v>
                </c:pt>
                <c:pt idx="7">
                  <c:v>42</c:v>
                </c:pt>
                <c:pt idx="8">
                  <c:v>1</c:v>
                </c:pt>
                <c:pt idx="9">
                  <c:v>0</c:v>
                </c:pt>
                <c:pt idx="10">
                  <c:v>3</c:v>
                </c:pt>
                <c:pt idx="11">
                  <c:v>141</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2-ABDB-4F14-A460-6899B2009381}"/>
            </c:ext>
          </c:extLst>
        </c:ser>
        <c:ser>
          <c:idx val="1"/>
          <c:order val="3"/>
          <c:tx>
            <c:strRef>
              <c:f>'Discovery Statistics'!$G$1</c:f>
              <c:strCache>
                <c:ptCount val="1"/>
                <c:pt idx="0">
                  <c:v>Pan-STARRS</c:v>
                </c:pt>
              </c:strCache>
            </c:strRef>
          </c:tx>
          <c:spPr>
            <a:solidFill>
              <a:schemeClr val="accent2"/>
            </a:solidFill>
            <a:ln>
              <a:noFill/>
            </a:ln>
            <a:effectLst/>
          </c:spPr>
          <c:invertIfNegative val="0"/>
          <c:val>
            <c:numRef>
              <c:f>'Discovery Statistics'!$G$2:$G$28</c:f>
              <c:numCache>
                <c:formatCode>General</c:formatCode>
                <c:ptCount val="27"/>
                <c:pt idx="0">
                  <c:v>1285</c:v>
                </c:pt>
                <c:pt idx="1">
                  <c:v>1153</c:v>
                </c:pt>
                <c:pt idx="2">
                  <c:v>1104</c:v>
                </c:pt>
                <c:pt idx="3">
                  <c:v>545</c:v>
                </c:pt>
                <c:pt idx="4">
                  <c:v>894</c:v>
                </c:pt>
                <c:pt idx="5">
                  <c:v>769</c:v>
                </c:pt>
                <c:pt idx="6">
                  <c:v>758</c:v>
                </c:pt>
                <c:pt idx="7">
                  <c:v>620</c:v>
                </c:pt>
                <c:pt idx="8">
                  <c:v>359</c:v>
                </c:pt>
                <c:pt idx="9">
                  <c:v>254</c:v>
                </c:pt>
                <c:pt idx="10">
                  <c:v>175</c:v>
                </c:pt>
                <c:pt idx="11">
                  <c:v>18</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3-ABDB-4F14-A460-6899B2009381}"/>
            </c:ext>
          </c:extLst>
        </c:ser>
        <c:ser>
          <c:idx val="0"/>
          <c:order val="4"/>
          <c:tx>
            <c:strRef>
              <c:f>'Discovery Statistics'!$F$1</c:f>
              <c:strCache>
                <c:ptCount val="1"/>
                <c:pt idx="0">
                  <c:v>Catalina</c:v>
                </c:pt>
              </c:strCache>
            </c:strRef>
          </c:tx>
          <c:spPr>
            <a:solidFill>
              <a:schemeClr val="accent1"/>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Statistics'!$F$2:$F$28</c:f>
              <c:numCache>
                <c:formatCode>General</c:formatCode>
                <c:ptCount val="27"/>
                <c:pt idx="0">
                  <c:v>1374</c:v>
                </c:pt>
                <c:pt idx="1">
                  <c:v>1548</c:v>
                </c:pt>
                <c:pt idx="2">
                  <c:v>1070</c:v>
                </c:pt>
                <c:pt idx="3">
                  <c:v>1053</c:v>
                </c:pt>
                <c:pt idx="4">
                  <c:v>988</c:v>
                </c:pt>
                <c:pt idx="5">
                  <c:v>931</c:v>
                </c:pt>
                <c:pt idx="6">
                  <c:v>569</c:v>
                </c:pt>
                <c:pt idx="7">
                  <c:v>615</c:v>
                </c:pt>
                <c:pt idx="8">
                  <c:v>598</c:v>
                </c:pt>
                <c:pt idx="9">
                  <c:v>627</c:v>
                </c:pt>
                <c:pt idx="10">
                  <c:v>575</c:v>
                </c:pt>
                <c:pt idx="11">
                  <c:v>601</c:v>
                </c:pt>
                <c:pt idx="12">
                  <c:v>572</c:v>
                </c:pt>
                <c:pt idx="13">
                  <c:v>562</c:v>
                </c:pt>
                <c:pt idx="14">
                  <c:v>468</c:v>
                </c:pt>
                <c:pt idx="15">
                  <c:v>394</c:v>
                </c:pt>
                <c:pt idx="16">
                  <c:v>310</c:v>
                </c:pt>
                <c:pt idx="17">
                  <c:v>85</c:v>
                </c:pt>
                <c:pt idx="18">
                  <c:v>7</c:v>
                </c:pt>
                <c:pt idx="19">
                  <c:v>1</c:v>
                </c:pt>
                <c:pt idx="20">
                  <c:v>0</c:v>
                </c:pt>
                <c:pt idx="21">
                  <c:v>14</c:v>
                </c:pt>
                <c:pt idx="22">
                  <c:v>30</c:v>
                </c:pt>
                <c:pt idx="23">
                  <c:v>3</c:v>
                </c:pt>
                <c:pt idx="24">
                  <c:v>0</c:v>
                </c:pt>
                <c:pt idx="25">
                  <c:v>0</c:v>
                </c:pt>
                <c:pt idx="26">
                  <c:v>0</c:v>
                </c:pt>
              </c:numCache>
            </c:numRef>
          </c:val>
          <c:extLst>
            <c:ext xmlns:c16="http://schemas.microsoft.com/office/drawing/2014/chart" uri="{C3380CC4-5D6E-409C-BE32-E72D297353CC}">
              <c16:uniqueId val="{00000004-ABDB-4F14-A460-6899B2009381}"/>
            </c:ext>
          </c:extLst>
        </c:ser>
        <c:dLbls>
          <c:showLegendKey val="0"/>
          <c:showVal val="0"/>
          <c:showCatName val="0"/>
          <c:showSerName val="0"/>
          <c:showPercent val="0"/>
          <c:showBubbleSize val="0"/>
        </c:dLbls>
        <c:gapWidth val="150"/>
        <c:overlap val="100"/>
        <c:axId val="943765584"/>
        <c:axId val="943749776"/>
      </c:barChart>
      <c:catAx>
        <c:axId val="943765584"/>
        <c:scaling>
          <c:orientation val="maxMin"/>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3749776"/>
        <c:crosses val="autoZero"/>
        <c:auto val="1"/>
        <c:lblAlgn val="ctr"/>
        <c:lblOffset val="100"/>
        <c:noMultiLvlLbl val="0"/>
      </c:catAx>
      <c:valAx>
        <c:axId val="943749776"/>
        <c:scaling>
          <c:orientation val="minMax"/>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a:t>
                </a:r>
                <a:r>
                  <a:rPr lang="en-US" baseline="0"/>
                  <a:t> of NEAs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3765584"/>
        <c:crosses val="autoZero"/>
        <c:crossBetween val="between"/>
      </c:valAx>
      <c:spPr>
        <a:noFill/>
        <a:ln>
          <a:noFill/>
        </a:ln>
        <a:effectLst/>
      </c:spPr>
    </c:plotArea>
    <c:legend>
      <c:legendPos val="r"/>
      <c:layout>
        <c:manualLayout>
          <c:xMode val="edge"/>
          <c:yMode val="edge"/>
          <c:x val="2.5498343319329982E-2"/>
          <c:y val="0.1650750480702447"/>
          <c:w val="0.19149457629749633"/>
          <c:h val="0.39171583357094292"/>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v>Simulation</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'21 day IR (2)'!$B$2:$B$17</c:f>
              <c:numCache>
                <c:formatCode>0</c:formatCode>
                <c:ptCount val="16"/>
                <c:pt idx="0">
                  <c:v>6.8466692974300827</c:v>
                </c:pt>
                <c:pt idx="1">
                  <c:v>10.85123956052947</c:v>
                </c:pt>
                <c:pt idx="2">
                  <c:v>17.198055709247882</c:v>
                </c:pt>
                <c:pt idx="3">
                  <c:v>27.257081417153948</c:v>
                </c:pt>
                <c:pt idx="4">
                  <c:v>43.199562784405607</c:v>
                </c:pt>
                <c:pt idx="5">
                  <c:v>68.466692974300898</c:v>
                </c:pt>
                <c:pt idx="6">
                  <c:v>108.51239560529463</c:v>
                </c:pt>
                <c:pt idx="7">
                  <c:v>171.98055709247899</c:v>
                </c:pt>
                <c:pt idx="8">
                  <c:v>272.57081417153978</c:v>
                </c:pt>
                <c:pt idx="9">
                  <c:v>431.99562784405657</c:v>
                </c:pt>
                <c:pt idx="10">
                  <c:v>684.66692974300861</c:v>
                </c:pt>
                <c:pt idx="11">
                  <c:v>1085.1239560529475</c:v>
                </c:pt>
                <c:pt idx="12">
                  <c:v>1719.805570924789</c:v>
                </c:pt>
                <c:pt idx="13">
                  <c:v>2725.7081417153959</c:v>
                </c:pt>
                <c:pt idx="14">
                  <c:v>4319.9562784405625</c:v>
                </c:pt>
                <c:pt idx="15">
                  <c:v>6846.669297430094</c:v>
                </c:pt>
              </c:numCache>
            </c:numRef>
          </c:xVal>
          <c:yVal>
            <c:numRef>
              <c:f>'21 day IR (2)'!$E$2:$E$17</c:f>
              <c:numCache>
                <c:formatCode>0%</c:formatCode>
                <c:ptCount val="16"/>
                <c:pt idx="0">
                  <c:v>0</c:v>
                </c:pt>
                <c:pt idx="1">
                  <c:v>1.5810276679841896E-2</c:v>
                </c:pt>
                <c:pt idx="2">
                  <c:v>9.9778270509977826E-2</c:v>
                </c:pt>
                <c:pt idx="3">
                  <c:v>0.26058631921824105</c:v>
                </c:pt>
                <c:pt idx="4">
                  <c:v>0.42846441947565544</c:v>
                </c:pt>
                <c:pt idx="5">
                  <c:v>0.5267104029990628</c:v>
                </c:pt>
                <c:pt idx="6">
                  <c:v>0.63065843621399176</c:v>
                </c:pt>
                <c:pt idx="7">
                  <c:v>0.76451953537486805</c:v>
                </c:pt>
                <c:pt idx="8">
                  <c:v>0.84873096446700502</c:v>
                </c:pt>
                <c:pt idx="9">
                  <c:v>0.89628681177976954</c:v>
                </c:pt>
                <c:pt idx="10">
                  <c:v>0.9315589353612167</c:v>
                </c:pt>
                <c:pt idx="11">
                  <c:v>0.96234309623430958</c:v>
                </c:pt>
                <c:pt idx="12">
                  <c:v>0.95744680851063835</c:v>
                </c:pt>
                <c:pt idx="13">
                  <c:v>1</c:v>
                </c:pt>
                <c:pt idx="14">
                  <c:v>1</c:v>
                </c:pt>
                <c:pt idx="15">
                  <c:v>1</c:v>
                </c:pt>
              </c:numCache>
            </c:numRef>
          </c:yVal>
          <c:smooth val="1"/>
          <c:extLst>
            <c:ext xmlns:c16="http://schemas.microsoft.com/office/drawing/2014/chart" uri="{C3380CC4-5D6E-409C-BE32-E72D297353CC}">
              <c16:uniqueId val="{00000000-1DFD-41B7-99BB-5F83C5C4BA74}"/>
            </c:ext>
          </c:extLst>
        </c:ser>
        <c:ser>
          <c:idx val="1"/>
          <c:order val="1"/>
          <c:tx>
            <c:v>Stokes et al (2017)</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'21 day IR (2)'!$B$2:$B$17</c:f>
              <c:numCache>
                <c:formatCode>0</c:formatCode>
                <c:ptCount val="16"/>
                <c:pt idx="0">
                  <c:v>6.8466692974300827</c:v>
                </c:pt>
                <c:pt idx="1">
                  <c:v>10.85123956052947</c:v>
                </c:pt>
                <c:pt idx="2">
                  <c:v>17.198055709247882</c:v>
                </c:pt>
                <c:pt idx="3">
                  <c:v>27.257081417153948</c:v>
                </c:pt>
                <c:pt idx="4">
                  <c:v>43.199562784405607</c:v>
                </c:pt>
                <c:pt idx="5">
                  <c:v>68.466692974300898</c:v>
                </c:pt>
                <c:pt idx="6">
                  <c:v>108.51239560529463</c:v>
                </c:pt>
                <c:pt idx="7">
                  <c:v>171.98055709247899</c:v>
                </c:pt>
                <c:pt idx="8">
                  <c:v>272.57081417153978</c:v>
                </c:pt>
                <c:pt idx="9">
                  <c:v>431.99562784405657</c:v>
                </c:pt>
                <c:pt idx="10">
                  <c:v>684.66692974300861</c:v>
                </c:pt>
                <c:pt idx="11">
                  <c:v>1085.1239560529475</c:v>
                </c:pt>
                <c:pt idx="12">
                  <c:v>1719.805570924789</c:v>
                </c:pt>
                <c:pt idx="13">
                  <c:v>2725.7081417153959</c:v>
                </c:pt>
                <c:pt idx="14">
                  <c:v>4319.9562784405625</c:v>
                </c:pt>
                <c:pt idx="15">
                  <c:v>6846.669297430094</c:v>
                </c:pt>
              </c:numCache>
            </c:numRef>
          </c:xVal>
          <c:yVal>
            <c:numRef>
              <c:f>'21 day IR (2)'!$G$2:$G$17</c:f>
              <c:numCache>
                <c:formatCode>0%</c:formatCode>
                <c:ptCount val="16"/>
                <c:pt idx="0">
                  <c:v>0.02</c:v>
                </c:pt>
                <c:pt idx="1">
                  <c:v>0.03</c:v>
                </c:pt>
                <c:pt idx="2">
                  <c:v>0.08</c:v>
                </c:pt>
                <c:pt idx="3">
                  <c:v>0.2</c:v>
                </c:pt>
                <c:pt idx="4">
                  <c:v>0.33</c:v>
                </c:pt>
                <c:pt idx="5">
                  <c:v>0.54</c:v>
                </c:pt>
                <c:pt idx="6">
                  <c:v>0.71</c:v>
                </c:pt>
                <c:pt idx="7">
                  <c:v>0.83</c:v>
                </c:pt>
                <c:pt idx="8">
                  <c:v>0.92</c:v>
                </c:pt>
                <c:pt idx="9">
                  <c:v>0.96</c:v>
                </c:pt>
                <c:pt idx="10">
                  <c:v>0.98</c:v>
                </c:pt>
                <c:pt idx="11">
                  <c:v>0.99</c:v>
                </c:pt>
                <c:pt idx="12">
                  <c:v>0.99</c:v>
                </c:pt>
                <c:pt idx="13">
                  <c:v>1</c:v>
                </c:pt>
                <c:pt idx="14">
                  <c:v>1</c:v>
                </c:pt>
                <c:pt idx="15">
                  <c:v>1</c:v>
                </c:pt>
              </c:numCache>
            </c:numRef>
          </c:yVal>
          <c:smooth val="1"/>
          <c:extLst>
            <c:ext xmlns:c16="http://schemas.microsoft.com/office/drawing/2014/chart" uri="{C3380CC4-5D6E-409C-BE32-E72D297353CC}">
              <c16:uniqueId val="{00000001-1DFD-41B7-99BB-5F83C5C4BA74}"/>
            </c:ext>
          </c:extLst>
        </c:ser>
        <c:dLbls>
          <c:showLegendKey val="0"/>
          <c:showVal val="0"/>
          <c:showCatName val="0"/>
          <c:showSerName val="0"/>
          <c:showPercent val="0"/>
          <c:showBubbleSize val="0"/>
        </c:dLbls>
        <c:axId val="1225286288"/>
        <c:axId val="1225287536"/>
      </c:scatterChart>
      <c:valAx>
        <c:axId val="1225286288"/>
        <c:scaling>
          <c:logBase val="10"/>
          <c:orientation val="minMax"/>
          <c:max val="5000"/>
          <c:min val="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a:t>
                </a:r>
                <a:r>
                  <a:rPr lang="en-US" baseline="0"/>
                  <a:t> [m]</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5287536"/>
        <c:crosses val="autoZero"/>
        <c:crossBetween val="midCat"/>
      </c:valAx>
      <c:valAx>
        <c:axId val="1225287536"/>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5286288"/>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v>Simulation</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'2 day (3)'!$B$2:$B$17</c:f>
              <c:numCache>
                <c:formatCode>0</c:formatCode>
                <c:ptCount val="16"/>
                <c:pt idx="0">
                  <c:v>6.8466692974300827</c:v>
                </c:pt>
                <c:pt idx="1">
                  <c:v>10.85123956052947</c:v>
                </c:pt>
                <c:pt idx="2">
                  <c:v>17.198055709247882</c:v>
                </c:pt>
                <c:pt idx="3">
                  <c:v>27.257081417153948</c:v>
                </c:pt>
                <c:pt idx="4">
                  <c:v>43.199562784405607</c:v>
                </c:pt>
                <c:pt idx="5">
                  <c:v>68.466692974300898</c:v>
                </c:pt>
                <c:pt idx="6">
                  <c:v>108.51239560529463</c:v>
                </c:pt>
                <c:pt idx="7">
                  <c:v>171.98055709247899</c:v>
                </c:pt>
                <c:pt idx="8">
                  <c:v>272.57081417153978</c:v>
                </c:pt>
                <c:pt idx="9">
                  <c:v>431.99562784405657</c:v>
                </c:pt>
                <c:pt idx="10">
                  <c:v>684.66692974300861</c:v>
                </c:pt>
                <c:pt idx="11">
                  <c:v>1085.1239560529475</c:v>
                </c:pt>
                <c:pt idx="12">
                  <c:v>1719.805570924789</c:v>
                </c:pt>
                <c:pt idx="13">
                  <c:v>2725.7081417153959</c:v>
                </c:pt>
                <c:pt idx="14">
                  <c:v>4319.9562784405625</c:v>
                </c:pt>
                <c:pt idx="15">
                  <c:v>6846.669297430094</c:v>
                </c:pt>
              </c:numCache>
            </c:numRef>
          </c:xVal>
          <c:yVal>
            <c:numRef>
              <c:f>'2 day (3)'!$E$2:$E$17</c:f>
              <c:numCache>
                <c:formatCode>0%</c:formatCode>
                <c:ptCount val="16"/>
                <c:pt idx="0">
                  <c:v>0</c:v>
                </c:pt>
                <c:pt idx="1">
                  <c:v>5.8252427184466021E-3</c:v>
                </c:pt>
                <c:pt idx="2">
                  <c:v>2.6845637583892617E-2</c:v>
                </c:pt>
                <c:pt idx="3">
                  <c:v>0.10656436487638533</c:v>
                </c:pt>
                <c:pt idx="4">
                  <c:v>0.23426061493411421</c:v>
                </c:pt>
                <c:pt idx="5">
                  <c:v>0.38269402319357715</c:v>
                </c:pt>
                <c:pt idx="6">
                  <c:v>0.50871794871794873</c:v>
                </c:pt>
                <c:pt idx="7">
                  <c:v>0.67559217301750774</c:v>
                </c:pt>
                <c:pt idx="8">
                  <c:v>0.8721174004192872</c:v>
                </c:pt>
                <c:pt idx="9">
                  <c:v>0.94402035623409675</c:v>
                </c:pt>
                <c:pt idx="10">
                  <c:v>0.97560975609756095</c:v>
                </c:pt>
                <c:pt idx="11">
                  <c:v>0.99145299145299148</c:v>
                </c:pt>
                <c:pt idx="12">
                  <c:v>1</c:v>
                </c:pt>
                <c:pt idx="13">
                  <c:v>1</c:v>
                </c:pt>
                <c:pt idx="14">
                  <c:v>1</c:v>
                </c:pt>
                <c:pt idx="15">
                  <c:v>1</c:v>
                </c:pt>
              </c:numCache>
            </c:numRef>
          </c:yVal>
          <c:smooth val="1"/>
          <c:extLst>
            <c:ext xmlns:c16="http://schemas.microsoft.com/office/drawing/2014/chart" uri="{C3380CC4-5D6E-409C-BE32-E72D297353CC}">
              <c16:uniqueId val="{00000000-FEF1-4C99-BFB6-80ABDFF7F613}"/>
            </c:ext>
          </c:extLst>
        </c:ser>
        <c:ser>
          <c:idx val="1"/>
          <c:order val="1"/>
          <c:tx>
            <c:v>Stokes et al (2017)</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'2 day (3)'!$B$2:$B$17</c:f>
              <c:numCache>
                <c:formatCode>0</c:formatCode>
                <c:ptCount val="16"/>
                <c:pt idx="0">
                  <c:v>6.8466692974300827</c:v>
                </c:pt>
                <c:pt idx="1">
                  <c:v>10.85123956052947</c:v>
                </c:pt>
                <c:pt idx="2">
                  <c:v>17.198055709247882</c:v>
                </c:pt>
                <c:pt idx="3">
                  <c:v>27.257081417153948</c:v>
                </c:pt>
                <c:pt idx="4">
                  <c:v>43.199562784405607</c:v>
                </c:pt>
                <c:pt idx="5">
                  <c:v>68.466692974300898</c:v>
                </c:pt>
                <c:pt idx="6">
                  <c:v>108.51239560529463</c:v>
                </c:pt>
                <c:pt idx="7">
                  <c:v>171.98055709247899</c:v>
                </c:pt>
                <c:pt idx="8">
                  <c:v>272.57081417153978</c:v>
                </c:pt>
                <c:pt idx="9">
                  <c:v>431.99562784405657</c:v>
                </c:pt>
                <c:pt idx="10">
                  <c:v>684.66692974300861</c:v>
                </c:pt>
                <c:pt idx="11">
                  <c:v>1085.1239560529475</c:v>
                </c:pt>
                <c:pt idx="12">
                  <c:v>1719.805570924789</c:v>
                </c:pt>
                <c:pt idx="13">
                  <c:v>2725.7081417153959</c:v>
                </c:pt>
                <c:pt idx="14">
                  <c:v>4319.9562784405625</c:v>
                </c:pt>
                <c:pt idx="15">
                  <c:v>6846.669297430094</c:v>
                </c:pt>
              </c:numCache>
            </c:numRef>
          </c:xVal>
          <c:yVal>
            <c:numRef>
              <c:f>'2 day (3)'!$G$2:$G$17</c:f>
              <c:numCache>
                <c:formatCode>0%</c:formatCode>
                <c:ptCount val="16"/>
                <c:pt idx="0">
                  <c:v>0</c:v>
                </c:pt>
                <c:pt idx="1">
                  <c:v>0.01</c:v>
                </c:pt>
                <c:pt idx="2">
                  <c:v>0.04</c:v>
                </c:pt>
                <c:pt idx="3">
                  <c:v>0.08</c:v>
                </c:pt>
                <c:pt idx="4">
                  <c:v>0.21</c:v>
                </c:pt>
                <c:pt idx="5">
                  <c:v>0.4</c:v>
                </c:pt>
                <c:pt idx="6">
                  <c:v>0.6</c:v>
                </c:pt>
                <c:pt idx="7">
                  <c:v>0.8</c:v>
                </c:pt>
                <c:pt idx="8">
                  <c:v>0.9</c:v>
                </c:pt>
                <c:pt idx="9">
                  <c:v>0.95</c:v>
                </c:pt>
                <c:pt idx="10">
                  <c:v>0.99</c:v>
                </c:pt>
                <c:pt idx="11">
                  <c:v>1</c:v>
                </c:pt>
                <c:pt idx="12">
                  <c:v>1</c:v>
                </c:pt>
                <c:pt idx="13">
                  <c:v>1</c:v>
                </c:pt>
                <c:pt idx="14">
                  <c:v>1</c:v>
                </c:pt>
                <c:pt idx="15">
                  <c:v>1</c:v>
                </c:pt>
              </c:numCache>
            </c:numRef>
          </c:yVal>
          <c:smooth val="1"/>
          <c:extLst>
            <c:ext xmlns:c16="http://schemas.microsoft.com/office/drawing/2014/chart" uri="{C3380CC4-5D6E-409C-BE32-E72D297353CC}">
              <c16:uniqueId val="{00000001-FEF1-4C99-BFB6-80ABDFF7F613}"/>
            </c:ext>
          </c:extLst>
        </c:ser>
        <c:dLbls>
          <c:showLegendKey val="0"/>
          <c:showVal val="0"/>
          <c:showCatName val="0"/>
          <c:showSerName val="0"/>
          <c:showPercent val="0"/>
          <c:showBubbleSize val="0"/>
        </c:dLbls>
        <c:axId val="1225286288"/>
        <c:axId val="1225287536"/>
      </c:scatterChart>
      <c:valAx>
        <c:axId val="1225286288"/>
        <c:scaling>
          <c:logBase val="10"/>
          <c:orientation val="minMax"/>
          <c:max val="5000"/>
          <c:min val="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 [m]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5287536"/>
        <c:crosses val="autoZero"/>
        <c:crossBetween val="midCat"/>
      </c:valAx>
      <c:valAx>
        <c:axId val="1225287536"/>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5286288"/>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e=0.00</c:v>
          </c:tx>
          <c:spPr>
            <a:ln w="19050" cap="rnd">
              <a:solidFill>
                <a:schemeClr val="accent1"/>
              </a:solidFill>
              <a:round/>
            </a:ln>
            <a:effectLst/>
          </c:spPr>
          <c:marker>
            <c:symbol val="none"/>
          </c:marker>
          <c:xVal>
            <c:numRef>
              <c:f>theta_solve_check!$B$2:$B$630</c:f>
              <c:numCache>
                <c:formatCode>General</c:formatCode>
                <c:ptCount val="629"/>
                <c:pt idx="0">
                  <c:v>0</c:v>
                </c:pt>
                <c:pt idx="1">
                  <c:v>0.57295779513082323</c:v>
                </c:pt>
                <c:pt idx="2">
                  <c:v>1.1459155902616465</c:v>
                </c:pt>
                <c:pt idx="3">
                  <c:v>1.7188733853924696</c:v>
                </c:pt>
                <c:pt idx="4">
                  <c:v>2.2918311805232929</c:v>
                </c:pt>
                <c:pt idx="5">
                  <c:v>2.8647889756541161</c:v>
                </c:pt>
                <c:pt idx="6">
                  <c:v>3.4377467707849392</c:v>
                </c:pt>
                <c:pt idx="7">
                  <c:v>4.0107045659157636</c:v>
                </c:pt>
                <c:pt idx="8">
                  <c:v>4.5836623610465859</c:v>
                </c:pt>
                <c:pt idx="9">
                  <c:v>5.156620156177409</c:v>
                </c:pt>
                <c:pt idx="10">
                  <c:v>5.7295779513082321</c:v>
                </c:pt>
                <c:pt idx="11">
                  <c:v>6.3025357464390561</c:v>
                </c:pt>
                <c:pt idx="12">
                  <c:v>6.8754935415698784</c:v>
                </c:pt>
                <c:pt idx="13">
                  <c:v>7.4484513367007015</c:v>
                </c:pt>
                <c:pt idx="14">
                  <c:v>8.0214091318315273</c:v>
                </c:pt>
                <c:pt idx="15">
                  <c:v>8.5943669269623477</c:v>
                </c:pt>
                <c:pt idx="16">
                  <c:v>9.1673247220931717</c:v>
                </c:pt>
                <c:pt idx="17">
                  <c:v>9.7402825172239957</c:v>
                </c:pt>
                <c:pt idx="18">
                  <c:v>10.313240312354818</c:v>
                </c:pt>
                <c:pt idx="19">
                  <c:v>10.886198107485642</c:v>
                </c:pt>
                <c:pt idx="20">
                  <c:v>11.459155902616464</c:v>
                </c:pt>
                <c:pt idx="21">
                  <c:v>12.032113697747286</c:v>
                </c:pt>
                <c:pt idx="22">
                  <c:v>12.605071492878112</c:v>
                </c:pt>
                <c:pt idx="23">
                  <c:v>13.178029288008934</c:v>
                </c:pt>
                <c:pt idx="24">
                  <c:v>13.750987083139757</c:v>
                </c:pt>
                <c:pt idx="25">
                  <c:v>14.323944878270581</c:v>
                </c:pt>
                <c:pt idx="26">
                  <c:v>14.896902673401403</c:v>
                </c:pt>
                <c:pt idx="27">
                  <c:v>15.469860468532229</c:v>
                </c:pt>
                <c:pt idx="28">
                  <c:v>16.042818263663055</c:v>
                </c:pt>
                <c:pt idx="29">
                  <c:v>16.615776058793873</c:v>
                </c:pt>
                <c:pt idx="30">
                  <c:v>17.188733853924695</c:v>
                </c:pt>
                <c:pt idx="31">
                  <c:v>17.761691649055521</c:v>
                </c:pt>
                <c:pt idx="32">
                  <c:v>18.334649444186343</c:v>
                </c:pt>
                <c:pt idx="33">
                  <c:v>18.907607239317166</c:v>
                </c:pt>
                <c:pt idx="34">
                  <c:v>19.480565034447991</c:v>
                </c:pt>
                <c:pt idx="35">
                  <c:v>20.053522829578814</c:v>
                </c:pt>
                <c:pt idx="36">
                  <c:v>20.626480624709636</c:v>
                </c:pt>
                <c:pt idx="37">
                  <c:v>21.199438419840458</c:v>
                </c:pt>
                <c:pt idx="38">
                  <c:v>21.772396214971284</c:v>
                </c:pt>
                <c:pt idx="39">
                  <c:v>22.345354010102106</c:v>
                </c:pt>
                <c:pt idx="40">
                  <c:v>22.918311805232928</c:v>
                </c:pt>
                <c:pt idx="41">
                  <c:v>23.491269600363751</c:v>
                </c:pt>
                <c:pt idx="42">
                  <c:v>24.064227395494573</c:v>
                </c:pt>
                <c:pt idx="43">
                  <c:v>24.637185190625402</c:v>
                </c:pt>
                <c:pt idx="44">
                  <c:v>25.210142985756224</c:v>
                </c:pt>
                <c:pt idx="45">
                  <c:v>25.783100780887047</c:v>
                </c:pt>
                <c:pt idx="46">
                  <c:v>26.356058576017869</c:v>
                </c:pt>
                <c:pt idx="47">
                  <c:v>26.929016371148691</c:v>
                </c:pt>
                <c:pt idx="48">
                  <c:v>27.501974166279513</c:v>
                </c:pt>
                <c:pt idx="49">
                  <c:v>28.074931961410339</c:v>
                </c:pt>
                <c:pt idx="50">
                  <c:v>28.647889756541161</c:v>
                </c:pt>
                <c:pt idx="51">
                  <c:v>29.220847551671984</c:v>
                </c:pt>
                <c:pt idx="52">
                  <c:v>29.793805346802806</c:v>
                </c:pt>
                <c:pt idx="53">
                  <c:v>30.366763141933635</c:v>
                </c:pt>
                <c:pt idx="54">
                  <c:v>30.939720937064457</c:v>
                </c:pt>
                <c:pt idx="55">
                  <c:v>31.51267873219528</c:v>
                </c:pt>
                <c:pt idx="56">
                  <c:v>32.085636527326109</c:v>
                </c:pt>
                <c:pt idx="57">
                  <c:v>32.658594322456921</c:v>
                </c:pt>
                <c:pt idx="58">
                  <c:v>33.231552117587746</c:v>
                </c:pt>
                <c:pt idx="59">
                  <c:v>33.804509912718565</c:v>
                </c:pt>
                <c:pt idx="60">
                  <c:v>34.377467707849391</c:v>
                </c:pt>
                <c:pt idx="61">
                  <c:v>34.950425502980217</c:v>
                </c:pt>
                <c:pt idx="62">
                  <c:v>35.523383298111042</c:v>
                </c:pt>
                <c:pt idx="63">
                  <c:v>36.096341093241861</c:v>
                </c:pt>
                <c:pt idx="64">
                  <c:v>36.669298888372687</c:v>
                </c:pt>
                <c:pt idx="65">
                  <c:v>37.242256683503513</c:v>
                </c:pt>
                <c:pt idx="66">
                  <c:v>37.815214478634331</c:v>
                </c:pt>
                <c:pt idx="67">
                  <c:v>38.388172273765157</c:v>
                </c:pt>
                <c:pt idx="68">
                  <c:v>38.961130068895983</c:v>
                </c:pt>
                <c:pt idx="69">
                  <c:v>39.534087864026802</c:v>
                </c:pt>
                <c:pt idx="70">
                  <c:v>40.107045659157627</c:v>
                </c:pt>
                <c:pt idx="71">
                  <c:v>40.680003454288446</c:v>
                </c:pt>
                <c:pt idx="72">
                  <c:v>41.252961249419272</c:v>
                </c:pt>
                <c:pt idx="73">
                  <c:v>41.825919044550098</c:v>
                </c:pt>
                <c:pt idx="74">
                  <c:v>42.398876839680916</c:v>
                </c:pt>
                <c:pt idx="75">
                  <c:v>42.971834634811742</c:v>
                </c:pt>
                <c:pt idx="76">
                  <c:v>43.544792429942568</c:v>
                </c:pt>
                <c:pt idx="77">
                  <c:v>44.117750225073394</c:v>
                </c:pt>
                <c:pt idx="78">
                  <c:v>44.690708020204212</c:v>
                </c:pt>
                <c:pt idx="79">
                  <c:v>45.263665815335038</c:v>
                </c:pt>
                <c:pt idx="80">
                  <c:v>45.836623610465857</c:v>
                </c:pt>
                <c:pt idx="81">
                  <c:v>46.409581405596683</c:v>
                </c:pt>
                <c:pt idx="82">
                  <c:v>46.982539200727501</c:v>
                </c:pt>
                <c:pt idx="83">
                  <c:v>47.555496995858327</c:v>
                </c:pt>
                <c:pt idx="84">
                  <c:v>48.128454790989146</c:v>
                </c:pt>
                <c:pt idx="85">
                  <c:v>48.701412586119972</c:v>
                </c:pt>
                <c:pt idx="86">
                  <c:v>49.274370381250804</c:v>
                </c:pt>
                <c:pt idx="87">
                  <c:v>49.847328176381616</c:v>
                </c:pt>
                <c:pt idx="88">
                  <c:v>50.420285971512449</c:v>
                </c:pt>
                <c:pt idx="89">
                  <c:v>50.993243766643261</c:v>
                </c:pt>
                <c:pt idx="90">
                  <c:v>51.566201561774093</c:v>
                </c:pt>
                <c:pt idx="91">
                  <c:v>52.139159356904919</c:v>
                </c:pt>
                <c:pt idx="92">
                  <c:v>52.712117152035738</c:v>
                </c:pt>
                <c:pt idx="93">
                  <c:v>53.285074947166564</c:v>
                </c:pt>
                <c:pt idx="94">
                  <c:v>53.858032742297382</c:v>
                </c:pt>
                <c:pt idx="95">
                  <c:v>54.430990537428208</c:v>
                </c:pt>
                <c:pt idx="96">
                  <c:v>55.003948332559027</c:v>
                </c:pt>
                <c:pt idx="97">
                  <c:v>55.576906127689853</c:v>
                </c:pt>
                <c:pt idx="98">
                  <c:v>56.149863922820678</c:v>
                </c:pt>
                <c:pt idx="99">
                  <c:v>56.722821717951497</c:v>
                </c:pt>
                <c:pt idx="100">
                  <c:v>57.295779513082323</c:v>
                </c:pt>
                <c:pt idx="101">
                  <c:v>57.868737308213149</c:v>
                </c:pt>
                <c:pt idx="102">
                  <c:v>58.441695103343967</c:v>
                </c:pt>
                <c:pt idx="103">
                  <c:v>59.014652898474793</c:v>
                </c:pt>
                <c:pt idx="104">
                  <c:v>59.587610693605612</c:v>
                </c:pt>
                <c:pt idx="105">
                  <c:v>60.160568488736445</c:v>
                </c:pt>
                <c:pt idx="106">
                  <c:v>60.73352628386727</c:v>
                </c:pt>
                <c:pt idx="107">
                  <c:v>61.306484078998089</c:v>
                </c:pt>
                <c:pt idx="108">
                  <c:v>61.879441874128915</c:v>
                </c:pt>
                <c:pt idx="109">
                  <c:v>62.452399669259741</c:v>
                </c:pt>
                <c:pt idx="110">
                  <c:v>63.025357464390559</c:v>
                </c:pt>
                <c:pt idx="111">
                  <c:v>63.598315259521385</c:v>
                </c:pt>
                <c:pt idx="112">
                  <c:v>64.171273054652218</c:v>
                </c:pt>
                <c:pt idx="113">
                  <c:v>64.744230849783023</c:v>
                </c:pt>
                <c:pt idx="114">
                  <c:v>65.317188644913841</c:v>
                </c:pt>
                <c:pt idx="115">
                  <c:v>65.89014644004466</c:v>
                </c:pt>
                <c:pt idx="116">
                  <c:v>66.463104235175493</c:v>
                </c:pt>
                <c:pt idx="117">
                  <c:v>67.036062030306311</c:v>
                </c:pt>
                <c:pt idx="118">
                  <c:v>67.60901982543713</c:v>
                </c:pt>
                <c:pt idx="119">
                  <c:v>68.181977620567963</c:v>
                </c:pt>
                <c:pt idx="120">
                  <c:v>68.754935415698782</c:v>
                </c:pt>
                <c:pt idx="121">
                  <c:v>69.327893210829615</c:v>
                </c:pt>
                <c:pt idx="122">
                  <c:v>69.900851005960433</c:v>
                </c:pt>
                <c:pt idx="123">
                  <c:v>70.473808801091252</c:v>
                </c:pt>
                <c:pt idx="124">
                  <c:v>71.046766596222085</c:v>
                </c:pt>
                <c:pt idx="125">
                  <c:v>71.619724391352904</c:v>
                </c:pt>
                <c:pt idx="126">
                  <c:v>72.192682186483722</c:v>
                </c:pt>
                <c:pt idx="127">
                  <c:v>72.765639981614555</c:v>
                </c:pt>
                <c:pt idx="128">
                  <c:v>73.338597776745374</c:v>
                </c:pt>
                <c:pt idx="129">
                  <c:v>73.911555571876193</c:v>
                </c:pt>
                <c:pt idx="130">
                  <c:v>74.484513367007025</c:v>
                </c:pt>
                <c:pt idx="131">
                  <c:v>75.057471162137844</c:v>
                </c:pt>
                <c:pt idx="132">
                  <c:v>75.630428957268663</c:v>
                </c:pt>
                <c:pt idx="133">
                  <c:v>76.203386752399496</c:v>
                </c:pt>
                <c:pt idx="134">
                  <c:v>76.776344547530314</c:v>
                </c:pt>
                <c:pt idx="135">
                  <c:v>77.349302342661147</c:v>
                </c:pt>
                <c:pt idx="136">
                  <c:v>77.922260137791966</c:v>
                </c:pt>
                <c:pt idx="137">
                  <c:v>78.495217932922785</c:v>
                </c:pt>
                <c:pt idx="138">
                  <c:v>79.068175728053603</c:v>
                </c:pt>
                <c:pt idx="139">
                  <c:v>79.641133523184422</c:v>
                </c:pt>
                <c:pt idx="140">
                  <c:v>80.214091318315255</c:v>
                </c:pt>
                <c:pt idx="141">
                  <c:v>80.787049113446074</c:v>
                </c:pt>
                <c:pt idx="142">
                  <c:v>81.360006908576892</c:v>
                </c:pt>
                <c:pt idx="143">
                  <c:v>81.932964703707725</c:v>
                </c:pt>
                <c:pt idx="144">
                  <c:v>82.505922498838544</c:v>
                </c:pt>
                <c:pt idx="145">
                  <c:v>83.078880293969362</c:v>
                </c:pt>
                <c:pt idx="146">
                  <c:v>83.651838089100195</c:v>
                </c:pt>
                <c:pt idx="147">
                  <c:v>84.224795884231014</c:v>
                </c:pt>
                <c:pt idx="148">
                  <c:v>84.797753679361833</c:v>
                </c:pt>
                <c:pt idx="149">
                  <c:v>85.370711474492666</c:v>
                </c:pt>
                <c:pt idx="150">
                  <c:v>85.943669269623484</c:v>
                </c:pt>
                <c:pt idx="151">
                  <c:v>86.516627064754303</c:v>
                </c:pt>
                <c:pt idx="152">
                  <c:v>87.089584859885136</c:v>
                </c:pt>
                <c:pt idx="153">
                  <c:v>87.662542655015955</c:v>
                </c:pt>
                <c:pt idx="154">
                  <c:v>88.235500450146787</c:v>
                </c:pt>
                <c:pt idx="155">
                  <c:v>88.808458245277606</c:v>
                </c:pt>
                <c:pt idx="156">
                  <c:v>89.381416040408425</c:v>
                </c:pt>
                <c:pt idx="157">
                  <c:v>89.954373835539258</c:v>
                </c:pt>
                <c:pt idx="158">
                  <c:v>90.527331630670076</c:v>
                </c:pt>
                <c:pt idx="159">
                  <c:v>91.100289425800895</c:v>
                </c:pt>
                <c:pt idx="160">
                  <c:v>91.673247220931714</c:v>
                </c:pt>
                <c:pt idx="161">
                  <c:v>92.246205016062547</c:v>
                </c:pt>
                <c:pt idx="162">
                  <c:v>92.819162811193365</c:v>
                </c:pt>
                <c:pt idx="163">
                  <c:v>93.392120606324184</c:v>
                </c:pt>
                <c:pt idx="164">
                  <c:v>93.965078401455003</c:v>
                </c:pt>
                <c:pt idx="165">
                  <c:v>94.538036196585821</c:v>
                </c:pt>
                <c:pt idx="166">
                  <c:v>95.110993991716654</c:v>
                </c:pt>
                <c:pt idx="167">
                  <c:v>95.683951786847473</c:v>
                </c:pt>
                <c:pt idx="168">
                  <c:v>96.256909581978292</c:v>
                </c:pt>
                <c:pt idx="169">
                  <c:v>96.829867377109125</c:v>
                </c:pt>
                <c:pt idx="170">
                  <c:v>97.402825172239943</c:v>
                </c:pt>
                <c:pt idx="171">
                  <c:v>97.975782967370762</c:v>
                </c:pt>
                <c:pt idx="172">
                  <c:v>98.548740762501609</c:v>
                </c:pt>
                <c:pt idx="173">
                  <c:v>99.121698557632413</c:v>
                </c:pt>
                <c:pt idx="174">
                  <c:v>99.694656352763232</c:v>
                </c:pt>
                <c:pt idx="175">
                  <c:v>100.26761414789408</c:v>
                </c:pt>
                <c:pt idx="176">
                  <c:v>100.8405719430249</c:v>
                </c:pt>
                <c:pt idx="177">
                  <c:v>101.41352973815572</c:v>
                </c:pt>
                <c:pt idx="178">
                  <c:v>101.98648753328652</c:v>
                </c:pt>
                <c:pt idx="179">
                  <c:v>102.55944532841737</c:v>
                </c:pt>
                <c:pt idx="180">
                  <c:v>103.13240312354819</c:v>
                </c:pt>
                <c:pt idx="181">
                  <c:v>103.70536091867901</c:v>
                </c:pt>
                <c:pt idx="182">
                  <c:v>104.27831871380984</c:v>
                </c:pt>
                <c:pt idx="183">
                  <c:v>104.85127650894066</c:v>
                </c:pt>
                <c:pt idx="184">
                  <c:v>105.42423430407148</c:v>
                </c:pt>
                <c:pt idx="185">
                  <c:v>105.99719209920231</c:v>
                </c:pt>
                <c:pt idx="186">
                  <c:v>106.57014989433313</c:v>
                </c:pt>
                <c:pt idx="187">
                  <c:v>107.14310768946395</c:v>
                </c:pt>
                <c:pt idx="188">
                  <c:v>107.71606548459476</c:v>
                </c:pt>
                <c:pt idx="189">
                  <c:v>108.28902327972558</c:v>
                </c:pt>
                <c:pt idx="190">
                  <c:v>108.86198107485642</c:v>
                </c:pt>
                <c:pt idx="191">
                  <c:v>109.43493886998723</c:v>
                </c:pt>
                <c:pt idx="192">
                  <c:v>110.00789666511805</c:v>
                </c:pt>
                <c:pt idx="193">
                  <c:v>110.58085446024889</c:v>
                </c:pt>
                <c:pt idx="194">
                  <c:v>111.15381225537971</c:v>
                </c:pt>
                <c:pt idx="195">
                  <c:v>111.72677005051052</c:v>
                </c:pt>
                <c:pt idx="196">
                  <c:v>112.29972784564136</c:v>
                </c:pt>
                <c:pt idx="197">
                  <c:v>112.87268564077218</c:v>
                </c:pt>
                <c:pt idx="198">
                  <c:v>113.44564343590299</c:v>
                </c:pt>
                <c:pt idx="199">
                  <c:v>114.01860123103383</c:v>
                </c:pt>
                <c:pt idx="200">
                  <c:v>114.59155902616465</c:v>
                </c:pt>
                <c:pt idx="201">
                  <c:v>115.16451682129546</c:v>
                </c:pt>
                <c:pt idx="202">
                  <c:v>115.7374746164263</c:v>
                </c:pt>
                <c:pt idx="203">
                  <c:v>116.3104324115571</c:v>
                </c:pt>
                <c:pt idx="204">
                  <c:v>116.88339020668793</c:v>
                </c:pt>
                <c:pt idx="205">
                  <c:v>117.45634800181875</c:v>
                </c:pt>
                <c:pt idx="206">
                  <c:v>118.02930579694959</c:v>
                </c:pt>
                <c:pt idx="207">
                  <c:v>118.60226359208039</c:v>
                </c:pt>
                <c:pt idx="208">
                  <c:v>119.17522138721122</c:v>
                </c:pt>
                <c:pt idx="209">
                  <c:v>119.74817918234204</c:v>
                </c:pt>
                <c:pt idx="210">
                  <c:v>120.32113697747289</c:v>
                </c:pt>
                <c:pt idx="211">
                  <c:v>120.89409477260369</c:v>
                </c:pt>
                <c:pt idx="212">
                  <c:v>121.46705256773454</c:v>
                </c:pt>
                <c:pt idx="213">
                  <c:v>122.04001036286533</c:v>
                </c:pt>
                <c:pt idx="214">
                  <c:v>122.61296815799618</c:v>
                </c:pt>
                <c:pt idx="215">
                  <c:v>123.18592595312698</c:v>
                </c:pt>
                <c:pt idx="216">
                  <c:v>123.75888374825783</c:v>
                </c:pt>
                <c:pt idx="217">
                  <c:v>124.33184154338865</c:v>
                </c:pt>
                <c:pt idx="218">
                  <c:v>124.90479933851948</c:v>
                </c:pt>
                <c:pt idx="219">
                  <c:v>125.47775713365027</c:v>
                </c:pt>
                <c:pt idx="220">
                  <c:v>126.05071492878112</c:v>
                </c:pt>
                <c:pt idx="221">
                  <c:v>126.62367272391194</c:v>
                </c:pt>
                <c:pt idx="222">
                  <c:v>127.19663051904277</c:v>
                </c:pt>
                <c:pt idx="223">
                  <c:v>127.76958831417359</c:v>
                </c:pt>
                <c:pt idx="224">
                  <c:v>128.34254610930444</c:v>
                </c:pt>
                <c:pt idx="225">
                  <c:v>128.91550390443521</c:v>
                </c:pt>
                <c:pt idx="226">
                  <c:v>129.48846169956605</c:v>
                </c:pt>
                <c:pt idx="227">
                  <c:v>130.06141949469688</c:v>
                </c:pt>
                <c:pt idx="228">
                  <c:v>130.63437728982768</c:v>
                </c:pt>
                <c:pt idx="229">
                  <c:v>131.20733508495854</c:v>
                </c:pt>
                <c:pt idx="230">
                  <c:v>131.78029288008932</c:v>
                </c:pt>
                <c:pt idx="231">
                  <c:v>132.35325067522015</c:v>
                </c:pt>
                <c:pt idx="232">
                  <c:v>132.92620847035099</c:v>
                </c:pt>
                <c:pt idx="233">
                  <c:v>133.49916626548182</c:v>
                </c:pt>
                <c:pt idx="234">
                  <c:v>134.07212406061262</c:v>
                </c:pt>
                <c:pt idx="235">
                  <c:v>134.64508185574346</c:v>
                </c:pt>
                <c:pt idx="236">
                  <c:v>135.21803965087426</c:v>
                </c:pt>
                <c:pt idx="237">
                  <c:v>135.79099744600512</c:v>
                </c:pt>
                <c:pt idx="238">
                  <c:v>136.36395524113593</c:v>
                </c:pt>
                <c:pt idx="239">
                  <c:v>136.93691303626676</c:v>
                </c:pt>
                <c:pt idx="240">
                  <c:v>137.50987083139756</c:v>
                </c:pt>
                <c:pt idx="241">
                  <c:v>138.0828286265284</c:v>
                </c:pt>
                <c:pt idx="242">
                  <c:v>138.65578642165923</c:v>
                </c:pt>
                <c:pt idx="243">
                  <c:v>139.22874421679006</c:v>
                </c:pt>
                <c:pt idx="244">
                  <c:v>139.80170201192087</c:v>
                </c:pt>
                <c:pt idx="245">
                  <c:v>140.3746598070517</c:v>
                </c:pt>
                <c:pt idx="246">
                  <c:v>140.9476176021825</c:v>
                </c:pt>
                <c:pt idx="247">
                  <c:v>141.52057539731334</c:v>
                </c:pt>
                <c:pt idx="248">
                  <c:v>142.09353319244417</c:v>
                </c:pt>
                <c:pt idx="249">
                  <c:v>142.666490987575</c:v>
                </c:pt>
                <c:pt idx="250">
                  <c:v>143.23944878270581</c:v>
                </c:pt>
                <c:pt idx="251">
                  <c:v>143.81240657783661</c:v>
                </c:pt>
                <c:pt idx="252">
                  <c:v>144.38536437296744</c:v>
                </c:pt>
                <c:pt idx="253">
                  <c:v>144.95832216809828</c:v>
                </c:pt>
                <c:pt idx="254">
                  <c:v>145.53127996322911</c:v>
                </c:pt>
                <c:pt idx="255">
                  <c:v>146.10423775835991</c:v>
                </c:pt>
                <c:pt idx="256">
                  <c:v>146.67719555349075</c:v>
                </c:pt>
                <c:pt idx="257">
                  <c:v>147.25015334862155</c:v>
                </c:pt>
                <c:pt idx="258">
                  <c:v>147.82311114375239</c:v>
                </c:pt>
                <c:pt idx="259">
                  <c:v>148.39606893888322</c:v>
                </c:pt>
                <c:pt idx="260">
                  <c:v>148.96902673401405</c:v>
                </c:pt>
                <c:pt idx="261">
                  <c:v>149.54198452914486</c:v>
                </c:pt>
                <c:pt idx="262">
                  <c:v>150.11494232427569</c:v>
                </c:pt>
                <c:pt idx="263">
                  <c:v>150.68790011940649</c:v>
                </c:pt>
                <c:pt idx="264">
                  <c:v>151.26085791453733</c:v>
                </c:pt>
                <c:pt idx="265">
                  <c:v>151.83381570966816</c:v>
                </c:pt>
                <c:pt idx="266">
                  <c:v>152.40677350479899</c:v>
                </c:pt>
                <c:pt idx="267">
                  <c:v>152.9797312999298</c:v>
                </c:pt>
                <c:pt idx="268">
                  <c:v>153.55268909506063</c:v>
                </c:pt>
                <c:pt idx="269">
                  <c:v>154.12564689019143</c:v>
                </c:pt>
                <c:pt idx="270">
                  <c:v>154.69860468532229</c:v>
                </c:pt>
                <c:pt idx="271">
                  <c:v>155.2715624804531</c:v>
                </c:pt>
                <c:pt idx="272">
                  <c:v>155.84452027558393</c:v>
                </c:pt>
                <c:pt idx="273">
                  <c:v>156.41747807071474</c:v>
                </c:pt>
                <c:pt idx="274">
                  <c:v>156.99043586584557</c:v>
                </c:pt>
                <c:pt idx="275">
                  <c:v>157.5633936609764</c:v>
                </c:pt>
                <c:pt idx="276">
                  <c:v>158.13635145610721</c:v>
                </c:pt>
                <c:pt idx="277">
                  <c:v>158.70930925123804</c:v>
                </c:pt>
                <c:pt idx="278">
                  <c:v>159.28226704636884</c:v>
                </c:pt>
                <c:pt idx="279">
                  <c:v>159.85522484149968</c:v>
                </c:pt>
                <c:pt idx="280">
                  <c:v>160.42818263663051</c:v>
                </c:pt>
                <c:pt idx="281">
                  <c:v>161.00114043176134</c:v>
                </c:pt>
                <c:pt idx="282">
                  <c:v>161.57409822689215</c:v>
                </c:pt>
                <c:pt idx="283">
                  <c:v>162.14705602202298</c:v>
                </c:pt>
                <c:pt idx="284">
                  <c:v>162.72001381715378</c:v>
                </c:pt>
                <c:pt idx="285">
                  <c:v>163.29297161228462</c:v>
                </c:pt>
                <c:pt idx="286">
                  <c:v>163.86592940741545</c:v>
                </c:pt>
                <c:pt idx="287">
                  <c:v>164.43888720254628</c:v>
                </c:pt>
                <c:pt idx="288">
                  <c:v>165.01184499767709</c:v>
                </c:pt>
                <c:pt idx="289">
                  <c:v>165.58480279280792</c:v>
                </c:pt>
                <c:pt idx="290">
                  <c:v>166.15776058793872</c:v>
                </c:pt>
                <c:pt idx="291">
                  <c:v>166.73071838306956</c:v>
                </c:pt>
                <c:pt idx="292">
                  <c:v>167.30367617820039</c:v>
                </c:pt>
                <c:pt idx="293">
                  <c:v>167.87663397333122</c:v>
                </c:pt>
                <c:pt idx="294">
                  <c:v>168.44959176846203</c:v>
                </c:pt>
                <c:pt idx="295">
                  <c:v>169.02254956359286</c:v>
                </c:pt>
                <c:pt idx="296">
                  <c:v>169.59550735872367</c:v>
                </c:pt>
                <c:pt idx="297">
                  <c:v>170.1684651538545</c:v>
                </c:pt>
                <c:pt idx="298">
                  <c:v>170.74142294898533</c:v>
                </c:pt>
                <c:pt idx="299">
                  <c:v>171.31438074411616</c:v>
                </c:pt>
                <c:pt idx="300">
                  <c:v>171.88733853924697</c:v>
                </c:pt>
                <c:pt idx="301">
                  <c:v>172.46029633437777</c:v>
                </c:pt>
                <c:pt idx="302">
                  <c:v>173.03325412950861</c:v>
                </c:pt>
                <c:pt idx="303">
                  <c:v>173.60621192463944</c:v>
                </c:pt>
                <c:pt idx="304">
                  <c:v>174.17916971977027</c:v>
                </c:pt>
                <c:pt idx="305">
                  <c:v>174.75212751490108</c:v>
                </c:pt>
                <c:pt idx="306">
                  <c:v>175.32508531003191</c:v>
                </c:pt>
                <c:pt idx="307">
                  <c:v>175.89804310516271</c:v>
                </c:pt>
                <c:pt idx="308">
                  <c:v>176.47100090029357</c:v>
                </c:pt>
                <c:pt idx="309">
                  <c:v>177.04395869542438</c:v>
                </c:pt>
                <c:pt idx="310">
                  <c:v>177.61691649055521</c:v>
                </c:pt>
                <c:pt idx="311">
                  <c:v>178.18987428568602</c:v>
                </c:pt>
                <c:pt idx="312">
                  <c:v>178.76283208081685</c:v>
                </c:pt>
                <c:pt idx="313">
                  <c:v>179.33578987594768</c:v>
                </c:pt>
                <c:pt idx="314">
                  <c:v>179.90874767107852</c:v>
                </c:pt>
                <c:pt idx="315">
                  <c:v>180.48170546620932</c:v>
                </c:pt>
                <c:pt idx="316">
                  <c:v>181.05466326134015</c:v>
                </c:pt>
                <c:pt idx="317">
                  <c:v>181.62762105647096</c:v>
                </c:pt>
                <c:pt idx="318">
                  <c:v>182.20057885160179</c:v>
                </c:pt>
                <c:pt idx="319">
                  <c:v>182.77353664673259</c:v>
                </c:pt>
                <c:pt idx="320">
                  <c:v>183.34649444186343</c:v>
                </c:pt>
                <c:pt idx="321">
                  <c:v>183.91945223699426</c:v>
                </c:pt>
                <c:pt idx="322">
                  <c:v>184.49241003212509</c:v>
                </c:pt>
                <c:pt idx="323">
                  <c:v>185.0653678272559</c:v>
                </c:pt>
                <c:pt idx="324">
                  <c:v>185.63832562238673</c:v>
                </c:pt>
                <c:pt idx="325">
                  <c:v>186.21128341751754</c:v>
                </c:pt>
                <c:pt idx="326">
                  <c:v>186.78424121264837</c:v>
                </c:pt>
                <c:pt idx="327">
                  <c:v>187.3571990077792</c:v>
                </c:pt>
                <c:pt idx="328">
                  <c:v>187.93015680291001</c:v>
                </c:pt>
                <c:pt idx="329">
                  <c:v>188.50311459804084</c:v>
                </c:pt>
                <c:pt idx="330">
                  <c:v>189.07607239317164</c:v>
                </c:pt>
                <c:pt idx="331">
                  <c:v>189.64903018830248</c:v>
                </c:pt>
                <c:pt idx="332">
                  <c:v>190.22198798343331</c:v>
                </c:pt>
                <c:pt idx="333">
                  <c:v>190.79494577856417</c:v>
                </c:pt>
                <c:pt idx="334">
                  <c:v>191.36790357369495</c:v>
                </c:pt>
                <c:pt idx="335">
                  <c:v>191.94086136882578</c:v>
                </c:pt>
                <c:pt idx="336">
                  <c:v>192.51381916395658</c:v>
                </c:pt>
                <c:pt idx="337">
                  <c:v>193.08677695908742</c:v>
                </c:pt>
                <c:pt idx="338">
                  <c:v>193.65973475421825</c:v>
                </c:pt>
                <c:pt idx="339">
                  <c:v>194.23269254934911</c:v>
                </c:pt>
                <c:pt idx="340">
                  <c:v>194.80565034447989</c:v>
                </c:pt>
                <c:pt idx="341">
                  <c:v>195.37860813961075</c:v>
                </c:pt>
                <c:pt idx="342">
                  <c:v>195.95156593474152</c:v>
                </c:pt>
                <c:pt idx="343">
                  <c:v>196.52452372987236</c:v>
                </c:pt>
                <c:pt idx="344">
                  <c:v>197.09748152500322</c:v>
                </c:pt>
                <c:pt idx="345">
                  <c:v>197.67043932013405</c:v>
                </c:pt>
                <c:pt idx="346">
                  <c:v>198.24339711526483</c:v>
                </c:pt>
                <c:pt idx="347">
                  <c:v>198.81635491039569</c:v>
                </c:pt>
                <c:pt idx="348">
                  <c:v>199.38931270552646</c:v>
                </c:pt>
                <c:pt idx="349">
                  <c:v>199.96227050065733</c:v>
                </c:pt>
                <c:pt idx="350">
                  <c:v>200.53522829578816</c:v>
                </c:pt>
                <c:pt idx="351">
                  <c:v>201.10818609091893</c:v>
                </c:pt>
                <c:pt idx="352">
                  <c:v>201.6811438860498</c:v>
                </c:pt>
                <c:pt idx="353">
                  <c:v>202.25410168118057</c:v>
                </c:pt>
                <c:pt idx="354">
                  <c:v>202.82705947631143</c:v>
                </c:pt>
                <c:pt idx="355">
                  <c:v>203.40001727144221</c:v>
                </c:pt>
                <c:pt idx="356">
                  <c:v>203.97297506657304</c:v>
                </c:pt>
                <c:pt idx="357">
                  <c:v>204.5459328617039</c:v>
                </c:pt>
                <c:pt idx="358">
                  <c:v>205.11889065683474</c:v>
                </c:pt>
                <c:pt idx="359">
                  <c:v>205.69184845196554</c:v>
                </c:pt>
                <c:pt idx="360">
                  <c:v>206.26480624709637</c:v>
                </c:pt>
                <c:pt idx="361">
                  <c:v>206.83776404222715</c:v>
                </c:pt>
                <c:pt idx="362">
                  <c:v>207.41072183735801</c:v>
                </c:pt>
                <c:pt idx="363">
                  <c:v>207.98367963248884</c:v>
                </c:pt>
                <c:pt idx="364">
                  <c:v>208.55663742761968</c:v>
                </c:pt>
                <c:pt idx="365">
                  <c:v>209.12959522275048</c:v>
                </c:pt>
                <c:pt idx="366">
                  <c:v>209.70255301788131</c:v>
                </c:pt>
                <c:pt idx="367">
                  <c:v>210.27551081301212</c:v>
                </c:pt>
                <c:pt idx="368">
                  <c:v>210.84846860814295</c:v>
                </c:pt>
                <c:pt idx="369">
                  <c:v>211.42142640327378</c:v>
                </c:pt>
                <c:pt idx="370">
                  <c:v>211.99438419840462</c:v>
                </c:pt>
                <c:pt idx="371">
                  <c:v>212.56734199353542</c:v>
                </c:pt>
                <c:pt idx="372">
                  <c:v>213.14029978866625</c:v>
                </c:pt>
                <c:pt idx="373">
                  <c:v>213.71325758379706</c:v>
                </c:pt>
                <c:pt idx="374">
                  <c:v>214.28621537892789</c:v>
                </c:pt>
                <c:pt idx="375">
                  <c:v>214.85917317405872</c:v>
                </c:pt>
                <c:pt idx="376">
                  <c:v>215.43213096918953</c:v>
                </c:pt>
                <c:pt idx="377">
                  <c:v>216.00508876432036</c:v>
                </c:pt>
                <c:pt idx="378">
                  <c:v>216.57804655945117</c:v>
                </c:pt>
                <c:pt idx="379">
                  <c:v>217.151004354582</c:v>
                </c:pt>
                <c:pt idx="380">
                  <c:v>217.72396214971283</c:v>
                </c:pt>
                <c:pt idx="381">
                  <c:v>218.29691994484367</c:v>
                </c:pt>
                <c:pt idx="382">
                  <c:v>218.86987773997447</c:v>
                </c:pt>
                <c:pt idx="383">
                  <c:v>219.4428355351053</c:v>
                </c:pt>
                <c:pt idx="384">
                  <c:v>220.01579333023611</c:v>
                </c:pt>
                <c:pt idx="385">
                  <c:v>220.58875112536694</c:v>
                </c:pt>
                <c:pt idx="386">
                  <c:v>221.16170892049777</c:v>
                </c:pt>
                <c:pt idx="387">
                  <c:v>221.73466671562861</c:v>
                </c:pt>
                <c:pt idx="388">
                  <c:v>222.30762451075941</c:v>
                </c:pt>
                <c:pt idx="389">
                  <c:v>222.88058230589024</c:v>
                </c:pt>
                <c:pt idx="390">
                  <c:v>223.45354010102105</c:v>
                </c:pt>
                <c:pt idx="391">
                  <c:v>224.02649789615188</c:v>
                </c:pt>
                <c:pt idx="392">
                  <c:v>224.59945569128271</c:v>
                </c:pt>
                <c:pt idx="393">
                  <c:v>225.17241348641355</c:v>
                </c:pt>
                <c:pt idx="394">
                  <c:v>225.74537128154435</c:v>
                </c:pt>
                <c:pt idx="395">
                  <c:v>226.31832907667518</c:v>
                </c:pt>
                <c:pt idx="396">
                  <c:v>226.89128687180599</c:v>
                </c:pt>
                <c:pt idx="397">
                  <c:v>227.46424466693682</c:v>
                </c:pt>
                <c:pt idx="398">
                  <c:v>228.03720246206765</c:v>
                </c:pt>
                <c:pt idx="399">
                  <c:v>228.61016025719849</c:v>
                </c:pt>
                <c:pt idx="400">
                  <c:v>229.18311805232929</c:v>
                </c:pt>
                <c:pt idx="401">
                  <c:v>229.7560758474601</c:v>
                </c:pt>
                <c:pt idx="402">
                  <c:v>230.32903364259093</c:v>
                </c:pt>
                <c:pt idx="403">
                  <c:v>230.90199143772176</c:v>
                </c:pt>
                <c:pt idx="404">
                  <c:v>231.47494923285259</c:v>
                </c:pt>
                <c:pt idx="405">
                  <c:v>232.0479070279834</c:v>
                </c:pt>
                <c:pt idx="406">
                  <c:v>232.6208648231142</c:v>
                </c:pt>
                <c:pt idx="407">
                  <c:v>233.19382261824506</c:v>
                </c:pt>
                <c:pt idx="408">
                  <c:v>233.76678041337587</c:v>
                </c:pt>
                <c:pt idx="409">
                  <c:v>234.33973820850667</c:v>
                </c:pt>
                <c:pt idx="410">
                  <c:v>234.91269600363751</c:v>
                </c:pt>
                <c:pt idx="411">
                  <c:v>235.48565379876834</c:v>
                </c:pt>
                <c:pt idx="412">
                  <c:v>236.05861159389917</c:v>
                </c:pt>
                <c:pt idx="413">
                  <c:v>236.63156938902998</c:v>
                </c:pt>
                <c:pt idx="414">
                  <c:v>237.20452718416078</c:v>
                </c:pt>
                <c:pt idx="415">
                  <c:v>237.77748497929167</c:v>
                </c:pt>
                <c:pt idx="416">
                  <c:v>238.35044277442245</c:v>
                </c:pt>
                <c:pt idx="417">
                  <c:v>238.92340056955328</c:v>
                </c:pt>
                <c:pt idx="418">
                  <c:v>239.49635836468408</c:v>
                </c:pt>
                <c:pt idx="419">
                  <c:v>240.06931615981497</c:v>
                </c:pt>
                <c:pt idx="420">
                  <c:v>240.64227395494578</c:v>
                </c:pt>
                <c:pt idx="421">
                  <c:v>241.21523175007655</c:v>
                </c:pt>
                <c:pt idx="422">
                  <c:v>241.78818954520739</c:v>
                </c:pt>
                <c:pt idx="423">
                  <c:v>242.36114734033825</c:v>
                </c:pt>
                <c:pt idx="424">
                  <c:v>242.93410513546908</c:v>
                </c:pt>
                <c:pt idx="425">
                  <c:v>243.50706293059986</c:v>
                </c:pt>
                <c:pt idx="426">
                  <c:v>244.08002072573066</c:v>
                </c:pt>
                <c:pt idx="427">
                  <c:v>244.6529785208615</c:v>
                </c:pt>
                <c:pt idx="428">
                  <c:v>245.22593631599236</c:v>
                </c:pt>
                <c:pt idx="429">
                  <c:v>245.79889411112319</c:v>
                </c:pt>
                <c:pt idx="430">
                  <c:v>246.37185190625397</c:v>
                </c:pt>
                <c:pt idx="431">
                  <c:v>246.94480970138477</c:v>
                </c:pt>
                <c:pt idx="432">
                  <c:v>247.51776749651566</c:v>
                </c:pt>
                <c:pt idx="433">
                  <c:v>248.09072529164644</c:v>
                </c:pt>
                <c:pt idx="434">
                  <c:v>248.6636830867773</c:v>
                </c:pt>
                <c:pt idx="435">
                  <c:v>249.23664088190807</c:v>
                </c:pt>
                <c:pt idx="436">
                  <c:v>249.80959867703896</c:v>
                </c:pt>
                <c:pt idx="437">
                  <c:v>250.38255647216977</c:v>
                </c:pt>
                <c:pt idx="438">
                  <c:v>250.95551426730054</c:v>
                </c:pt>
                <c:pt idx="439">
                  <c:v>251.5284720624314</c:v>
                </c:pt>
                <c:pt idx="440">
                  <c:v>252.10142985756224</c:v>
                </c:pt>
                <c:pt idx="441">
                  <c:v>252.67438765269307</c:v>
                </c:pt>
                <c:pt idx="442">
                  <c:v>253.24734544782388</c:v>
                </c:pt>
                <c:pt idx="443">
                  <c:v>253.82030324295465</c:v>
                </c:pt>
                <c:pt idx="444">
                  <c:v>254.39326103808554</c:v>
                </c:pt>
                <c:pt idx="445">
                  <c:v>254.96621883321635</c:v>
                </c:pt>
                <c:pt idx="446">
                  <c:v>255.53917662834718</c:v>
                </c:pt>
                <c:pt idx="447">
                  <c:v>256.11213442347798</c:v>
                </c:pt>
                <c:pt idx="448">
                  <c:v>256.68509221860887</c:v>
                </c:pt>
                <c:pt idx="449">
                  <c:v>257.25805001373965</c:v>
                </c:pt>
                <c:pt idx="450">
                  <c:v>257.83100780887042</c:v>
                </c:pt>
                <c:pt idx="451">
                  <c:v>258.40396560400126</c:v>
                </c:pt>
                <c:pt idx="452">
                  <c:v>258.97692339913209</c:v>
                </c:pt>
                <c:pt idx="453">
                  <c:v>259.54988119426298</c:v>
                </c:pt>
                <c:pt idx="454">
                  <c:v>260.12283898939376</c:v>
                </c:pt>
                <c:pt idx="455">
                  <c:v>260.69579678452453</c:v>
                </c:pt>
                <c:pt idx="456">
                  <c:v>261.26875457965536</c:v>
                </c:pt>
                <c:pt idx="457">
                  <c:v>261.8417123747862</c:v>
                </c:pt>
                <c:pt idx="458">
                  <c:v>262.41467016991709</c:v>
                </c:pt>
                <c:pt idx="459">
                  <c:v>262.98762796504786</c:v>
                </c:pt>
                <c:pt idx="460">
                  <c:v>263.56058576017864</c:v>
                </c:pt>
                <c:pt idx="461">
                  <c:v>264.13354355530953</c:v>
                </c:pt>
                <c:pt idx="462">
                  <c:v>264.70650135044031</c:v>
                </c:pt>
                <c:pt idx="463">
                  <c:v>265.27945914557114</c:v>
                </c:pt>
                <c:pt idx="464">
                  <c:v>265.85241694070197</c:v>
                </c:pt>
                <c:pt idx="465">
                  <c:v>266.4253747358328</c:v>
                </c:pt>
                <c:pt idx="466">
                  <c:v>266.99833253096364</c:v>
                </c:pt>
                <c:pt idx="467">
                  <c:v>267.57129032609441</c:v>
                </c:pt>
                <c:pt idx="468">
                  <c:v>268.14424812122525</c:v>
                </c:pt>
                <c:pt idx="469">
                  <c:v>268.71720591635614</c:v>
                </c:pt>
                <c:pt idx="470">
                  <c:v>269.29016371148691</c:v>
                </c:pt>
                <c:pt idx="471">
                  <c:v>269.86312150661774</c:v>
                </c:pt>
                <c:pt idx="472">
                  <c:v>270.43607930174852</c:v>
                </c:pt>
                <c:pt idx="473">
                  <c:v>271.00903709687941</c:v>
                </c:pt>
                <c:pt idx="474">
                  <c:v>271.58199489201024</c:v>
                </c:pt>
                <c:pt idx="475">
                  <c:v>272.15495268714102</c:v>
                </c:pt>
                <c:pt idx="476">
                  <c:v>272.72791048227185</c:v>
                </c:pt>
                <c:pt idx="477">
                  <c:v>273.30086827740263</c:v>
                </c:pt>
                <c:pt idx="478">
                  <c:v>273.87382607253352</c:v>
                </c:pt>
                <c:pt idx="479">
                  <c:v>274.44678386766435</c:v>
                </c:pt>
                <c:pt idx="480">
                  <c:v>275.01974166279513</c:v>
                </c:pt>
                <c:pt idx="481">
                  <c:v>275.59269945792596</c:v>
                </c:pt>
                <c:pt idx="482">
                  <c:v>276.16565725305679</c:v>
                </c:pt>
                <c:pt idx="483">
                  <c:v>276.73861504818763</c:v>
                </c:pt>
                <c:pt idx="484">
                  <c:v>277.31157284331846</c:v>
                </c:pt>
                <c:pt idx="485">
                  <c:v>277.88453063844923</c:v>
                </c:pt>
                <c:pt idx="486">
                  <c:v>278.45748843358012</c:v>
                </c:pt>
                <c:pt idx="487">
                  <c:v>279.0304462287109</c:v>
                </c:pt>
                <c:pt idx="488">
                  <c:v>279.60340402384173</c:v>
                </c:pt>
                <c:pt idx="489">
                  <c:v>280.17636181897257</c:v>
                </c:pt>
                <c:pt idx="490">
                  <c:v>280.7493196141034</c:v>
                </c:pt>
                <c:pt idx="491">
                  <c:v>281.32227740923423</c:v>
                </c:pt>
                <c:pt idx="492">
                  <c:v>281.89523520436501</c:v>
                </c:pt>
                <c:pt idx="493">
                  <c:v>282.46819299949584</c:v>
                </c:pt>
                <c:pt idx="494">
                  <c:v>283.04115079462667</c:v>
                </c:pt>
                <c:pt idx="495">
                  <c:v>283.61410858975751</c:v>
                </c:pt>
                <c:pt idx="496">
                  <c:v>284.18706638488834</c:v>
                </c:pt>
                <c:pt idx="497">
                  <c:v>284.76002418001912</c:v>
                </c:pt>
                <c:pt idx="498">
                  <c:v>285.33298197515001</c:v>
                </c:pt>
                <c:pt idx="499">
                  <c:v>285.90593977028078</c:v>
                </c:pt>
                <c:pt idx="500">
                  <c:v>286.47889756541161</c:v>
                </c:pt>
                <c:pt idx="501">
                  <c:v>287.05185536054245</c:v>
                </c:pt>
                <c:pt idx="502">
                  <c:v>287.62481315567322</c:v>
                </c:pt>
                <c:pt idx="503">
                  <c:v>288.19777095080411</c:v>
                </c:pt>
                <c:pt idx="504">
                  <c:v>288.77072874593489</c:v>
                </c:pt>
                <c:pt idx="505">
                  <c:v>289.34368654106572</c:v>
                </c:pt>
                <c:pt idx="506">
                  <c:v>289.91664433619655</c:v>
                </c:pt>
                <c:pt idx="507">
                  <c:v>290.48960213132739</c:v>
                </c:pt>
                <c:pt idx="508">
                  <c:v>291.06255992645822</c:v>
                </c:pt>
                <c:pt idx="509">
                  <c:v>291.635517721589</c:v>
                </c:pt>
                <c:pt idx="510">
                  <c:v>292.20847551671983</c:v>
                </c:pt>
                <c:pt idx="511">
                  <c:v>292.78143331185066</c:v>
                </c:pt>
                <c:pt idx="512">
                  <c:v>293.3543911069815</c:v>
                </c:pt>
                <c:pt idx="513">
                  <c:v>293.92734890211233</c:v>
                </c:pt>
                <c:pt idx="514">
                  <c:v>294.5003066972431</c:v>
                </c:pt>
                <c:pt idx="515">
                  <c:v>295.07326449237399</c:v>
                </c:pt>
                <c:pt idx="516">
                  <c:v>295.64622228750477</c:v>
                </c:pt>
                <c:pt idx="517">
                  <c:v>296.2191800826356</c:v>
                </c:pt>
                <c:pt idx="518">
                  <c:v>296.79213787776644</c:v>
                </c:pt>
                <c:pt idx="519">
                  <c:v>297.36509567289727</c:v>
                </c:pt>
                <c:pt idx="520">
                  <c:v>297.9380534680281</c:v>
                </c:pt>
                <c:pt idx="521">
                  <c:v>298.51101126315888</c:v>
                </c:pt>
                <c:pt idx="522">
                  <c:v>299.08396905828971</c:v>
                </c:pt>
                <c:pt idx="523">
                  <c:v>299.65692685342054</c:v>
                </c:pt>
                <c:pt idx="524">
                  <c:v>300.22988464855138</c:v>
                </c:pt>
                <c:pt idx="525">
                  <c:v>300.80284244368221</c:v>
                </c:pt>
                <c:pt idx="526">
                  <c:v>301.37580023881299</c:v>
                </c:pt>
                <c:pt idx="527">
                  <c:v>301.94875803394382</c:v>
                </c:pt>
                <c:pt idx="528">
                  <c:v>302.52171582907465</c:v>
                </c:pt>
                <c:pt idx="529">
                  <c:v>303.09467362420548</c:v>
                </c:pt>
                <c:pt idx="530">
                  <c:v>303.66763141933632</c:v>
                </c:pt>
                <c:pt idx="531">
                  <c:v>304.24058921446709</c:v>
                </c:pt>
                <c:pt idx="532">
                  <c:v>304.81354700959798</c:v>
                </c:pt>
                <c:pt idx="533">
                  <c:v>305.38650480472876</c:v>
                </c:pt>
                <c:pt idx="534">
                  <c:v>305.95946259985959</c:v>
                </c:pt>
                <c:pt idx="535">
                  <c:v>306.53242039499042</c:v>
                </c:pt>
                <c:pt idx="536">
                  <c:v>307.10537819012126</c:v>
                </c:pt>
                <c:pt idx="537">
                  <c:v>307.67833598525209</c:v>
                </c:pt>
                <c:pt idx="538">
                  <c:v>308.25129378038287</c:v>
                </c:pt>
                <c:pt idx="539">
                  <c:v>308.8242515755137</c:v>
                </c:pt>
                <c:pt idx="540">
                  <c:v>309.39720937064459</c:v>
                </c:pt>
                <c:pt idx="541">
                  <c:v>309.97016716577536</c:v>
                </c:pt>
                <c:pt idx="542">
                  <c:v>310.5431249609062</c:v>
                </c:pt>
                <c:pt idx="543">
                  <c:v>311.11608275603697</c:v>
                </c:pt>
                <c:pt idx="544">
                  <c:v>311.68904055116786</c:v>
                </c:pt>
                <c:pt idx="545">
                  <c:v>312.2619983462987</c:v>
                </c:pt>
                <c:pt idx="546">
                  <c:v>312.83495614142947</c:v>
                </c:pt>
                <c:pt idx="547">
                  <c:v>313.40791393656031</c:v>
                </c:pt>
                <c:pt idx="548">
                  <c:v>313.98087173169114</c:v>
                </c:pt>
                <c:pt idx="549">
                  <c:v>314.55382952682197</c:v>
                </c:pt>
                <c:pt idx="550">
                  <c:v>315.1267873219528</c:v>
                </c:pt>
                <c:pt idx="551">
                  <c:v>315.69974511708358</c:v>
                </c:pt>
                <c:pt idx="552">
                  <c:v>316.27270291221441</c:v>
                </c:pt>
                <c:pt idx="553">
                  <c:v>316.84566070734525</c:v>
                </c:pt>
                <c:pt idx="554">
                  <c:v>317.41861850247608</c:v>
                </c:pt>
                <c:pt idx="555">
                  <c:v>317.99157629760691</c:v>
                </c:pt>
                <c:pt idx="556">
                  <c:v>318.56453409273769</c:v>
                </c:pt>
                <c:pt idx="557">
                  <c:v>319.13749188786858</c:v>
                </c:pt>
                <c:pt idx="558">
                  <c:v>319.71044968299935</c:v>
                </c:pt>
                <c:pt idx="559">
                  <c:v>320.28340747813019</c:v>
                </c:pt>
                <c:pt idx="560">
                  <c:v>320.85636527326102</c:v>
                </c:pt>
                <c:pt idx="561">
                  <c:v>321.42932306839185</c:v>
                </c:pt>
                <c:pt idx="562">
                  <c:v>322.00228086352269</c:v>
                </c:pt>
                <c:pt idx="563">
                  <c:v>322.57523865865346</c:v>
                </c:pt>
                <c:pt idx="564">
                  <c:v>323.14819645378429</c:v>
                </c:pt>
                <c:pt idx="565">
                  <c:v>323.72115424891513</c:v>
                </c:pt>
                <c:pt idx="566">
                  <c:v>324.29411204404596</c:v>
                </c:pt>
                <c:pt idx="567">
                  <c:v>324.86706983917679</c:v>
                </c:pt>
                <c:pt idx="568">
                  <c:v>325.44002763430757</c:v>
                </c:pt>
                <c:pt idx="569">
                  <c:v>326.01298542943846</c:v>
                </c:pt>
                <c:pt idx="570">
                  <c:v>326.58594322456923</c:v>
                </c:pt>
                <c:pt idx="571">
                  <c:v>327.15890101970007</c:v>
                </c:pt>
                <c:pt idx="572">
                  <c:v>327.7318588148309</c:v>
                </c:pt>
                <c:pt idx="573">
                  <c:v>328.30481660996173</c:v>
                </c:pt>
                <c:pt idx="574">
                  <c:v>328.87777440509257</c:v>
                </c:pt>
                <c:pt idx="575">
                  <c:v>329.45073220022334</c:v>
                </c:pt>
                <c:pt idx="576">
                  <c:v>330.02368999535418</c:v>
                </c:pt>
                <c:pt idx="577">
                  <c:v>330.59664779048501</c:v>
                </c:pt>
                <c:pt idx="578">
                  <c:v>331.16960558561584</c:v>
                </c:pt>
                <c:pt idx="579">
                  <c:v>331.74256338074667</c:v>
                </c:pt>
                <c:pt idx="580">
                  <c:v>332.31552117587745</c:v>
                </c:pt>
                <c:pt idx="581">
                  <c:v>332.88847897100828</c:v>
                </c:pt>
                <c:pt idx="582">
                  <c:v>333.46143676613912</c:v>
                </c:pt>
                <c:pt idx="583">
                  <c:v>334.03439456126995</c:v>
                </c:pt>
                <c:pt idx="584">
                  <c:v>334.60735235640078</c:v>
                </c:pt>
                <c:pt idx="585">
                  <c:v>335.18031015153156</c:v>
                </c:pt>
                <c:pt idx="586">
                  <c:v>335.75326794666245</c:v>
                </c:pt>
                <c:pt idx="587">
                  <c:v>336.32622574179322</c:v>
                </c:pt>
                <c:pt idx="588">
                  <c:v>336.89918353692406</c:v>
                </c:pt>
                <c:pt idx="589">
                  <c:v>337.47214133205489</c:v>
                </c:pt>
                <c:pt idx="590">
                  <c:v>338.04509912718572</c:v>
                </c:pt>
                <c:pt idx="591">
                  <c:v>338.61805692231655</c:v>
                </c:pt>
                <c:pt idx="592">
                  <c:v>339.19101471744733</c:v>
                </c:pt>
                <c:pt idx="593">
                  <c:v>339.76397251257816</c:v>
                </c:pt>
                <c:pt idx="594">
                  <c:v>340.336930307709</c:v>
                </c:pt>
                <c:pt idx="595">
                  <c:v>340.90988810283983</c:v>
                </c:pt>
                <c:pt idx="596">
                  <c:v>341.48284589797066</c:v>
                </c:pt>
                <c:pt idx="597">
                  <c:v>342.05580369310144</c:v>
                </c:pt>
                <c:pt idx="598">
                  <c:v>342.62876148823233</c:v>
                </c:pt>
                <c:pt idx="599">
                  <c:v>343.2017192833631</c:v>
                </c:pt>
                <c:pt idx="600">
                  <c:v>343.77467707849394</c:v>
                </c:pt>
                <c:pt idx="601">
                  <c:v>344.34763487362477</c:v>
                </c:pt>
                <c:pt idx="602">
                  <c:v>344.92059266875555</c:v>
                </c:pt>
                <c:pt idx="603">
                  <c:v>345.49355046388644</c:v>
                </c:pt>
                <c:pt idx="604">
                  <c:v>346.06650825901721</c:v>
                </c:pt>
                <c:pt idx="605">
                  <c:v>346.63946605414804</c:v>
                </c:pt>
                <c:pt idx="606">
                  <c:v>347.21242384927888</c:v>
                </c:pt>
                <c:pt idx="607">
                  <c:v>347.78538164440971</c:v>
                </c:pt>
                <c:pt idx="608">
                  <c:v>348.35833943954054</c:v>
                </c:pt>
                <c:pt idx="609">
                  <c:v>348.93129723467132</c:v>
                </c:pt>
                <c:pt idx="610">
                  <c:v>349.50425502980215</c:v>
                </c:pt>
                <c:pt idx="611">
                  <c:v>350.07721282493304</c:v>
                </c:pt>
                <c:pt idx="612">
                  <c:v>350.65017062006382</c:v>
                </c:pt>
                <c:pt idx="613">
                  <c:v>351.22312841519465</c:v>
                </c:pt>
                <c:pt idx="614">
                  <c:v>351.79608621032543</c:v>
                </c:pt>
                <c:pt idx="615">
                  <c:v>352.36904400545632</c:v>
                </c:pt>
                <c:pt idx="616">
                  <c:v>352.94200180058715</c:v>
                </c:pt>
                <c:pt idx="617">
                  <c:v>353.51495959571793</c:v>
                </c:pt>
                <c:pt idx="618">
                  <c:v>354.08791739084876</c:v>
                </c:pt>
                <c:pt idx="619">
                  <c:v>354.66087518597959</c:v>
                </c:pt>
                <c:pt idx="620">
                  <c:v>355.23383298111042</c:v>
                </c:pt>
                <c:pt idx="621">
                  <c:v>355.80679077624126</c:v>
                </c:pt>
                <c:pt idx="622">
                  <c:v>356.37974857137203</c:v>
                </c:pt>
                <c:pt idx="623">
                  <c:v>356.95270636650292</c:v>
                </c:pt>
                <c:pt idx="624">
                  <c:v>357.5256641616337</c:v>
                </c:pt>
                <c:pt idx="625">
                  <c:v>358.09862195676448</c:v>
                </c:pt>
                <c:pt idx="626">
                  <c:v>358.67157975189537</c:v>
                </c:pt>
                <c:pt idx="627">
                  <c:v>359.24453754702614</c:v>
                </c:pt>
                <c:pt idx="628">
                  <c:v>359.81749534215703</c:v>
                </c:pt>
              </c:numCache>
            </c:numRef>
          </c:xVal>
          <c:yVal>
            <c:numRef>
              <c:f>theta_solve_check!$E$2:$E$630</c:f>
              <c:numCache>
                <c:formatCode>General</c:formatCode>
                <c:ptCount val="629"/>
                <c:pt idx="0">
                  <c:v>0</c:v>
                </c:pt>
                <c:pt idx="1">
                  <c:v>0.5729577951309035</c:v>
                </c:pt>
                <c:pt idx="2">
                  <c:v>1.1459155902617095</c:v>
                </c:pt>
                <c:pt idx="3">
                  <c:v>1.7188733853924181</c:v>
                </c:pt>
                <c:pt idx="4">
                  <c:v>2.2918311805233271</c:v>
                </c:pt>
                <c:pt idx="5">
                  <c:v>2.8647889756540703</c:v>
                </c:pt>
                <c:pt idx="6">
                  <c:v>3.4377467707849103</c:v>
                </c:pt>
                <c:pt idx="7">
                  <c:v>4.0107045659157512</c:v>
                </c:pt>
                <c:pt idx="8">
                  <c:v>4.5836623610465459</c:v>
                </c:pt>
                <c:pt idx="9">
                  <c:v>5.1566201561773921</c:v>
                </c:pt>
                <c:pt idx="10">
                  <c:v>5.7295779513081975</c:v>
                </c:pt>
                <c:pt idx="11">
                  <c:v>6.3025357464390561</c:v>
                </c:pt>
                <c:pt idx="12">
                  <c:v>6.8754935415698784</c:v>
                </c:pt>
                <c:pt idx="13">
                  <c:v>7.4484513367006455</c:v>
                </c:pt>
                <c:pt idx="14">
                  <c:v>8.0214091318315273</c:v>
                </c:pt>
                <c:pt idx="15">
                  <c:v>8.5943669269623477</c:v>
                </c:pt>
                <c:pt idx="16">
                  <c:v>9.1673247220931717</c:v>
                </c:pt>
                <c:pt idx="17">
                  <c:v>9.7402825172239389</c:v>
                </c:pt>
                <c:pt idx="18">
                  <c:v>10.313240312354761</c:v>
                </c:pt>
                <c:pt idx="19">
                  <c:v>10.886198107485642</c:v>
                </c:pt>
                <c:pt idx="20">
                  <c:v>11.459155902616464</c:v>
                </c:pt>
                <c:pt idx="21">
                  <c:v>12.03211369774723</c:v>
                </c:pt>
                <c:pt idx="22">
                  <c:v>12.605071492878054</c:v>
                </c:pt>
                <c:pt idx="23">
                  <c:v>13.178029288008876</c:v>
                </c:pt>
                <c:pt idx="24">
                  <c:v>13.750987083139757</c:v>
                </c:pt>
                <c:pt idx="25">
                  <c:v>14.323944878270581</c:v>
                </c:pt>
                <c:pt idx="26">
                  <c:v>14.896902673401403</c:v>
                </c:pt>
                <c:pt idx="27">
                  <c:v>15.46986046853217</c:v>
                </c:pt>
                <c:pt idx="28">
                  <c:v>16.042818263663055</c:v>
                </c:pt>
                <c:pt idx="29">
                  <c:v>16.615776058793816</c:v>
                </c:pt>
                <c:pt idx="30">
                  <c:v>17.188733853924695</c:v>
                </c:pt>
                <c:pt idx="31">
                  <c:v>17.761691649055521</c:v>
                </c:pt>
                <c:pt idx="32">
                  <c:v>18.334649444186343</c:v>
                </c:pt>
                <c:pt idx="33">
                  <c:v>18.907607239317109</c:v>
                </c:pt>
                <c:pt idx="34">
                  <c:v>19.480565034447991</c:v>
                </c:pt>
                <c:pt idx="35">
                  <c:v>20.053522829578814</c:v>
                </c:pt>
                <c:pt idx="36">
                  <c:v>20.626480624709636</c:v>
                </c:pt>
                <c:pt idx="37">
                  <c:v>21.199438419840401</c:v>
                </c:pt>
                <c:pt idx="38">
                  <c:v>21.772396214971284</c:v>
                </c:pt>
                <c:pt idx="39">
                  <c:v>22.345354010102106</c:v>
                </c:pt>
                <c:pt idx="40">
                  <c:v>22.918311805232875</c:v>
                </c:pt>
                <c:pt idx="41">
                  <c:v>23.491269600363751</c:v>
                </c:pt>
                <c:pt idx="42">
                  <c:v>24.064227395494573</c:v>
                </c:pt>
                <c:pt idx="43">
                  <c:v>24.637185190625402</c:v>
                </c:pt>
                <c:pt idx="44">
                  <c:v>25.210142985756224</c:v>
                </c:pt>
                <c:pt idx="45">
                  <c:v>25.783100780887047</c:v>
                </c:pt>
                <c:pt idx="46">
                  <c:v>26.356058576017869</c:v>
                </c:pt>
                <c:pt idx="47">
                  <c:v>26.929016371148634</c:v>
                </c:pt>
                <c:pt idx="48">
                  <c:v>27.501974166279513</c:v>
                </c:pt>
                <c:pt idx="49">
                  <c:v>28.074931961410339</c:v>
                </c:pt>
                <c:pt idx="50">
                  <c:v>28.647889756541101</c:v>
                </c:pt>
                <c:pt idx="51">
                  <c:v>29.22084755167193</c:v>
                </c:pt>
                <c:pt idx="52">
                  <c:v>29.793805346802806</c:v>
                </c:pt>
                <c:pt idx="53">
                  <c:v>30.366763141933635</c:v>
                </c:pt>
                <c:pt idx="54">
                  <c:v>30.939720937064401</c:v>
                </c:pt>
                <c:pt idx="55">
                  <c:v>31.51267873219528</c:v>
                </c:pt>
                <c:pt idx="56">
                  <c:v>32.085636527326109</c:v>
                </c:pt>
                <c:pt idx="57">
                  <c:v>32.658594322456921</c:v>
                </c:pt>
                <c:pt idx="58">
                  <c:v>33.231552117587746</c:v>
                </c:pt>
                <c:pt idx="59">
                  <c:v>33.804509912718515</c:v>
                </c:pt>
                <c:pt idx="60">
                  <c:v>34.377467707849391</c:v>
                </c:pt>
                <c:pt idx="61">
                  <c:v>34.95042550298016</c:v>
                </c:pt>
                <c:pt idx="62">
                  <c:v>35.523383298111042</c:v>
                </c:pt>
                <c:pt idx="63">
                  <c:v>36.096341093241861</c:v>
                </c:pt>
                <c:pt idx="64">
                  <c:v>36.669298888372687</c:v>
                </c:pt>
                <c:pt idx="65">
                  <c:v>37.242256683503456</c:v>
                </c:pt>
                <c:pt idx="66">
                  <c:v>37.815214478634331</c:v>
                </c:pt>
                <c:pt idx="67">
                  <c:v>38.388172273765157</c:v>
                </c:pt>
                <c:pt idx="68">
                  <c:v>38.961130068895983</c:v>
                </c:pt>
                <c:pt idx="69">
                  <c:v>39.534087864026802</c:v>
                </c:pt>
                <c:pt idx="70">
                  <c:v>40.107045659157627</c:v>
                </c:pt>
                <c:pt idx="71">
                  <c:v>40.680003454288446</c:v>
                </c:pt>
                <c:pt idx="72">
                  <c:v>41.252961249419215</c:v>
                </c:pt>
                <c:pt idx="73">
                  <c:v>41.825919044550098</c:v>
                </c:pt>
                <c:pt idx="74">
                  <c:v>42.398876839680916</c:v>
                </c:pt>
                <c:pt idx="75">
                  <c:v>42.971834634811742</c:v>
                </c:pt>
                <c:pt idx="76">
                  <c:v>43.544792429942568</c:v>
                </c:pt>
                <c:pt idx="77">
                  <c:v>44.11775022507333</c:v>
                </c:pt>
                <c:pt idx="78">
                  <c:v>44.690708020204212</c:v>
                </c:pt>
                <c:pt idx="79">
                  <c:v>45.263665815335038</c:v>
                </c:pt>
                <c:pt idx="80">
                  <c:v>45.836623610465857</c:v>
                </c:pt>
                <c:pt idx="81">
                  <c:v>46.409581405596683</c:v>
                </c:pt>
                <c:pt idx="82">
                  <c:v>46.982539200727501</c:v>
                </c:pt>
                <c:pt idx="83">
                  <c:v>47.555496995858327</c:v>
                </c:pt>
                <c:pt idx="84">
                  <c:v>48.128454790989146</c:v>
                </c:pt>
                <c:pt idx="85">
                  <c:v>48.701412586119972</c:v>
                </c:pt>
                <c:pt idx="86">
                  <c:v>49.274370381250741</c:v>
                </c:pt>
                <c:pt idx="87">
                  <c:v>49.847328176381616</c:v>
                </c:pt>
                <c:pt idx="88">
                  <c:v>50.420285971512449</c:v>
                </c:pt>
                <c:pt idx="89">
                  <c:v>50.993243766643261</c:v>
                </c:pt>
                <c:pt idx="90">
                  <c:v>51.566201561774093</c:v>
                </c:pt>
                <c:pt idx="91">
                  <c:v>52.139159356904919</c:v>
                </c:pt>
                <c:pt idx="92">
                  <c:v>52.712117152035738</c:v>
                </c:pt>
                <c:pt idx="93">
                  <c:v>53.285074947166564</c:v>
                </c:pt>
                <c:pt idx="94">
                  <c:v>53.858032742297382</c:v>
                </c:pt>
                <c:pt idx="95">
                  <c:v>54.430990537428208</c:v>
                </c:pt>
                <c:pt idx="96">
                  <c:v>55.003948332559027</c:v>
                </c:pt>
                <c:pt idx="97">
                  <c:v>55.576906127689853</c:v>
                </c:pt>
                <c:pt idx="98">
                  <c:v>56.149863922820678</c:v>
                </c:pt>
                <c:pt idx="99">
                  <c:v>56.722821717951497</c:v>
                </c:pt>
                <c:pt idx="100">
                  <c:v>57.295779513082266</c:v>
                </c:pt>
                <c:pt idx="101">
                  <c:v>57.868737308213149</c:v>
                </c:pt>
                <c:pt idx="102">
                  <c:v>58.441695103343967</c:v>
                </c:pt>
                <c:pt idx="103">
                  <c:v>59.014652898474793</c:v>
                </c:pt>
                <c:pt idx="104">
                  <c:v>59.587610693605612</c:v>
                </c:pt>
                <c:pt idx="105">
                  <c:v>60.160568488736445</c:v>
                </c:pt>
                <c:pt idx="106">
                  <c:v>60.73352628386727</c:v>
                </c:pt>
                <c:pt idx="107">
                  <c:v>61.306484078998089</c:v>
                </c:pt>
                <c:pt idx="108">
                  <c:v>61.879441874128915</c:v>
                </c:pt>
                <c:pt idx="109">
                  <c:v>62.452399669259741</c:v>
                </c:pt>
                <c:pt idx="110">
                  <c:v>63.025357464390559</c:v>
                </c:pt>
                <c:pt idx="111">
                  <c:v>63.598315259521385</c:v>
                </c:pt>
                <c:pt idx="112">
                  <c:v>64.171273054652218</c:v>
                </c:pt>
                <c:pt idx="113">
                  <c:v>64.744230849783023</c:v>
                </c:pt>
                <c:pt idx="114">
                  <c:v>65.317188644913841</c:v>
                </c:pt>
                <c:pt idx="115">
                  <c:v>65.89014644004466</c:v>
                </c:pt>
                <c:pt idx="116">
                  <c:v>66.463104235175493</c:v>
                </c:pt>
                <c:pt idx="117">
                  <c:v>67.036062030306311</c:v>
                </c:pt>
                <c:pt idx="118">
                  <c:v>67.60901982543713</c:v>
                </c:pt>
                <c:pt idx="119">
                  <c:v>68.181977620567963</c:v>
                </c:pt>
                <c:pt idx="120">
                  <c:v>68.754935415698782</c:v>
                </c:pt>
                <c:pt idx="121">
                  <c:v>69.327893210829615</c:v>
                </c:pt>
                <c:pt idx="122">
                  <c:v>69.900851005960433</c:v>
                </c:pt>
                <c:pt idx="123">
                  <c:v>70.473808801091252</c:v>
                </c:pt>
                <c:pt idx="124">
                  <c:v>71.046766596222085</c:v>
                </c:pt>
                <c:pt idx="125">
                  <c:v>71.619724391352904</c:v>
                </c:pt>
                <c:pt idx="126">
                  <c:v>72.192682186483722</c:v>
                </c:pt>
                <c:pt idx="127">
                  <c:v>72.765639981614555</c:v>
                </c:pt>
                <c:pt idx="128">
                  <c:v>73.338597776745374</c:v>
                </c:pt>
                <c:pt idx="129">
                  <c:v>73.911555571876193</c:v>
                </c:pt>
                <c:pt idx="130">
                  <c:v>74.484513367007025</c:v>
                </c:pt>
                <c:pt idx="131">
                  <c:v>75.057471162137844</c:v>
                </c:pt>
                <c:pt idx="132">
                  <c:v>75.630428957268663</c:v>
                </c:pt>
                <c:pt idx="133">
                  <c:v>76.203386752399496</c:v>
                </c:pt>
                <c:pt idx="134">
                  <c:v>76.776344547530314</c:v>
                </c:pt>
                <c:pt idx="135">
                  <c:v>77.349302342661147</c:v>
                </c:pt>
                <c:pt idx="136">
                  <c:v>77.922260137791966</c:v>
                </c:pt>
                <c:pt idx="137">
                  <c:v>78.495217932922785</c:v>
                </c:pt>
                <c:pt idx="138">
                  <c:v>79.068175728053603</c:v>
                </c:pt>
                <c:pt idx="139">
                  <c:v>79.641133523184422</c:v>
                </c:pt>
                <c:pt idx="140">
                  <c:v>80.214091318315255</c:v>
                </c:pt>
                <c:pt idx="141">
                  <c:v>80.787049113446074</c:v>
                </c:pt>
                <c:pt idx="142">
                  <c:v>81.360006908576892</c:v>
                </c:pt>
                <c:pt idx="143">
                  <c:v>81.932964703707725</c:v>
                </c:pt>
                <c:pt idx="144">
                  <c:v>82.505922498838544</c:v>
                </c:pt>
                <c:pt idx="145">
                  <c:v>83.078880293969362</c:v>
                </c:pt>
                <c:pt idx="146">
                  <c:v>83.651838089100195</c:v>
                </c:pt>
                <c:pt idx="147">
                  <c:v>84.224795884231014</c:v>
                </c:pt>
                <c:pt idx="148">
                  <c:v>84.797753679361833</c:v>
                </c:pt>
                <c:pt idx="149">
                  <c:v>85.370711474492666</c:v>
                </c:pt>
                <c:pt idx="150">
                  <c:v>85.943669269623484</c:v>
                </c:pt>
                <c:pt idx="151">
                  <c:v>86.516627064754303</c:v>
                </c:pt>
                <c:pt idx="152">
                  <c:v>87.089584859885136</c:v>
                </c:pt>
                <c:pt idx="153">
                  <c:v>87.662542655015955</c:v>
                </c:pt>
                <c:pt idx="154">
                  <c:v>88.235500450146787</c:v>
                </c:pt>
                <c:pt idx="155">
                  <c:v>88.808458245277606</c:v>
                </c:pt>
                <c:pt idx="156">
                  <c:v>89.381416040408425</c:v>
                </c:pt>
                <c:pt idx="157">
                  <c:v>89.954373835539258</c:v>
                </c:pt>
                <c:pt idx="158">
                  <c:v>90.527331630670076</c:v>
                </c:pt>
                <c:pt idx="159">
                  <c:v>91.100289425800895</c:v>
                </c:pt>
                <c:pt idx="160">
                  <c:v>91.673247220931714</c:v>
                </c:pt>
                <c:pt idx="161">
                  <c:v>92.246205016062547</c:v>
                </c:pt>
                <c:pt idx="162">
                  <c:v>92.819162811193365</c:v>
                </c:pt>
                <c:pt idx="163">
                  <c:v>93.392120606324184</c:v>
                </c:pt>
                <c:pt idx="164">
                  <c:v>93.965078401455003</c:v>
                </c:pt>
                <c:pt idx="165">
                  <c:v>94.538036196585821</c:v>
                </c:pt>
                <c:pt idx="166">
                  <c:v>95.110993991716654</c:v>
                </c:pt>
                <c:pt idx="167">
                  <c:v>95.683951786847473</c:v>
                </c:pt>
                <c:pt idx="168">
                  <c:v>96.256909581978292</c:v>
                </c:pt>
                <c:pt idx="169">
                  <c:v>96.829867377109125</c:v>
                </c:pt>
                <c:pt idx="170">
                  <c:v>97.402825172239943</c:v>
                </c:pt>
                <c:pt idx="171">
                  <c:v>97.975782967370762</c:v>
                </c:pt>
                <c:pt idx="172">
                  <c:v>98.548740762501609</c:v>
                </c:pt>
                <c:pt idx="173">
                  <c:v>99.121698557632413</c:v>
                </c:pt>
                <c:pt idx="174">
                  <c:v>99.694656352763232</c:v>
                </c:pt>
                <c:pt idx="175">
                  <c:v>100.26761414789408</c:v>
                </c:pt>
                <c:pt idx="176">
                  <c:v>100.8405719430249</c:v>
                </c:pt>
                <c:pt idx="177">
                  <c:v>101.41352973815572</c:v>
                </c:pt>
                <c:pt idx="178">
                  <c:v>101.98648753328652</c:v>
                </c:pt>
                <c:pt idx="179">
                  <c:v>102.55944532841737</c:v>
                </c:pt>
                <c:pt idx="180">
                  <c:v>103.13240312354819</c:v>
                </c:pt>
                <c:pt idx="181">
                  <c:v>103.70536091867901</c:v>
                </c:pt>
                <c:pt idx="182">
                  <c:v>104.27831871380984</c:v>
                </c:pt>
                <c:pt idx="183">
                  <c:v>104.85127650894066</c:v>
                </c:pt>
                <c:pt idx="184">
                  <c:v>105.42423430407148</c:v>
                </c:pt>
                <c:pt idx="185">
                  <c:v>105.99719209920231</c:v>
                </c:pt>
                <c:pt idx="186">
                  <c:v>106.57014989433313</c:v>
                </c:pt>
                <c:pt idx="187">
                  <c:v>107.14310768946395</c:v>
                </c:pt>
                <c:pt idx="188">
                  <c:v>107.71606548459476</c:v>
                </c:pt>
                <c:pt idx="189">
                  <c:v>108.28902327972558</c:v>
                </c:pt>
                <c:pt idx="190">
                  <c:v>108.86198107485642</c:v>
                </c:pt>
                <c:pt idx="191">
                  <c:v>109.43493886998723</c:v>
                </c:pt>
                <c:pt idx="192">
                  <c:v>110.00789666511805</c:v>
                </c:pt>
                <c:pt idx="193">
                  <c:v>110.58085446024889</c:v>
                </c:pt>
                <c:pt idx="194">
                  <c:v>111.15381225537971</c:v>
                </c:pt>
                <c:pt idx="195">
                  <c:v>111.72677005051052</c:v>
                </c:pt>
                <c:pt idx="196">
                  <c:v>112.29972784564136</c:v>
                </c:pt>
                <c:pt idx="197">
                  <c:v>112.87268564077218</c:v>
                </c:pt>
                <c:pt idx="198">
                  <c:v>113.44564343590299</c:v>
                </c:pt>
                <c:pt idx="199">
                  <c:v>114.01860123103383</c:v>
                </c:pt>
                <c:pt idx="200">
                  <c:v>114.59155902616465</c:v>
                </c:pt>
                <c:pt idx="201">
                  <c:v>115.16451682129546</c:v>
                </c:pt>
                <c:pt idx="202">
                  <c:v>115.7374746164263</c:v>
                </c:pt>
                <c:pt idx="203">
                  <c:v>116.3104324115571</c:v>
                </c:pt>
                <c:pt idx="204">
                  <c:v>116.88339020668793</c:v>
                </c:pt>
                <c:pt idx="205">
                  <c:v>117.45634800181875</c:v>
                </c:pt>
                <c:pt idx="206">
                  <c:v>118.02930579694959</c:v>
                </c:pt>
                <c:pt idx="207">
                  <c:v>118.60226359208039</c:v>
                </c:pt>
                <c:pt idx="208">
                  <c:v>119.17522138721122</c:v>
                </c:pt>
                <c:pt idx="209">
                  <c:v>119.74817918234204</c:v>
                </c:pt>
                <c:pt idx="210">
                  <c:v>120.32113697747289</c:v>
                </c:pt>
                <c:pt idx="211">
                  <c:v>120.89409477260369</c:v>
                </c:pt>
                <c:pt idx="212">
                  <c:v>121.46705256773454</c:v>
                </c:pt>
                <c:pt idx="213">
                  <c:v>122.04001036286533</c:v>
                </c:pt>
                <c:pt idx="214">
                  <c:v>122.61296815799618</c:v>
                </c:pt>
                <c:pt idx="215">
                  <c:v>123.18592595312698</c:v>
                </c:pt>
                <c:pt idx="216">
                  <c:v>123.75888374825783</c:v>
                </c:pt>
                <c:pt idx="217">
                  <c:v>124.33184154338865</c:v>
                </c:pt>
                <c:pt idx="218">
                  <c:v>124.90479933851948</c:v>
                </c:pt>
                <c:pt idx="219">
                  <c:v>125.47775713365027</c:v>
                </c:pt>
                <c:pt idx="220">
                  <c:v>126.05071492878112</c:v>
                </c:pt>
                <c:pt idx="221">
                  <c:v>126.62367272391194</c:v>
                </c:pt>
                <c:pt idx="222">
                  <c:v>127.19663051904277</c:v>
                </c:pt>
                <c:pt idx="223">
                  <c:v>127.76958831417359</c:v>
                </c:pt>
                <c:pt idx="224">
                  <c:v>128.34254610930444</c:v>
                </c:pt>
                <c:pt idx="225">
                  <c:v>128.91550390443521</c:v>
                </c:pt>
                <c:pt idx="226">
                  <c:v>129.48846169956605</c:v>
                </c:pt>
                <c:pt idx="227">
                  <c:v>130.06141949469688</c:v>
                </c:pt>
                <c:pt idx="228">
                  <c:v>130.63437728982768</c:v>
                </c:pt>
                <c:pt idx="229">
                  <c:v>131.20733508495854</c:v>
                </c:pt>
                <c:pt idx="230">
                  <c:v>131.78029288008932</c:v>
                </c:pt>
                <c:pt idx="231">
                  <c:v>132.35325067522015</c:v>
                </c:pt>
                <c:pt idx="232">
                  <c:v>132.92620847035099</c:v>
                </c:pt>
                <c:pt idx="233">
                  <c:v>133.49916626548182</c:v>
                </c:pt>
                <c:pt idx="234">
                  <c:v>134.07212406061262</c:v>
                </c:pt>
                <c:pt idx="235">
                  <c:v>134.64508185574346</c:v>
                </c:pt>
                <c:pt idx="236">
                  <c:v>135.21803965087426</c:v>
                </c:pt>
                <c:pt idx="237">
                  <c:v>135.79099744600512</c:v>
                </c:pt>
                <c:pt idx="238">
                  <c:v>136.36395524113593</c:v>
                </c:pt>
                <c:pt idx="239">
                  <c:v>136.93691303626676</c:v>
                </c:pt>
                <c:pt idx="240">
                  <c:v>137.50987083139756</c:v>
                </c:pt>
                <c:pt idx="241">
                  <c:v>138.0828286265284</c:v>
                </c:pt>
                <c:pt idx="242">
                  <c:v>138.65578642165923</c:v>
                </c:pt>
                <c:pt idx="243">
                  <c:v>139.22874421679006</c:v>
                </c:pt>
                <c:pt idx="244">
                  <c:v>139.80170201192087</c:v>
                </c:pt>
                <c:pt idx="245">
                  <c:v>140.3746598070517</c:v>
                </c:pt>
                <c:pt idx="246">
                  <c:v>140.9476176021825</c:v>
                </c:pt>
                <c:pt idx="247">
                  <c:v>141.52057539731334</c:v>
                </c:pt>
                <c:pt idx="248">
                  <c:v>142.09353319244417</c:v>
                </c:pt>
                <c:pt idx="249">
                  <c:v>142.666490987575</c:v>
                </c:pt>
                <c:pt idx="250">
                  <c:v>143.23944878270581</c:v>
                </c:pt>
                <c:pt idx="251">
                  <c:v>143.81240657783661</c:v>
                </c:pt>
                <c:pt idx="252">
                  <c:v>144.38536437296744</c:v>
                </c:pt>
                <c:pt idx="253">
                  <c:v>144.95832216809828</c:v>
                </c:pt>
                <c:pt idx="254">
                  <c:v>145.53127996322911</c:v>
                </c:pt>
                <c:pt idx="255">
                  <c:v>146.10423775835991</c:v>
                </c:pt>
                <c:pt idx="256">
                  <c:v>146.67719555349075</c:v>
                </c:pt>
                <c:pt idx="257">
                  <c:v>147.25015334862155</c:v>
                </c:pt>
                <c:pt idx="258">
                  <c:v>147.82311114375239</c:v>
                </c:pt>
                <c:pt idx="259">
                  <c:v>148.39606893888322</c:v>
                </c:pt>
                <c:pt idx="260">
                  <c:v>148.96902673401405</c:v>
                </c:pt>
                <c:pt idx="261">
                  <c:v>149.54198452914486</c:v>
                </c:pt>
                <c:pt idx="262">
                  <c:v>150.11494232427569</c:v>
                </c:pt>
                <c:pt idx="263">
                  <c:v>150.68790011940649</c:v>
                </c:pt>
                <c:pt idx="264">
                  <c:v>151.26085791453733</c:v>
                </c:pt>
                <c:pt idx="265">
                  <c:v>151.83381570966816</c:v>
                </c:pt>
                <c:pt idx="266">
                  <c:v>152.40677350479899</c:v>
                </c:pt>
                <c:pt idx="267">
                  <c:v>152.9797312999298</c:v>
                </c:pt>
                <c:pt idx="268">
                  <c:v>153.55268909506063</c:v>
                </c:pt>
                <c:pt idx="269">
                  <c:v>154.12564689019143</c:v>
                </c:pt>
                <c:pt idx="270">
                  <c:v>154.69860468532229</c:v>
                </c:pt>
                <c:pt idx="271">
                  <c:v>155.2715624804531</c:v>
                </c:pt>
                <c:pt idx="272">
                  <c:v>155.84452027558393</c:v>
                </c:pt>
                <c:pt idx="273">
                  <c:v>156.41747807071474</c:v>
                </c:pt>
                <c:pt idx="274">
                  <c:v>156.99043586584557</c:v>
                </c:pt>
                <c:pt idx="275">
                  <c:v>157.5633936609764</c:v>
                </c:pt>
                <c:pt idx="276">
                  <c:v>158.13635145610721</c:v>
                </c:pt>
                <c:pt idx="277">
                  <c:v>158.70930925123804</c:v>
                </c:pt>
                <c:pt idx="278">
                  <c:v>159.28226704636884</c:v>
                </c:pt>
                <c:pt idx="279">
                  <c:v>159.85522484149968</c:v>
                </c:pt>
                <c:pt idx="280">
                  <c:v>160.42818263663051</c:v>
                </c:pt>
                <c:pt idx="281">
                  <c:v>161.00114043176134</c:v>
                </c:pt>
                <c:pt idx="282">
                  <c:v>161.57409822689215</c:v>
                </c:pt>
                <c:pt idx="283">
                  <c:v>162.14705602202298</c:v>
                </c:pt>
                <c:pt idx="284">
                  <c:v>162.72001381715378</c:v>
                </c:pt>
                <c:pt idx="285">
                  <c:v>163.29297161228462</c:v>
                </c:pt>
                <c:pt idx="286">
                  <c:v>163.86592940741545</c:v>
                </c:pt>
                <c:pt idx="287">
                  <c:v>164.43888720254628</c:v>
                </c:pt>
                <c:pt idx="288">
                  <c:v>165.01184499767709</c:v>
                </c:pt>
                <c:pt idx="289">
                  <c:v>165.58480279280732</c:v>
                </c:pt>
                <c:pt idx="290">
                  <c:v>166.15776058793872</c:v>
                </c:pt>
                <c:pt idx="291">
                  <c:v>166.73071838306956</c:v>
                </c:pt>
                <c:pt idx="292">
                  <c:v>167.30367617820039</c:v>
                </c:pt>
                <c:pt idx="293">
                  <c:v>167.87663397333122</c:v>
                </c:pt>
                <c:pt idx="294">
                  <c:v>168.44959176846146</c:v>
                </c:pt>
                <c:pt idx="295">
                  <c:v>169.02254956359286</c:v>
                </c:pt>
                <c:pt idx="296">
                  <c:v>169.59550735872367</c:v>
                </c:pt>
                <c:pt idx="297">
                  <c:v>170.1684651538545</c:v>
                </c:pt>
                <c:pt idx="298">
                  <c:v>170.74142294898533</c:v>
                </c:pt>
                <c:pt idx="299">
                  <c:v>171.31438074411557</c:v>
                </c:pt>
                <c:pt idx="300">
                  <c:v>171.88733853924637</c:v>
                </c:pt>
                <c:pt idx="301">
                  <c:v>172.46029633437777</c:v>
                </c:pt>
                <c:pt idx="302">
                  <c:v>173.03325412950861</c:v>
                </c:pt>
                <c:pt idx="303">
                  <c:v>173.60621192463944</c:v>
                </c:pt>
                <c:pt idx="304">
                  <c:v>174.17916971977027</c:v>
                </c:pt>
                <c:pt idx="305">
                  <c:v>174.75212751490108</c:v>
                </c:pt>
                <c:pt idx="306">
                  <c:v>175.32508531003191</c:v>
                </c:pt>
                <c:pt idx="307">
                  <c:v>175.89804310516271</c:v>
                </c:pt>
                <c:pt idx="308">
                  <c:v>176.47100090029357</c:v>
                </c:pt>
                <c:pt idx="309">
                  <c:v>177.04395869542381</c:v>
                </c:pt>
                <c:pt idx="310">
                  <c:v>177.61691649055521</c:v>
                </c:pt>
                <c:pt idx="311">
                  <c:v>178.18987428568545</c:v>
                </c:pt>
                <c:pt idx="312">
                  <c:v>178.76283208081628</c:v>
                </c:pt>
                <c:pt idx="313">
                  <c:v>179.33578987594768</c:v>
                </c:pt>
                <c:pt idx="314">
                  <c:v>179.90874767107675</c:v>
                </c:pt>
                <c:pt idx="315">
                  <c:v>180.48170546620875</c:v>
                </c:pt>
                <c:pt idx="316">
                  <c:v>181.05466326134015</c:v>
                </c:pt>
                <c:pt idx="317">
                  <c:v>181.62762105647096</c:v>
                </c:pt>
                <c:pt idx="318">
                  <c:v>182.20057885160119</c:v>
                </c:pt>
                <c:pt idx="319">
                  <c:v>182.77353664673259</c:v>
                </c:pt>
                <c:pt idx="320">
                  <c:v>183.34649444186286</c:v>
                </c:pt>
                <c:pt idx="321">
                  <c:v>183.91945223699372</c:v>
                </c:pt>
                <c:pt idx="322">
                  <c:v>184.49241003212509</c:v>
                </c:pt>
                <c:pt idx="323">
                  <c:v>185.06536782725533</c:v>
                </c:pt>
                <c:pt idx="324">
                  <c:v>185.63832562238613</c:v>
                </c:pt>
                <c:pt idx="325">
                  <c:v>186.21128341751697</c:v>
                </c:pt>
                <c:pt idx="326">
                  <c:v>186.78424121264837</c:v>
                </c:pt>
                <c:pt idx="327">
                  <c:v>187.3571990077786</c:v>
                </c:pt>
                <c:pt idx="328">
                  <c:v>187.93015680291001</c:v>
                </c:pt>
                <c:pt idx="329">
                  <c:v>188.50311459804084</c:v>
                </c:pt>
                <c:pt idx="330">
                  <c:v>189.07607239317164</c:v>
                </c:pt>
                <c:pt idx="331">
                  <c:v>189.64903018830194</c:v>
                </c:pt>
                <c:pt idx="332">
                  <c:v>190.22198798343331</c:v>
                </c:pt>
                <c:pt idx="333">
                  <c:v>190.79494577856417</c:v>
                </c:pt>
                <c:pt idx="334">
                  <c:v>191.36790357369441</c:v>
                </c:pt>
                <c:pt idx="335">
                  <c:v>191.94086136882518</c:v>
                </c:pt>
                <c:pt idx="336">
                  <c:v>192.51381916395601</c:v>
                </c:pt>
                <c:pt idx="337">
                  <c:v>193.08677695908742</c:v>
                </c:pt>
                <c:pt idx="338">
                  <c:v>193.65973475421771</c:v>
                </c:pt>
                <c:pt idx="339">
                  <c:v>194.23269254934851</c:v>
                </c:pt>
                <c:pt idx="340">
                  <c:v>194.80565034447935</c:v>
                </c:pt>
                <c:pt idx="341">
                  <c:v>195.37860813961012</c:v>
                </c:pt>
                <c:pt idx="342">
                  <c:v>195.95156593474152</c:v>
                </c:pt>
                <c:pt idx="343">
                  <c:v>196.52452372987236</c:v>
                </c:pt>
                <c:pt idx="344">
                  <c:v>197.09748152500322</c:v>
                </c:pt>
                <c:pt idx="345">
                  <c:v>197.67043932013345</c:v>
                </c:pt>
                <c:pt idx="346">
                  <c:v>198.24339711526429</c:v>
                </c:pt>
                <c:pt idx="347">
                  <c:v>198.81635491039509</c:v>
                </c:pt>
                <c:pt idx="348">
                  <c:v>199.38931270552592</c:v>
                </c:pt>
                <c:pt idx="349">
                  <c:v>199.96227050065733</c:v>
                </c:pt>
                <c:pt idx="350">
                  <c:v>200.53522829578756</c:v>
                </c:pt>
                <c:pt idx="351">
                  <c:v>201.10818609091893</c:v>
                </c:pt>
                <c:pt idx="352">
                  <c:v>201.6811438860492</c:v>
                </c:pt>
                <c:pt idx="353">
                  <c:v>202.25410168118057</c:v>
                </c:pt>
                <c:pt idx="354">
                  <c:v>202.82705947631086</c:v>
                </c:pt>
                <c:pt idx="355">
                  <c:v>203.40001727144221</c:v>
                </c:pt>
                <c:pt idx="356">
                  <c:v>203.9729750665725</c:v>
                </c:pt>
                <c:pt idx="357">
                  <c:v>204.5459328617039</c:v>
                </c:pt>
                <c:pt idx="358">
                  <c:v>205.11889065683474</c:v>
                </c:pt>
                <c:pt idx="359">
                  <c:v>205.69184845196497</c:v>
                </c:pt>
                <c:pt idx="360">
                  <c:v>206.26480624709578</c:v>
                </c:pt>
                <c:pt idx="361">
                  <c:v>206.83776404222661</c:v>
                </c:pt>
                <c:pt idx="362">
                  <c:v>207.41072183735801</c:v>
                </c:pt>
                <c:pt idx="363">
                  <c:v>207.98367963248828</c:v>
                </c:pt>
                <c:pt idx="364">
                  <c:v>208.55663742761908</c:v>
                </c:pt>
                <c:pt idx="365">
                  <c:v>209.12959522274991</c:v>
                </c:pt>
                <c:pt idx="366">
                  <c:v>209.70255301788131</c:v>
                </c:pt>
                <c:pt idx="367">
                  <c:v>210.27551081301212</c:v>
                </c:pt>
                <c:pt idx="368">
                  <c:v>210.84846860814238</c:v>
                </c:pt>
                <c:pt idx="369">
                  <c:v>211.42142640327322</c:v>
                </c:pt>
                <c:pt idx="370">
                  <c:v>211.99438419840462</c:v>
                </c:pt>
                <c:pt idx="371">
                  <c:v>212.56734199353542</c:v>
                </c:pt>
                <c:pt idx="372">
                  <c:v>213.14029978866566</c:v>
                </c:pt>
                <c:pt idx="373">
                  <c:v>213.71325758379649</c:v>
                </c:pt>
                <c:pt idx="374">
                  <c:v>214.28621537892732</c:v>
                </c:pt>
                <c:pt idx="375">
                  <c:v>214.85917317405813</c:v>
                </c:pt>
                <c:pt idx="376">
                  <c:v>215.43213096918953</c:v>
                </c:pt>
                <c:pt idx="377">
                  <c:v>216.00508876431977</c:v>
                </c:pt>
                <c:pt idx="378">
                  <c:v>216.57804655945117</c:v>
                </c:pt>
                <c:pt idx="379">
                  <c:v>217.15100435458143</c:v>
                </c:pt>
                <c:pt idx="380">
                  <c:v>217.72396214971283</c:v>
                </c:pt>
                <c:pt idx="381">
                  <c:v>218.29691994484307</c:v>
                </c:pt>
                <c:pt idx="382">
                  <c:v>218.86987773997447</c:v>
                </c:pt>
                <c:pt idx="383">
                  <c:v>219.4428355351053</c:v>
                </c:pt>
                <c:pt idx="384">
                  <c:v>220.01579333023611</c:v>
                </c:pt>
                <c:pt idx="385">
                  <c:v>220.58875112536637</c:v>
                </c:pt>
                <c:pt idx="386">
                  <c:v>221.1617089204972</c:v>
                </c:pt>
                <c:pt idx="387">
                  <c:v>221.73466671562861</c:v>
                </c:pt>
                <c:pt idx="388">
                  <c:v>222.30762451075941</c:v>
                </c:pt>
                <c:pt idx="389">
                  <c:v>222.88058230588965</c:v>
                </c:pt>
                <c:pt idx="390">
                  <c:v>223.45354010102048</c:v>
                </c:pt>
                <c:pt idx="391">
                  <c:v>224.02649789615188</c:v>
                </c:pt>
                <c:pt idx="392">
                  <c:v>224.59945569128217</c:v>
                </c:pt>
                <c:pt idx="393">
                  <c:v>225.17241348641355</c:v>
                </c:pt>
                <c:pt idx="394">
                  <c:v>225.74537128154378</c:v>
                </c:pt>
                <c:pt idx="395">
                  <c:v>226.31832907667518</c:v>
                </c:pt>
                <c:pt idx="396">
                  <c:v>226.89128687180599</c:v>
                </c:pt>
                <c:pt idx="397">
                  <c:v>227.46424466693625</c:v>
                </c:pt>
                <c:pt idx="398">
                  <c:v>228.03720246206711</c:v>
                </c:pt>
                <c:pt idx="399">
                  <c:v>228.61016025719789</c:v>
                </c:pt>
                <c:pt idx="400">
                  <c:v>229.18311805232869</c:v>
                </c:pt>
                <c:pt idx="401">
                  <c:v>229.7560758474601</c:v>
                </c:pt>
                <c:pt idx="402">
                  <c:v>230.32903364259093</c:v>
                </c:pt>
                <c:pt idx="403">
                  <c:v>230.90199143772176</c:v>
                </c:pt>
                <c:pt idx="404">
                  <c:v>231.47494923285205</c:v>
                </c:pt>
                <c:pt idx="405">
                  <c:v>232.0479070279834</c:v>
                </c:pt>
                <c:pt idx="406">
                  <c:v>232.6208648231142</c:v>
                </c:pt>
                <c:pt idx="407">
                  <c:v>233.19382261824506</c:v>
                </c:pt>
                <c:pt idx="408">
                  <c:v>233.76678041337587</c:v>
                </c:pt>
                <c:pt idx="409">
                  <c:v>234.33973820850667</c:v>
                </c:pt>
                <c:pt idx="410">
                  <c:v>234.91269600363751</c:v>
                </c:pt>
                <c:pt idx="411">
                  <c:v>235.48565379876774</c:v>
                </c:pt>
                <c:pt idx="412">
                  <c:v>236.05861159389917</c:v>
                </c:pt>
                <c:pt idx="413">
                  <c:v>236.63156938902998</c:v>
                </c:pt>
                <c:pt idx="414">
                  <c:v>237.20452718416021</c:v>
                </c:pt>
                <c:pt idx="415">
                  <c:v>237.77748497929167</c:v>
                </c:pt>
                <c:pt idx="416">
                  <c:v>238.35044277442245</c:v>
                </c:pt>
                <c:pt idx="417">
                  <c:v>238.92340056955328</c:v>
                </c:pt>
                <c:pt idx="418">
                  <c:v>239.49635836468408</c:v>
                </c:pt>
                <c:pt idx="419">
                  <c:v>240.06931615981497</c:v>
                </c:pt>
                <c:pt idx="420">
                  <c:v>240.64227395494578</c:v>
                </c:pt>
                <c:pt idx="421">
                  <c:v>241.21523175007655</c:v>
                </c:pt>
                <c:pt idx="422">
                  <c:v>241.78818954520739</c:v>
                </c:pt>
                <c:pt idx="423">
                  <c:v>242.36114734033825</c:v>
                </c:pt>
                <c:pt idx="424">
                  <c:v>242.93410513546908</c:v>
                </c:pt>
                <c:pt idx="425">
                  <c:v>243.50706293059986</c:v>
                </c:pt>
                <c:pt idx="426">
                  <c:v>244.08002072573066</c:v>
                </c:pt>
                <c:pt idx="427">
                  <c:v>244.6529785208615</c:v>
                </c:pt>
                <c:pt idx="428">
                  <c:v>245.22593631599173</c:v>
                </c:pt>
                <c:pt idx="429">
                  <c:v>245.79889411112319</c:v>
                </c:pt>
                <c:pt idx="430">
                  <c:v>246.37185190625397</c:v>
                </c:pt>
                <c:pt idx="431">
                  <c:v>246.94480970138477</c:v>
                </c:pt>
                <c:pt idx="432">
                  <c:v>247.51776749651566</c:v>
                </c:pt>
                <c:pt idx="433">
                  <c:v>248.09072529164644</c:v>
                </c:pt>
                <c:pt idx="434">
                  <c:v>248.6636830867773</c:v>
                </c:pt>
                <c:pt idx="435">
                  <c:v>249.23664088190807</c:v>
                </c:pt>
                <c:pt idx="436">
                  <c:v>249.80959867703896</c:v>
                </c:pt>
                <c:pt idx="437">
                  <c:v>250.38255647216977</c:v>
                </c:pt>
                <c:pt idx="438">
                  <c:v>250.95551426730054</c:v>
                </c:pt>
                <c:pt idx="439">
                  <c:v>251.5284720624314</c:v>
                </c:pt>
                <c:pt idx="440">
                  <c:v>252.10142985756224</c:v>
                </c:pt>
                <c:pt idx="441">
                  <c:v>252.67438765269307</c:v>
                </c:pt>
                <c:pt idx="442">
                  <c:v>253.24734544782388</c:v>
                </c:pt>
                <c:pt idx="443">
                  <c:v>253.82030324295465</c:v>
                </c:pt>
                <c:pt idx="444">
                  <c:v>254.39326103808554</c:v>
                </c:pt>
                <c:pt idx="445">
                  <c:v>254.96621883321635</c:v>
                </c:pt>
                <c:pt idx="446">
                  <c:v>255.53917662834718</c:v>
                </c:pt>
                <c:pt idx="447">
                  <c:v>256.11213442347798</c:v>
                </c:pt>
                <c:pt idx="448">
                  <c:v>256.68509221860887</c:v>
                </c:pt>
                <c:pt idx="449">
                  <c:v>257.25805001373965</c:v>
                </c:pt>
                <c:pt idx="450">
                  <c:v>257.83100780887042</c:v>
                </c:pt>
                <c:pt idx="451">
                  <c:v>258.40396560400126</c:v>
                </c:pt>
                <c:pt idx="452">
                  <c:v>258.97692339913209</c:v>
                </c:pt>
                <c:pt idx="453">
                  <c:v>259.54988119426298</c:v>
                </c:pt>
                <c:pt idx="454">
                  <c:v>260.12283898939376</c:v>
                </c:pt>
                <c:pt idx="455">
                  <c:v>260.69579678452453</c:v>
                </c:pt>
                <c:pt idx="456">
                  <c:v>261.26875457965536</c:v>
                </c:pt>
                <c:pt idx="457">
                  <c:v>261.8417123747862</c:v>
                </c:pt>
                <c:pt idx="458">
                  <c:v>262.41467016991709</c:v>
                </c:pt>
                <c:pt idx="459">
                  <c:v>262.98762796504786</c:v>
                </c:pt>
                <c:pt idx="460">
                  <c:v>263.56058576017864</c:v>
                </c:pt>
                <c:pt idx="461">
                  <c:v>264.13354355530953</c:v>
                </c:pt>
                <c:pt idx="462">
                  <c:v>264.70650135044031</c:v>
                </c:pt>
                <c:pt idx="463">
                  <c:v>265.27945914557114</c:v>
                </c:pt>
                <c:pt idx="464">
                  <c:v>265.85241694070197</c:v>
                </c:pt>
                <c:pt idx="465">
                  <c:v>266.4253747358328</c:v>
                </c:pt>
                <c:pt idx="466">
                  <c:v>266.99833253096364</c:v>
                </c:pt>
                <c:pt idx="467">
                  <c:v>267.57129032609441</c:v>
                </c:pt>
                <c:pt idx="468">
                  <c:v>268.14424812122525</c:v>
                </c:pt>
                <c:pt idx="469">
                  <c:v>268.71720591635614</c:v>
                </c:pt>
                <c:pt idx="470">
                  <c:v>269.29016371148691</c:v>
                </c:pt>
                <c:pt idx="471">
                  <c:v>269.86312150661774</c:v>
                </c:pt>
                <c:pt idx="472">
                  <c:v>270.43607930174852</c:v>
                </c:pt>
                <c:pt idx="473">
                  <c:v>271.00903709687941</c:v>
                </c:pt>
                <c:pt idx="474">
                  <c:v>271.58199489201024</c:v>
                </c:pt>
                <c:pt idx="475">
                  <c:v>272.15495268714102</c:v>
                </c:pt>
                <c:pt idx="476">
                  <c:v>272.72791048227185</c:v>
                </c:pt>
                <c:pt idx="477">
                  <c:v>273.30086827740263</c:v>
                </c:pt>
                <c:pt idx="478">
                  <c:v>273.87382607253352</c:v>
                </c:pt>
                <c:pt idx="479">
                  <c:v>274.44678386766435</c:v>
                </c:pt>
                <c:pt idx="480">
                  <c:v>275.01974166279513</c:v>
                </c:pt>
                <c:pt idx="481">
                  <c:v>275.59269945792596</c:v>
                </c:pt>
                <c:pt idx="482">
                  <c:v>276.16565725305679</c:v>
                </c:pt>
                <c:pt idx="483">
                  <c:v>276.73861504818763</c:v>
                </c:pt>
                <c:pt idx="484">
                  <c:v>277.31157284331846</c:v>
                </c:pt>
                <c:pt idx="485">
                  <c:v>277.88453063844923</c:v>
                </c:pt>
                <c:pt idx="486">
                  <c:v>278.45748843358012</c:v>
                </c:pt>
                <c:pt idx="487">
                  <c:v>279.0304462287109</c:v>
                </c:pt>
                <c:pt idx="488">
                  <c:v>279.60340402384173</c:v>
                </c:pt>
                <c:pt idx="489">
                  <c:v>280.17636181897257</c:v>
                </c:pt>
                <c:pt idx="490">
                  <c:v>280.7493196141034</c:v>
                </c:pt>
                <c:pt idx="491">
                  <c:v>281.32227740923423</c:v>
                </c:pt>
                <c:pt idx="492">
                  <c:v>281.89523520436501</c:v>
                </c:pt>
                <c:pt idx="493">
                  <c:v>282.46819299949584</c:v>
                </c:pt>
                <c:pt idx="494">
                  <c:v>283.04115079462667</c:v>
                </c:pt>
                <c:pt idx="495">
                  <c:v>283.61410858975751</c:v>
                </c:pt>
                <c:pt idx="496">
                  <c:v>284.18706638488834</c:v>
                </c:pt>
                <c:pt idx="497">
                  <c:v>284.76002418001912</c:v>
                </c:pt>
                <c:pt idx="498">
                  <c:v>285.33298197515001</c:v>
                </c:pt>
                <c:pt idx="499">
                  <c:v>285.90593977028078</c:v>
                </c:pt>
                <c:pt idx="500">
                  <c:v>286.47889756541161</c:v>
                </c:pt>
                <c:pt idx="501">
                  <c:v>287.05185536054245</c:v>
                </c:pt>
                <c:pt idx="502">
                  <c:v>287.62481315567322</c:v>
                </c:pt>
                <c:pt idx="503">
                  <c:v>288.19777095080411</c:v>
                </c:pt>
                <c:pt idx="504">
                  <c:v>288.77072874593489</c:v>
                </c:pt>
                <c:pt idx="505">
                  <c:v>289.34368654106572</c:v>
                </c:pt>
                <c:pt idx="506">
                  <c:v>289.91664433619655</c:v>
                </c:pt>
                <c:pt idx="507">
                  <c:v>290.48960213132739</c:v>
                </c:pt>
                <c:pt idx="508">
                  <c:v>291.06255992645822</c:v>
                </c:pt>
                <c:pt idx="509">
                  <c:v>291.635517721589</c:v>
                </c:pt>
                <c:pt idx="510">
                  <c:v>292.20847551671983</c:v>
                </c:pt>
                <c:pt idx="511">
                  <c:v>292.78143331185066</c:v>
                </c:pt>
                <c:pt idx="512">
                  <c:v>293.3543911069815</c:v>
                </c:pt>
                <c:pt idx="513">
                  <c:v>293.92734890211233</c:v>
                </c:pt>
                <c:pt idx="514">
                  <c:v>294.5003066972431</c:v>
                </c:pt>
                <c:pt idx="515">
                  <c:v>295.07326449237399</c:v>
                </c:pt>
                <c:pt idx="516">
                  <c:v>295.64622228750477</c:v>
                </c:pt>
                <c:pt idx="517">
                  <c:v>296.2191800826356</c:v>
                </c:pt>
                <c:pt idx="518">
                  <c:v>296.79213787776644</c:v>
                </c:pt>
                <c:pt idx="519">
                  <c:v>297.36509567289727</c:v>
                </c:pt>
                <c:pt idx="520">
                  <c:v>297.9380534680281</c:v>
                </c:pt>
                <c:pt idx="521">
                  <c:v>298.51101126315888</c:v>
                </c:pt>
                <c:pt idx="522">
                  <c:v>299.08396905828971</c:v>
                </c:pt>
                <c:pt idx="523">
                  <c:v>299.65692685342054</c:v>
                </c:pt>
                <c:pt idx="524">
                  <c:v>300.22988464855138</c:v>
                </c:pt>
                <c:pt idx="525">
                  <c:v>300.80284244368221</c:v>
                </c:pt>
                <c:pt idx="526">
                  <c:v>301.37580023881299</c:v>
                </c:pt>
                <c:pt idx="527">
                  <c:v>301.94875803394382</c:v>
                </c:pt>
                <c:pt idx="528">
                  <c:v>302.52171582907465</c:v>
                </c:pt>
                <c:pt idx="529">
                  <c:v>303.09467362420548</c:v>
                </c:pt>
                <c:pt idx="530">
                  <c:v>303.66763141933632</c:v>
                </c:pt>
                <c:pt idx="531">
                  <c:v>304.24058921446709</c:v>
                </c:pt>
                <c:pt idx="532">
                  <c:v>304.81354700959798</c:v>
                </c:pt>
                <c:pt idx="533">
                  <c:v>305.38650480472876</c:v>
                </c:pt>
                <c:pt idx="534">
                  <c:v>305.95946259985959</c:v>
                </c:pt>
                <c:pt idx="535">
                  <c:v>306.53242039499042</c:v>
                </c:pt>
                <c:pt idx="536">
                  <c:v>307.10537819012126</c:v>
                </c:pt>
                <c:pt idx="537">
                  <c:v>307.67833598525209</c:v>
                </c:pt>
                <c:pt idx="538">
                  <c:v>308.25129378038287</c:v>
                </c:pt>
                <c:pt idx="539">
                  <c:v>308.8242515755137</c:v>
                </c:pt>
                <c:pt idx="540">
                  <c:v>309.39720937064459</c:v>
                </c:pt>
                <c:pt idx="541">
                  <c:v>309.97016716577536</c:v>
                </c:pt>
                <c:pt idx="542">
                  <c:v>310.5431249609062</c:v>
                </c:pt>
                <c:pt idx="543">
                  <c:v>311.11608275603697</c:v>
                </c:pt>
                <c:pt idx="544">
                  <c:v>311.68904055116786</c:v>
                </c:pt>
                <c:pt idx="545">
                  <c:v>312.2619983462987</c:v>
                </c:pt>
                <c:pt idx="546">
                  <c:v>312.83495614142947</c:v>
                </c:pt>
                <c:pt idx="547">
                  <c:v>313.40791393656031</c:v>
                </c:pt>
                <c:pt idx="548">
                  <c:v>313.98087173169114</c:v>
                </c:pt>
                <c:pt idx="549">
                  <c:v>314.55382952682197</c:v>
                </c:pt>
                <c:pt idx="550">
                  <c:v>315.1267873219528</c:v>
                </c:pt>
                <c:pt idx="551">
                  <c:v>315.69974511708358</c:v>
                </c:pt>
                <c:pt idx="552">
                  <c:v>316.27270291221441</c:v>
                </c:pt>
                <c:pt idx="553">
                  <c:v>316.84566070734525</c:v>
                </c:pt>
                <c:pt idx="554">
                  <c:v>317.41861850247608</c:v>
                </c:pt>
                <c:pt idx="555">
                  <c:v>317.99157629760691</c:v>
                </c:pt>
                <c:pt idx="556">
                  <c:v>318.56453409273769</c:v>
                </c:pt>
                <c:pt idx="557">
                  <c:v>319.13749188786858</c:v>
                </c:pt>
                <c:pt idx="558">
                  <c:v>319.71044968299935</c:v>
                </c:pt>
                <c:pt idx="559">
                  <c:v>320.28340747813019</c:v>
                </c:pt>
                <c:pt idx="560">
                  <c:v>320.85636527326102</c:v>
                </c:pt>
                <c:pt idx="561">
                  <c:v>321.42932306839185</c:v>
                </c:pt>
                <c:pt idx="562">
                  <c:v>322.00228086352269</c:v>
                </c:pt>
                <c:pt idx="563">
                  <c:v>322.57523865865346</c:v>
                </c:pt>
                <c:pt idx="564">
                  <c:v>323.14819645378429</c:v>
                </c:pt>
                <c:pt idx="565">
                  <c:v>323.72115424891513</c:v>
                </c:pt>
                <c:pt idx="566">
                  <c:v>324.29411204404596</c:v>
                </c:pt>
                <c:pt idx="567">
                  <c:v>324.86706983917679</c:v>
                </c:pt>
                <c:pt idx="568">
                  <c:v>325.44002763430757</c:v>
                </c:pt>
                <c:pt idx="569">
                  <c:v>326.01298542943846</c:v>
                </c:pt>
                <c:pt idx="570">
                  <c:v>326.58594322456923</c:v>
                </c:pt>
                <c:pt idx="571">
                  <c:v>327.15890101970007</c:v>
                </c:pt>
                <c:pt idx="572">
                  <c:v>327.7318588148309</c:v>
                </c:pt>
                <c:pt idx="573">
                  <c:v>328.30481660996173</c:v>
                </c:pt>
                <c:pt idx="574">
                  <c:v>328.87777440509257</c:v>
                </c:pt>
                <c:pt idx="575">
                  <c:v>329.45073220022334</c:v>
                </c:pt>
                <c:pt idx="576">
                  <c:v>330.02368999535418</c:v>
                </c:pt>
                <c:pt idx="577">
                  <c:v>330.59664779048501</c:v>
                </c:pt>
                <c:pt idx="578">
                  <c:v>331.16960558561584</c:v>
                </c:pt>
                <c:pt idx="579">
                  <c:v>331.74256338074667</c:v>
                </c:pt>
                <c:pt idx="580">
                  <c:v>332.31552117587745</c:v>
                </c:pt>
                <c:pt idx="581">
                  <c:v>332.88847897100828</c:v>
                </c:pt>
                <c:pt idx="582">
                  <c:v>333.46143676613912</c:v>
                </c:pt>
                <c:pt idx="583">
                  <c:v>334.03439456126995</c:v>
                </c:pt>
                <c:pt idx="584">
                  <c:v>334.60735235640078</c:v>
                </c:pt>
                <c:pt idx="585">
                  <c:v>335.18031015153156</c:v>
                </c:pt>
                <c:pt idx="586">
                  <c:v>335.75326794666245</c:v>
                </c:pt>
                <c:pt idx="587">
                  <c:v>336.32622574179322</c:v>
                </c:pt>
                <c:pt idx="588">
                  <c:v>336.89918353692406</c:v>
                </c:pt>
                <c:pt idx="589">
                  <c:v>337.47214133205489</c:v>
                </c:pt>
                <c:pt idx="590">
                  <c:v>338.04509912718572</c:v>
                </c:pt>
                <c:pt idx="591">
                  <c:v>338.61805692231655</c:v>
                </c:pt>
                <c:pt idx="592">
                  <c:v>339.19101471744733</c:v>
                </c:pt>
                <c:pt idx="593">
                  <c:v>339.76397251257816</c:v>
                </c:pt>
                <c:pt idx="594">
                  <c:v>340.336930307709</c:v>
                </c:pt>
                <c:pt idx="595">
                  <c:v>340.90988810283983</c:v>
                </c:pt>
                <c:pt idx="596">
                  <c:v>341.48284589797066</c:v>
                </c:pt>
                <c:pt idx="597">
                  <c:v>342.05580369310144</c:v>
                </c:pt>
                <c:pt idx="598">
                  <c:v>342.62876148823233</c:v>
                </c:pt>
                <c:pt idx="599">
                  <c:v>343.2017192833631</c:v>
                </c:pt>
                <c:pt idx="600">
                  <c:v>343.77467707849394</c:v>
                </c:pt>
                <c:pt idx="601">
                  <c:v>344.34763487362477</c:v>
                </c:pt>
                <c:pt idx="602">
                  <c:v>344.92059266875555</c:v>
                </c:pt>
                <c:pt idx="603">
                  <c:v>345.49355046388644</c:v>
                </c:pt>
                <c:pt idx="604">
                  <c:v>346.06650825901721</c:v>
                </c:pt>
                <c:pt idx="605">
                  <c:v>346.63946605414804</c:v>
                </c:pt>
                <c:pt idx="606">
                  <c:v>347.21242384927888</c:v>
                </c:pt>
                <c:pt idx="607">
                  <c:v>347.78538164440971</c:v>
                </c:pt>
                <c:pt idx="608">
                  <c:v>348.35833943954054</c:v>
                </c:pt>
                <c:pt idx="609">
                  <c:v>348.93129723467132</c:v>
                </c:pt>
                <c:pt idx="610">
                  <c:v>349.50425502980215</c:v>
                </c:pt>
                <c:pt idx="611">
                  <c:v>350.07721282493304</c:v>
                </c:pt>
                <c:pt idx="612">
                  <c:v>350.65017062006382</c:v>
                </c:pt>
                <c:pt idx="613">
                  <c:v>351.22312841519408</c:v>
                </c:pt>
                <c:pt idx="614">
                  <c:v>351.79608621032543</c:v>
                </c:pt>
                <c:pt idx="615">
                  <c:v>352.36904400545632</c:v>
                </c:pt>
                <c:pt idx="616">
                  <c:v>352.94200180058715</c:v>
                </c:pt>
                <c:pt idx="617">
                  <c:v>353.51495959571793</c:v>
                </c:pt>
                <c:pt idx="618">
                  <c:v>354.08791739084876</c:v>
                </c:pt>
                <c:pt idx="619">
                  <c:v>354.66087518597959</c:v>
                </c:pt>
                <c:pt idx="620">
                  <c:v>355.23383298111042</c:v>
                </c:pt>
                <c:pt idx="621">
                  <c:v>355.80679077624126</c:v>
                </c:pt>
                <c:pt idx="622">
                  <c:v>356.37974857137203</c:v>
                </c:pt>
                <c:pt idx="623">
                  <c:v>356.9527063665023</c:v>
                </c:pt>
                <c:pt idx="624">
                  <c:v>357.52566416163313</c:v>
                </c:pt>
                <c:pt idx="625">
                  <c:v>358.09862195676396</c:v>
                </c:pt>
                <c:pt idx="626">
                  <c:v>358.6715797518948</c:v>
                </c:pt>
                <c:pt idx="627">
                  <c:v>359.24453754702557</c:v>
                </c:pt>
                <c:pt idx="628">
                  <c:v>359.81749534215703</c:v>
                </c:pt>
              </c:numCache>
            </c:numRef>
          </c:yVal>
          <c:smooth val="1"/>
          <c:extLst>
            <c:ext xmlns:c16="http://schemas.microsoft.com/office/drawing/2014/chart" uri="{C3380CC4-5D6E-409C-BE32-E72D297353CC}">
              <c16:uniqueId val="{00000000-17A8-40C4-B5A0-E82870E47358}"/>
            </c:ext>
          </c:extLst>
        </c:ser>
        <c:ser>
          <c:idx val="1"/>
          <c:order val="1"/>
          <c:tx>
            <c:v>e=0.25</c:v>
          </c:tx>
          <c:spPr>
            <a:ln w="19050" cap="rnd">
              <a:solidFill>
                <a:schemeClr val="accent2"/>
              </a:solidFill>
              <a:round/>
            </a:ln>
            <a:effectLst/>
          </c:spPr>
          <c:marker>
            <c:symbol val="none"/>
          </c:marker>
          <c:xVal>
            <c:numRef>
              <c:f>theta_solve_check!$B$15727:$B$16355</c:f>
              <c:numCache>
                <c:formatCode>General</c:formatCode>
                <c:ptCount val="629"/>
                <c:pt idx="0">
                  <c:v>0</c:v>
                </c:pt>
                <c:pt idx="1">
                  <c:v>0.57295779513082323</c:v>
                </c:pt>
                <c:pt idx="2">
                  <c:v>1.1459155902616465</c:v>
                </c:pt>
                <c:pt idx="3">
                  <c:v>1.7188733853924696</c:v>
                </c:pt>
                <c:pt idx="4">
                  <c:v>2.2918311805232929</c:v>
                </c:pt>
                <c:pt idx="5">
                  <c:v>2.8647889756541161</c:v>
                </c:pt>
                <c:pt idx="6">
                  <c:v>3.4377467707849392</c:v>
                </c:pt>
                <c:pt idx="7">
                  <c:v>4.0107045659157636</c:v>
                </c:pt>
                <c:pt idx="8">
                  <c:v>4.5836623610465859</c:v>
                </c:pt>
                <c:pt idx="9">
                  <c:v>5.156620156177409</c:v>
                </c:pt>
                <c:pt idx="10">
                  <c:v>5.7295779513082321</c:v>
                </c:pt>
                <c:pt idx="11">
                  <c:v>6.3025357464390561</c:v>
                </c:pt>
                <c:pt idx="12">
                  <c:v>6.8754935415698784</c:v>
                </c:pt>
                <c:pt idx="13">
                  <c:v>7.4484513367007015</c:v>
                </c:pt>
                <c:pt idx="14">
                  <c:v>8.0214091318315273</c:v>
                </c:pt>
                <c:pt idx="15">
                  <c:v>8.5943669269623477</c:v>
                </c:pt>
                <c:pt idx="16">
                  <c:v>9.1673247220931717</c:v>
                </c:pt>
                <c:pt idx="17">
                  <c:v>9.7402825172239957</c:v>
                </c:pt>
                <c:pt idx="18">
                  <c:v>10.313240312354818</c:v>
                </c:pt>
                <c:pt idx="19">
                  <c:v>10.886198107485642</c:v>
                </c:pt>
                <c:pt idx="20">
                  <c:v>11.459155902616464</c:v>
                </c:pt>
                <c:pt idx="21">
                  <c:v>12.032113697747286</c:v>
                </c:pt>
                <c:pt idx="22">
                  <c:v>12.605071492878112</c:v>
                </c:pt>
                <c:pt idx="23">
                  <c:v>13.178029288008934</c:v>
                </c:pt>
                <c:pt idx="24">
                  <c:v>13.750987083139757</c:v>
                </c:pt>
                <c:pt idx="25">
                  <c:v>14.323944878270581</c:v>
                </c:pt>
                <c:pt idx="26">
                  <c:v>14.896902673401403</c:v>
                </c:pt>
                <c:pt idx="27">
                  <c:v>15.469860468532229</c:v>
                </c:pt>
                <c:pt idx="28">
                  <c:v>16.042818263663055</c:v>
                </c:pt>
                <c:pt idx="29">
                  <c:v>16.615776058793873</c:v>
                </c:pt>
                <c:pt idx="30">
                  <c:v>17.188733853924695</c:v>
                </c:pt>
                <c:pt idx="31">
                  <c:v>17.761691649055521</c:v>
                </c:pt>
                <c:pt idx="32">
                  <c:v>18.334649444186343</c:v>
                </c:pt>
                <c:pt idx="33">
                  <c:v>18.907607239317166</c:v>
                </c:pt>
                <c:pt idx="34">
                  <c:v>19.480565034447991</c:v>
                </c:pt>
                <c:pt idx="35">
                  <c:v>20.053522829578814</c:v>
                </c:pt>
                <c:pt idx="36">
                  <c:v>20.626480624709636</c:v>
                </c:pt>
                <c:pt idx="37">
                  <c:v>21.199438419840458</c:v>
                </c:pt>
                <c:pt idx="38">
                  <c:v>21.772396214971284</c:v>
                </c:pt>
                <c:pt idx="39">
                  <c:v>22.345354010102106</c:v>
                </c:pt>
                <c:pt idx="40">
                  <c:v>22.918311805232928</c:v>
                </c:pt>
                <c:pt idx="41">
                  <c:v>23.491269600363751</c:v>
                </c:pt>
                <c:pt idx="42">
                  <c:v>24.064227395494573</c:v>
                </c:pt>
                <c:pt idx="43">
                  <c:v>24.637185190625402</c:v>
                </c:pt>
                <c:pt idx="44">
                  <c:v>25.210142985756224</c:v>
                </c:pt>
                <c:pt idx="45">
                  <c:v>25.783100780887047</c:v>
                </c:pt>
                <c:pt idx="46">
                  <c:v>26.356058576017869</c:v>
                </c:pt>
                <c:pt idx="47">
                  <c:v>26.929016371148691</c:v>
                </c:pt>
                <c:pt idx="48">
                  <c:v>27.501974166279513</c:v>
                </c:pt>
                <c:pt idx="49">
                  <c:v>28.074931961410339</c:v>
                </c:pt>
                <c:pt idx="50">
                  <c:v>28.647889756541161</c:v>
                </c:pt>
                <c:pt idx="51">
                  <c:v>29.220847551671984</c:v>
                </c:pt>
                <c:pt idx="52">
                  <c:v>29.793805346802806</c:v>
                </c:pt>
                <c:pt idx="53">
                  <c:v>30.366763141933635</c:v>
                </c:pt>
                <c:pt idx="54">
                  <c:v>30.939720937064457</c:v>
                </c:pt>
                <c:pt idx="55">
                  <c:v>31.51267873219528</c:v>
                </c:pt>
                <c:pt idx="56">
                  <c:v>32.085636527326109</c:v>
                </c:pt>
                <c:pt idx="57">
                  <c:v>32.658594322456921</c:v>
                </c:pt>
                <c:pt idx="58">
                  <c:v>33.231552117587746</c:v>
                </c:pt>
                <c:pt idx="59">
                  <c:v>33.804509912718565</c:v>
                </c:pt>
                <c:pt idx="60">
                  <c:v>34.377467707849391</c:v>
                </c:pt>
                <c:pt idx="61">
                  <c:v>34.950425502980217</c:v>
                </c:pt>
                <c:pt idx="62">
                  <c:v>35.523383298111042</c:v>
                </c:pt>
                <c:pt idx="63">
                  <c:v>36.096341093241861</c:v>
                </c:pt>
                <c:pt idx="64">
                  <c:v>36.669298888372687</c:v>
                </c:pt>
                <c:pt idx="65">
                  <c:v>37.242256683503513</c:v>
                </c:pt>
                <c:pt idx="66">
                  <c:v>37.815214478634331</c:v>
                </c:pt>
                <c:pt idx="67">
                  <c:v>38.388172273765157</c:v>
                </c:pt>
                <c:pt idx="68">
                  <c:v>38.961130068895983</c:v>
                </c:pt>
                <c:pt idx="69">
                  <c:v>39.534087864026802</c:v>
                </c:pt>
                <c:pt idx="70">
                  <c:v>40.107045659157627</c:v>
                </c:pt>
                <c:pt idx="71">
                  <c:v>40.680003454288446</c:v>
                </c:pt>
                <c:pt idx="72">
                  <c:v>41.252961249419272</c:v>
                </c:pt>
                <c:pt idx="73">
                  <c:v>41.825919044550098</c:v>
                </c:pt>
                <c:pt idx="74">
                  <c:v>42.398876839680916</c:v>
                </c:pt>
                <c:pt idx="75">
                  <c:v>42.971834634811742</c:v>
                </c:pt>
                <c:pt idx="76">
                  <c:v>43.544792429942568</c:v>
                </c:pt>
                <c:pt idx="77">
                  <c:v>44.117750225073394</c:v>
                </c:pt>
                <c:pt idx="78">
                  <c:v>44.690708020204212</c:v>
                </c:pt>
                <c:pt idx="79">
                  <c:v>45.263665815335038</c:v>
                </c:pt>
                <c:pt idx="80">
                  <c:v>45.836623610465857</c:v>
                </c:pt>
                <c:pt idx="81">
                  <c:v>46.409581405596683</c:v>
                </c:pt>
                <c:pt idx="82">
                  <c:v>46.982539200727501</c:v>
                </c:pt>
                <c:pt idx="83">
                  <c:v>47.555496995858327</c:v>
                </c:pt>
                <c:pt idx="84">
                  <c:v>48.128454790989146</c:v>
                </c:pt>
                <c:pt idx="85">
                  <c:v>48.701412586119972</c:v>
                </c:pt>
                <c:pt idx="86">
                  <c:v>49.274370381250804</c:v>
                </c:pt>
                <c:pt idx="87">
                  <c:v>49.847328176381616</c:v>
                </c:pt>
                <c:pt idx="88">
                  <c:v>50.420285971512449</c:v>
                </c:pt>
                <c:pt idx="89">
                  <c:v>50.993243766643261</c:v>
                </c:pt>
                <c:pt idx="90">
                  <c:v>51.566201561774093</c:v>
                </c:pt>
                <c:pt idx="91">
                  <c:v>52.139159356904919</c:v>
                </c:pt>
                <c:pt idx="92">
                  <c:v>52.712117152035738</c:v>
                </c:pt>
                <c:pt idx="93">
                  <c:v>53.285074947166564</c:v>
                </c:pt>
                <c:pt idx="94">
                  <c:v>53.858032742297382</c:v>
                </c:pt>
                <c:pt idx="95">
                  <c:v>54.430990537428208</c:v>
                </c:pt>
                <c:pt idx="96">
                  <c:v>55.003948332559027</c:v>
                </c:pt>
                <c:pt idx="97">
                  <c:v>55.576906127689853</c:v>
                </c:pt>
                <c:pt idx="98">
                  <c:v>56.149863922820678</c:v>
                </c:pt>
                <c:pt idx="99">
                  <c:v>56.722821717951497</c:v>
                </c:pt>
                <c:pt idx="100">
                  <c:v>57.295779513082323</c:v>
                </c:pt>
                <c:pt idx="101">
                  <c:v>57.868737308213149</c:v>
                </c:pt>
                <c:pt idx="102">
                  <c:v>58.441695103343967</c:v>
                </c:pt>
                <c:pt idx="103">
                  <c:v>59.014652898474793</c:v>
                </c:pt>
                <c:pt idx="104">
                  <c:v>59.587610693605612</c:v>
                </c:pt>
                <c:pt idx="105">
                  <c:v>60.160568488736445</c:v>
                </c:pt>
                <c:pt idx="106">
                  <c:v>60.73352628386727</c:v>
                </c:pt>
                <c:pt idx="107">
                  <c:v>61.306484078998089</c:v>
                </c:pt>
                <c:pt idx="108">
                  <c:v>61.879441874128915</c:v>
                </c:pt>
                <c:pt idx="109">
                  <c:v>62.452399669259741</c:v>
                </c:pt>
                <c:pt idx="110">
                  <c:v>63.025357464390559</c:v>
                </c:pt>
                <c:pt idx="111">
                  <c:v>63.598315259521385</c:v>
                </c:pt>
                <c:pt idx="112">
                  <c:v>64.171273054652218</c:v>
                </c:pt>
                <c:pt idx="113">
                  <c:v>64.744230849783023</c:v>
                </c:pt>
                <c:pt idx="114">
                  <c:v>65.317188644913841</c:v>
                </c:pt>
                <c:pt idx="115">
                  <c:v>65.89014644004466</c:v>
                </c:pt>
                <c:pt idx="116">
                  <c:v>66.463104235175493</c:v>
                </c:pt>
                <c:pt idx="117">
                  <c:v>67.036062030306311</c:v>
                </c:pt>
                <c:pt idx="118">
                  <c:v>67.60901982543713</c:v>
                </c:pt>
                <c:pt idx="119">
                  <c:v>68.181977620567963</c:v>
                </c:pt>
                <c:pt idx="120">
                  <c:v>68.754935415698782</c:v>
                </c:pt>
                <c:pt idx="121">
                  <c:v>69.327893210829615</c:v>
                </c:pt>
                <c:pt idx="122">
                  <c:v>69.900851005960433</c:v>
                </c:pt>
                <c:pt idx="123">
                  <c:v>70.473808801091252</c:v>
                </c:pt>
                <c:pt idx="124">
                  <c:v>71.046766596222085</c:v>
                </c:pt>
                <c:pt idx="125">
                  <c:v>71.619724391352904</c:v>
                </c:pt>
                <c:pt idx="126">
                  <c:v>72.192682186483722</c:v>
                </c:pt>
                <c:pt idx="127">
                  <c:v>72.765639981614555</c:v>
                </c:pt>
                <c:pt idx="128">
                  <c:v>73.338597776745374</c:v>
                </c:pt>
                <c:pt idx="129">
                  <c:v>73.911555571876193</c:v>
                </c:pt>
                <c:pt idx="130">
                  <c:v>74.484513367007025</c:v>
                </c:pt>
                <c:pt idx="131">
                  <c:v>75.057471162137844</c:v>
                </c:pt>
                <c:pt idx="132">
                  <c:v>75.630428957268663</c:v>
                </c:pt>
                <c:pt idx="133">
                  <c:v>76.203386752399496</c:v>
                </c:pt>
                <c:pt idx="134">
                  <c:v>76.776344547530314</c:v>
                </c:pt>
                <c:pt idx="135">
                  <c:v>77.349302342661147</c:v>
                </c:pt>
                <c:pt idx="136">
                  <c:v>77.922260137791966</c:v>
                </c:pt>
                <c:pt idx="137">
                  <c:v>78.495217932922785</c:v>
                </c:pt>
                <c:pt idx="138">
                  <c:v>79.068175728053603</c:v>
                </c:pt>
                <c:pt idx="139">
                  <c:v>79.641133523184422</c:v>
                </c:pt>
                <c:pt idx="140">
                  <c:v>80.214091318315255</c:v>
                </c:pt>
                <c:pt idx="141">
                  <c:v>80.787049113446074</c:v>
                </c:pt>
                <c:pt idx="142">
                  <c:v>81.360006908576892</c:v>
                </c:pt>
                <c:pt idx="143">
                  <c:v>81.932964703707725</c:v>
                </c:pt>
                <c:pt idx="144">
                  <c:v>82.505922498838544</c:v>
                </c:pt>
                <c:pt idx="145">
                  <c:v>83.078880293969362</c:v>
                </c:pt>
                <c:pt idx="146">
                  <c:v>83.651838089100195</c:v>
                </c:pt>
                <c:pt idx="147">
                  <c:v>84.224795884231014</c:v>
                </c:pt>
                <c:pt idx="148">
                  <c:v>84.797753679361833</c:v>
                </c:pt>
                <c:pt idx="149">
                  <c:v>85.370711474492666</c:v>
                </c:pt>
                <c:pt idx="150">
                  <c:v>85.943669269623484</c:v>
                </c:pt>
                <c:pt idx="151">
                  <c:v>86.516627064754303</c:v>
                </c:pt>
                <c:pt idx="152">
                  <c:v>87.089584859885136</c:v>
                </c:pt>
                <c:pt idx="153">
                  <c:v>87.662542655015955</c:v>
                </c:pt>
                <c:pt idx="154">
                  <c:v>88.235500450146787</c:v>
                </c:pt>
                <c:pt idx="155">
                  <c:v>88.808458245277606</c:v>
                </c:pt>
                <c:pt idx="156">
                  <c:v>89.381416040408425</c:v>
                </c:pt>
                <c:pt idx="157">
                  <c:v>89.954373835539258</c:v>
                </c:pt>
                <c:pt idx="158">
                  <c:v>90.527331630670076</c:v>
                </c:pt>
                <c:pt idx="159">
                  <c:v>91.100289425800895</c:v>
                </c:pt>
                <c:pt idx="160">
                  <c:v>91.673247220931714</c:v>
                </c:pt>
                <c:pt idx="161">
                  <c:v>92.246205016062547</c:v>
                </c:pt>
                <c:pt idx="162">
                  <c:v>92.819162811193365</c:v>
                </c:pt>
                <c:pt idx="163">
                  <c:v>93.392120606324184</c:v>
                </c:pt>
                <c:pt idx="164">
                  <c:v>93.965078401455003</c:v>
                </c:pt>
                <c:pt idx="165">
                  <c:v>94.538036196585821</c:v>
                </c:pt>
                <c:pt idx="166">
                  <c:v>95.110993991716654</c:v>
                </c:pt>
                <c:pt idx="167">
                  <c:v>95.683951786847473</c:v>
                </c:pt>
                <c:pt idx="168">
                  <c:v>96.256909581978292</c:v>
                </c:pt>
                <c:pt idx="169">
                  <c:v>96.829867377109125</c:v>
                </c:pt>
                <c:pt idx="170">
                  <c:v>97.402825172239943</c:v>
                </c:pt>
                <c:pt idx="171">
                  <c:v>97.975782967370762</c:v>
                </c:pt>
                <c:pt idx="172">
                  <c:v>98.548740762501609</c:v>
                </c:pt>
                <c:pt idx="173">
                  <c:v>99.121698557632413</c:v>
                </c:pt>
                <c:pt idx="174">
                  <c:v>99.694656352763232</c:v>
                </c:pt>
                <c:pt idx="175">
                  <c:v>100.26761414789408</c:v>
                </c:pt>
                <c:pt idx="176">
                  <c:v>100.8405719430249</c:v>
                </c:pt>
                <c:pt idx="177">
                  <c:v>101.41352973815572</c:v>
                </c:pt>
                <c:pt idx="178">
                  <c:v>101.98648753328652</c:v>
                </c:pt>
                <c:pt idx="179">
                  <c:v>102.55944532841737</c:v>
                </c:pt>
                <c:pt idx="180">
                  <c:v>103.13240312354819</c:v>
                </c:pt>
                <c:pt idx="181">
                  <c:v>103.70536091867901</c:v>
                </c:pt>
                <c:pt idx="182">
                  <c:v>104.27831871380984</c:v>
                </c:pt>
                <c:pt idx="183">
                  <c:v>104.85127650894066</c:v>
                </c:pt>
                <c:pt idx="184">
                  <c:v>105.42423430407148</c:v>
                </c:pt>
                <c:pt idx="185">
                  <c:v>105.99719209920231</c:v>
                </c:pt>
                <c:pt idx="186">
                  <c:v>106.57014989433313</c:v>
                </c:pt>
                <c:pt idx="187">
                  <c:v>107.14310768946395</c:v>
                </c:pt>
                <c:pt idx="188">
                  <c:v>107.71606548459476</c:v>
                </c:pt>
                <c:pt idx="189">
                  <c:v>108.28902327972558</c:v>
                </c:pt>
                <c:pt idx="190">
                  <c:v>108.86198107485642</c:v>
                </c:pt>
                <c:pt idx="191">
                  <c:v>109.43493886998723</c:v>
                </c:pt>
                <c:pt idx="192">
                  <c:v>110.00789666511805</c:v>
                </c:pt>
                <c:pt idx="193">
                  <c:v>110.58085446024889</c:v>
                </c:pt>
                <c:pt idx="194">
                  <c:v>111.15381225537971</c:v>
                </c:pt>
                <c:pt idx="195">
                  <c:v>111.72677005051052</c:v>
                </c:pt>
                <c:pt idx="196">
                  <c:v>112.29972784564136</c:v>
                </c:pt>
                <c:pt idx="197">
                  <c:v>112.87268564077218</c:v>
                </c:pt>
                <c:pt idx="198">
                  <c:v>113.44564343590299</c:v>
                </c:pt>
                <c:pt idx="199">
                  <c:v>114.01860123103383</c:v>
                </c:pt>
                <c:pt idx="200">
                  <c:v>114.59155902616465</c:v>
                </c:pt>
                <c:pt idx="201">
                  <c:v>115.16451682129546</c:v>
                </c:pt>
                <c:pt idx="202">
                  <c:v>115.7374746164263</c:v>
                </c:pt>
                <c:pt idx="203">
                  <c:v>116.3104324115571</c:v>
                </c:pt>
                <c:pt idx="204">
                  <c:v>116.88339020668793</c:v>
                </c:pt>
                <c:pt idx="205">
                  <c:v>117.45634800181875</c:v>
                </c:pt>
                <c:pt idx="206">
                  <c:v>118.02930579694959</c:v>
                </c:pt>
                <c:pt idx="207">
                  <c:v>118.60226359208039</c:v>
                </c:pt>
                <c:pt idx="208">
                  <c:v>119.17522138721122</c:v>
                </c:pt>
                <c:pt idx="209">
                  <c:v>119.74817918234204</c:v>
                </c:pt>
                <c:pt idx="210">
                  <c:v>120.32113697747289</c:v>
                </c:pt>
                <c:pt idx="211">
                  <c:v>120.89409477260369</c:v>
                </c:pt>
                <c:pt idx="212">
                  <c:v>121.46705256773454</c:v>
                </c:pt>
                <c:pt idx="213">
                  <c:v>122.04001036286533</c:v>
                </c:pt>
                <c:pt idx="214">
                  <c:v>122.61296815799618</c:v>
                </c:pt>
                <c:pt idx="215">
                  <c:v>123.18592595312698</c:v>
                </c:pt>
                <c:pt idx="216">
                  <c:v>123.75888374825783</c:v>
                </c:pt>
                <c:pt idx="217">
                  <c:v>124.33184154338865</c:v>
                </c:pt>
                <c:pt idx="218">
                  <c:v>124.90479933851948</c:v>
                </c:pt>
                <c:pt idx="219">
                  <c:v>125.47775713365027</c:v>
                </c:pt>
                <c:pt idx="220">
                  <c:v>126.05071492878112</c:v>
                </c:pt>
                <c:pt idx="221">
                  <c:v>126.62367272391194</c:v>
                </c:pt>
                <c:pt idx="222">
                  <c:v>127.19663051904277</c:v>
                </c:pt>
                <c:pt idx="223">
                  <c:v>127.76958831417359</c:v>
                </c:pt>
                <c:pt idx="224">
                  <c:v>128.34254610930444</c:v>
                </c:pt>
                <c:pt idx="225">
                  <c:v>128.91550390443521</c:v>
                </c:pt>
                <c:pt idx="226">
                  <c:v>129.48846169956605</c:v>
                </c:pt>
                <c:pt idx="227">
                  <c:v>130.06141949469688</c:v>
                </c:pt>
                <c:pt idx="228">
                  <c:v>130.63437728982768</c:v>
                </c:pt>
                <c:pt idx="229">
                  <c:v>131.20733508495854</c:v>
                </c:pt>
                <c:pt idx="230">
                  <c:v>131.78029288008932</c:v>
                </c:pt>
                <c:pt idx="231">
                  <c:v>132.35325067522015</c:v>
                </c:pt>
                <c:pt idx="232">
                  <c:v>132.92620847035099</c:v>
                </c:pt>
                <c:pt idx="233">
                  <c:v>133.49916626548182</c:v>
                </c:pt>
                <c:pt idx="234">
                  <c:v>134.07212406061262</c:v>
                </c:pt>
                <c:pt idx="235">
                  <c:v>134.64508185574346</c:v>
                </c:pt>
                <c:pt idx="236">
                  <c:v>135.21803965087426</c:v>
                </c:pt>
                <c:pt idx="237">
                  <c:v>135.79099744600512</c:v>
                </c:pt>
                <c:pt idx="238">
                  <c:v>136.36395524113593</c:v>
                </c:pt>
                <c:pt idx="239">
                  <c:v>136.93691303626676</c:v>
                </c:pt>
                <c:pt idx="240">
                  <c:v>137.50987083139756</c:v>
                </c:pt>
                <c:pt idx="241">
                  <c:v>138.0828286265284</c:v>
                </c:pt>
                <c:pt idx="242">
                  <c:v>138.65578642165923</c:v>
                </c:pt>
                <c:pt idx="243">
                  <c:v>139.22874421679006</c:v>
                </c:pt>
                <c:pt idx="244">
                  <c:v>139.80170201192087</c:v>
                </c:pt>
                <c:pt idx="245">
                  <c:v>140.3746598070517</c:v>
                </c:pt>
                <c:pt idx="246">
                  <c:v>140.9476176021825</c:v>
                </c:pt>
                <c:pt idx="247">
                  <c:v>141.52057539731334</c:v>
                </c:pt>
                <c:pt idx="248">
                  <c:v>142.09353319244417</c:v>
                </c:pt>
                <c:pt idx="249">
                  <c:v>142.666490987575</c:v>
                </c:pt>
                <c:pt idx="250">
                  <c:v>143.23944878270581</c:v>
                </c:pt>
                <c:pt idx="251">
                  <c:v>143.81240657783661</c:v>
                </c:pt>
                <c:pt idx="252">
                  <c:v>144.38536437296744</c:v>
                </c:pt>
                <c:pt idx="253">
                  <c:v>144.95832216809828</c:v>
                </c:pt>
                <c:pt idx="254">
                  <c:v>145.53127996322911</c:v>
                </c:pt>
                <c:pt idx="255">
                  <c:v>146.10423775835991</c:v>
                </c:pt>
                <c:pt idx="256">
                  <c:v>146.67719555349075</c:v>
                </c:pt>
                <c:pt idx="257">
                  <c:v>147.25015334862155</c:v>
                </c:pt>
                <c:pt idx="258">
                  <c:v>147.82311114375239</c:v>
                </c:pt>
                <c:pt idx="259">
                  <c:v>148.39606893888322</c:v>
                </c:pt>
                <c:pt idx="260">
                  <c:v>148.96902673401405</c:v>
                </c:pt>
                <c:pt idx="261">
                  <c:v>149.54198452914486</c:v>
                </c:pt>
                <c:pt idx="262">
                  <c:v>150.11494232427569</c:v>
                </c:pt>
                <c:pt idx="263">
                  <c:v>150.68790011940649</c:v>
                </c:pt>
                <c:pt idx="264">
                  <c:v>151.26085791453733</c:v>
                </c:pt>
                <c:pt idx="265">
                  <c:v>151.83381570966816</c:v>
                </c:pt>
                <c:pt idx="266">
                  <c:v>152.40677350479899</c:v>
                </c:pt>
                <c:pt idx="267">
                  <c:v>152.9797312999298</c:v>
                </c:pt>
                <c:pt idx="268">
                  <c:v>153.55268909506063</c:v>
                </c:pt>
                <c:pt idx="269">
                  <c:v>154.12564689019143</c:v>
                </c:pt>
                <c:pt idx="270">
                  <c:v>154.69860468532229</c:v>
                </c:pt>
                <c:pt idx="271">
                  <c:v>155.2715624804531</c:v>
                </c:pt>
                <c:pt idx="272">
                  <c:v>155.84452027558393</c:v>
                </c:pt>
                <c:pt idx="273">
                  <c:v>156.41747807071474</c:v>
                </c:pt>
                <c:pt idx="274">
                  <c:v>156.99043586584557</c:v>
                </c:pt>
                <c:pt idx="275">
                  <c:v>157.5633936609764</c:v>
                </c:pt>
                <c:pt idx="276">
                  <c:v>158.13635145610721</c:v>
                </c:pt>
                <c:pt idx="277">
                  <c:v>158.70930925123804</c:v>
                </c:pt>
                <c:pt idx="278">
                  <c:v>159.28226704636884</c:v>
                </c:pt>
                <c:pt idx="279">
                  <c:v>159.85522484149968</c:v>
                </c:pt>
                <c:pt idx="280">
                  <c:v>160.42818263663051</c:v>
                </c:pt>
                <c:pt idx="281">
                  <c:v>161.00114043176134</c:v>
                </c:pt>
                <c:pt idx="282">
                  <c:v>161.57409822689215</c:v>
                </c:pt>
                <c:pt idx="283">
                  <c:v>162.14705602202298</c:v>
                </c:pt>
                <c:pt idx="284">
                  <c:v>162.72001381715378</c:v>
                </c:pt>
                <c:pt idx="285">
                  <c:v>163.29297161228462</c:v>
                </c:pt>
                <c:pt idx="286">
                  <c:v>163.86592940741545</c:v>
                </c:pt>
                <c:pt idx="287">
                  <c:v>164.43888720254628</c:v>
                </c:pt>
                <c:pt idx="288">
                  <c:v>165.01184499767709</c:v>
                </c:pt>
                <c:pt idx="289">
                  <c:v>165.58480279280792</c:v>
                </c:pt>
                <c:pt idx="290">
                  <c:v>166.15776058793872</c:v>
                </c:pt>
                <c:pt idx="291">
                  <c:v>166.73071838306956</c:v>
                </c:pt>
                <c:pt idx="292">
                  <c:v>167.30367617820039</c:v>
                </c:pt>
                <c:pt idx="293">
                  <c:v>167.87663397333122</c:v>
                </c:pt>
                <c:pt idx="294">
                  <c:v>168.44959176846203</c:v>
                </c:pt>
                <c:pt idx="295">
                  <c:v>169.02254956359286</c:v>
                </c:pt>
                <c:pt idx="296">
                  <c:v>169.59550735872367</c:v>
                </c:pt>
                <c:pt idx="297">
                  <c:v>170.1684651538545</c:v>
                </c:pt>
                <c:pt idx="298">
                  <c:v>170.74142294898533</c:v>
                </c:pt>
                <c:pt idx="299">
                  <c:v>171.31438074411616</c:v>
                </c:pt>
                <c:pt idx="300">
                  <c:v>171.88733853924697</c:v>
                </c:pt>
                <c:pt idx="301">
                  <c:v>172.46029633437777</c:v>
                </c:pt>
                <c:pt idx="302">
                  <c:v>173.03325412950861</c:v>
                </c:pt>
                <c:pt idx="303">
                  <c:v>173.60621192463944</c:v>
                </c:pt>
                <c:pt idx="304">
                  <c:v>174.17916971977027</c:v>
                </c:pt>
                <c:pt idx="305">
                  <c:v>174.75212751490108</c:v>
                </c:pt>
                <c:pt idx="306">
                  <c:v>175.32508531003191</c:v>
                </c:pt>
                <c:pt idx="307">
                  <c:v>175.89804310516271</c:v>
                </c:pt>
                <c:pt idx="308">
                  <c:v>176.47100090029357</c:v>
                </c:pt>
                <c:pt idx="309">
                  <c:v>177.04395869542438</c:v>
                </c:pt>
                <c:pt idx="310">
                  <c:v>177.61691649055521</c:v>
                </c:pt>
                <c:pt idx="311">
                  <c:v>178.18987428568602</c:v>
                </c:pt>
                <c:pt idx="312">
                  <c:v>178.76283208081685</c:v>
                </c:pt>
                <c:pt idx="313">
                  <c:v>179.33578987594768</c:v>
                </c:pt>
                <c:pt idx="314">
                  <c:v>179.90874767107852</c:v>
                </c:pt>
                <c:pt idx="315">
                  <c:v>180.48170546620932</c:v>
                </c:pt>
                <c:pt idx="316">
                  <c:v>181.05466326134015</c:v>
                </c:pt>
                <c:pt idx="317">
                  <c:v>181.62762105647096</c:v>
                </c:pt>
                <c:pt idx="318">
                  <c:v>182.20057885160179</c:v>
                </c:pt>
                <c:pt idx="319">
                  <c:v>182.77353664673259</c:v>
                </c:pt>
                <c:pt idx="320">
                  <c:v>183.34649444186343</c:v>
                </c:pt>
                <c:pt idx="321">
                  <c:v>183.91945223699426</c:v>
                </c:pt>
                <c:pt idx="322">
                  <c:v>184.49241003212509</c:v>
                </c:pt>
                <c:pt idx="323">
                  <c:v>185.0653678272559</c:v>
                </c:pt>
                <c:pt idx="324">
                  <c:v>185.63832562238673</c:v>
                </c:pt>
                <c:pt idx="325">
                  <c:v>186.21128341751754</c:v>
                </c:pt>
                <c:pt idx="326">
                  <c:v>186.78424121264837</c:v>
                </c:pt>
                <c:pt idx="327">
                  <c:v>187.3571990077792</c:v>
                </c:pt>
                <c:pt idx="328">
                  <c:v>187.93015680291001</c:v>
                </c:pt>
                <c:pt idx="329">
                  <c:v>188.50311459804084</c:v>
                </c:pt>
                <c:pt idx="330">
                  <c:v>189.07607239317164</c:v>
                </c:pt>
                <c:pt idx="331">
                  <c:v>189.64903018830248</c:v>
                </c:pt>
                <c:pt idx="332">
                  <c:v>190.22198798343331</c:v>
                </c:pt>
                <c:pt idx="333">
                  <c:v>190.79494577856417</c:v>
                </c:pt>
                <c:pt idx="334">
                  <c:v>191.36790357369495</c:v>
                </c:pt>
                <c:pt idx="335">
                  <c:v>191.94086136882578</c:v>
                </c:pt>
                <c:pt idx="336">
                  <c:v>192.51381916395658</c:v>
                </c:pt>
                <c:pt idx="337">
                  <c:v>193.08677695908742</c:v>
                </c:pt>
                <c:pt idx="338">
                  <c:v>193.65973475421825</c:v>
                </c:pt>
                <c:pt idx="339">
                  <c:v>194.23269254934911</c:v>
                </c:pt>
                <c:pt idx="340">
                  <c:v>194.80565034447989</c:v>
                </c:pt>
                <c:pt idx="341">
                  <c:v>195.37860813961075</c:v>
                </c:pt>
                <c:pt idx="342">
                  <c:v>195.95156593474152</c:v>
                </c:pt>
                <c:pt idx="343">
                  <c:v>196.52452372987236</c:v>
                </c:pt>
                <c:pt idx="344">
                  <c:v>197.09748152500322</c:v>
                </c:pt>
                <c:pt idx="345">
                  <c:v>197.67043932013405</c:v>
                </c:pt>
                <c:pt idx="346">
                  <c:v>198.24339711526483</c:v>
                </c:pt>
                <c:pt idx="347">
                  <c:v>198.81635491039569</c:v>
                </c:pt>
                <c:pt idx="348">
                  <c:v>199.38931270552646</c:v>
                </c:pt>
                <c:pt idx="349">
                  <c:v>199.96227050065733</c:v>
                </c:pt>
                <c:pt idx="350">
                  <c:v>200.53522829578816</c:v>
                </c:pt>
                <c:pt idx="351">
                  <c:v>201.10818609091893</c:v>
                </c:pt>
                <c:pt idx="352">
                  <c:v>201.6811438860498</c:v>
                </c:pt>
                <c:pt idx="353">
                  <c:v>202.25410168118057</c:v>
                </c:pt>
                <c:pt idx="354">
                  <c:v>202.82705947631143</c:v>
                </c:pt>
                <c:pt idx="355">
                  <c:v>203.40001727144221</c:v>
                </c:pt>
                <c:pt idx="356">
                  <c:v>203.97297506657304</c:v>
                </c:pt>
                <c:pt idx="357">
                  <c:v>204.5459328617039</c:v>
                </c:pt>
                <c:pt idx="358">
                  <c:v>205.11889065683474</c:v>
                </c:pt>
                <c:pt idx="359">
                  <c:v>205.69184845196554</c:v>
                </c:pt>
                <c:pt idx="360">
                  <c:v>206.26480624709637</c:v>
                </c:pt>
                <c:pt idx="361">
                  <c:v>206.83776404222715</c:v>
                </c:pt>
                <c:pt idx="362">
                  <c:v>207.41072183735801</c:v>
                </c:pt>
                <c:pt idx="363">
                  <c:v>207.98367963248884</c:v>
                </c:pt>
                <c:pt idx="364">
                  <c:v>208.55663742761968</c:v>
                </c:pt>
                <c:pt idx="365">
                  <c:v>209.12959522275048</c:v>
                </c:pt>
                <c:pt idx="366">
                  <c:v>209.70255301788131</c:v>
                </c:pt>
                <c:pt idx="367">
                  <c:v>210.27551081301212</c:v>
                </c:pt>
                <c:pt idx="368">
                  <c:v>210.84846860814295</c:v>
                </c:pt>
                <c:pt idx="369">
                  <c:v>211.42142640327378</c:v>
                </c:pt>
                <c:pt idx="370">
                  <c:v>211.99438419840462</c:v>
                </c:pt>
                <c:pt idx="371">
                  <c:v>212.56734199353542</c:v>
                </c:pt>
                <c:pt idx="372">
                  <c:v>213.14029978866625</c:v>
                </c:pt>
                <c:pt idx="373">
                  <c:v>213.71325758379706</c:v>
                </c:pt>
                <c:pt idx="374">
                  <c:v>214.28621537892789</c:v>
                </c:pt>
                <c:pt idx="375">
                  <c:v>214.85917317405872</c:v>
                </c:pt>
                <c:pt idx="376">
                  <c:v>215.43213096918953</c:v>
                </c:pt>
                <c:pt idx="377">
                  <c:v>216.00508876432036</c:v>
                </c:pt>
                <c:pt idx="378">
                  <c:v>216.57804655945117</c:v>
                </c:pt>
                <c:pt idx="379">
                  <c:v>217.151004354582</c:v>
                </c:pt>
                <c:pt idx="380">
                  <c:v>217.72396214971283</c:v>
                </c:pt>
                <c:pt idx="381">
                  <c:v>218.29691994484367</c:v>
                </c:pt>
                <c:pt idx="382">
                  <c:v>218.86987773997447</c:v>
                </c:pt>
                <c:pt idx="383">
                  <c:v>219.4428355351053</c:v>
                </c:pt>
                <c:pt idx="384">
                  <c:v>220.01579333023611</c:v>
                </c:pt>
                <c:pt idx="385">
                  <c:v>220.58875112536694</c:v>
                </c:pt>
                <c:pt idx="386">
                  <c:v>221.16170892049777</c:v>
                </c:pt>
                <c:pt idx="387">
                  <c:v>221.73466671562861</c:v>
                </c:pt>
                <c:pt idx="388">
                  <c:v>222.30762451075941</c:v>
                </c:pt>
                <c:pt idx="389">
                  <c:v>222.88058230589024</c:v>
                </c:pt>
                <c:pt idx="390">
                  <c:v>223.45354010102105</c:v>
                </c:pt>
                <c:pt idx="391">
                  <c:v>224.02649789615188</c:v>
                </c:pt>
                <c:pt idx="392">
                  <c:v>224.59945569128271</c:v>
                </c:pt>
                <c:pt idx="393">
                  <c:v>225.17241348641355</c:v>
                </c:pt>
                <c:pt idx="394">
                  <c:v>225.74537128154435</c:v>
                </c:pt>
                <c:pt idx="395">
                  <c:v>226.31832907667518</c:v>
                </c:pt>
                <c:pt idx="396">
                  <c:v>226.89128687180599</c:v>
                </c:pt>
                <c:pt idx="397">
                  <c:v>227.46424466693682</c:v>
                </c:pt>
                <c:pt idx="398">
                  <c:v>228.03720246206765</c:v>
                </c:pt>
                <c:pt idx="399">
                  <c:v>228.61016025719849</c:v>
                </c:pt>
                <c:pt idx="400">
                  <c:v>229.18311805232929</c:v>
                </c:pt>
                <c:pt idx="401">
                  <c:v>229.7560758474601</c:v>
                </c:pt>
                <c:pt idx="402">
                  <c:v>230.32903364259093</c:v>
                </c:pt>
                <c:pt idx="403">
                  <c:v>230.90199143772176</c:v>
                </c:pt>
                <c:pt idx="404">
                  <c:v>231.47494923285259</c:v>
                </c:pt>
                <c:pt idx="405">
                  <c:v>232.0479070279834</c:v>
                </c:pt>
                <c:pt idx="406">
                  <c:v>232.6208648231142</c:v>
                </c:pt>
                <c:pt idx="407">
                  <c:v>233.19382261824506</c:v>
                </c:pt>
                <c:pt idx="408">
                  <c:v>233.76678041337587</c:v>
                </c:pt>
                <c:pt idx="409">
                  <c:v>234.33973820850667</c:v>
                </c:pt>
                <c:pt idx="410">
                  <c:v>234.91269600363751</c:v>
                </c:pt>
                <c:pt idx="411">
                  <c:v>235.48565379876834</c:v>
                </c:pt>
                <c:pt idx="412">
                  <c:v>236.05861159389917</c:v>
                </c:pt>
                <c:pt idx="413">
                  <c:v>236.63156938902998</c:v>
                </c:pt>
                <c:pt idx="414">
                  <c:v>237.20452718416078</c:v>
                </c:pt>
                <c:pt idx="415">
                  <c:v>237.77748497929167</c:v>
                </c:pt>
                <c:pt idx="416">
                  <c:v>238.35044277442245</c:v>
                </c:pt>
                <c:pt idx="417">
                  <c:v>238.92340056955328</c:v>
                </c:pt>
                <c:pt idx="418">
                  <c:v>239.49635836468408</c:v>
                </c:pt>
                <c:pt idx="419">
                  <c:v>240.06931615981497</c:v>
                </c:pt>
                <c:pt idx="420">
                  <c:v>240.64227395494578</c:v>
                </c:pt>
                <c:pt idx="421">
                  <c:v>241.21523175007655</c:v>
                </c:pt>
                <c:pt idx="422">
                  <c:v>241.78818954520739</c:v>
                </c:pt>
                <c:pt idx="423">
                  <c:v>242.36114734033825</c:v>
                </c:pt>
                <c:pt idx="424">
                  <c:v>242.93410513546908</c:v>
                </c:pt>
                <c:pt idx="425">
                  <c:v>243.50706293059986</c:v>
                </c:pt>
                <c:pt idx="426">
                  <c:v>244.08002072573066</c:v>
                </c:pt>
                <c:pt idx="427">
                  <c:v>244.6529785208615</c:v>
                </c:pt>
                <c:pt idx="428">
                  <c:v>245.22593631599236</c:v>
                </c:pt>
                <c:pt idx="429">
                  <c:v>245.79889411112319</c:v>
                </c:pt>
                <c:pt idx="430">
                  <c:v>246.37185190625397</c:v>
                </c:pt>
                <c:pt idx="431">
                  <c:v>246.94480970138477</c:v>
                </c:pt>
                <c:pt idx="432">
                  <c:v>247.51776749651566</c:v>
                </c:pt>
                <c:pt idx="433">
                  <c:v>248.09072529164644</c:v>
                </c:pt>
                <c:pt idx="434">
                  <c:v>248.6636830867773</c:v>
                </c:pt>
                <c:pt idx="435">
                  <c:v>249.23664088190807</c:v>
                </c:pt>
                <c:pt idx="436">
                  <c:v>249.80959867703896</c:v>
                </c:pt>
                <c:pt idx="437">
                  <c:v>250.38255647216977</c:v>
                </c:pt>
                <c:pt idx="438">
                  <c:v>250.95551426730054</c:v>
                </c:pt>
                <c:pt idx="439">
                  <c:v>251.5284720624314</c:v>
                </c:pt>
                <c:pt idx="440">
                  <c:v>252.10142985756224</c:v>
                </c:pt>
                <c:pt idx="441">
                  <c:v>252.67438765269307</c:v>
                </c:pt>
                <c:pt idx="442">
                  <c:v>253.24734544782388</c:v>
                </c:pt>
                <c:pt idx="443">
                  <c:v>253.82030324295465</c:v>
                </c:pt>
                <c:pt idx="444">
                  <c:v>254.39326103808554</c:v>
                </c:pt>
                <c:pt idx="445">
                  <c:v>254.96621883321635</c:v>
                </c:pt>
                <c:pt idx="446">
                  <c:v>255.53917662834718</c:v>
                </c:pt>
                <c:pt idx="447">
                  <c:v>256.11213442347798</c:v>
                </c:pt>
                <c:pt idx="448">
                  <c:v>256.68509221860887</c:v>
                </c:pt>
                <c:pt idx="449">
                  <c:v>257.25805001373965</c:v>
                </c:pt>
                <c:pt idx="450">
                  <c:v>257.83100780887042</c:v>
                </c:pt>
                <c:pt idx="451">
                  <c:v>258.40396560400126</c:v>
                </c:pt>
                <c:pt idx="452">
                  <c:v>258.97692339913209</c:v>
                </c:pt>
                <c:pt idx="453">
                  <c:v>259.54988119426298</c:v>
                </c:pt>
                <c:pt idx="454">
                  <c:v>260.12283898939376</c:v>
                </c:pt>
                <c:pt idx="455">
                  <c:v>260.69579678452453</c:v>
                </c:pt>
                <c:pt idx="456">
                  <c:v>261.26875457965536</c:v>
                </c:pt>
                <c:pt idx="457">
                  <c:v>261.8417123747862</c:v>
                </c:pt>
                <c:pt idx="458">
                  <c:v>262.41467016991709</c:v>
                </c:pt>
                <c:pt idx="459">
                  <c:v>262.98762796504786</c:v>
                </c:pt>
                <c:pt idx="460">
                  <c:v>263.56058576017864</c:v>
                </c:pt>
                <c:pt idx="461">
                  <c:v>264.13354355530953</c:v>
                </c:pt>
                <c:pt idx="462">
                  <c:v>264.70650135044031</c:v>
                </c:pt>
                <c:pt idx="463">
                  <c:v>265.27945914557114</c:v>
                </c:pt>
                <c:pt idx="464">
                  <c:v>265.85241694070197</c:v>
                </c:pt>
                <c:pt idx="465">
                  <c:v>266.4253747358328</c:v>
                </c:pt>
                <c:pt idx="466">
                  <c:v>266.99833253096364</c:v>
                </c:pt>
                <c:pt idx="467">
                  <c:v>267.57129032609441</c:v>
                </c:pt>
                <c:pt idx="468">
                  <c:v>268.14424812122525</c:v>
                </c:pt>
                <c:pt idx="469">
                  <c:v>268.71720591635614</c:v>
                </c:pt>
                <c:pt idx="470">
                  <c:v>269.29016371148691</c:v>
                </c:pt>
                <c:pt idx="471">
                  <c:v>269.86312150661774</c:v>
                </c:pt>
                <c:pt idx="472">
                  <c:v>270.43607930174852</c:v>
                </c:pt>
                <c:pt idx="473">
                  <c:v>271.00903709687941</c:v>
                </c:pt>
                <c:pt idx="474">
                  <c:v>271.58199489201024</c:v>
                </c:pt>
                <c:pt idx="475">
                  <c:v>272.15495268714102</c:v>
                </c:pt>
                <c:pt idx="476">
                  <c:v>272.72791048227185</c:v>
                </c:pt>
                <c:pt idx="477">
                  <c:v>273.30086827740263</c:v>
                </c:pt>
                <c:pt idx="478">
                  <c:v>273.87382607253352</c:v>
                </c:pt>
                <c:pt idx="479">
                  <c:v>274.44678386766435</c:v>
                </c:pt>
                <c:pt idx="480">
                  <c:v>275.01974166279513</c:v>
                </c:pt>
                <c:pt idx="481">
                  <c:v>275.59269945792596</c:v>
                </c:pt>
                <c:pt idx="482">
                  <c:v>276.16565725305679</c:v>
                </c:pt>
                <c:pt idx="483">
                  <c:v>276.73861504818763</c:v>
                </c:pt>
                <c:pt idx="484">
                  <c:v>277.31157284331846</c:v>
                </c:pt>
                <c:pt idx="485">
                  <c:v>277.88453063844923</c:v>
                </c:pt>
                <c:pt idx="486">
                  <c:v>278.45748843358012</c:v>
                </c:pt>
                <c:pt idx="487">
                  <c:v>279.0304462287109</c:v>
                </c:pt>
                <c:pt idx="488">
                  <c:v>279.60340402384173</c:v>
                </c:pt>
                <c:pt idx="489">
                  <c:v>280.17636181897257</c:v>
                </c:pt>
                <c:pt idx="490">
                  <c:v>280.7493196141034</c:v>
                </c:pt>
                <c:pt idx="491">
                  <c:v>281.32227740923423</c:v>
                </c:pt>
                <c:pt idx="492">
                  <c:v>281.89523520436501</c:v>
                </c:pt>
                <c:pt idx="493">
                  <c:v>282.46819299949584</c:v>
                </c:pt>
                <c:pt idx="494">
                  <c:v>283.04115079462667</c:v>
                </c:pt>
                <c:pt idx="495">
                  <c:v>283.61410858975751</c:v>
                </c:pt>
                <c:pt idx="496">
                  <c:v>284.18706638488834</c:v>
                </c:pt>
                <c:pt idx="497">
                  <c:v>284.76002418001912</c:v>
                </c:pt>
                <c:pt idx="498">
                  <c:v>285.33298197515001</c:v>
                </c:pt>
                <c:pt idx="499">
                  <c:v>285.90593977028078</c:v>
                </c:pt>
                <c:pt idx="500">
                  <c:v>286.47889756541161</c:v>
                </c:pt>
                <c:pt idx="501">
                  <c:v>287.05185536054245</c:v>
                </c:pt>
                <c:pt idx="502">
                  <c:v>287.62481315567322</c:v>
                </c:pt>
                <c:pt idx="503">
                  <c:v>288.19777095080411</c:v>
                </c:pt>
                <c:pt idx="504">
                  <c:v>288.77072874593489</c:v>
                </c:pt>
                <c:pt idx="505">
                  <c:v>289.34368654106572</c:v>
                </c:pt>
                <c:pt idx="506">
                  <c:v>289.91664433619655</c:v>
                </c:pt>
                <c:pt idx="507">
                  <c:v>290.48960213132739</c:v>
                </c:pt>
                <c:pt idx="508">
                  <c:v>291.06255992645822</c:v>
                </c:pt>
                <c:pt idx="509">
                  <c:v>291.635517721589</c:v>
                </c:pt>
                <c:pt idx="510">
                  <c:v>292.20847551671983</c:v>
                </c:pt>
                <c:pt idx="511">
                  <c:v>292.78143331185066</c:v>
                </c:pt>
                <c:pt idx="512">
                  <c:v>293.3543911069815</c:v>
                </c:pt>
                <c:pt idx="513">
                  <c:v>293.92734890211233</c:v>
                </c:pt>
                <c:pt idx="514">
                  <c:v>294.5003066972431</c:v>
                </c:pt>
                <c:pt idx="515">
                  <c:v>295.07326449237399</c:v>
                </c:pt>
                <c:pt idx="516">
                  <c:v>295.64622228750477</c:v>
                </c:pt>
                <c:pt idx="517">
                  <c:v>296.2191800826356</c:v>
                </c:pt>
                <c:pt idx="518">
                  <c:v>296.79213787776644</c:v>
                </c:pt>
                <c:pt idx="519">
                  <c:v>297.36509567289727</c:v>
                </c:pt>
                <c:pt idx="520">
                  <c:v>297.9380534680281</c:v>
                </c:pt>
                <c:pt idx="521">
                  <c:v>298.51101126315888</c:v>
                </c:pt>
                <c:pt idx="522">
                  <c:v>299.08396905828971</c:v>
                </c:pt>
                <c:pt idx="523">
                  <c:v>299.65692685342054</c:v>
                </c:pt>
                <c:pt idx="524">
                  <c:v>300.22988464855138</c:v>
                </c:pt>
                <c:pt idx="525">
                  <c:v>300.80284244368221</c:v>
                </c:pt>
                <c:pt idx="526">
                  <c:v>301.37580023881299</c:v>
                </c:pt>
                <c:pt idx="527">
                  <c:v>301.94875803394382</c:v>
                </c:pt>
                <c:pt idx="528">
                  <c:v>302.52171582907465</c:v>
                </c:pt>
                <c:pt idx="529">
                  <c:v>303.09467362420548</c:v>
                </c:pt>
                <c:pt idx="530">
                  <c:v>303.66763141933632</c:v>
                </c:pt>
                <c:pt idx="531">
                  <c:v>304.24058921446709</c:v>
                </c:pt>
                <c:pt idx="532">
                  <c:v>304.81354700959798</c:v>
                </c:pt>
                <c:pt idx="533">
                  <c:v>305.38650480472876</c:v>
                </c:pt>
                <c:pt idx="534">
                  <c:v>305.95946259985959</c:v>
                </c:pt>
                <c:pt idx="535">
                  <c:v>306.53242039499042</c:v>
                </c:pt>
                <c:pt idx="536">
                  <c:v>307.10537819012126</c:v>
                </c:pt>
                <c:pt idx="537">
                  <c:v>307.67833598525209</c:v>
                </c:pt>
                <c:pt idx="538">
                  <c:v>308.25129378038287</c:v>
                </c:pt>
                <c:pt idx="539">
                  <c:v>308.8242515755137</c:v>
                </c:pt>
                <c:pt idx="540">
                  <c:v>309.39720937064459</c:v>
                </c:pt>
                <c:pt idx="541">
                  <c:v>309.97016716577536</c:v>
                </c:pt>
                <c:pt idx="542">
                  <c:v>310.5431249609062</c:v>
                </c:pt>
                <c:pt idx="543">
                  <c:v>311.11608275603697</c:v>
                </c:pt>
                <c:pt idx="544">
                  <c:v>311.68904055116786</c:v>
                </c:pt>
                <c:pt idx="545">
                  <c:v>312.2619983462987</c:v>
                </c:pt>
                <c:pt idx="546">
                  <c:v>312.83495614142947</c:v>
                </c:pt>
                <c:pt idx="547">
                  <c:v>313.40791393656031</c:v>
                </c:pt>
                <c:pt idx="548">
                  <c:v>313.98087173169114</c:v>
                </c:pt>
                <c:pt idx="549">
                  <c:v>314.55382952682197</c:v>
                </c:pt>
                <c:pt idx="550">
                  <c:v>315.1267873219528</c:v>
                </c:pt>
                <c:pt idx="551">
                  <c:v>315.69974511708358</c:v>
                </c:pt>
                <c:pt idx="552">
                  <c:v>316.27270291221441</c:v>
                </c:pt>
                <c:pt idx="553">
                  <c:v>316.84566070734525</c:v>
                </c:pt>
                <c:pt idx="554">
                  <c:v>317.41861850247608</c:v>
                </c:pt>
                <c:pt idx="555">
                  <c:v>317.99157629760691</c:v>
                </c:pt>
                <c:pt idx="556">
                  <c:v>318.56453409273769</c:v>
                </c:pt>
                <c:pt idx="557">
                  <c:v>319.13749188786858</c:v>
                </c:pt>
                <c:pt idx="558">
                  <c:v>319.71044968299935</c:v>
                </c:pt>
                <c:pt idx="559">
                  <c:v>320.28340747813019</c:v>
                </c:pt>
                <c:pt idx="560">
                  <c:v>320.85636527326102</c:v>
                </c:pt>
                <c:pt idx="561">
                  <c:v>321.42932306839185</c:v>
                </c:pt>
                <c:pt idx="562">
                  <c:v>322.00228086352269</c:v>
                </c:pt>
                <c:pt idx="563">
                  <c:v>322.57523865865346</c:v>
                </c:pt>
                <c:pt idx="564">
                  <c:v>323.14819645378429</c:v>
                </c:pt>
                <c:pt idx="565">
                  <c:v>323.72115424891513</c:v>
                </c:pt>
                <c:pt idx="566">
                  <c:v>324.29411204404596</c:v>
                </c:pt>
                <c:pt idx="567">
                  <c:v>324.86706983917679</c:v>
                </c:pt>
                <c:pt idx="568">
                  <c:v>325.44002763430757</c:v>
                </c:pt>
                <c:pt idx="569">
                  <c:v>326.01298542943846</c:v>
                </c:pt>
                <c:pt idx="570">
                  <c:v>326.58594322456923</c:v>
                </c:pt>
                <c:pt idx="571">
                  <c:v>327.15890101970007</c:v>
                </c:pt>
                <c:pt idx="572">
                  <c:v>327.7318588148309</c:v>
                </c:pt>
                <c:pt idx="573">
                  <c:v>328.30481660996173</c:v>
                </c:pt>
                <c:pt idx="574">
                  <c:v>328.87777440509257</c:v>
                </c:pt>
                <c:pt idx="575">
                  <c:v>329.45073220022334</c:v>
                </c:pt>
                <c:pt idx="576">
                  <c:v>330.02368999535418</c:v>
                </c:pt>
                <c:pt idx="577">
                  <c:v>330.59664779048501</c:v>
                </c:pt>
                <c:pt idx="578">
                  <c:v>331.16960558561584</c:v>
                </c:pt>
                <c:pt idx="579">
                  <c:v>331.74256338074667</c:v>
                </c:pt>
                <c:pt idx="580">
                  <c:v>332.31552117587745</c:v>
                </c:pt>
                <c:pt idx="581">
                  <c:v>332.88847897100828</c:v>
                </c:pt>
                <c:pt idx="582">
                  <c:v>333.46143676613912</c:v>
                </c:pt>
                <c:pt idx="583">
                  <c:v>334.03439456126995</c:v>
                </c:pt>
                <c:pt idx="584">
                  <c:v>334.60735235640078</c:v>
                </c:pt>
                <c:pt idx="585">
                  <c:v>335.18031015153156</c:v>
                </c:pt>
                <c:pt idx="586">
                  <c:v>335.75326794666245</c:v>
                </c:pt>
                <c:pt idx="587">
                  <c:v>336.32622574179322</c:v>
                </c:pt>
                <c:pt idx="588">
                  <c:v>336.89918353692406</c:v>
                </c:pt>
                <c:pt idx="589">
                  <c:v>337.47214133205489</c:v>
                </c:pt>
                <c:pt idx="590">
                  <c:v>338.04509912718572</c:v>
                </c:pt>
                <c:pt idx="591">
                  <c:v>338.61805692231655</c:v>
                </c:pt>
                <c:pt idx="592">
                  <c:v>339.19101471744733</c:v>
                </c:pt>
                <c:pt idx="593">
                  <c:v>339.76397251257816</c:v>
                </c:pt>
                <c:pt idx="594">
                  <c:v>340.336930307709</c:v>
                </c:pt>
                <c:pt idx="595">
                  <c:v>340.90988810283983</c:v>
                </c:pt>
                <c:pt idx="596">
                  <c:v>341.48284589797066</c:v>
                </c:pt>
                <c:pt idx="597">
                  <c:v>342.05580369310144</c:v>
                </c:pt>
                <c:pt idx="598">
                  <c:v>342.62876148823233</c:v>
                </c:pt>
                <c:pt idx="599">
                  <c:v>343.2017192833631</c:v>
                </c:pt>
                <c:pt idx="600">
                  <c:v>343.77467707849394</c:v>
                </c:pt>
                <c:pt idx="601">
                  <c:v>344.34763487362477</c:v>
                </c:pt>
                <c:pt idx="602">
                  <c:v>344.92059266875555</c:v>
                </c:pt>
                <c:pt idx="603">
                  <c:v>345.49355046388644</c:v>
                </c:pt>
                <c:pt idx="604">
                  <c:v>346.06650825901721</c:v>
                </c:pt>
                <c:pt idx="605">
                  <c:v>346.63946605414804</c:v>
                </c:pt>
                <c:pt idx="606">
                  <c:v>347.21242384927888</c:v>
                </c:pt>
                <c:pt idx="607">
                  <c:v>347.78538164440971</c:v>
                </c:pt>
                <c:pt idx="608">
                  <c:v>348.35833943954054</c:v>
                </c:pt>
                <c:pt idx="609">
                  <c:v>348.93129723467132</c:v>
                </c:pt>
                <c:pt idx="610">
                  <c:v>349.50425502980215</c:v>
                </c:pt>
                <c:pt idx="611">
                  <c:v>350.07721282493304</c:v>
                </c:pt>
                <c:pt idx="612">
                  <c:v>350.65017062006382</c:v>
                </c:pt>
                <c:pt idx="613">
                  <c:v>351.22312841519465</c:v>
                </c:pt>
                <c:pt idx="614">
                  <c:v>351.79608621032543</c:v>
                </c:pt>
                <c:pt idx="615">
                  <c:v>352.36904400545632</c:v>
                </c:pt>
                <c:pt idx="616">
                  <c:v>352.94200180058715</c:v>
                </c:pt>
                <c:pt idx="617">
                  <c:v>353.51495959571793</c:v>
                </c:pt>
                <c:pt idx="618">
                  <c:v>354.08791739084876</c:v>
                </c:pt>
                <c:pt idx="619">
                  <c:v>354.66087518597959</c:v>
                </c:pt>
                <c:pt idx="620">
                  <c:v>355.23383298111042</c:v>
                </c:pt>
                <c:pt idx="621">
                  <c:v>355.80679077624126</c:v>
                </c:pt>
                <c:pt idx="622">
                  <c:v>356.37974857137203</c:v>
                </c:pt>
                <c:pt idx="623">
                  <c:v>356.95270636650292</c:v>
                </c:pt>
                <c:pt idx="624">
                  <c:v>357.5256641616337</c:v>
                </c:pt>
                <c:pt idx="625">
                  <c:v>358.09862195676448</c:v>
                </c:pt>
                <c:pt idx="626">
                  <c:v>358.67157975189537</c:v>
                </c:pt>
                <c:pt idx="627">
                  <c:v>359.24453754702614</c:v>
                </c:pt>
                <c:pt idx="628">
                  <c:v>359.81749534215703</c:v>
                </c:pt>
              </c:numCache>
            </c:numRef>
          </c:xVal>
          <c:yVal>
            <c:numRef>
              <c:f>theta_solve_check!$E$15727:$E$16355</c:f>
              <c:numCache>
                <c:formatCode>General</c:formatCode>
                <c:ptCount val="629"/>
                <c:pt idx="0">
                  <c:v>0</c:v>
                </c:pt>
                <c:pt idx="1">
                  <c:v>0.98622762999776525</c:v>
                </c:pt>
                <c:pt idx="2">
                  <c:v>1.9723383991487091</c:v>
                </c:pt>
                <c:pt idx="3">
                  <c:v>2.9582155573461248</c:v>
                </c:pt>
                <c:pt idx="4">
                  <c:v>3.9437425756917999</c:v>
                </c:pt>
                <c:pt idx="5">
                  <c:v>4.9288032564364137</c:v>
                </c:pt>
                <c:pt idx="6">
                  <c:v>5.9132818421202007</c:v>
                </c:pt>
                <c:pt idx="7">
                  <c:v>6.8970631236597244</c:v>
                </c:pt>
                <c:pt idx="8">
                  <c:v>7.8800325471205035</c:v>
                </c:pt>
                <c:pt idx="9">
                  <c:v>8.8620763189318001</c:v>
                </c:pt>
                <c:pt idx="10">
                  <c:v>9.8430815092962831</c:v>
                </c:pt>
                <c:pt idx="11">
                  <c:v>10.822936153563919</c:v>
                </c:pt>
                <c:pt idx="12">
                  <c:v>11.801529351343628</c:v>
                </c:pt>
                <c:pt idx="13">
                  <c:v>12.77875136313722</c:v>
                </c:pt>
                <c:pt idx="14">
                  <c:v>13.75449370429213</c:v>
                </c:pt>
                <c:pt idx="15">
                  <c:v>14.728649236078592</c:v>
                </c:pt>
                <c:pt idx="16">
                  <c:v>15.701112253712191</c:v>
                </c:pt>
                <c:pt idx="17">
                  <c:v>16.671778571152455</c:v>
                </c:pt>
                <c:pt idx="18">
                  <c:v>17.6405456025239</c:v>
                </c:pt>
                <c:pt idx="19">
                  <c:v>18.607312440018859</c:v>
                </c:pt>
                <c:pt idx="20">
                  <c:v>19.571979928154427</c:v>
                </c:pt>
                <c:pt idx="21">
                  <c:v>20.53445073427271</c:v>
                </c:pt>
                <c:pt idx="22">
                  <c:v>21.49462941518583</c:v>
                </c:pt>
                <c:pt idx="23">
                  <c:v>22.452422479883477</c:v>
                </c:pt>
                <c:pt idx="24">
                  <c:v>23.407738448233683</c:v>
                </c:pt>
                <c:pt idx="25">
                  <c:v>24.360487905624318</c:v>
                </c:pt>
                <c:pt idx="26">
                  <c:v>25.310583553505136</c:v>
                </c:pt>
                <c:pt idx="27">
                  <c:v>26.257940255805384</c:v>
                </c:pt>
                <c:pt idx="28">
                  <c:v>27.202475081215937</c:v>
                </c:pt>
                <c:pt idx="29">
                  <c:v>28.144107341338302</c:v>
                </c:pt>
                <c:pt idx="30">
                  <c:v>29.08275862471525</c:v>
                </c:pt>
                <c:pt idx="31">
                  <c:v>30.018352826771292</c:v>
                </c:pt>
                <c:pt idx="32">
                  <c:v>30.950816175703103</c:v>
                </c:pt>
                <c:pt idx="33">
                  <c:v>31.880077254370669</c:v>
                </c:pt>
                <c:pt idx="34">
                  <c:v>32.806067018251881</c:v>
                </c:pt>
                <c:pt idx="35">
                  <c:v>33.728718809532367</c:v>
                </c:pt>
                <c:pt idx="36">
                  <c:v>34.647968367413164</c:v>
                </c:pt>
                <c:pt idx="37">
                  <c:v>35.563753834725482</c:v>
                </c:pt>
                <c:pt idx="38">
                  <c:v>36.476015760953068</c:v>
                </c:pt>
                <c:pt idx="39">
                  <c:v>37.38469710176615</c:v>
                </c:pt>
                <c:pt idx="40">
                  <c:v>38.289743215181169</c:v>
                </c:pt>
                <c:pt idx="41">
                  <c:v>39.19110185446381</c:v>
                </c:pt>
                <c:pt idx="42">
                  <c:v>40.088723157899331</c:v>
                </c:pt>
                <c:pt idx="43">
                  <c:v>40.982559635557969</c:v>
                </c:pt>
                <c:pt idx="44">
                  <c:v>41.872566153187314</c:v>
                </c:pt>
                <c:pt idx="45">
                  <c:v>42.758699913366293</c:v>
                </c:pt>
                <c:pt idx="46">
                  <c:v>43.640920434058174</c:v>
                </c:pt>
                <c:pt idx="47">
                  <c:v>44.519189524700778</c:v>
                </c:pt>
                <c:pt idx="48">
                  <c:v>45.393471259974788</c:v>
                </c:pt>
                <c:pt idx="49">
                  <c:v>46.263731951389786</c:v>
                </c:pt>
                <c:pt idx="50">
                  <c:v>47.129940116828713</c:v>
                </c:pt>
                <c:pt idx="51">
                  <c:v>47.992066448190968</c:v>
                </c:pt>
                <c:pt idx="52">
                  <c:v>48.85008377727236</c:v>
                </c:pt>
                <c:pt idx="53">
                  <c:v>49.703967040019648</c:v>
                </c:pt>
                <c:pt idx="54">
                  <c:v>50.553693239294525</c:v>
                </c:pt>
                <c:pt idx="55">
                  <c:v>51.39924140628078</c:v>
                </c:pt>
                <c:pt idx="56">
                  <c:v>52.240592560664034</c:v>
                </c:pt>
                <c:pt idx="57">
                  <c:v>53.077729669712191</c:v>
                </c:pt>
                <c:pt idx="58">
                  <c:v>53.910637606379844</c:v>
                </c:pt>
                <c:pt idx="59">
                  <c:v>54.739303106557735</c:v>
                </c:pt>
                <c:pt idx="60">
                  <c:v>55.563714725583296</c:v>
                </c:pt>
                <c:pt idx="61">
                  <c:v>56.383862794125633</c:v>
                </c:pt>
                <c:pt idx="62">
                  <c:v>57.199739373552916</c:v>
                </c:pt>
                <c:pt idx="63">
                  <c:v>58.011338210886166</c:v>
                </c:pt>
                <c:pt idx="64">
                  <c:v>58.818654693442639</c:v>
                </c:pt>
                <c:pt idx="65">
                  <c:v>59.621685803256163</c:v>
                </c:pt>
                <c:pt idx="66">
                  <c:v>60.420430071376934</c:v>
                </c:pt>
                <c:pt idx="67">
                  <c:v>61.214887532126298</c:v>
                </c:pt>
                <c:pt idx="68">
                  <c:v>62.005059677396389</c:v>
                </c:pt>
                <c:pt idx="69">
                  <c:v>62.790949411067942</c:v>
                </c:pt>
                <c:pt idx="70">
                  <c:v>63.57256100361829</c:v>
                </c:pt>
                <c:pt idx="71">
                  <c:v>64.349900046992332</c:v>
                </c:pt>
                <c:pt idx="72">
                  <c:v>65.122973409797794</c:v>
                </c:pt>
                <c:pt idx="73">
                  <c:v>65.891789192882115</c:v>
                </c:pt>
                <c:pt idx="74">
                  <c:v>66.656356685352208</c:v>
                </c:pt>
                <c:pt idx="75">
                  <c:v>67.41668632108177</c:v>
                </c:pt>
                <c:pt idx="76">
                  <c:v>68.172789635761276</c:v>
                </c:pt>
                <c:pt idx="77">
                  <c:v>68.924679224525377</c:v>
                </c:pt>
                <c:pt idx="78">
                  <c:v>69.672368700204473</c:v>
                </c:pt>
                <c:pt idx="79">
                  <c:v>70.415872652231414</c:v>
                </c:pt>
                <c:pt idx="80">
                  <c:v>71.1552066062401</c:v>
                </c:pt>
                <c:pt idx="81">
                  <c:v>71.890386984382388</c:v>
                </c:pt>
                <c:pt idx="82">
                  <c:v>72.621431066385284</c:v>
                </c:pt>
                <c:pt idx="83">
                  <c:v>73.348356951382783</c:v>
                </c:pt>
                <c:pt idx="84">
                  <c:v>74.071183520528081</c:v>
                </c:pt>
                <c:pt idx="85">
                  <c:v>74.78993040041199</c:v>
                </c:pt>
                <c:pt idx="86">
                  <c:v>75.50461792729763</c:v>
                </c:pt>
                <c:pt idx="87">
                  <c:v>76.215267112188513</c:v>
                </c:pt>
                <c:pt idx="88">
                  <c:v>76.921899606728289</c:v>
                </c:pt>
                <c:pt idx="89">
                  <c:v>77.624537669952574</c:v>
                </c:pt>
                <c:pt idx="90">
                  <c:v>78.323204135887096</c:v>
                </c:pt>
                <c:pt idx="91">
                  <c:v>79.017922382000535</c:v>
                </c:pt>
                <c:pt idx="92">
                  <c:v>79.708716298510183</c:v>
                </c:pt>
                <c:pt idx="93">
                  <c:v>80.395610258541581</c:v>
                </c:pt>
                <c:pt idx="94">
                  <c:v>81.078629089138062</c:v>
                </c:pt>
                <c:pt idx="95">
                  <c:v>81.757798043117091</c:v>
                </c:pt>
                <c:pt idx="96">
                  <c:v>82.43314277177052</c:v>
                </c:pt>
                <c:pt idx="97">
                  <c:v>83.104689298393325</c:v>
                </c:pt>
                <c:pt idx="98">
                  <c:v>83.772463992644418</c:v>
                </c:pt>
                <c:pt idx="99">
                  <c:v>84.436493545726563</c:v>
                </c:pt>
                <c:pt idx="100">
                  <c:v>85.096804946366959</c:v>
                </c:pt>
                <c:pt idx="101">
                  <c:v>85.753425457602575</c:v>
                </c:pt>
                <c:pt idx="102">
                  <c:v>86.406382594347292</c:v>
                </c:pt>
                <c:pt idx="103">
                  <c:v>87.055704101735671</c:v>
                </c:pt>
                <c:pt idx="104">
                  <c:v>87.701417934220416</c:v>
                </c:pt>
                <c:pt idx="105">
                  <c:v>88.343552235424838</c:v>
                </c:pt>
                <c:pt idx="106">
                  <c:v>88.982135318724701</c:v>
                </c:pt>
                <c:pt idx="107">
                  <c:v>89.617195648546996</c:v>
                </c:pt>
                <c:pt idx="108">
                  <c:v>90.248761822375485</c:v>
                </c:pt>
                <c:pt idx="109">
                  <c:v>90.876862553442919</c:v>
                </c:pt>
                <c:pt idx="110">
                  <c:v>91.501526654099109</c:v>
                </c:pt>
                <c:pt idx="111">
                  <c:v>92.122783019832383</c:v>
                </c:pt>
                <c:pt idx="112">
                  <c:v>92.740660613941799</c:v>
                </c:pt>
                <c:pt idx="113">
                  <c:v>93.355188452823427</c:v>
                </c:pt>
                <c:pt idx="114">
                  <c:v>93.966395591879902</c:v>
                </c:pt>
                <c:pt idx="115">
                  <c:v>94.57431111201835</c:v>
                </c:pt>
                <c:pt idx="116">
                  <c:v>95.178964106725886</c:v>
                </c:pt>
                <c:pt idx="117">
                  <c:v>95.780383669713515</c:v>
                </c:pt>
                <c:pt idx="118">
                  <c:v>96.378598883103763</c:v>
                </c:pt>
                <c:pt idx="119">
                  <c:v>96.973638806153389</c:v>
                </c:pt>
                <c:pt idx="120">
                  <c:v>97.565532464488953</c:v>
                </c:pt>
                <c:pt idx="121">
                  <c:v>98.154308839845513</c:v>
                </c:pt>
                <c:pt idx="122">
                  <c:v>98.739996860294355</c:v>
                </c:pt>
                <c:pt idx="123">
                  <c:v>99.322625390936381</c:v>
                </c:pt>
                <c:pt idx="124">
                  <c:v>99.902223225056275</c:v>
                </c:pt>
                <c:pt idx="125">
                  <c:v>100.47881907571545</c:v>
                </c:pt>
                <c:pt idx="126">
                  <c:v>101.05244156777647</c:v>
                </c:pt>
                <c:pt idx="127">
                  <c:v>101.62311923033776</c:v>
                </c:pt>
                <c:pt idx="128">
                  <c:v>102.19088048956993</c:v>
                </c:pt>
                <c:pt idx="129">
                  <c:v>102.75575366193695</c:v>
                </c:pt>
                <c:pt idx="130">
                  <c:v>103.31776694779241</c:v>
                </c:pt>
                <c:pt idx="131">
                  <c:v>103.87694842533702</c:v>
                </c:pt>
                <c:pt idx="132">
                  <c:v>104.43332604491704</c:v>
                </c:pt>
                <c:pt idx="133">
                  <c:v>104.98692762366841</c:v>
                </c:pt>
                <c:pt idx="134">
                  <c:v>105.53778084047345</c:v>
                </c:pt>
                <c:pt idx="135">
                  <c:v>106.08591323123629</c:v>
                </c:pt>
                <c:pt idx="136">
                  <c:v>106.63135218445628</c:v>
                </c:pt>
                <c:pt idx="137">
                  <c:v>107.17412493708594</c:v>
                </c:pt>
                <c:pt idx="138">
                  <c:v>107.71425857067329</c:v>
                </c:pt>
                <c:pt idx="139">
                  <c:v>108.25178000776661</c:v>
                </c:pt>
                <c:pt idx="140">
                  <c:v>108.78671600857686</c:v>
                </c:pt>
                <c:pt idx="141">
                  <c:v>109.31909316788837</c:v>
                </c:pt>
                <c:pt idx="142">
                  <c:v>109.84893791220483</c:v>
                </c:pt>
                <c:pt idx="143">
                  <c:v>110.37627649712415</c:v>
                </c:pt>
                <c:pt idx="144">
                  <c:v>110.90113500492907</c:v>
                </c:pt>
                <c:pt idx="145">
                  <c:v>111.42353934239098</c:v>
                </c:pt>
                <c:pt idx="146">
                  <c:v>111.9435152387733</c:v>
                </c:pt>
                <c:pt idx="147">
                  <c:v>112.46108824402417</c:v>
                </c:pt>
                <c:pt idx="148">
                  <c:v>112.97628372715752</c:v>
                </c:pt>
                <c:pt idx="149">
                  <c:v>113.48912687480902</c:v>
                </c:pt>
                <c:pt idx="150">
                  <c:v>113.99964268996129</c:v>
                </c:pt>
                <c:pt idx="151">
                  <c:v>114.50785599083015</c:v>
                </c:pt>
                <c:pt idx="152">
                  <c:v>115.01379140990365</c:v>
                </c:pt>
                <c:pt idx="153">
                  <c:v>115.51747339313489</c:v>
                </c:pt>
                <c:pt idx="154">
                  <c:v>116.01892619926758</c:v>
                </c:pt>
                <c:pt idx="155">
                  <c:v>116.51817389930144</c:v>
                </c:pt>
                <c:pt idx="156">
                  <c:v>117.01524037608665</c:v>
                </c:pt>
                <c:pt idx="157">
                  <c:v>117.51014932403444</c:v>
                </c:pt>
                <c:pt idx="158">
                  <c:v>118.00292424895433</c:v>
                </c:pt>
                <c:pt idx="159">
                  <c:v>118.49358846799237</c:v>
                </c:pt>
                <c:pt idx="160">
                  <c:v>118.98216510968136</c:v>
                </c:pt>
                <c:pt idx="161">
                  <c:v>119.46867711409185</c:v>
                </c:pt>
                <c:pt idx="162">
                  <c:v>119.95314723307473</c:v>
                </c:pt>
                <c:pt idx="163">
                  <c:v>120.43559803059723</c:v>
                </c:pt>
                <c:pt idx="164">
                  <c:v>120.91605188316848</c:v>
                </c:pt>
                <c:pt idx="165">
                  <c:v>121.39453098033927</c:v>
                </c:pt>
                <c:pt idx="166">
                  <c:v>121.87105732528745</c:v>
                </c:pt>
                <c:pt idx="167">
                  <c:v>122.34565273547238</c:v>
                </c:pt>
                <c:pt idx="168">
                  <c:v>122.81833884335852</c:v>
                </c:pt>
                <c:pt idx="169">
                  <c:v>123.28913709720894</c:v>
                </c:pt>
                <c:pt idx="170">
                  <c:v>123.75806876193798</c:v>
                </c:pt>
                <c:pt idx="171">
                  <c:v>124.22515492002161</c:v>
                </c:pt>
                <c:pt idx="172">
                  <c:v>124.69041647246802</c:v>
                </c:pt>
                <c:pt idx="173">
                  <c:v>125.15387413983348</c:v>
                </c:pt>
                <c:pt idx="174">
                  <c:v>125.61554846329494</c:v>
                </c:pt>
                <c:pt idx="175">
                  <c:v>126.07545980576273</c:v>
                </c:pt>
                <c:pt idx="176">
                  <c:v>126.53362835304068</c:v>
                </c:pt>
                <c:pt idx="177">
                  <c:v>126.99007411502268</c:v>
                </c:pt>
                <c:pt idx="178">
                  <c:v>127.4448169269323</c:v>
                </c:pt>
                <c:pt idx="179">
                  <c:v>127.89787645059435</c:v>
                </c:pt>
                <c:pt idx="180">
                  <c:v>128.34927217574179</c:v>
                </c:pt>
                <c:pt idx="181">
                  <c:v>128.79902342134889</c:v>
                </c:pt>
                <c:pt idx="182">
                  <c:v>129.24714933700253</c:v>
                </c:pt>
                <c:pt idx="183">
                  <c:v>129.69366890428901</c:v>
                </c:pt>
                <c:pt idx="184">
                  <c:v>130.13860093821307</c:v>
                </c:pt>
                <c:pt idx="185">
                  <c:v>130.58196408863802</c:v>
                </c:pt>
                <c:pt idx="186">
                  <c:v>131.02377684174397</c:v>
                </c:pt>
                <c:pt idx="187">
                  <c:v>131.46405752150912</c:v>
                </c:pt>
                <c:pt idx="188">
                  <c:v>131.90282429120597</c:v>
                </c:pt>
                <c:pt idx="189">
                  <c:v>132.34009515491491</c:v>
                </c:pt>
                <c:pt idx="190">
                  <c:v>132.77588795905021</c:v>
                </c:pt>
                <c:pt idx="191">
                  <c:v>133.21022039390155</c:v>
                </c:pt>
                <c:pt idx="192">
                  <c:v>133.64310999518605</c:v>
                </c:pt>
                <c:pt idx="193">
                  <c:v>134.07457414560898</c:v>
                </c:pt>
                <c:pt idx="194">
                  <c:v>134.50463007643711</c:v>
                </c:pt>
                <c:pt idx="195">
                  <c:v>134.93329486907675</c:v>
                </c:pt>
                <c:pt idx="196">
                  <c:v>135.36058545665833</c:v>
                </c:pt>
                <c:pt idx="197">
                  <c:v>135.78651862563063</c:v>
                </c:pt>
                <c:pt idx="198">
                  <c:v>136.21111101735514</c:v>
                </c:pt>
                <c:pt idx="199">
                  <c:v>136.63437912970693</c:v>
                </c:pt>
                <c:pt idx="200">
                  <c:v>137.05633931867612</c:v>
                </c:pt>
                <c:pt idx="201">
                  <c:v>137.47700779997388</c:v>
                </c:pt>
                <c:pt idx="202">
                  <c:v>137.89640065063719</c:v>
                </c:pt>
                <c:pt idx="203">
                  <c:v>138.31453381063443</c:v>
                </c:pt>
                <c:pt idx="204">
                  <c:v>138.73142308447351</c:v>
                </c:pt>
                <c:pt idx="205">
                  <c:v>139.14708414280221</c:v>
                </c:pt>
                <c:pt idx="206">
                  <c:v>139.56153252401418</c:v>
                </c:pt>
                <c:pt idx="207">
                  <c:v>139.97478363584932</c:v>
                </c:pt>
                <c:pt idx="208">
                  <c:v>140.38685275698805</c:v>
                </c:pt>
                <c:pt idx="209">
                  <c:v>140.79775503864838</c:v>
                </c:pt>
                <c:pt idx="210">
                  <c:v>141.2075055061735</c:v>
                </c:pt>
                <c:pt idx="211">
                  <c:v>141.61611906061955</c:v>
                </c:pt>
                <c:pt idx="212">
                  <c:v>142.02361048033151</c:v>
                </c:pt>
                <c:pt idx="213">
                  <c:v>142.42999442252381</c:v>
                </c:pt>
                <c:pt idx="214">
                  <c:v>142.83528542484368</c:v>
                </c:pt>
                <c:pt idx="215">
                  <c:v>143.23949790693834</c:v>
                </c:pt>
                <c:pt idx="216">
                  <c:v>143.64264617200979</c:v>
                </c:pt>
                <c:pt idx="217">
                  <c:v>144.04474440836324</c:v>
                </c:pt>
                <c:pt idx="218">
                  <c:v>144.44580669095043</c:v>
                </c:pt>
                <c:pt idx="219">
                  <c:v>144.84584698290516</c:v>
                </c:pt>
                <c:pt idx="220">
                  <c:v>145.24487913706992</c:v>
                </c:pt>
                <c:pt idx="221">
                  <c:v>145.64291689751434</c:v>
                </c:pt>
                <c:pt idx="222">
                  <c:v>146.03997390104828</c:v>
                </c:pt>
                <c:pt idx="223">
                  <c:v>146.43606367872263</c:v>
                </c:pt>
                <c:pt idx="224">
                  <c:v>146.83119965732493</c:v>
                </c:pt>
                <c:pt idx="225">
                  <c:v>147.22539516086439</c:v>
                </c:pt>
                <c:pt idx="226">
                  <c:v>147.61866341205007</c:v>
                </c:pt>
                <c:pt idx="227">
                  <c:v>148.01101753375545</c:v>
                </c:pt>
                <c:pt idx="228">
                  <c:v>148.4024705504807</c:v>
                </c:pt>
                <c:pt idx="229">
                  <c:v>148.79303538980031</c:v>
                </c:pt>
                <c:pt idx="230">
                  <c:v>149.18272488380487</c:v>
                </c:pt>
                <c:pt idx="231">
                  <c:v>149.57155177052985</c:v>
                </c:pt>
                <c:pt idx="232">
                  <c:v>149.95952869537842</c:v>
                </c:pt>
                <c:pt idx="233">
                  <c:v>150.34666821253367</c:v>
                </c:pt>
                <c:pt idx="234">
                  <c:v>150.73298278636125</c:v>
                </c:pt>
                <c:pt idx="235">
                  <c:v>151.1184847928011</c:v>
                </c:pt>
                <c:pt idx="236">
                  <c:v>151.50318652075171</c:v>
                </c:pt>
                <c:pt idx="237">
                  <c:v>151.88710017344411</c:v>
                </c:pt>
                <c:pt idx="238">
                  <c:v>152.27023786980536</c:v>
                </c:pt>
                <c:pt idx="239">
                  <c:v>152.65261164581489</c:v>
                </c:pt>
                <c:pt idx="240">
                  <c:v>153.03423345584699</c:v>
                </c:pt>
                <c:pt idx="241">
                  <c:v>153.41511517400841</c:v>
                </c:pt>
                <c:pt idx="242">
                  <c:v>153.79526859546277</c:v>
                </c:pt>
                <c:pt idx="243">
                  <c:v>154.17470543774812</c:v>
                </c:pt>
                <c:pt idx="244">
                  <c:v>154.55343734208464</c:v>
                </c:pt>
                <c:pt idx="245">
                  <c:v>154.93147587467041</c:v>
                </c:pt>
                <c:pt idx="246">
                  <c:v>155.30883252797088</c:v>
                </c:pt>
                <c:pt idx="247">
                  <c:v>155.68551872199689</c:v>
                </c:pt>
                <c:pt idx="248">
                  <c:v>156.06154580557731</c:v>
                </c:pt>
                <c:pt idx="249">
                  <c:v>156.43692505761607</c:v>
                </c:pt>
                <c:pt idx="250">
                  <c:v>156.8116676883447</c:v>
                </c:pt>
                <c:pt idx="251">
                  <c:v>157.18578484056675</c:v>
                </c:pt>
                <c:pt idx="252">
                  <c:v>157.55928759089085</c:v>
                </c:pt>
                <c:pt idx="253">
                  <c:v>157.93218695095277</c:v>
                </c:pt>
                <c:pt idx="254">
                  <c:v>158.30449386863521</c:v>
                </c:pt>
                <c:pt idx="255">
                  <c:v>158.67621922927398</c:v>
                </c:pt>
                <c:pt idx="256">
                  <c:v>159.04737385685661</c:v>
                </c:pt>
                <c:pt idx="257">
                  <c:v>159.41796851521227</c:v>
                </c:pt>
                <c:pt idx="258">
                  <c:v>159.78801390919568</c:v>
                </c:pt>
                <c:pt idx="259">
                  <c:v>160.15752068585977</c:v>
                </c:pt>
                <c:pt idx="260">
                  <c:v>160.52649943562355</c:v>
                </c:pt>
                <c:pt idx="261">
                  <c:v>160.89496069342641</c:v>
                </c:pt>
                <c:pt idx="262">
                  <c:v>161.26291493988117</c:v>
                </c:pt>
                <c:pt idx="263">
                  <c:v>161.63037260241688</c:v>
                </c:pt>
                <c:pt idx="264">
                  <c:v>161.99734405640996</c:v>
                </c:pt>
                <c:pt idx="265">
                  <c:v>162.36383962631521</c:v>
                </c:pt>
                <c:pt idx="266">
                  <c:v>162.72986958678371</c:v>
                </c:pt>
                <c:pt idx="267">
                  <c:v>163.09544416377537</c:v>
                </c:pt>
                <c:pt idx="268">
                  <c:v>163.46057353566485</c:v>
                </c:pt>
                <c:pt idx="269">
                  <c:v>163.82526783433923</c:v>
                </c:pt>
                <c:pt idx="270">
                  <c:v>164.18953714629083</c:v>
                </c:pt>
                <c:pt idx="271">
                  <c:v>164.55339151370168</c:v>
                </c:pt>
                <c:pt idx="272">
                  <c:v>164.91684093552001</c:v>
                </c:pt>
                <c:pt idx="273">
                  <c:v>165.27989536853485</c:v>
                </c:pt>
                <c:pt idx="274">
                  <c:v>165.64256472843914</c:v>
                </c:pt>
                <c:pt idx="275">
                  <c:v>166.004858890891</c:v>
                </c:pt>
                <c:pt idx="276">
                  <c:v>166.36678769256562</c:v>
                </c:pt>
                <c:pt idx="277">
                  <c:v>166.72836093220272</c:v>
                </c:pt>
                <c:pt idx="278">
                  <c:v>167.08958837164812</c:v>
                </c:pt>
                <c:pt idx="279">
                  <c:v>167.45047973689125</c:v>
                </c:pt>
                <c:pt idx="280">
                  <c:v>167.81104471909208</c:v>
                </c:pt>
                <c:pt idx="281">
                  <c:v>168.17129297561135</c:v>
                </c:pt>
                <c:pt idx="282">
                  <c:v>168.53123413102554</c:v>
                </c:pt>
                <c:pt idx="283">
                  <c:v>168.8908777781447</c:v>
                </c:pt>
                <c:pt idx="284">
                  <c:v>169.25023347902138</c:v>
                </c:pt>
                <c:pt idx="285">
                  <c:v>169.60931076595671</c:v>
                </c:pt>
                <c:pt idx="286">
                  <c:v>169.96811914250023</c:v>
                </c:pt>
                <c:pt idx="287">
                  <c:v>170.32666808444623</c:v>
                </c:pt>
                <c:pt idx="288">
                  <c:v>170.68496704082506</c:v>
                </c:pt>
                <c:pt idx="289">
                  <c:v>171.04302543489251</c:v>
                </c:pt>
                <c:pt idx="290">
                  <c:v>171.40085266511187</c:v>
                </c:pt>
                <c:pt idx="291">
                  <c:v>171.75845810613274</c:v>
                </c:pt>
                <c:pt idx="292">
                  <c:v>172.11585110976986</c:v>
                </c:pt>
                <c:pt idx="293">
                  <c:v>172.47304100597347</c:v>
                </c:pt>
                <c:pt idx="294">
                  <c:v>172.83003710379916</c:v>
                </c:pt>
                <c:pt idx="295">
                  <c:v>173.18684869237327</c:v>
                </c:pt>
                <c:pt idx="296">
                  <c:v>173.54348504185393</c:v>
                </c:pt>
                <c:pt idx="297">
                  <c:v>173.89995540439386</c:v>
                </c:pt>
                <c:pt idx="298">
                  <c:v>174.25626901509477</c:v>
                </c:pt>
                <c:pt idx="299">
                  <c:v>174.6124350929604</c:v>
                </c:pt>
                <c:pt idx="300">
                  <c:v>174.96846284185077</c:v>
                </c:pt>
                <c:pt idx="301">
                  <c:v>175.32436145142958</c:v>
                </c:pt>
                <c:pt idx="302">
                  <c:v>175.68014009811097</c:v>
                </c:pt>
                <c:pt idx="303">
                  <c:v>176.03580794600308</c:v>
                </c:pt>
                <c:pt idx="304">
                  <c:v>176.39137414785461</c:v>
                </c:pt>
                <c:pt idx="305">
                  <c:v>176.74684784599097</c:v>
                </c:pt>
                <c:pt idx="306">
                  <c:v>177.10223817325627</c:v>
                </c:pt>
                <c:pt idx="307">
                  <c:v>177.45755425395132</c:v>
                </c:pt>
                <c:pt idx="308">
                  <c:v>177.81280520476793</c:v>
                </c:pt>
                <c:pt idx="309">
                  <c:v>178.16800013572529</c:v>
                </c:pt>
                <c:pt idx="310">
                  <c:v>178.52314815110503</c:v>
                </c:pt>
                <c:pt idx="311">
                  <c:v>178.8782583503822</c:v>
                </c:pt>
                <c:pt idx="312">
                  <c:v>179.2333398291581</c:v>
                </c:pt>
                <c:pt idx="313">
                  <c:v>179.5884016800965</c:v>
                </c:pt>
                <c:pt idx="314">
                  <c:v>179.94345299384369</c:v>
                </c:pt>
                <c:pt idx="315">
                  <c:v>180.2985028599775</c:v>
                </c:pt>
                <c:pt idx="316">
                  <c:v>180.65356036791982</c:v>
                </c:pt>
                <c:pt idx="317">
                  <c:v>181.00863460787423</c:v>
                </c:pt>
                <c:pt idx="318">
                  <c:v>181.36373467176233</c:v>
                </c:pt>
                <c:pt idx="319">
                  <c:v>181.71886965414788</c:v>
                </c:pt>
                <c:pt idx="320">
                  <c:v>182.07404865317264</c:v>
                </c:pt>
                <c:pt idx="321">
                  <c:v>182.42928077148474</c:v>
                </c:pt>
                <c:pt idx="322">
                  <c:v>182.78457511717477</c:v>
                </c:pt>
                <c:pt idx="323">
                  <c:v>183.13994080470752</c:v>
                </c:pt>
                <c:pt idx="324">
                  <c:v>183.49538695585875</c:v>
                </c:pt>
                <c:pt idx="325">
                  <c:v>183.85092270064902</c:v>
                </c:pt>
                <c:pt idx="326">
                  <c:v>184.20655717828282</c:v>
                </c:pt>
                <c:pt idx="327">
                  <c:v>184.5622995380854</c:v>
                </c:pt>
                <c:pt idx="328">
                  <c:v>184.91815894044478</c:v>
                </c:pt>
                <c:pt idx="329">
                  <c:v>185.27414455775394</c:v>
                </c:pt>
                <c:pt idx="330">
                  <c:v>185.6302655753521</c:v>
                </c:pt>
                <c:pt idx="331">
                  <c:v>185.98653119247479</c:v>
                </c:pt>
                <c:pt idx="332">
                  <c:v>186.3429506231989</c:v>
                </c:pt>
                <c:pt idx="333">
                  <c:v>186.6995330973956</c:v>
                </c:pt>
                <c:pt idx="334">
                  <c:v>187.05628786168231</c:v>
                </c:pt>
                <c:pt idx="335">
                  <c:v>187.4132241803776</c:v>
                </c:pt>
                <c:pt idx="336">
                  <c:v>187.7703513364616</c:v>
                </c:pt>
                <c:pt idx="337">
                  <c:v>188.12767863253734</c:v>
                </c:pt>
                <c:pt idx="338">
                  <c:v>188.48521539179404</c:v>
                </c:pt>
                <c:pt idx="339">
                  <c:v>188.84297095897688</c:v>
                </c:pt>
                <c:pt idx="340">
                  <c:v>189.20095470135618</c:v>
                </c:pt>
                <c:pt idx="341">
                  <c:v>189.55917600970392</c:v>
                </c:pt>
                <c:pt idx="342">
                  <c:v>189.91764429927167</c:v>
                </c:pt>
                <c:pt idx="343">
                  <c:v>190.27636901077275</c:v>
                </c:pt>
                <c:pt idx="344">
                  <c:v>190.63535961136978</c:v>
                </c:pt>
                <c:pt idx="345">
                  <c:v>190.99462559566211</c:v>
                </c:pt>
                <c:pt idx="346">
                  <c:v>191.35417648668511</c:v>
                </c:pt>
                <c:pt idx="347">
                  <c:v>191.7140218369056</c:v>
                </c:pt>
                <c:pt idx="348">
                  <c:v>192.07417122922669</c:v>
                </c:pt>
                <c:pt idx="349">
                  <c:v>192.43463427799708</c:v>
                </c:pt>
                <c:pt idx="350">
                  <c:v>192.79542063002347</c:v>
                </c:pt>
                <c:pt idx="351">
                  <c:v>193.15653996558885</c:v>
                </c:pt>
                <c:pt idx="352">
                  <c:v>193.51800199947738</c:v>
                </c:pt>
                <c:pt idx="353">
                  <c:v>193.87981648200059</c:v>
                </c:pt>
                <c:pt idx="354">
                  <c:v>194.24199320003402</c:v>
                </c:pt>
                <c:pt idx="355">
                  <c:v>194.60454197805623</c:v>
                </c:pt>
                <c:pt idx="356">
                  <c:v>194.96747267919372</c:v>
                </c:pt>
                <c:pt idx="357">
                  <c:v>195.33079520627186</c:v>
                </c:pt>
                <c:pt idx="358">
                  <c:v>195.6945195028741</c:v>
                </c:pt>
                <c:pt idx="359">
                  <c:v>196.05865555440468</c:v>
                </c:pt>
                <c:pt idx="360">
                  <c:v>196.42321338915642</c:v>
                </c:pt>
                <c:pt idx="361">
                  <c:v>196.78820307939063</c:v>
                </c:pt>
                <c:pt idx="362">
                  <c:v>197.15363474241644</c:v>
                </c:pt>
                <c:pt idx="363">
                  <c:v>197.5195185416826</c:v>
                </c:pt>
                <c:pt idx="364">
                  <c:v>197.88586468787102</c:v>
                </c:pt>
                <c:pt idx="365">
                  <c:v>198.25268344000298</c:v>
                </c:pt>
                <c:pt idx="366">
                  <c:v>198.6199851065484</c:v>
                </c:pt>
                <c:pt idx="367">
                  <c:v>198.98778004654125</c:v>
                </c:pt>
                <c:pt idx="368">
                  <c:v>199.35607867070775</c:v>
                </c:pt>
                <c:pt idx="369">
                  <c:v>199.72489144259615</c:v>
                </c:pt>
                <c:pt idx="370">
                  <c:v>200.09422887971721</c:v>
                </c:pt>
                <c:pt idx="371">
                  <c:v>200.46410155469206</c:v>
                </c:pt>
                <c:pt idx="372">
                  <c:v>200.83452009640806</c:v>
                </c:pt>
                <c:pt idx="373">
                  <c:v>201.20549519118126</c:v>
                </c:pt>
                <c:pt idx="374">
                  <c:v>201.57703758392748</c:v>
                </c:pt>
                <c:pt idx="375">
                  <c:v>201.94915807934396</c:v>
                </c:pt>
                <c:pt idx="376">
                  <c:v>202.3218675430951</c:v>
                </c:pt>
                <c:pt idx="377">
                  <c:v>202.69517690300901</c:v>
                </c:pt>
                <c:pt idx="378">
                  <c:v>203.06909715028343</c:v>
                </c:pt>
                <c:pt idx="379">
                  <c:v>203.44363934069881</c:v>
                </c:pt>
                <c:pt idx="380">
                  <c:v>203.81881459583923</c:v>
                </c:pt>
                <c:pt idx="381">
                  <c:v>204.19463410432479</c:v>
                </c:pt>
                <c:pt idx="382">
                  <c:v>204.5711091230493</c:v>
                </c:pt>
                <c:pt idx="383">
                  <c:v>204.9482509784321</c:v>
                </c:pt>
                <c:pt idx="384">
                  <c:v>205.32607106767284</c:v>
                </c:pt>
                <c:pt idx="385">
                  <c:v>205.70458086001958</c:v>
                </c:pt>
                <c:pt idx="386">
                  <c:v>206.0837918980456</c:v>
                </c:pt>
                <c:pt idx="387">
                  <c:v>206.46371579893267</c:v>
                </c:pt>
                <c:pt idx="388">
                  <c:v>206.84436425576848</c:v>
                </c:pt>
                <c:pt idx="389">
                  <c:v>207.22574903884845</c:v>
                </c:pt>
                <c:pt idx="390">
                  <c:v>207.60788199698908</c:v>
                </c:pt>
                <c:pt idx="391">
                  <c:v>207.9907750588543</c:v>
                </c:pt>
                <c:pt idx="392">
                  <c:v>208.37444023428225</c:v>
                </c:pt>
                <c:pt idx="393">
                  <c:v>208.75888961563271</c:v>
                </c:pt>
                <c:pt idx="394">
                  <c:v>209.14413537913586</c:v>
                </c:pt>
                <c:pt idx="395">
                  <c:v>209.53018978625366</c:v>
                </c:pt>
                <c:pt idx="396">
                  <c:v>209.91706518505103</c:v>
                </c:pt>
                <c:pt idx="397">
                  <c:v>210.30477401157748</c:v>
                </c:pt>
                <c:pt idx="398">
                  <c:v>210.69332879125307</c:v>
                </c:pt>
                <c:pt idx="399">
                  <c:v>211.08274214027321</c:v>
                </c:pt>
                <c:pt idx="400">
                  <c:v>211.47302676701264</c:v>
                </c:pt>
                <c:pt idx="401">
                  <c:v>211.86419547344778</c:v>
                </c:pt>
                <c:pt idx="402">
                  <c:v>212.25626115658241</c:v>
                </c:pt>
                <c:pt idx="403">
                  <c:v>212.64923680988579</c:v>
                </c:pt>
                <c:pt idx="404">
                  <c:v>213.04313552473999</c:v>
                </c:pt>
                <c:pt idx="405">
                  <c:v>213.43797049189277</c:v>
                </c:pt>
                <c:pt idx="406">
                  <c:v>213.8337550029274</c:v>
                </c:pt>
                <c:pt idx="407">
                  <c:v>214.23050245173212</c:v>
                </c:pt>
                <c:pt idx="408">
                  <c:v>214.62822633598535</c:v>
                </c:pt>
                <c:pt idx="409">
                  <c:v>215.02694025864602</c:v>
                </c:pt>
                <c:pt idx="410">
                  <c:v>215.42665792945502</c:v>
                </c:pt>
                <c:pt idx="411">
                  <c:v>215.82739316644299</c:v>
                </c:pt>
                <c:pt idx="412">
                  <c:v>216.22915989744729</c:v>
                </c:pt>
                <c:pt idx="413">
                  <c:v>216.63197216163508</c:v>
                </c:pt>
                <c:pt idx="414">
                  <c:v>217.03584411103864</c:v>
                </c:pt>
                <c:pt idx="415">
                  <c:v>217.44079001209451</c:v>
                </c:pt>
                <c:pt idx="416">
                  <c:v>217.84682424718929</c:v>
                </c:pt>
                <c:pt idx="417">
                  <c:v>218.25396131621392</c:v>
                </c:pt>
                <c:pt idx="418">
                  <c:v>218.66221583812771</c:v>
                </c:pt>
                <c:pt idx="419">
                  <c:v>219.07160255252069</c:v>
                </c:pt>
                <c:pt idx="420">
                  <c:v>219.48213632119055</c:v>
                </c:pt>
                <c:pt idx="421">
                  <c:v>219.8938321297201</c:v>
                </c:pt>
                <c:pt idx="422">
                  <c:v>220.3067050890586</c:v>
                </c:pt>
                <c:pt idx="423">
                  <c:v>220.7207704371144</c:v>
                </c:pt>
                <c:pt idx="424">
                  <c:v>221.1360435403445</c:v>
                </c:pt>
                <c:pt idx="425">
                  <c:v>221.55253989535055</c:v>
                </c:pt>
                <c:pt idx="426">
                  <c:v>221.9702751304805</c:v>
                </c:pt>
                <c:pt idx="427">
                  <c:v>222.38926500742971</c:v>
                </c:pt>
                <c:pt idx="428">
                  <c:v>222.80952542284408</c:v>
                </c:pt>
                <c:pt idx="429">
                  <c:v>223.23107240992533</c:v>
                </c:pt>
                <c:pt idx="430">
                  <c:v>223.65392214003825</c:v>
                </c:pt>
                <c:pt idx="431">
                  <c:v>224.07809092431611</c:v>
                </c:pt>
                <c:pt idx="432">
                  <c:v>224.50359521526491</c:v>
                </c:pt>
                <c:pt idx="433">
                  <c:v>224.93045160836763</c:v>
                </c:pt>
                <c:pt idx="434">
                  <c:v>225.35867684368409</c:v>
                </c:pt>
                <c:pt idx="435">
                  <c:v>225.78828780744993</c:v>
                </c:pt>
                <c:pt idx="436">
                  <c:v>226.2193015336689</c:v>
                </c:pt>
                <c:pt idx="437">
                  <c:v>226.65173520569988</c:v>
                </c:pt>
                <c:pt idx="438">
                  <c:v>227.08560615784012</c:v>
                </c:pt>
                <c:pt idx="439">
                  <c:v>227.52093187689789</c:v>
                </c:pt>
                <c:pt idx="440">
                  <c:v>227.95773000375726</c:v>
                </c:pt>
                <c:pt idx="441">
                  <c:v>228.39601833493484</c:v>
                </c:pt>
                <c:pt idx="442">
                  <c:v>228.83581482412217</c:v>
                </c:pt>
                <c:pt idx="443">
                  <c:v>229.27713758372059</c:v>
                </c:pt>
                <c:pt idx="444">
                  <c:v>229.72000488635408</c:v>
                </c:pt>
                <c:pt idx="445">
                  <c:v>230.16443516637574</c:v>
                </c:pt>
                <c:pt idx="446">
                  <c:v>230.61044702135072</c:v>
                </c:pt>
                <c:pt idx="447">
                  <c:v>231.05805921352442</c:v>
                </c:pt>
                <c:pt idx="448">
                  <c:v>231.50729067126687</c:v>
                </c:pt>
                <c:pt idx="449">
                  <c:v>231.95816049049944</c:v>
                </c:pt>
                <c:pt idx="450">
                  <c:v>232.41068793609088</c:v>
                </c:pt>
                <c:pt idx="451">
                  <c:v>232.86489244323707</c:v>
                </c:pt>
                <c:pt idx="452">
                  <c:v>233.32079361880199</c:v>
                </c:pt>
                <c:pt idx="453">
                  <c:v>233.77841124263739</c:v>
                </c:pt>
                <c:pt idx="454">
                  <c:v>234.23776526886243</c:v>
                </c:pt>
                <c:pt idx="455">
                  <c:v>234.69887582711692</c:v>
                </c:pt>
                <c:pt idx="456">
                  <c:v>235.16176322376936</c:v>
                </c:pt>
                <c:pt idx="457">
                  <c:v>235.62644794308997</c:v>
                </c:pt>
                <c:pt idx="458">
                  <c:v>236.09295064837985</c:v>
                </c:pt>
                <c:pt idx="459">
                  <c:v>236.56129218305304</c:v>
                </c:pt>
                <c:pt idx="460">
                  <c:v>237.03149357167658</c:v>
                </c:pt>
                <c:pt idx="461">
                  <c:v>237.50357602094996</c:v>
                </c:pt>
                <c:pt idx="462">
                  <c:v>237.97756092063793</c:v>
                </c:pt>
                <c:pt idx="463">
                  <c:v>238.4534698444435</c:v>
                </c:pt>
                <c:pt idx="464">
                  <c:v>238.93132455081712</c:v>
                </c:pt>
                <c:pt idx="465">
                  <c:v>239.41114698370481</c:v>
                </c:pt>
                <c:pt idx="466">
                  <c:v>239.89295927322559</c:v>
                </c:pt>
                <c:pt idx="467">
                  <c:v>240.37678373627696</c:v>
                </c:pt>
                <c:pt idx="468">
                  <c:v>240.86264287706658</c:v>
                </c:pt>
                <c:pt idx="469">
                  <c:v>241.35055938755767</c:v>
                </c:pt>
                <c:pt idx="470">
                  <c:v>241.84055614783529</c:v>
                </c:pt>
                <c:pt idx="471">
                  <c:v>242.33265622638072</c:v>
                </c:pt>
                <c:pt idx="472">
                  <c:v>242.82688288025034</c:v>
                </c:pt>
                <c:pt idx="473">
                  <c:v>243.32325955516086</c:v>
                </c:pt>
                <c:pt idx="474">
                  <c:v>243.82180988545915</c:v>
                </c:pt>
                <c:pt idx="475">
                  <c:v>244.32255769399859</c:v>
                </c:pt>
                <c:pt idx="476">
                  <c:v>244.82552699188489</c:v>
                </c:pt>
                <c:pt idx="477">
                  <c:v>245.33074197811197</c:v>
                </c:pt>
                <c:pt idx="478">
                  <c:v>245.83822703906645</c:v>
                </c:pt>
                <c:pt idx="479">
                  <c:v>246.34800674790154</c:v>
                </c:pt>
                <c:pt idx="480">
                  <c:v>246.86010586376904</c:v>
                </c:pt>
                <c:pt idx="481">
                  <c:v>247.37454933091141</c:v>
                </c:pt>
                <c:pt idx="482">
                  <c:v>247.89136227759602</c:v>
                </c:pt>
                <c:pt idx="483">
                  <c:v>248.41057001489114</c:v>
                </c:pt>
                <c:pt idx="484">
                  <c:v>248.93219803528029</c:v>
                </c:pt>
                <c:pt idx="485">
                  <c:v>249.4562720110965</c:v>
                </c:pt>
                <c:pt idx="486">
                  <c:v>249.98281779277514</c:v>
                </c:pt>
                <c:pt idx="487">
                  <c:v>250.51186140692414</c:v>
                </c:pt>
                <c:pt idx="488">
                  <c:v>251.04342905418486</c:v>
                </c:pt>
                <c:pt idx="489">
                  <c:v>251.57754710689773</c:v>
                </c:pt>
                <c:pt idx="490">
                  <c:v>252.11424210654184</c:v>
                </c:pt>
                <c:pt idx="491">
                  <c:v>252.65354076095991</c:v>
                </c:pt>
                <c:pt idx="492">
                  <c:v>253.19546994134018</c:v>
                </c:pt>
                <c:pt idx="493">
                  <c:v>253.74005667896228</c:v>
                </c:pt>
                <c:pt idx="494">
                  <c:v>254.28732816168429</c:v>
                </c:pt>
                <c:pt idx="495">
                  <c:v>254.83731173016747</c:v>
                </c:pt>
                <c:pt idx="496">
                  <c:v>255.39003487383093</c:v>
                </c:pt>
                <c:pt idx="497">
                  <c:v>255.94552522651256</c:v>
                </c:pt>
                <c:pt idx="498">
                  <c:v>256.50381056184085</c:v>
                </c:pt>
                <c:pt idx="499">
                  <c:v>257.06491878829786</c:v>
                </c:pt>
                <c:pt idx="500">
                  <c:v>257.6288779439605</c:v>
                </c:pt>
                <c:pt idx="501">
                  <c:v>258.19571619091164</c:v>
                </c:pt>
                <c:pt idx="502">
                  <c:v>258.76546180930814</c:v>
                </c:pt>
                <c:pt idx="503">
                  <c:v>259.33814319109433</c:v>
                </c:pt>
                <c:pt idx="504">
                  <c:v>259.91378883334147</c:v>
                </c:pt>
                <c:pt idx="505">
                  <c:v>260.49242733120883</c:v>
                </c:pt>
                <c:pt idx="506">
                  <c:v>261.07408737051088</c:v>
                </c:pt>
                <c:pt idx="507">
                  <c:v>261.65879771986988</c:v>
                </c:pt>
                <c:pt idx="508">
                  <c:v>262.24658722244982</c:v>
                </c:pt>
                <c:pt idx="509">
                  <c:v>262.83748478725119</c:v>
                </c:pt>
                <c:pt idx="510">
                  <c:v>263.43151937995469</c:v>
                </c:pt>
                <c:pt idx="511">
                  <c:v>264.02872001329587</c:v>
                </c:pt>
                <c:pt idx="512">
                  <c:v>264.62911573696272</c:v>
                </c:pt>
                <c:pt idx="513">
                  <c:v>265.23273562699444</c:v>
                </c:pt>
                <c:pt idx="514">
                  <c:v>265.83960877466546</c:v>
                </c:pt>
                <c:pt idx="515">
                  <c:v>266.44976427485091</c:v>
                </c:pt>
                <c:pt idx="516">
                  <c:v>267.0632312138394</c:v>
                </c:pt>
                <c:pt idx="517">
                  <c:v>267.68003865659438</c:v>
                </c:pt>
                <c:pt idx="518">
                  <c:v>268.30021563343877</c:v>
                </c:pt>
                <c:pt idx="519">
                  <c:v>268.92379112615129</c:v>
                </c:pt>
                <c:pt idx="520">
                  <c:v>269.55079405345373</c:v>
                </c:pt>
                <c:pt idx="521">
                  <c:v>270.18125325588085</c:v>
                </c:pt>
                <c:pt idx="522">
                  <c:v>270.81519748001142</c:v>
                </c:pt>
                <c:pt idx="523">
                  <c:v>271.45265536204465</c:v>
                </c:pt>
                <c:pt idx="524">
                  <c:v>272.09365541071037</c:v>
                </c:pt>
                <c:pt idx="525">
                  <c:v>272.73822598949346</c:v>
                </c:pt>
                <c:pt idx="526">
                  <c:v>273.38639529816186</c:v>
                </c:pt>
                <c:pt idx="527">
                  <c:v>274.03819135357787</c:v>
                </c:pt>
                <c:pt idx="528">
                  <c:v>274.69364196978216</c:v>
                </c:pt>
                <c:pt idx="529">
                  <c:v>275.35277473733385</c:v>
                </c:pt>
                <c:pt idx="530">
                  <c:v>276.01561700189916</c:v>
                </c:pt>
                <c:pt idx="531">
                  <c:v>276.68219584206332</c:v>
                </c:pt>
                <c:pt idx="532">
                  <c:v>277.35253804636784</c:v>
                </c:pt>
                <c:pt idx="533">
                  <c:v>278.02667008954853</c:v>
                </c:pt>
                <c:pt idx="534">
                  <c:v>278.70461810797201</c:v>
                </c:pt>
                <c:pt idx="535">
                  <c:v>279.3864078742572</c:v>
                </c:pt>
                <c:pt idx="536">
                  <c:v>280.07206477107115</c:v>
                </c:pt>
                <c:pt idx="537">
                  <c:v>280.7616137640934</c:v>
                </c:pt>
                <c:pt idx="538">
                  <c:v>281.45507937414322</c:v>
                </c:pt>
                <c:pt idx="539">
                  <c:v>282.15248564845632</c:v>
                </c:pt>
                <c:pt idx="540">
                  <c:v>282.85385613111805</c:v>
                </c:pt>
                <c:pt idx="541">
                  <c:v>283.55921383264075</c:v>
                </c:pt>
                <c:pt idx="542">
                  <c:v>284.26858119868831</c:v>
                </c:pt>
                <c:pt idx="543">
                  <c:v>284.98198007794576</c:v>
                </c:pt>
                <c:pt idx="544">
                  <c:v>285.69943168914017</c:v>
                </c:pt>
                <c:pt idx="545">
                  <c:v>286.42095658721252</c:v>
                </c:pt>
                <c:pt idx="546">
                  <c:v>287.1465746286479</c:v>
                </c:pt>
                <c:pt idx="547">
                  <c:v>287.87630493597629</c:v>
                </c:pt>
                <c:pt idx="548">
                  <c:v>288.61016586144831</c:v>
                </c:pt>
                <c:pt idx="549">
                  <c:v>289.34817494990324</c:v>
                </c:pt>
                <c:pt idx="550">
                  <c:v>290.09034890084683</c:v>
                </c:pt>
                <c:pt idx="551">
                  <c:v>290.83670352975332</c:v>
                </c:pt>
                <c:pt idx="552">
                  <c:v>291.58725372861653</c:v>
                </c:pt>
                <c:pt idx="553">
                  <c:v>292.34201342577148</c:v>
                </c:pt>
                <c:pt idx="554">
                  <c:v>293.10099554502165</c:v>
                </c:pt>
                <c:pt idx="555">
                  <c:v>293.86421196409157</c:v>
                </c:pt>
                <c:pt idx="556">
                  <c:v>294.6316734724536</c:v>
                </c:pt>
                <c:pt idx="557">
                  <c:v>295.40338972855255</c:v>
                </c:pt>
                <c:pt idx="558">
                  <c:v>296.17936921648493</c:v>
                </c:pt>
                <c:pt idx="559">
                  <c:v>296.95961920216524</c:v>
                </c:pt>
                <c:pt idx="560">
                  <c:v>297.74414568904126</c:v>
                </c:pt>
                <c:pt idx="561">
                  <c:v>298.53295337340154</c:v>
                </c:pt>
                <c:pt idx="562">
                  <c:v>299.32604559934595</c:v>
                </c:pt>
                <c:pt idx="563">
                  <c:v>300.12342431346696</c:v>
                </c:pt>
                <c:pt idx="564">
                  <c:v>300.92509001932342</c:v>
                </c:pt>
                <c:pt idx="565">
                  <c:v>301.7310417317683</c:v>
                </c:pt>
                <c:pt idx="566">
                  <c:v>302.54127693120881</c:v>
                </c:pt>
                <c:pt idx="567">
                  <c:v>303.35579151788215</c:v>
                </c:pt>
                <c:pt idx="568">
                  <c:v>304.17457976622904</c:v>
                </c:pt>
                <c:pt idx="569">
                  <c:v>304.99763427945715</c:v>
                </c:pt>
                <c:pt idx="570">
                  <c:v>305.8249459443806</c:v>
                </c:pt>
                <c:pt idx="571">
                  <c:v>306.65650388665051</c:v>
                </c:pt>
                <c:pt idx="572">
                  <c:v>307.49229542645895</c:v>
                </c:pt>
                <c:pt idx="573">
                  <c:v>308.3323060348406</c:v>
                </c:pt>
                <c:pt idx="574">
                  <c:v>309.17651929067375</c:v>
                </c:pt>
                <c:pt idx="575">
                  <c:v>310.02491683849803</c:v>
                </c:pt>
                <c:pt idx="576">
                  <c:v>310.87747834727389</c:v>
                </c:pt>
                <c:pt idx="577">
                  <c:v>311.73418147019504</c:v>
                </c:pt>
                <c:pt idx="578">
                  <c:v>312.59500180569341</c:v>
                </c:pt>
                <c:pt idx="579">
                  <c:v>313.45991285975509</c:v>
                </c:pt>
                <c:pt idx="580">
                  <c:v>314.32888600968477</c:v>
                </c:pt>
                <c:pt idx="581">
                  <c:v>315.20189046945586</c:v>
                </c:pt>
                <c:pt idx="582">
                  <c:v>316.07889325677405</c:v>
                </c:pt>
                <c:pt idx="583">
                  <c:v>316.95985916200368</c:v>
                </c:pt>
                <c:pt idx="584">
                  <c:v>317.84475071908514</c:v>
                </c:pt>
                <c:pt idx="585">
                  <c:v>318.73352817859569</c:v>
                </c:pt>
                <c:pt idx="586">
                  <c:v>319.62614948308362</c:v>
                </c:pt>
                <c:pt idx="587">
                  <c:v>320.52257024482134</c:v>
                </c:pt>
                <c:pt idx="588">
                  <c:v>321.42274372611541</c:v>
                </c:pt>
                <c:pt idx="589">
                  <c:v>322.32662082231445</c:v>
                </c:pt>
                <c:pt idx="590">
                  <c:v>323.23415004764212</c:v>
                </c:pt>
                <c:pt idx="591">
                  <c:v>324.14527752399692</c:v>
                </c:pt>
                <c:pt idx="592">
                  <c:v>325.05994697284564</c:v>
                </c:pt>
                <c:pt idx="593">
                  <c:v>325.9780997103299</c:v>
                </c:pt>
                <c:pt idx="594">
                  <c:v>326.89967464571419</c:v>
                </c:pt>
                <c:pt idx="595">
                  <c:v>327.82460828328504</c:v>
                </c:pt>
                <c:pt idx="596">
                  <c:v>328.75283472781052</c:v>
                </c:pt>
                <c:pt idx="597">
                  <c:v>329.68428569366142</c:v>
                </c:pt>
                <c:pt idx="598">
                  <c:v>330.618890517686</c:v>
                </c:pt>
                <c:pt idx="599">
                  <c:v>331.5565761759272</c:v>
                </c:pt>
                <c:pt idx="600">
                  <c:v>332.49726730425039</c:v>
                </c:pt>
                <c:pt idx="601">
                  <c:v>333.44088622295646</c:v>
                </c:pt>
                <c:pt idx="602">
                  <c:v>334.38735296542438</c:v>
                </c:pt>
                <c:pt idx="603">
                  <c:v>335.33658531083711</c:v>
                </c:pt>
                <c:pt idx="604">
                  <c:v>336.28849882101724</c:v>
                </c:pt>
                <c:pt idx="605">
                  <c:v>337.24300688138948</c:v>
                </c:pt>
                <c:pt idx="606">
                  <c:v>338.20002074608311</c:v>
                </c:pt>
                <c:pt idx="607">
                  <c:v>339.15944958716204</c:v>
                </c:pt>
                <c:pt idx="608">
                  <c:v>340.12120054796497</c:v>
                </c:pt>
                <c:pt idx="609">
                  <c:v>341.08517880051556</c:v>
                </c:pt>
                <c:pt idx="610">
                  <c:v>342.05128760696363</c:v>
                </c:pt>
                <c:pt idx="611">
                  <c:v>343.01942838498195</c:v>
                </c:pt>
                <c:pt idx="612">
                  <c:v>343.98950077704967</c:v>
                </c:pt>
                <c:pt idx="613">
                  <c:v>344.96140272352528</c:v>
                </c:pt>
                <c:pt idx="614">
                  <c:v>345.93503053939628</c:v>
                </c:pt>
                <c:pt idx="615">
                  <c:v>346.91027899460096</c:v>
                </c:pt>
                <c:pt idx="616">
                  <c:v>347.8870413977607</c:v>
                </c:pt>
                <c:pt idx="617">
                  <c:v>348.86520968319923</c:v>
                </c:pt>
                <c:pt idx="618">
                  <c:v>349.84467450106132</c:v>
                </c:pt>
                <c:pt idx="619">
                  <c:v>350.82532531037094</c:v>
                </c:pt>
                <c:pt idx="620">
                  <c:v>351.80705047483491</c:v>
                </c:pt>
                <c:pt idx="621">
                  <c:v>352.78973736118621</c:v>
                </c:pt>
                <c:pt idx="622">
                  <c:v>353.77327243986002</c:v>
                </c:pt>
                <c:pt idx="623">
                  <c:v>354.75754138778433</c:v>
                </c:pt>
                <c:pt idx="624">
                  <c:v>355.742429193041</c:v>
                </c:pt>
                <c:pt idx="625">
                  <c:v>356.72782026117198</c:v>
                </c:pt>
                <c:pt idx="626">
                  <c:v>357.71359852287253</c:v>
                </c:pt>
                <c:pt idx="627">
                  <c:v>358.69964754282705</c:v>
                </c:pt>
                <c:pt idx="628">
                  <c:v>359.68585062941958</c:v>
                </c:pt>
              </c:numCache>
            </c:numRef>
          </c:yVal>
          <c:smooth val="1"/>
          <c:extLst>
            <c:ext xmlns:c16="http://schemas.microsoft.com/office/drawing/2014/chart" uri="{C3380CC4-5D6E-409C-BE32-E72D297353CC}">
              <c16:uniqueId val="{00000001-17A8-40C4-B5A0-E82870E47358}"/>
            </c:ext>
          </c:extLst>
        </c:ser>
        <c:ser>
          <c:idx val="2"/>
          <c:order val="2"/>
          <c:tx>
            <c:v>e=0.50</c:v>
          </c:tx>
          <c:spPr>
            <a:ln w="19050" cap="rnd">
              <a:solidFill>
                <a:schemeClr val="accent3"/>
              </a:solidFill>
              <a:round/>
            </a:ln>
            <a:effectLst/>
          </c:spPr>
          <c:marker>
            <c:symbol val="none"/>
          </c:marker>
          <c:xVal>
            <c:numRef>
              <c:f>theta_solve_check!$B$31452:$B$32080</c:f>
              <c:numCache>
                <c:formatCode>General</c:formatCode>
                <c:ptCount val="629"/>
                <c:pt idx="0">
                  <c:v>0</c:v>
                </c:pt>
                <c:pt idx="1">
                  <c:v>0.57295779513082323</c:v>
                </c:pt>
                <c:pt idx="2">
                  <c:v>1.1459155902616465</c:v>
                </c:pt>
                <c:pt idx="3">
                  <c:v>1.7188733853924696</c:v>
                </c:pt>
                <c:pt idx="4">
                  <c:v>2.2918311805232929</c:v>
                </c:pt>
                <c:pt idx="5">
                  <c:v>2.8647889756541161</c:v>
                </c:pt>
                <c:pt idx="6">
                  <c:v>3.4377467707849392</c:v>
                </c:pt>
                <c:pt idx="7">
                  <c:v>4.0107045659157636</c:v>
                </c:pt>
                <c:pt idx="8">
                  <c:v>4.5836623610465859</c:v>
                </c:pt>
                <c:pt idx="9">
                  <c:v>5.156620156177409</c:v>
                </c:pt>
                <c:pt idx="10">
                  <c:v>5.7295779513082321</c:v>
                </c:pt>
                <c:pt idx="11">
                  <c:v>6.3025357464390561</c:v>
                </c:pt>
                <c:pt idx="12">
                  <c:v>6.8754935415698784</c:v>
                </c:pt>
                <c:pt idx="13">
                  <c:v>7.4484513367007015</c:v>
                </c:pt>
                <c:pt idx="14">
                  <c:v>8.0214091318315273</c:v>
                </c:pt>
                <c:pt idx="15">
                  <c:v>8.5943669269623477</c:v>
                </c:pt>
                <c:pt idx="16">
                  <c:v>9.1673247220931717</c:v>
                </c:pt>
                <c:pt idx="17">
                  <c:v>9.7402825172239957</c:v>
                </c:pt>
                <c:pt idx="18">
                  <c:v>10.313240312354818</c:v>
                </c:pt>
                <c:pt idx="19">
                  <c:v>10.886198107485642</c:v>
                </c:pt>
                <c:pt idx="20">
                  <c:v>11.459155902616464</c:v>
                </c:pt>
                <c:pt idx="21">
                  <c:v>12.032113697747286</c:v>
                </c:pt>
                <c:pt idx="22">
                  <c:v>12.605071492878112</c:v>
                </c:pt>
                <c:pt idx="23">
                  <c:v>13.178029288008934</c:v>
                </c:pt>
                <c:pt idx="24">
                  <c:v>13.750987083139757</c:v>
                </c:pt>
                <c:pt idx="25">
                  <c:v>14.323944878270581</c:v>
                </c:pt>
                <c:pt idx="26">
                  <c:v>14.896902673401403</c:v>
                </c:pt>
                <c:pt idx="27">
                  <c:v>15.469860468532229</c:v>
                </c:pt>
                <c:pt idx="28">
                  <c:v>16.042818263663055</c:v>
                </c:pt>
                <c:pt idx="29">
                  <c:v>16.615776058793873</c:v>
                </c:pt>
                <c:pt idx="30">
                  <c:v>17.188733853924695</c:v>
                </c:pt>
                <c:pt idx="31">
                  <c:v>17.761691649055521</c:v>
                </c:pt>
                <c:pt idx="32">
                  <c:v>18.334649444186343</c:v>
                </c:pt>
                <c:pt idx="33">
                  <c:v>18.907607239317166</c:v>
                </c:pt>
                <c:pt idx="34">
                  <c:v>19.480565034447991</c:v>
                </c:pt>
                <c:pt idx="35">
                  <c:v>20.053522829578814</c:v>
                </c:pt>
                <c:pt idx="36">
                  <c:v>20.626480624709636</c:v>
                </c:pt>
                <c:pt idx="37">
                  <c:v>21.199438419840458</c:v>
                </c:pt>
                <c:pt idx="38">
                  <c:v>21.772396214971284</c:v>
                </c:pt>
                <c:pt idx="39">
                  <c:v>22.345354010102106</c:v>
                </c:pt>
                <c:pt idx="40">
                  <c:v>22.918311805232928</c:v>
                </c:pt>
                <c:pt idx="41">
                  <c:v>23.491269600363751</c:v>
                </c:pt>
                <c:pt idx="42">
                  <c:v>24.064227395494573</c:v>
                </c:pt>
                <c:pt idx="43">
                  <c:v>24.637185190625402</c:v>
                </c:pt>
                <c:pt idx="44">
                  <c:v>25.210142985756224</c:v>
                </c:pt>
                <c:pt idx="45">
                  <c:v>25.783100780887047</c:v>
                </c:pt>
                <c:pt idx="46">
                  <c:v>26.356058576017869</c:v>
                </c:pt>
                <c:pt idx="47">
                  <c:v>26.929016371148691</c:v>
                </c:pt>
                <c:pt idx="48">
                  <c:v>27.501974166279513</c:v>
                </c:pt>
                <c:pt idx="49">
                  <c:v>28.074931961410339</c:v>
                </c:pt>
                <c:pt idx="50">
                  <c:v>28.647889756541161</c:v>
                </c:pt>
                <c:pt idx="51">
                  <c:v>29.220847551671984</c:v>
                </c:pt>
                <c:pt idx="52">
                  <c:v>29.793805346802806</c:v>
                </c:pt>
                <c:pt idx="53">
                  <c:v>30.366763141933635</c:v>
                </c:pt>
                <c:pt idx="54">
                  <c:v>30.939720937064457</c:v>
                </c:pt>
                <c:pt idx="55">
                  <c:v>31.51267873219528</c:v>
                </c:pt>
                <c:pt idx="56">
                  <c:v>32.085636527326109</c:v>
                </c:pt>
                <c:pt idx="57">
                  <c:v>32.658594322456921</c:v>
                </c:pt>
                <c:pt idx="58">
                  <c:v>33.231552117587746</c:v>
                </c:pt>
                <c:pt idx="59">
                  <c:v>33.804509912718565</c:v>
                </c:pt>
                <c:pt idx="60">
                  <c:v>34.377467707849391</c:v>
                </c:pt>
                <c:pt idx="61">
                  <c:v>34.950425502980217</c:v>
                </c:pt>
                <c:pt idx="62">
                  <c:v>35.523383298111042</c:v>
                </c:pt>
                <c:pt idx="63">
                  <c:v>36.096341093241861</c:v>
                </c:pt>
                <c:pt idx="64">
                  <c:v>36.669298888372687</c:v>
                </c:pt>
                <c:pt idx="65">
                  <c:v>37.242256683503513</c:v>
                </c:pt>
                <c:pt idx="66">
                  <c:v>37.815214478634331</c:v>
                </c:pt>
                <c:pt idx="67">
                  <c:v>38.388172273765157</c:v>
                </c:pt>
                <c:pt idx="68">
                  <c:v>38.961130068895983</c:v>
                </c:pt>
                <c:pt idx="69">
                  <c:v>39.534087864026802</c:v>
                </c:pt>
                <c:pt idx="70">
                  <c:v>40.107045659157627</c:v>
                </c:pt>
                <c:pt idx="71">
                  <c:v>40.680003454288446</c:v>
                </c:pt>
                <c:pt idx="72">
                  <c:v>41.252961249419272</c:v>
                </c:pt>
                <c:pt idx="73">
                  <c:v>41.825919044550098</c:v>
                </c:pt>
                <c:pt idx="74">
                  <c:v>42.398876839680916</c:v>
                </c:pt>
                <c:pt idx="75">
                  <c:v>42.971834634811742</c:v>
                </c:pt>
                <c:pt idx="76">
                  <c:v>43.544792429942568</c:v>
                </c:pt>
                <c:pt idx="77">
                  <c:v>44.117750225073394</c:v>
                </c:pt>
                <c:pt idx="78">
                  <c:v>44.690708020204212</c:v>
                </c:pt>
                <c:pt idx="79">
                  <c:v>45.263665815335038</c:v>
                </c:pt>
                <c:pt idx="80">
                  <c:v>45.836623610465857</c:v>
                </c:pt>
                <c:pt idx="81">
                  <c:v>46.409581405596683</c:v>
                </c:pt>
                <c:pt idx="82">
                  <c:v>46.982539200727501</c:v>
                </c:pt>
                <c:pt idx="83">
                  <c:v>47.555496995858327</c:v>
                </c:pt>
                <c:pt idx="84">
                  <c:v>48.128454790989146</c:v>
                </c:pt>
                <c:pt idx="85">
                  <c:v>48.701412586119972</c:v>
                </c:pt>
                <c:pt idx="86">
                  <c:v>49.274370381250804</c:v>
                </c:pt>
                <c:pt idx="87">
                  <c:v>49.847328176381616</c:v>
                </c:pt>
                <c:pt idx="88">
                  <c:v>50.420285971512449</c:v>
                </c:pt>
                <c:pt idx="89">
                  <c:v>50.993243766643261</c:v>
                </c:pt>
                <c:pt idx="90">
                  <c:v>51.566201561774093</c:v>
                </c:pt>
                <c:pt idx="91">
                  <c:v>52.139159356904919</c:v>
                </c:pt>
                <c:pt idx="92">
                  <c:v>52.712117152035738</c:v>
                </c:pt>
                <c:pt idx="93">
                  <c:v>53.285074947166564</c:v>
                </c:pt>
                <c:pt idx="94">
                  <c:v>53.858032742297382</c:v>
                </c:pt>
                <c:pt idx="95">
                  <c:v>54.430990537428208</c:v>
                </c:pt>
                <c:pt idx="96">
                  <c:v>55.003948332559027</c:v>
                </c:pt>
                <c:pt idx="97">
                  <c:v>55.576906127689853</c:v>
                </c:pt>
                <c:pt idx="98">
                  <c:v>56.149863922820678</c:v>
                </c:pt>
                <c:pt idx="99">
                  <c:v>56.722821717951497</c:v>
                </c:pt>
                <c:pt idx="100">
                  <c:v>57.295779513082323</c:v>
                </c:pt>
                <c:pt idx="101">
                  <c:v>57.868737308213149</c:v>
                </c:pt>
                <c:pt idx="102">
                  <c:v>58.441695103343967</c:v>
                </c:pt>
                <c:pt idx="103">
                  <c:v>59.014652898474793</c:v>
                </c:pt>
                <c:pt idx="104">
                  <c:v>59.587610693605612</c:v>
                </c:pt>
                <c:pt idx="105">
                  <c:v>60.160568488736445</c:v>
                </c:pt>
                <c:pt idx="106">
                  <c:v>60.73352628386727</c:v>
                </c:pt>
                <c:pt idx="107">
                  <c:v>61.306484078998089</c:v>
                </c:pt>
                <c:pt idx="108">
                  <c:v>61.879441874128915</c:v>
                </c:pt>
                <c:pt idx="109">
                  <c:v>62.452399669259741</c:v>
                </c:pt>
                <c:pt idx="110">
                  <c:v>63.025357464390559</c:v>
                </c:pt>
                <c:pt idx="111">
                  <c:v>63.598315259521385</c:v>
                </c:pt>
                <c:pt idx="112">
                  <c:v>64.171273054652218</c:v>
                </c:pt>
                <c:pt idx="113">
                  <c:v>64.744230849783023</c:v>
                </c:pt>
                <c:pt idx="114">
                  <c:v>65.317188644913841</c:v>
                </c:pt>
                <c:pt idx="115">
                  <c:v>65.89014644004466</c:v>
                </c:pt>
                <c:pt idx="116">
                  <c:v>66.463104235175493</c:v>
                </c:pt>
                <c:pt idx="117">
                  <c:v>67.036062030306311</c:v>
                </c:pt>
                <c:pt idx="118">
                  <c:v>67.60901982543713</c:v>
                </c:pt>
                <c:pt idx="119">
                  <c:v>68.181977620567963</c:v>
                </c:pt>
                <c:pt idx="120">
                  <c:v>68.754935415698782</c:v>
                </c:pt>
                <c:pt idx="121">
                  <c:v>69.327893210829615</c:v>
                </c:pt>
                <c:pt idx="122">
                  <c:v>69.900851005960433</c:v>
                </c:pt>
                <c:pt idx="123">
                  <c:v>70.473808801091252</c:v>
                </c:pt>
                <c:pt idx="124">
                  <c:v>71.046766596222085</c:v>
                </c:pt>
                <c:pt idx="125">
                  <c:v>71.619724391352904</c:v>
                </c:pt>
                <c:pt idx="126">
                  <c:v>72.192682186483722</c:v>
                </c:pt>
                <c:pt idx="127">
                  <c:v>72.765639981614555</c:v>
                </c:pt>
                <c:pt idx="128">
                  <c:v>73.338597776745374</c:v>
                </c:pt>
                <c:pt idx="129">
                  <c:v>73.911555571876193</c:v>
                </c:pt>
                <c:pt idx="130">
                  <c:v>74.484513367007025</c:v>
                </c:pt>
                <c:pt idx="131">
                  <c:v>75.057471162137844</c:v>
                </c:pt>
                <c:pt idx="132">
                  <c:v>75.630428957268663</c:v>
                </c:pt>
                <c:pt idx="133">
                  <c:v>76.203386752399496</c:v>
                </c:pt>
                <c:pt idx="134">
                  <c:v>76.776344547530314</c:v>
                </c:pt>
                <c:pt idx="135">
                  <c:v>77.349302342661147</c:v>
                </c:pt>
                <c:pt idx="136">
                  <c:v>77.922260137791966</c:v>
                </c:pt>
                <c:pt idx="137">
                  <c:v>78.495217932922785</c:v>
                </c:pt>
                <c:pt idx="138">
                  <c:v>79.068175728053603</c:v>
                </c:pt>
                <c:pt idx="139">
                  <c:v>79.641133523184422</c:v>
                </c:pt>
                <c:pt idx="140">
                  <c:v>80.214091318315255</c:v>
                </c:pt>
                <c:pt idx="141">
                  <c:v>80.787049113446074</c:v>
                </c:pt>
                <c:pt idx="142">
                  <c:v>81.360006908576892</c:v>
                </c:pt>
                <c:pt idx="143">
                  <c:v>81.932964703707725</c:v>
                </c:pt>
                <c:pt idx="144">
                  <c:v>82.505922498838544</c:v>
                </c:pt>
                <c:pt idx="145">
                  <c:v>83.078880293969362</c:v>
                </c:pt>
                <c:pt idx="146">
                  <c:v>83.651838089100195</c:v>
                </c:pt>
                <c:pt idx="147">
                  <c:v>84.224795884231014</c:v>
                </c:pt>
                <c:pt idx="148">
                  <c:v>84.797753679361833</c:v>
                </c:pt>
                <c:pt idx="149">
                  <c:v>85.370711474492666</c:v>
                </c:pt>
                <c:pt idx="150">
                  <c:v>85.943669269623484</c:v>
                </c:pt>
                <c:pt idx="151">
                  <c:v>86.516627064754303</c:v>
                </c:pt>
                <c:pt idx="152">
                  <c:v>87.089584859885136</c:v>
                </c:pt>
                <c:pt idx="153">
                  <c:v>87.662542655015955</c:v>
                </c:pt>
                <c:pt idx="154">
                  <c:v>88.235500450146787</c:v>
                </c:pt>
                <c:pt idx="155">
                  <c:v>88.808458245277606</c:v>
                </c:pt>
                <c:pt idx="156">
                  <c:v>89.381416040408425</c:v>
                </c:pt>
                <c:pt idx="157">
                  <c:v>89.954373835539258</c:v>
                </c:pt>
                <c:pt idx="158">
                  <c:v>90.527331630670076</c:v>
                </c:pt>
                <c:pt idx="159">
                  <c:v>91.100289425800895</c:v>
                </c:pt>
                <c:pt idx="160">
                  <c:v>91.673247220931714</c:v>
                </c:pt>
                <c:pt idx="161">
                  <c:v>92.246205016062547</c:v>
                </c:pt>
                <c:pt idx="162">
                  <c:v>92.819162811193365</c:v>
                </c:pt>
                <c:pt idx="163">
                  <c:v>93.392120606324184</c:v>
                </c:pt>
                <c:pt idx="164">
                  <c:v>93.965078401455003</c:v>
                </c:pt>
                <c:pt idx="165">
                  <c:v>94.538036196585821</c:v>
                </c:pt>
                <c:pt idx="166">
                  <c:v>95.110993991716654</c:v>
                </c:pt>
                <c:pt idx="167">
                  <c:v>95.683951786847473</c:v>
                </c:pt>
                <c:pt idx="168">
                  <c:v>96.256909581978292</c:v>
                </c:pt>
                <c:pt idx="169">
                  <c:v>96.829867377109125</c:v>
                </c:pt>
                <c:pt idx="170">
                  <c:v>97.402825172239943</c:v>
                </c:pt>
                <c:pt idx="171">
                  <c:v>97.975782967370762</c:v>
                </c:pt>
                <c:pt idx="172">
                  <c:v>98.548740762501609</c:v>
                </c:pt>
                <c:pt idx="173">
                  <c:v>99.121698557632413</c:v>
                </c:pt>
                <c:pt idx="174">
                  <c:v>99.694656352763232</c:v>
                </c:pt>
                <c:pt idx="175">
                  <c:v>100.26761414789408</c:v>
                </c:pt>
                <c:pt idx="176">
                  <c:v>100.8405719430249</c:v>
                </c:pt>
                <c:pt idx="177">
                  <c:v>101.41352973815572</c:v>
                </c:pt>
                <c:pt idx="178">
                  <c:v>101.98648753328652</c:v>
                </c:pt>
                <c:pt idx="179">
                  <c:v>102.55944532841737</c:v>
                </c:pt>
                <c:pt idx="180">
                  <c:v>103.13240312354819</c:v>
                </c:pt>
                <c:pt idx="181">
                  <c:v>103.70536091867901</c:v>
                </c:pt>
                <c:pt idx="182">
                  <c:v>104.27831871380984</c:v>
                </c:pt>
                <c:pt idx="183">
                  <c:v>104.85127650894066</c:v>
                </c:pt>
                <c:pt idx="184">
                  <c:v>105.42423430407148</c:v>
                </c:pt>
                <c:pt idx="185">
                  <c:v>105.99719209920231</c:v>
                </c:pt>
                <c:pt idx="186">
                  <c:v>106.57014989433313</c:v>
                </c:pt>
                <c:pt idx="187">
                  <c:v>107.14310768946395</c:v>
                </c:pt>
                <c:pt idx="188">
                  <c:v>107.71606548459476</c:v>
                </c:pt>
                <c:pt idx="189">
                  <c:v>108.28902327972558</c:v>
                </c:pt>
                <c:pt idx="190">
                  <c:v>108.86198107485642</c:v>
                </c:pt>
                <c:pt idx="191">
                  <c:v>109.43493886998723</c:v>
                </c:pt>
                <c:pt idx="192">
                  <c:v>110.00789666511805</c:v>
                </c:pt>
                <c:pt idx="193">
                  <c:v>110.58085446024889</c:v>
                </c:pt>
                <c:pt idx="194">
                  <c:v>111.15381225537971</c:v>
                </c:pt>
                <c:pt idx="195">
                  <c:v>111.72677005051052</c:v>
                </c:pt>
                <c:pt idx="196">
                  <c:v>112.29972784564136</c:v>
                </c:pt>
                <c:pt idx="197">
                  <c:v>112.87268564077218</c:v>
                </c:pt>
                <c:pt idx="198">
                  <c:v>113.44564343590299</c:v>
                </c:pt>
                <c:pt idx="199">
                  <c:v>114.01860123103383</c:v>
                </c:pt>
                <c:pt idx="200">
                  <c:v>114.59155902616465</c:v>
                </c:pt>
                <c:pt idx="201">
                  <c:v>115.16451682129546</c:v>
                </c:pt>
                <c:pt idx="202">
                  <c:v>115.7374746164263</c:v>
                </c:pt>
                <c:pt idx="203">
                  <c:v>116.3104324115571</c:v>
                </c:pt>
                <c:pt idx="204">
                  <c:v>116.88339020668793</c:v>
                </c:pt>
                <c:pt idx="205">
                  <c:v>117.45634800181875</c:v>
                </c:pt>
                <c:pt idx="206">
                  <c:v>118.02930579694959</c:v>
                </c:pt>
                <c:pt idx="207">
                  <c:v>118.60226359208039</c:v>
                </c:pt>
                <c:pt idx="208">
                  <c:v>119.17522138721122</c:v>
                </c:pt>
                <c:pt idx="209">
                  <c:v>119.74817918234204</c:v>
                </c:pt>
                <c:pt idx="210">
                  <c:v>120.32113697747289</c:v>
                </c:pt>
                <c:pt idx="211">
                  <c:v>120.89409477260369</c:v>
                </c:pt>
                <c:pt idx="212">
                  <c:v>121.46705256773454</c:v>
                </c:pt>
                <c:pt idx="213">
                  <c:v>122.04001036286533</c:v>
                </c:pt>
                <c:pt idx="214">
                  <c:v>122.61296815799618</c:v>
                </c:pt>
                <c:pt idx="215">
                  <c:v>123.18592595312698</c:v>
                </c:pt>
                <c:pt idx="216">
                  <c:v>123.75888374825783</c:v>
                </c:pt>
                <c:pt idx="217">
                  <c:v>124.33184154338865</c:v>
                </c:pt>
                <c:pt idx="218">
                  <c:v>124.90479933851948</c:v>
                </c:pt>
                <c:pt idx="219">
                  <c:v>125.47775713365027</c:v>
                </c:pt>
                <c:pt idx="220">
                  <c:v>126.05071492878112</c:v>
                </c:pt>
                <c:pt idx="221">
                  <c:v>126.62367272391194</c:v>
                </c:pt>
                <c:pt idx="222">
                  <c:v>127.19663051904277</c:v>
                </c:pt>
                <c:pt idx="223">
                  <c:v>127.76958831417359</c:v>
                </c:pt>
                <c:pt idx="224">
                  <c:v>128.34254610930444</c:v>
                </c:pt>
                <c:pt idx="225">
                  <c:v>128.91550390443521</c:v>
                </c:pt>
                <c:pt idx="226">
                  <c:v>129.48846169956605</c:v>
                </c:pt>
                <c:pt idx="227">
                  <c:v>130.06141949469688</c:v>
                </c:pt>
                <c:pt idx="228">
                  <c:v>130.63437728982768</c:v>
                </c:pt>
                <c:pt idx="229">
                  <c:v>131.20733508495854</c:v>
                </c:pt>
                <c:pt idx="230">
                  <c:v>131.78029288008932</c:v>
                </c:pt>
                <c:pt idx="231">
                  <c:v>132.35325067522015</c:v>
                </c:pt>
                <c:pt idx="232">
                  <c:v>132.92620847035099</c:v>
                </c:pt>
                <c:pt idx="233">
                  <c:v>133.49916626548182</c:v>
                </c:pt>
                <c:pt idx="234">
                  <c:v>134.07212406061262</c:v>
                </c:pt>
                <c:pt idx="235">
                  <c:v>134.64508185574346</c:v>
                </c:pt>
                <c:pt idx="236">
                  <c:v>135.21803965087426</c:v>
                </c:pt>
                <c:pt idx="237">
                  <c:v>135.79099744600512</c:v>
                </c:pt>
                <c:pt idx="238">
                  <c:v>136.36395524113593</c:v>
                </c:pt>
                <c:pt idx="239">
                  <c:v>136.93691303626676</c:v>
                </c:pt>
                <c:pt idx="240">
                  <c:v>137.50987083139756</c:v>
                </c:pt>
                <c:pt idx="241">
                  <c:v>138.0828286265284</c:v>
                </c:pt>
                <c:pt idx="242">
                  <c:v>138.65578642165923</c:v>
                </c:pt>
                <c:pt idx="243">
                  <c:v>139.22874421679006</c:v>
                </c:pt>
                <c:pt idx="244">
                  <c:v>139.80170201192087</c:v>
                </c:pt>
                <c:pt idx="245">
                  <c:v>140.3746598070517</c:v>
                </c:pt>
                <c:pt idx="246">
                  <c:v>140.9476176021825</c:v>
                </c:pt>
                <c:pt idx="247">
                  <c:v>141.52057539731334</c:v>
                </c:pt>
                <c:pt idx="248">
                  <c:v>142.09353319244417</c:v>
                </c:pt>
                <c:pt idx="249">
                  <c:v>142.666490987575</c:v>
                </c:pt>
                <c:pt idx="250">
                  <c:v>143.23944878270581</c:v>
                </c:pt>
                <c:pt idx="251">
                  <c:v>143.81240657783661</c:v>
                </c:pt>
                <c:pt idx="252">
                  <c:v>144.38536437296744</c:v>
                </c:pt>
                <c:pt idx="253">
                  <c:v>144.95832216809828</c:v>
                </c:pt>
                <c:pt idx="254">
                  <c:v>145.53127996322911</c:v>
                </c:pt>
                <c:pt idx="255">
                  <c:v>146.10423775835991</c:v>
                </c:pt>
                <c:pt idx="256">
                  <c:v>146.67719555349075</c:v>
                </c:pt>
                <c:pt idx="257">
                  <c:v>147.25015334862155</c:v>
                </c:pt>
                <c:pt idx="258">
                  <c:v>147.82311114375239</c:v>
                </c:pt>
                <c:pt idx="259">
                  <c:v>148.39606893888322</c:v>
                </c:pt>
                <c:pt idx="260">
                  <c:v>148.96902673401405</c:v>
                </c:pt>
                <c:pt idx="261">
                  <c:v>149.54198452914486</c:v>
                </c:pt>
                <c:pt idx="262">
                  <c:v>150.11494232427569</c:v>
                </c:pt>
                <c:pt idx="263">
                  <c:v>150.68790011940649</c:v>
                </c:pt>
                <c:pt idx="264">
                  <c:v>151.26085791453733</c:v>
                </c:pt>
                <c:pt idx="265">
                  <c:v>151.83381570966816</c:v>
                </c:pt>
                <c:pt idx="266">
                  <c:v>152.40677350479899</c:v>
                </c:pt>
                <c:pt idx="267">
                  <c:v>152.9797312999298</c:v>
                </c:pt>
                <c:pt idx="268">
                  <c:v>153.55268909506063</c:v>
                </c:pt>
                <c:pt idx="269">
                  <c:v>154.12564689019143</c:v>
                </c:pt>
                <c:pt idx="270">
                  <c:v>154.69860468532229</c:v>
                </c:pt>
                <c:pt idx="271">
                  <c:v>155.2715624804531</c:v>
                </c:pt>
                <c:pt idx="272">
                  <c:v>155.84452027558393</c:v>
                </c:pt>
                <c:pt idx="273">
                  <c:v>156.41747807071474</c:v>
                </c:pt>
                <c:pt idx="274">
                  <c:v>156.99043586584557</c:v>
                </c:pt>
                <c:pt idx="275">
                  <c:v>157.5633936609764</c:v>
                </c:pt>
                <c:pt idx="276">
                  <c:v>158.13635145610721</c:v>
                </c:pt>
                <c:pt idx="277">
                  <c:v>158.70930925123804</c:v>
                </c:pt>
                <c:pt idx="278">
                  <c:v>159.28226704636884</c:v>
                </c:pt>
                <c:pt idx="279">
                  <c:v>159.85522484149968</c:v>
                </c:pt>
                <c:pt idx="280">
                  <c:v>160.42818263663051</c:v>
                </c:pt>
                <c:pt idx="281">
                  <c:v>161.00114043176134</c:v>
                </c:pt>
                <c:pt idx="282">
                  <c:v>161.57409822689215</c:v>
                </c:pt>
                <c:pt idx="283">
                  <c:v>162.14705602202298</c:v>
                </c:pt>
                <c:pt idx="284">
                  <c:v>162.72001381715378</c:v>
                </c:pt>
                <c:pt idx="285">
                  <c:v>163.29297161228462</c:v>
                </c:pt>
                <c:pt idx="286">
                  <c:v>163.86592940741545</c:v>
                </c:pt>
                <c:pt idx="287">
                  <c:v>164.43888720254628</c:v>
                </c:pt>
                <c:pt idx="288">
                  <c:v>165.01184499767709</c:v>
                </c:pt>
                <c:pt idx="289">
                  <c:v>165.58480279280792</c:v>
                </c:pt>
                <c:pt idx="290">
                  <c:v>166.15776058793872</c:v>
                </c:pt>
                <c:pt idx="291">
                  <c:v>166.73071838306956</c:v>
                </c:pt>
                <c:pt idx="292">
                  <c:v>167.30367617820039</c:v>
                </c:pt>
                <c:pt idx="293">
                  <c:v>167.87663397333122</c:v>
                </c:pt>
                <c:pt idx="294">
                  <c:v>168.44959176846203</c:v>
                </c:pt>
                <c:pt idx="295">
                  <c:v>169.02254956359286</c:v>
                </c:pt>
                <c:pt idx="296">
                  <c:v>169.59550735872367</c:v>
                </c:pt>
                <c:pt idx="297">
                  <c:v>170.1684651538545</c:v>
                </c:pt>
                <c:pt idx="298">
                  <c:v>170.74142294898533</c:v>
                </c:pt>
                <c:pt idx="299">
                  <c:v>171.31438074411616</c:v>
                </c:pt>
                <c:pt idx="300">
                  <c:v>171.88733853924697</c:v>
                </c:pt>
                <c:pt idx="301">
                  <c:v>172.46029633437777</c:v>
                </c:pt>
                <c:pt idx="302">
                  <c:v>173.03325412950861</c:v>
                </c:pt>
                <c:pt idx="303">
                  <c:v>173.60621192463944</c:v>
                </c:pt>
                <c:pt idx="304">
                  <c:v>174.17916971977027</c:v>
                </c:pt>
                <c:pt idx="305">
                  <c:v>174.75212751490108</c:v>
                </c:pt>
                <c:pt idx="306">
                  <c:v>175.32508531003191</c:v>
                </c:pt>
                <c:pt idx="307">
                  <c:v>175.89804310516271</c:v>
                </c:pt>
                <c:pt idx="308">
                  <c:v>176.47100090029357</c:v>
                </c:pt>
                <c:pt idx="309">
                  <c:v>177.04395869542438</c:v>
                </c:pt>
                <c:pt idx="310">
                  <c:v>177.61691649055521</c:v>
                </c:pt>
                <c:pt idx="311">
                  <c:v>178.18987428568602</c:v>
                </c:pt>
                <c:pt idx="312">
                  <c:v>178.76283208081685</c:v>
                </c:pt>
                <c:pt idx="313">
                  <c:v>179.33578987594768</c:v>
                </c:pt>
                <c:pt idx="314">
                  <c:v>179.90874767107852</c:v>
                </c:pt>
                <c:pt idx="315">
                  <c:v>180.48170546620932</c:v>
                </c:pt>
                <c:pt idx="316">
                  <c:v>181.05466326134015</c:v>
                </c:pt>
                <c:pt idx="317">
                  <c:v>181.62762105647096</c:v>
                </c:pt>
                <c:pt idx="318">
                  <c:v>182.20057885160179</c:v>
                </c:pt>
                <c:pt idx="319">
                  <c:v>182.77353664673259</c:v>
                </c:pt>
                <c:pt idx="320">
                  <c:v>183.34649444186343</c:v>
                </c:pt>
                <c:pt idx="321">
                  <c:v>183.91945223699426</c:v>
                </c:pt>
                <c:pt idx="322">
                  <c:v>184.49241003212509</c:v>
                </c:pt>
                <c:pt idx="323">
                  <c:v>185.0653678272559</c:v>
                </c:pt>
                <c:pt idx="324">
                  <c:v>185.63832562238673</c:v>
                </c:pt>
                <c:pt idx="325">
                  <c:v>186.21128341751754</c:v>
                </c:pt>
                <c:pt idx="326">
                  <c:v>186.78424121264837</c:v>
                </c:pt>
                <c:pt idx="327">
                  <c:v>187.3571990077792</c:v>
                </c:pt>
                <c:pt idx="328">
                  <c:v>187.93015680291001</c:v>
                </c:pt>
                <c:pt idx="329">
                  <c:v>188.50311459804084</c:v>
                </c:pt>
                <c:pt idx="330">
                  <c:v>189.07607239317164</c:v>
                </c:pt>
                <c:pt idx="331">
                  <c:v>189.64903018830248</c:v>
                </c:pt>
                <c:pt idx="332">
                  <c:v>190.22198798343331</c:v>
                </c:pt>
                <c:pt idx="333">
                  <c:v>190.79494577856417</c:v>
                </c:pt>
                <c:pt idx="334">
                  <c:v>191.36790357369495</c:v>
                </c:pt>
                <c:pt idx="335">
                  <c:v>191.94086136882578</c:v>
                </c:pt>
                <c:pt idx="336">
                  <c:v>192.51381916395658</c:v>
                </c:pt>
                <c:pt idx="337">
                  <c:v>193.08677695908742</c:v>
                </c:pt>
                <c:pt idx="338">
                  <c:v>193.65973475421825</c:v>
                </c:pt>
                <c:pt idx="339">
                  <c:v>194.23269254934911</c:v>
                </c:pt>
                <c:pt idx="340">
                  <c:v>194.80565034447989</c:v>
                </c:pt>
                <c:pt idx="341">
                  <c:v>195.37860813961075</c:v>
                </c:pt>
                <c:pt idx="342">
                  <c:v>195.95156593474152</c:v>
                </c:pt>
                <c:pt idx="343">
                  <c:v>196.52452372987236</c:v>
                </c:pt>
                <c:pt idx="344">
                  <c:v>197.09748152500322</c:v>
                </c:pt>
                <c:pt idx="345">
                  <c:v>197.67043932013405</c:v>
                </c:pt>
                <c:pt idx="346">
                  <c:v>198.24339711526483</c:v>
                </c:pt>
                <c:pt idx="347">
                  <c:v>198.81635491039569</c:v>
                </c:pt>
                <c:pt idx="348">
                  <c:v>199.38931270552646</c:v>
                </c:pt>
                <c:pt idx="349">
                  <c:v>199.96227050065733</c:v>
                </c:pt>
                <c:pt idx="350">
                  <c:v>200.53522829578816</c:v>
                </c:pt>
                <c:pt idx="351">
                  <c:v>201.10818609091893</c:v>
                </c:pt>
                <c:pt idx="352">
                  <c:v>201.6811438860498</c:v>
                </c:pt>
                <c:pt idx="353">
                  <c:v>202.25410168118057</c:v>
                </c:pt>
                <c:pt idx="354">
                  <c:v>202.82705947631143</c:v>
                </c:pt>
                <c:pt idx="355">
                  <c:v>203.40001727144221</c:v>
                </c:pt>
                <c:pt idx="356">
                  <c:v>203.97297506657304</c:v>
                </c:pt>
                <c:pt idx="357">
                  <c:v>204.5459328617039</c:v>
                </c:pt>
                <c:pt idx="358">
                  <c:v>205.11889065683474</c:v>
                </c:pt>
                <c:pt idx="359">
                  <c:v>205.69184845196554</c:v>
                </c:pt>
                <c:pt idx="360">
                  <c:v>206.26480624709637</c:v>
                </c:pt>
                <c:pt idx="361">
                  <c:v>206.83776404222715</c:v>
                </c:pt>
                <c:pt idx="362">
                  <c:v>207.41072183735801</c:v>
                </c:pt>
                <c:pt idx="363">
                  <c:v>207.98367963248884</c:v>
                </c:pt>
                <c:pt idx="364">
                  <c:v>208.55663742761968</c:v>
                </c:pt>
                <c:pt idx="365">
                  <c:v>209.12959522275048</c:v>
                </c:pt>
                <c:pt idx="366">
                  <c:v>209.70255301788131</c:v>
                </c:pt>
                <c:pt idx="367">
                  <c:v>210.27551081301212</c:v>
                </c:pt>
                <c:pt idx="368">
                  <c:v>210.84846860814295</c:v>
                </c:pt>
                <c:pt idx="369">
                  <c:v>211.42142640327378</c:v>
                </c:pt>
                <c:pt idx="370">
                  <c:v>211.99438419840462</c:v>
                </c:pt>
                <c:pt idx="371">
                  <c:v>212.56734199353542</c:v>
                </c:pt>
                <c:pt idx="372">
                  <c:v>213.14029978866625</c:v>
                </c:pt>
                <c:pt idx="373">
                  <c:v>213.71325758379706</c:v>
                </c:pt>
                <c:pt idx="374">
                  <c:v>214.28621537892789</c:v>
                </c:pt>
                <c:pt idx="375">
                  <c:v>214.85917317405872</c:v>
                </c:pt>
                <c:pt idx="376">
                  <c:v>215.43213096918953</c:v>
                </c:pt>
                <c:pt idx="377">
                  <c:v>216.00508876432036</c:v>
                </c:pt>
                <c:pt idx="378">
                  <c:v>216.57804655945117</c:v>
                </c:pt>
                <c:pt idx="379">
                  <c:v>217.151004354582</c:v>
                </c:pt>
                <c:pt idx="380">
                  <c:v>217.72396214971283</c:v>
                </c:pt>
                <c:pt idx="381">
                  <c:v>218.29691994484367</c:v>
                </c:pt>
                <c:pt idx="382">
                  <c:v>218.86987773997447</c:v>
                </c:pt>
                <c:pt idx="383">
                  <c:v>219.4428355351053</c:v>
                </c:pt>
                <c:pt idx="384">
                  <c:v>220.01579333023611</c:v>
                </c:pt>
                <c:pt idx="385">
                  <c:v>220.58875112536694</c:v>
                </c:pt>
                <c:pt idx="386">
                  <c:v>221.16170892049777</c:v>
                </c:pt>
                <c:pt idx="387">
                  <c:v>221.73466671562861</c:v>
                </c:pt>
                <c:pt idx="388">
                  <c:v>222.30762451075941</c:v>
                </c:pt>
                <c:pt idx="389">
                  <c:v>222.88058230589024</c:v>
                </c:pt>
                <c:pt idx="390">
                  <c:v>223.45354010102105</c:v>
                </c:pt>
                <c:pt idx="391">
                  <c:v>224.02649789615188</c:v>
                </c:pt>
                <c:pt idx="392">
                  <c:v>224.59945569128271</c:v>
                </c:pt>
                <c:pt idx="393">
                  <c:v>225.17241348641355</c:v>
                </c:pt>
                <c:pt idx="394">
                  <c:v>225.74537128154435</c:v>
                </c:pt>
                <c:pt idx="395">
                  <c:v>226.31832907667518</c:v>
                </c:pt>
                <c:pt idx="396">
                  <c:v>226.89128687180599</c:v>
                </c:pt>
                <c:pt idx="397">
                  <c:v>227.46424466693682</c:v>
                </c:pt>
                <c:pt idx="398">
                  <c:v>228.03720246206765</c:v>
                </c:pt>
                <c:pt idx="399">
                  <c:v>228.61016025719849</c:v>
                </c:pt>
                <c:pt idx="400">
                  <c:v>229.18311805232929</c:v>
                </c:pt>
                <c:pt idx="401">
                  <c:v>229.7560758474601</c:v>
                </c:pt>
                <c:pt idx="402">
                  <c:v>230.32903364259093</c:v>
                </c:pt>
                <c:pt idx="403">
                  <c:v>230.90199143772176</c:v>
                </c:pt>
                <c:pt idx="404">
                  <c:v>231.47494923285259</c:v>
                </c:pt>
                <c:pt idx="405">
                  <c:v>232.0479070279834</c:v>
                </c:pt>
                <c:pt idx="406">
                  <c:v>232.6208648231142</c:v>
                </c:pt>
                <c:pt idx="407">
                  <c:v>233.19382261824506</c:v>
                </c:pt>
                <c:pt idx="408">
                  <c:v>233.76678041337587</c:v>
                </c:pt>
                <c:pt idx="409">
                  <c:v>234.33973820850667</c:v>
                </c:pt>
                <c:pt idx="410">
                  <c:v>234.91269600363751</c:v>
                </c:pt>
                <c:pt idx="411">
                  <c:v>235.48565379876834</c:v>
                </c:pt>
                <c:pt idx="412">
                  <c:v>236.05861159389917</c:v>
                </c:pt>
                <c:pt idx="413">
                  <c:v>236.63156938902998</c:v>
                </c:pt>
                <c:pt idx="414">
                  <c:v>237.20452718416078</c:v>
                </c:pt>
                <c:pt idx="415">
                  <c:v>237.77748497929167</c:v>
                </c:pt>
                <c:pt idx="416">
                  <c:v>238.35044277442245</c:v>
                </c:pt>
                <c:pt idx="417">
                  <c:v>238.92340056955328</c:v>
                </c:pt>
                <c:pt idx="418">
                  <c:v>239.49635836468408</c:v>
                </c:pt>
                <c:pt idx="419">
                  <c:v>240.06931615981497</c:v>
                </c:pt>
                <c:pt idx="420">
                  <c:v>240.64227395494578</c:v>
                </c:pt>
                <c:pt idx="421">
                  <c:v>241.21523175007655</c:v>
                </c:pt>
                <c:pt idx="422">
                  <c:v>241.78818954520739</c:v>
                </c:pt>
                <c:pt idx="423">
                  <c:v>242.36114734033825</c:v>
                </c:pt>
                <c:pt idx="424">
                  <c:v>242.93410513546908</c:v>
                </c:pt>
                <c:pt idx="425">
                  <c:v>243.50706293059986</c:v>
                </c:pt>
                <c:pt idx="426">
                  <c:v>244.08002072573066</c:v>
                </c:pt>
                <c:pt idx="427">
                  <c:v>244.6529785208615</c:v>
                </c:pt>
                <c:pt idx="428">
                  <c:v>245.22593631599236</c:v>
                </c:pt>
                <c:pt idx="429">
                  <c:v>245.79889411112319</c:v>
                </c:pt>
                <c:pt idx="430">
                  <c:v>246.37185190625397</c:v>
                </c:pt>
                <c:pt idx="431">
                  <c:v>246.94480970138477</c:v>
                </c:pt>
                <c:pt idx="432">
                  <c:v>247.51776749651566</c:v>
                </c:pt>
                <c:pt idx="433">
                  <c:v>248.09072529164644</c:v>
                </c:pt>
                <c:pt idx="434">
                  <c:v>248.6636830867773</c:v>
                </c:pt>
                <c:pt idx="435">
                  <c:v>249.23664088190807</c:v>
                </c:pt>
                <c:pt idx="436">
                  <c:v>249.80959867703896</c:v>
                </c:pt>
                <c:pt idx="437">
                  <c:v>250.38255647216977</c:v>
                </c:pt>
                <c:pt idx="438">
                  <c:v>250.95551426730054</c:v>
                </c:pt>
                <c:pt idx="439">
                  <c:v>251.5284720624314</c:v>
                </c:pt>
                <c:pt idx="440">
                  <c:v>252.10142985756224</c:v>
                </c:pt>
                <c:pt idx="441">
                  <c:v>252.67438765269307</c:v>
                </c:pt>
                <c:pt idx="442">
                  <c:v>253.24734544782388</c:v>
                </c:pt>
                <c:pt idx="443">
                  <c:v>253.82030324295465</c:v>
                </c:pt>
                <c:pt idx="444">
                  <c:v>254.39326103808554</c:v>
                </c:pt>
                <c:pt idx="445">
                  <c:v>254.96621883321635</c:v>
                </c:pt>
                <c:pt idx="446">
                  <c:v>255.53917662834718</c:v>
                </c:pt>
                <c:pt idx="447">
                  <c:v>256.11213442347798</c:v>
                </c:pt>
                <c:pt idx="448">
                  <c:v>256.68509221860887</c:v>
                </c:pt>
                <c:pt idx="449">
                  <c:v>257.25805001373965</c:v>
                </c:pt>
                <c:pt idx="450">
                  <c:v>257.83100780887042</c:v>
                </c:pt>
                <c:pt idx="451">
                  <c:v>258.40396560400126</c:v>
                </c:pt>
                <c:pt idx="452">
                  <c:v>258.97692339913209</c:v>
                </c:pt>
                <c:pt idx="453">
                  <c:v>259.54988119426298</c:v>
                </c:pt>
                <c:pt idx="454">
                  <c:v>260.12283898939376</c:v>
                </c:pt>
                <c:pt idx="455">
                  <c:v>260.69579678452453</c:v>
                </c:pt>
                <c:pt idx="456">
                  <c:v>261.26875457965536</c:v>
                </c:pt>
                <c:pt idx="457">
                  <c:v>261.8417123747862</c:v>
                </c:pt>
                <c:pt idx="458">
                  <c:v>262.41467016991709</c:v>
                </c:pt>
                <c:pt idx="459">
                  <c:v>262.98762796504786</c:v>
                </c:pt>
                <c:pt idx="460">
                  <c:v>263.56058576017864</c:v>
                </c:pt>
                <c:pt idx="461">
                  <c:v>264.13354355530953</c:v>
                </c:pt>
                <c:pt idx="462">
                  <c:v>264.70650135044031</c:v>
                </c:pt>
                <c:pt idx="463">
                  <c:v>265.27945914557114</c:v>
                </c:pt>
                <c:pt idx="464">
                  <c:v>265.85241694070197</c:v>
                </c:pt>
                <c:pt idx="465">
                  <c:v>266.4253747358328</c:v>
                </c:pt>
                <c:pt idx="466">
                  <c:v>266.99833253096364</c:v>
                </c:pt>
                <c:pt idx="467">
                  <c:v>267.57129032609441</c:v>
                </c:pt>
                <c:pt idx="468">
                  <c:v>268.14424812122525</c:v>
                </c:pt>
                <c:pt idx="469">
                  <c:v>268.71720591635614</c:v>
                </c:pt>
                <c:pt idx="470">
                  <c:v>269.29016371148691</c:v>
                </c:pt>
                <c:pt idx="471">
                  <c:v>269.86312150661774</c:v>
                </c:pt>
                <c:pt idx="472">
                  <c:v>270.43607930174852</c:v>
                </c:pt>
                <c:pt idx="473">
                  <c:v>271.00903709687941</c:v>
                </c:pt>
                <c:pt idx="474">
                  <c:v>271.58199489201024</c:v>
                </c:pt>
                <c:pt idx="475">
                  <c:v>272.15495268714102</c:v>
                </c:pt>
                <c:pt idx="476">
                  <c:v>272.72791048227185</c:v>
                </c:pt>
                <c:pt idx="477">
                  <c:v>273.30086827740263</c:v>
                </c:pt>
                <c:pt idx="478">
                  <c:v>273.87382607253352</c:v>
                </c:pt>
                <c:pt idx="479">
                  <c:v>274.44678386766435</c:v>
                </c:pt>
                <c:pt idx="480">
                  <c:v>275.01974166279513</c:v>
                </c:pt>
                <c:pt idx="481">
                  <c:v>275.59269945792596</c:v>
                </c:pt>
                <c:pt idx="482">
                  <c:v>276.16565725305679</c:v>
                </c:pt>
                <c:pt idx="483">
                  <c:v>276.73861504818763</c:v>
                </c:pt>
                <c:pt idx="484">
                  <c:v>277.31157284331846</c:v>
                </c:pt>
                <c:pt idx="485">
                  <c:v>277.88453063844923</c:v>
                </c:pt>
                <c:pt idx="486">
                  <c:v>278.45748843358012</c:v>
                </c:pt>
                <c:pt idx="487">
                  <c:v>279.0304462287109</c:v>
                </c:pt>
                <c:pt idx="488">
                  <c:v>279.60340402384173</c:v>
                </c:pt>
                <c:pt idx="489">
                  <c:v>280.17636181897257</c:v>
                </c:pt>
                <c:pt idx="490">
                  <c:v>280.7493196141034</c:v>
                </c:pt>
                <c:pt idx="491">
                  <c:v>281.32227740923423</c:v>
                </c:pt>
                <c:pt idx="492">
                  <c:v>281.89523520436501</c:v>
                </c:pt>
                <c:pt idx="493">
                  <c:v>282.46819299949584</c:v>
                </c:pt>
                <c:pt idx="494">
                  <c:v>283.04115079462667</c:v>
                </c:pt>
                <c:pt idx="495">
                  <c:v>283.61410858975751</c:v>
                </c:pt>
                <c:pt idx="496">
                  <c:v>284.18706638488834</c:v>
                </c:pt>
                <c:pt idx="497">
                  <c:v>284.76002418001912</c:v>
                </c:pt>
                <c:pt idx="498">
                  <c:v>285.33298197515001</c:v>
                </c:pt>
                <c:pt idx="499">
                  <c:v>285.90593977028078</c:v>
                </c:pt>
                <c:pt idx="500">
                  <c:v>286.47889756541161</c:v>
                </c:pt>
                <c:pt idx="501">
                  <c:v>287.05185536054245</c:v>
                </c:pt>
                <c:pt idx="502">
                  <c:v>287.62481315567322</c:v>
                </c:pt>
                <c:pt idx="503">
                  <c:v>288.19777095080411</c:v>
                </c:pt>
                <c:pt idx="504">
                  <c:v>288.77072874593489</c:v>
                </c:pt>
                <c:pt idx="505">
                  <c:v>289.34368654106572</c:v>
                </c:pt>
                <c:pt idx="506">
                  <c:v>289.91664433619655</c:v>
                </c:pt>
                <c:pt idx="507">
                  <c:v>290.48960213132739</c:v>
                </c:pt>
                <c:pt idx="508">
                  <c:v>291.06255992645822</c:v>
                </c:pt>
                <c:pt idx="509">
                  <c:v>291.635517721589</c:v>
                </c:pt>
                <c:pt idx="510">
                  <c:v>292.20847551671983</c:v>
                </c:pt>
                <c:pt idx="511">
                  <c:v>292.78143331185066</c:v>
                </c:pt>
                <c:pt idx="512">
                  <c:v>293.3543911069815</c:v>
                </c:pt>
                <c:pt idx="513">
                  <c:v>293.92734890211233</c:v>
                </c:pt>
                <c:pt idx="514">
                  <c:v>294.5003066972431</c:v>
                </c:pt>
                <c:pt idx="515">
                  <c:v>295.07326449237399</c:v>
                </c:pt>
                <c:pt idx="516">
                  <c:v>295.64622228750477</c:v>
                </c:pt>
                <c:pt idx="517">
                  <c:v>296.2191800826356</c:v>
                </c:pt>
                <c:pt idx="518">
                  <c:v>296.79213787776644</c:v>
                </c:pt>
                <c:pt idx="519">
                  <c:v>297.36509567289727</c:v>
                </c:pt>
                <c:pt idx="520">
                  <c:v>297.9380534680281</c:v>
                </c:pt>
                <c:pt idx="521">
                  <c:v>298.51101126315888</c:v>
                </c:pt>
                <c:pt idx="522">
                  <c:v>299.08396905828971</c:v>
                </c:pt>
                <c:pt idx="523">
                  <c:v>299.65692685342054</c:v>
                </c:pt>
                <c:pt idx="524">
                  <c:v>300.22988464855138</c:v>
                </c:pt>
                <c:pt idx="525">
                  <c:v>300.80284244368221</c:v>
                </c:pt>
                <c:pt idx="526">
                  <c:v>301.37580023881299</c:v>
                </c:pt>
                <c:pt idx="527">
                  <c:v>301.94875803394382</c:v>
                </c:pt>
                <c:pt idx="528">
                  <c:v>302.52171582907465</c:v>
                </c:pt>
                <c:pt idx="529">
                  <c:v>303.09467362420548</c:v>
                </c:pt>
                <c:pt idx="530">
                  <c:v>303.66763141933632</c:v>
                </c:pt>
                <c:pt idx="531">
                  <c:v>304.24058921446709</c:v>
                </c:pt>
                <c:pt idx="532">
                  <c:v>304.81354700959798</c:v>
                </c:pt>
                <c:pt idx="533">
                  <c:v>305.38650480472876</c:v>
                </c:pt>
                <c:pt idx="534">
                  <c:v>305.95946259985959</c:v>
                </c:pt>
                <c:pt idx="535">
                  <c:v>306.53242039499042</c:v>
                </c:pt>
                <c:pt idx="536">
                  <c:v>307.10537819012126</c:v>
                </c:pt>
                <c:pt idx="537">
                  <c:v>307.67833598525209</c:v>
                </c:pt>
                <c:pt idx="538">
                  <c:v>308.25129378038287</c:v>
                </c:pt>
                <c:pt idx="539">
                  <c:v>308.8242515755137</c:v>
                </c:pt>
                <c:pt idx="540">
                  <c:v>309.39720937064459</c:v>
                </c:pt>
                <c:pt idx="541">
                  <c:v>309.97016716577536</c:v>
                </c:pt>
                <c:pt idx="542">
                  <c:v>310.5431249609062</c:v>
                </c:pt>
                <c:pt idx="543">
                  <c:v>311.11608275603697</c:v>
                </c:pt>
                <c:pt idx="544">
                  <c:v>311.68904055116786</c:v>
                </c:pt>
                <c:pt idx="545">
                  <c:v>312.2619983462987</c:v>
                </c:pt>
                <c:pt idx="546">
                  <c:v>312.83495614142947</c:v>
                </c:pt>
                <c:pt idx="547">
                  <c:v>313.40791393656031</c:v>
                </c:pt>
                <c:pt idx="548">
                  <c:v>313.98087173169114</c:v>
                </c:pt>
                <c:pt idx="549">
                  <c:v>314.55382952682197</c:v>
                </c:pt>
                <c:pt idx="550">
                  <c:v>315.1267873219528</c:v>
                </c:pt>
                <c:pt idx="551">
                  <c:v>315.69974511708358</c:v>
                </c:pt>
                <c:pt idx="552">
                  <c:v>316.27270291221441</c:v>
                </c:pt>
                <c:pt idx="553">
                  <c:v>316.84566070734525</c:v>
                </c:pt>
                <c:pt idx="554">
                  <c:v>317.41861850247608</c:v>
                </c:pt>
                <c:pt idx="555">
                  <c:v>317.99157629760691</c:v>
                </c:pt>
                <c:pt idx="556">
                  <c:v>318.56453409273769</c:v>
                </c:pt>
                <c:pt idx="557">
                  <c:v>319.13749188786858</c:v>
                </c:pt>
                <c:pt idx="558">
                  <c:v>319.71044968299935</c:v>
                </c:pt>
                <c:pt idx="559">
                  <c:v>320.28340747813019</c:v>
                </c:pt>
                <c:pt idx="560">
                  <c:v>320.85636527326102</c:v>
                </c:pt>
                <c:pt idx="561">
                  <c:v>321.42932306839185</c:v>
                </c:pt>
                <c:pt idx="562">
                  <c:v>322.00228086352269</c:v>
                </c:pt>
                <c:pt idx="563">
                  <c:v>322.57523865865346</c:v>
                </c:pt>
                <c:pt idx="564">
                  <c:v>323.14819645378429</c:v>
                </c:pt>
                <c:pt idx="565">
                  <c:v>323.72115424891513</c:v>
                </c:pt>
                <c:pt idx="566">
                  <c:v>324.29411204404596</c:v>
                </c:pt>
                <c:pt idx="567">
                  <c:v>324.86706983917679</c:v>
                </c:pt>
                <c:pt idx="568">
                  <c:v>325.44002763430757</c:v>
                </c:pt>
                <c:pt idx="569">
                  <c:v>326.01298542943846</c:v>
                </c:pt>
                <c:pt idx="570">
                  <c:v>326.58594322456923</c:v>
                </c:pt>
                <c:pt idx="571">
                  <c:v>327.15890101970007</c:v>
                </c:pt>
                <c:pt idx="572">
                  <c:v>327.7318588148309</c:v>
                </c:pt>
                <c:pt idx="573">
                  <c:v>328.30481660996173</c:v>
                </c:pt>
                <c:pt idx="574">
                  <c:v>328.87777440509257</c:v>
                </c:pt>
                <c:pt idx="575">
                  <c:v>329.45073220022334</c:v>
                </c:pt>
                <c:pt idx="576">
                  <c:v>330.02368999535418</c:v>
                </c:pt>
                <c:pt idx="577">
                  <c:v>330.59664779048501</c:v>
                </c:pt>
                <c:pt idx="578">
                  <c:v>331.16960558561584</c:v>
                </c:pt>
                <c:pt idx="579">
                  <c:v>331.74256338074667</c:v>
                </c:pt>
                <c:pt idx="580">
                  <c:v>332.31552117587745</c:v>
                </c:pt>
                <c:pt idx="581">
                  <c:v>332.88847897100828</c:v>
                </c:pt>
                <c:pt idx="582">
                  <c:v>333.46143676613912</c:v>
                </c:pt>
                <c:pt idx="583">
                  <c:v>334.03439456126995</c:v>
                </c:pt>
                <c:pt idx="584">
                  <c:v>334.60735235640078</c:v>
                </c:pt>
                <c:pt idx="585">
                  <c:v>335.18031015153156</c:v>
                </c:pt>
                <c:pt idx="586">
                  <c:v>335.75326794666245</c:v>
                </c:pt>
                <c:pt idx="587">
                  <c:v>336.32622574179322</c:v>
                </c:pt>
                <c:pt idx="588">
                  <c:v>336.89918353692406</c:v>
                </c:pt>
                <c:pt idx="589">
                  <c:v>337.47214133205489</c:v>
                </c:pt>
                <c:pt idx="590">
                  <c:v>338.04509912718572</c:v>
                </c:pt>
                <c:pt idx="591">
                  <c:v>338.61805692231655</c:v>
                </c:pt>
                <c:pt idx="592">
                  <c:v>339.19101471744733</c:v>
                </c:pt>
                <c:pt idx="593">
                  <c:v>339.76397251257816</c:v>
                </c:pt>
                <c:pt idx="594">
                  <c:v>340.336930307709</c:v>
                </c:pt>
                <c:pt idx="595">
                  <c:v>340.90988810283983</c:v>
                </c:pt>
                <c:pt idx="596">
                  <c:v>341.48284589797066</c:v>
                </c:pt>
                <c:pt idx="597">
                  <c:v>342.05580369310144</c:v>
                </c:pt>
                <c:pt idx="598">
                  <c:v>342.62876148823233</c:v>
                </c:pt>
                <c:pt idx="599">
                  <c:v>343.2017192833631</c:v>
                </c:pt>
                <c:pt idx="600">
                  <c:v>343.77467707849394</c:v>
                </c:pt>
                <c:pt idx="601">
                  <c:v>344.34763487362477</c:v>
                </c:pt>
                <c:pt idx="602">
                  <c:v>344.92059266875555</c:v>
                </c:pt>
                <c:pt idx="603">
                  <c:v>345.49355046388644</c:v>
                </c:pt>
                <c:pt idx="604">
                  <c:v>346.06650825901721</c:v>
                </c:pt>
                <c:pt idx="605">
                  <c:v>346.63946605414804</c:v>
                </c:pt>
                <c:pt idx="606">
                  <c:v>347.21242384927888</c:v>
                </c:pt>
                <c:pt idx="607">
                  <c:v>347.78538164440971</c:v>
                </c:pt>
                <c:pt idx="608">
                  <c:v>348.35833943954054</c:v>
                </c:pt>
                <c:pt idx="609">
                  <c:v>348.93129723467132</c:v>
                </c:pt>
                <c:pt idx="610">
                  <c:v>349.50425502980215</c:v>
                </c:pt>
                <c:pt idx="611">
                  <c:v>350.07721282493304</c:v>
                </c:pt>
                <c:pt idx="612">
                  <c:v>350.65017062006382</c:v>
                </c:pt>
                <c:pt idx="613">
                  <c:v>351.22312841519465</c:v>
                </c:pt>
                <c:pt idx="614">
                  <c:v>351.79608621032543</c:v>
                </c:pt>
                <c:pt idx="615">
                  <c:v>352.36904400545632</c:v>
                </c:pt>
                <c:pt idx="616">
                  <c:v>352.94200180058715</c:v>
                </c:pt>
                <c:pt idx="617">
                  <c:v>353.51495959571793</c:v>
                </c:pt>
                <c:pt idx="618">
                  <c:v>354.08791739084876</c:v>
                </c:pt>
                <c:pt idx="619">
                  <c:v>354.66087518597959</c:v>
                </c:pt>
                <c:pt idx="620">
                  <c:v>355.23383298111042</c:v>
                </c:pt>
                <c:pt idx="621">
                  <c:v>355.80679077624126</c:v>
                </c:pt>
                <c:pt idx="622">
                  <c:v>356.37974857137203</c:v>
                </c:pt>
                <c:pt idx="623">
                  <c:v>356.95270636650292</c:v>
                </c:pt>
                <c:pt idx="624">
                  <c:v>357.5256641616337</c:v>
                </c:pt>
                <c:pt idx="625">
                  <c:v>358.09862195676448</c:v>
                </c:pt>
                <c:pt idx="626">
                  <c:v>358.67157975189537</c:v>
                </c:pt>
                <c:pt idx="627">
                  <c:v>359.24453754702614</c:v>
                </c:pt>
                <c:pt idx="628">
                  <c:v>359.81749534215703</c:v>
                </c:pt>
              </c:numCache>
            </c:numRef>
          </c:xVal>
          <c:yVal>
            <c:numRef>
              <c:f>theta_solve_check!$E$31452:$E$32080</c:f>
              <c:numCache>
                <c:formatCode>General</c:formatCode>
                <c:ptCount val="629"/>
                <c:pt idx="0">
                  <c:v>0</c:v>
                </c:pt>
                <c:pt idx="1">
                  <c:v>1.984519459722327</c:v>
                </c:pt>
                <c:pt idx="2">
                  <c:v>3.9674533119997961</c:v>
                </c:pt>
                <c:pt idx="3">
                  <c:v>5.9472247988769311</c:v>
                </c:pt>
                <c:pt idx="4">
                  <c:v>7.9222747352645211</c:v>
                </c:pt>
                <c:pt idx="5">
                  <c:v>9.8910699834751803</c:v>
                </c:pt>
                <c:pt idx="6">
                  <c:v>11.852111562785122</c:v>
                </c:pt>
                <c:pt idx="7">
                  <c:v>13.803942287442549</c:v>
                </c:pt>
                <c:pt idx="8">
                  <c:v>15.745153838646708</c:v>
                </c:pt>
                <c:pt idx="9">
                  <c:v>17.67439319017517</c:v>
                </c:pt>
                <c:pt idx="10">
                  <c:v>19.590368322988429</c:v>
                </c:pt>
                <c:pt idx="11">
                  <c:v>21.491853180694225</c:v>
                </c:pt>
                <c:pt idx="12">
                  <c:v>23.377691834619387</c:v>
                </c:pt>
                <c:pt idx="13">
                  <c:v>25.246801843840615</c:v>
                </c:pt>
                <c:pt idx="14">
                  <c:v>27.098176811365764</c:v>
                </c:pt>
                <c:pt idx="15">
                  <c:v>28.930888152282712</c:v>
                </c:pt>
                <c:pt idx="16">
                  <c:v>30.744086102765404</c:v>
                </c:pt>
                <c:pt idx="17">
                  <c:v>32.537000010078152</c:v>
                </c:pt>
                <c:pt idx="18">
                  <c:v>34.308937952996473</c:v>
                </c:pt>
                <c:pt idx="19">
                  <c:v>36.05928574929635</c:v>
                </c:pt>
                <c:pt idx="20">
                  <c:v>37.787505412167114</c:v>
                </c:pt>
                <c:pt idx="21">
                  <c:v>39.49313312066424</c:v>
                </c:pt>
                <c:pt idx="22">
                  <c:v>41.17577677078215</c:v>
                </c:pt>
                <c:pt idx="23">
                  <c:v>42.83511317357901</c:v>
                </c:pt>
                <c:pt idx="24">
                  <c:v>44.470884965243492</c:v>
                </c:pt>
                <c:pt idx="25">
                  <c:v>46.082897291288866</c:v>
                </c:pt>
                <c:pt idx="26">
                  <c:v>47.671014323425155</c:v>
                </c:pt>
                <c:pt idx="27">
                  <c:v>49.235155663324889</c:v>
                </c:pt>
                <c:pt idx="28">
                  <c:v>50.775292682676309</c:v>
                </c:pt>
                <c:pt idx="29">
                  <c:v>52.291444843801955</c:v>
                </c:pt>
                <c:pt idx="30">
                  <c:v>53.783676039882458</c:v>
                </c:pt>
                <c:pt idx="31">
                  <c:v>55.252090988606327</c:v>
                </c:pt>
                <c:pt idx="32">
                  <c:v>56.696831707990881</c:v>
                </c:pt>
                <c:pt idx="33">
                  <c:v>58.118074098274242</c:v>
                </c:pt>
                <c:pt idx="34">
                  <c:v>59.516024649244507</c:v>
                </c:pt>
                <c:pt idx="35">
                  <c:v>60.890917288170385</c:v>
                </c:pt>
                <c:pt idx="36">
                  <c:v>62.243010379725149</c:v>
                </c:pt>
                <c:pt idx="37">
                  <c:v>63.572583885853241</c:v>
                </c:pt>
                <c:pt idx="38">
                  <c:v>64.879936690564264</c:v>
                </c:pt>
                <c:pt idx="39">
                  <c:v>66.165384091993204</c:v>
                </c:pt>
                <c:pt idx="40">
                  <c:v>67.429255461853884</c:v>
                </c:pt>
                <c:pt idx="41">
                  <c:v>68.671892070509685</c:v>
                </c:pt>
                <c:pt idx="42">
                  <c:v>69.893645074335424</c:v>
                </c:pt>
                <c:pt idx="43">
                  <c:v>71.094873660772265</c:v>
                </c:pt>
                <c:pt idx="44">
                  <c:v>72.275943345491953</c:v>
                </c:pt>
                <c:pt idx="45">
                  <c:v>73.437224415312457</c:v>
                </c:pt>
                <c:pt idx="46">
                  <c:v>74.579090509962924</c:v>
                </c:pt>
                <c:pt idx="47">
                  <c:v>75.701917335419907</c:v>
                </c:pt>
                <c:pt idx="48">
                  <c:v>76.806081501316356</c:v>
                </c:pt>
                <c:pt idx="49">
                  <c:v>77.891959474834778</c:v>
                </c:pt>
                <c:pt idx="50">
                  <c:v>78.959926643509178</c:v>
                </c:pt>
                <c:pt idx="51">
                  <c:v>80.010356479471696</c:v>
                </c:pt>
                <c:pt idx="52">
                  <c:v>81.043619797850923</c:v>
                </c:pt>
                <c:pt idx="53">
                  <c:v>82.060084102258145</c:v>
                </c:pt>
                <c:pt idx="54">
                  <c:v>83.060113010578817</c:v>
                </c:pt>
                <c:pt idx="55">
                  <c:v>84.044065754575215</c:v>
                </c:pt>
                <c:pt idx="56">
                  <c:v>85.012296747152121</c:v>
                </c:pt>
                <c:pt idx="57">
                  <c:v>85.965155211450892</c:v>
                </c:pt>
                <c:pt idx="58">
                  <c:v>86.902984866300045</c:v>
                </c:pt>
                <c:pt idx="59">
                  <c:v>87.826123662884683</c:v>
                </c:pt>
                <c:pt idx="60">
                  <c:v>88.734903567841627</c:v>
                </c:pt>
                <c:pt idx="61">
                  <c:v>89.629650388312669</c:v>
                </c:pt>
                <c:pt idx="62">
                  <c:v>90.510683634825853</c:v>
                </c:pt>
                <c:pt idx="63">
                  <c:v>91.378316418162086</c:v>
                </c:pt>
                <c:pt idx="64">
                  <c:v>92.232855376690267</c:v>
                </c:pt>
                <c:pt idx="65">
                  <c:v>93.074600630903646</c:v>
                </c:pt>
                <c:pt idx="66">
                  <c:v>93.903845762184304</c:v>
                </c:pt>
                <c:pt idx="67">
                  <c:v>94.720877813059246</c:v>
                </c:pt>
                <c:pt idx="68">
                  <c:v>95.525977306442741</c:v>
                </c:pt>
                <c:pt idx="69">
                  <c:v>96.319418281598928</c:v>
                </c:pt>
                <c:pt idx="70">
                  <c:v>97.101468344734187</c:v>
                </c:pt>
                <c:pt idx="71">
                  <c:v>97.872388732350757</c:v>
                </c:pt>
                <c:pt idx="72">
                  <c:v>98.63243438564065</c:v>
                </c:pt>
                <c:pt idx="73">
                  <c:v>99.381854034379955</c:v>
                </c:pt>
                <c:pt idx="74">
                  <c:v>100.12089028892683</c:v>
                </c:pt>
                <c:pt idx="75">
                  <c:v>100.84977973906203</c:v>
                </c:pt>
                <c:pt idx="76">
                  <c:v>101.56875305854035</c:v>
                </c:pt>
                <c:pt idx="77">
                  <c:v>102.27803511434355</c:v>
                </c:pt>
                <c:pt idx="78">
                  <c:v>102.97784507970759</c:v>
                </c:pt>
                <c:pt idx="79">
                  <c:v>103.66839655013291</c:v>
                </c:pt>
                <c:pt idx="80">
                  <c:v>104.34989766163143</c:v>
                </c:pt>
                <c:pt idx="81">
                  <c:v>105.02255121057843</c:v>
                </c:pt>
                <c:pt idx="82">
                  <c:v>105.68655477459407</c:v>
                </c:pt>
                <c:pt idx="83">
                  <c:v>106.34210083394169</c:v>
                </c:pt>
                <c:pt idx="84">
                  <c:v>106.98937689300567</c:v>
                </c:pt>
                <c:pt idx="85">
                  <c:v>107.62856560145497</c:v>
                </c:pt>
                <c:pt idx="86">
                  <c:v>108.25984487474338</c:v>
                </c:pt>
                <c:pt idx="87">
                  <c:v>108.88338801365796</c:v>
                </c:pt>
                <c:pt idx="88">
                  <c:v>109.49936382264731</c:v>
                </c:pt>
                <c:pt idx="89">
                  <c:v>110.10793672671589</c:v>
                </c:pt>
                <c:pt idx="90">
                  <c:v>110.70926688668469</c:v>
                </c:pt>
                <c:pt idx="91">
                  <c:v>111.30351031267087</c:v>
                </c:pt>
                <c:pt idx="92">
                  <c:v>111.89081897563217</c:v>
                </c:pt>
                <c:pt idx="93">
                  <c:v>112.47134091688035</c:v>
                </c:pt>
                <c:pt idx="94">
                  <c:v>113.04522035546564</c:v>
                </c:pt>
                <c:pt idx="95">
                  <c:v>113.6125977933562</c:v>
                </c:pt>
                <c:pt idx="96">
                  <c:v>114.17361011836432</c:v>
                </c:pt>
                <c:pt idx="97">
                  <c:v>114.72839070476518</c:v>
                </c:pt>
                <c:pt idx="98">
                  <c:v>115.27706951159476</c:v>
                </c:pt>
                <c:pt idx="99">
                  <c:v>115.81977317859207</c:v>
                </c:pt>
                <c:pt idx="100">
                  <c:v>116.35662511979419</c:v>
                </c:pt>
                <c:pt idx="101">
                  <c:v>116.88774561476998</c:v>
                </c:pt>
                <c:pt idx="102">
                  <c:v>117.41325189751578</c:v>
                </c:pt>
                <c:pt idx="103">
                  <c:v>117.93325824301473</c:v>
                </c:pt>
                <c:pt idx="104">
                  <c:v>118.44787605149222</c:v>
                </c:pt>
                <c:pt idx="105">
                  <c:v>118.95721393038654</c:v>
                </c:pt>
                <c:pt idx="106">
                  <c:v>119.46137777406966</c:v>
                </c:pt>
                <c:pt idx="107">
                  <c:v>119.96047084134658</c:v>
                </c:pt>
                <c:pt idx="108">
                  <c:v>120.45459383077598</c:v>
                </c:pt>
                <c:pt idx="109">
                  <c:v>120.94384495385276</c:v>
                </c:pt>
                <c:pt idx="110">
                  <c:v>121.42832000608247</c:v>
                </c:pt>
                <c:pt idx="111">
                  <c:v>121.9081124360123</c:v>
                </c:pt>
                <c:pt idx="112">
                  <c:v>122.38331341223687</c:v>
                </c:pt>
                <c:pt idx="113">
                  <c:v>122.85401188845063</c:v>
                </c:pt>
                <c:pt idx="114">
                  <c:v>123.32029466657292</c:v>
                </c:pt>
                <c:pt idx="115">
                  <c:v>123.78224645800408</c:v>
                </c:pt>
                <c:pt idx="116">
                  <c:v>124.23994994305666</c:v>
                </c:pt>
                <c:pt idx="117">
                  <c:v>124.69348582860746</c:v>
                </c:pt>
                <c:pt idx="118">
                  <c:v>125.14293290401783</c:v>
                </c:pt>
                <c:pt idx="119">
                  <c:v>125.58836809537307</c:v>
                </c:pt>
                <c:pt idx="120">
                  <c:v>126.02986651807902</c:v>
                </c:pt>
                <c:pt idx="121">
                  <c:v>126.46750152787224</c:v>
                </c:pt>
                <c:pt idx="122">
                  <c:v>126.9013447702781</c:v>
                </c:pt>
                <c:pt idx="123">
                  <c:v>127.33146622857095</c:v>
                </c:pt>
                <c:pt idx="124">
                  <c:v>127.7579342702734</c:v>
                </c:pt>
                <c:pt idx="125">
                  <c:v>128.18081569224213</c:v>
                </c:pt>
                <c:pt idx="126">
                  <c:v>128.60017576437906</c:v>
                </c:pt>
                <c:pt idx="127">
                  <c:v>129.01607827201281</c:v>
                </c:pt>
                <c:pt idx="128">
                  <c:v>129.42858555698632</c:v>
                </c:pt>
                <c:pt idx="129">
                  <c:v>129.83775855749724</c:v>
                </c:pt>
                <c:pt idx="130">
                  <c:v>130.24365684671776</c:v>
                </c:pt>
                <c:pt idx="131">
                  <c:v>130.64633867024813</c:v>
                </c:pt>
                <c:pt idx="132">
                  <c:v>131.04586098242117</c:v>
                </c:pt>
                <c:pt idx="133">
                  <c:v>131.44227948151433</c:v>
                </c:pt>
                <c:pt idx="134">
                  <c:v>131.83564864388038</c:v>
                </c:pt>
                <c:pt idx="135">
                  <c:v>132.22602175705686</c:v>
                </c:pt>
                <c:pt idx="136">
                  <c:v>132.61345095186087</c:v>
                </c:pt>
                <c:pt idx="137">
                  <c:v>132.99798723352353</c:v>
                </c:pt>
                <c:pt idx="138">
                  <c:v>133.37968051187701</c:v>
                </c:pt>
                <c:pt idx="139">
                  <c:v>133.7585796306378</c:v>
                </c:pt>
                <c:pt idx="140">
                  <c:v>134.13473239580679</c:v>
                </c:pt>
                <c:pt idx="141">
                  <c:v>134.50818560321804</c:v>
                </c:pt>
                <c:pt idx="142">
                  <c:v>134.87898506526312</c:v>
                </c:pt>
                <c:pt idx="143">
                  <c:v>135.24717563681327</c:v>
                </c:pt>
                <c:pt idx="144">
                  <c:v>135.61280124037708</c:v>
                </c:pt>
                <c:pt idx="145">
                  <c:v>135.97590489050089</c:v>
                </c:pt>
                <c:pt idx="146">
                  <c:v>136.3365287174509</c:v>
                </c:pt>
                <c:pt idx="147">
                  <c:v>136.69471399019625</c:v>
                </c:pt>
                <c:pt idx="148">
                  <c:v>137.05050113870672</c:v>
                </c:pt>
                <c:pt idx="149">
                  <c:v>137.40392977560268</c:v>
                </c:pt>
                <c:pt idx="150">
                  <c:v>137.75503871716472</c:v>
                </c:pt>
                <c:pt idx="151">
                  <c:v>138.10386600373047</c:v>
                </c:pt>
                <c:pt idx="152">
                  <c:v>138.45044891949652</c:v>
                </c:pt>
                <c:pt idx="153">
                  <c:v>138.79482401174187</c:v>
                </c:pt>
                <c:pt idx="154">
                  <c:v>139.13702710949977</c:v>
                </c:pt>
                <c:pt idx="155">
                  <c:v>139.47709334168476</c:v>
                </c:pt>
                <c:pt idx="156">
                  <c:v>139.81505715469888</c:v>
                </c:pt>
                <c:pt idx="157">
                  <c:v>140.15095232953198</c:v>
                </c:pt>
                <c:pt idx="158">
                  <c:v>140.48481199837565</c:v>
                </c:pt>
                <c:pt idx="159">
                  <c:v>140.81666866075849</c:v>
                </c:pt>
                <c:pt idx="160">
                  <c:v>141.14655419922644</c:v>
                </c:pt>
                <c:pt idx="161">
                  <c:v>141.47449989457533</c:v>
                </c:pt>
                <c:pt idx="162">
                  <c:v>141.80053644065782</c:v>
                </c:pt>
                <c:pt idx="163">
                  <c:v>142.1246939587694</c:v>
                </c:pt>
                <c:pt idx="164">
                  <c:v>142.44700201163403</c:v>
                </c:pt>
                <c:pt idx="165">
                  <c:v>142.76748961699724</c:v>
                </c:pt>
                <c:pt idx="166">
                  <c:v>143.08618526084118</c:v>
                </c:pt>
                <c:pt idx="167">
                  <c:v>143.4031169102345</c:v>
                </c:pt>
                <c:pt idx="168">
                  <c:v>143.71831202582453</c:v>
                </c:pt>
                <c:pt idx="169">
                  <c:v>144.03179757398905</c:v>
                </c:pt>
                <c:pt idx="170">
                  <c:v>144.34360003865135</c:v>
                </c:pt>
                <c:pt idx="171">
                  <c:v>144.65374543277537</c:v>
                </c:pt>
                <c:pt idx="172">
                  <c:v>144.96225930954486</c:v>
                </c:pt>
                <c:pt idx="173">
                  <c:v>145.26916677324201</c:v>
                </c:pt>
                <c:pt idx="174">
                  <c:v>145.57449248983164</c:v>
                </c:pt>
                <c:pt idx="175">
                  <c:v>145.87826069725909</c:v>
                </c:pt>
                <c:pt idx="176">
                  <c:v>146.18049521547462</c:v>
                </c:pt>
                <c:pt idx="177">
                  <c:v>146.48121945618868</c:v>
                </c:pt>
                <c:pt idx="178">
                  <c:v>146.7804564323668</c:v>
                </c:pt>
                <c:pt idx="179">
                  <c:v>147.0782287674767</c:v>
                </c:pt>
                <c:pt idx="180">
                  <c:v>147.37455870448602</c:v>
                </c:pt>
                <c:pt idx="181">
                  <c:v>147.66946811462961</c:v>
                </c:pt>
                <c:pt idx="182">
                  <c:v>147.96297850594325</c:v>
                </c:pt>
                <c:pt idx="183">
                  <c:v>148.25511103157612</c:v>
                </c:pt>
                <c:pt idx="184">
                  <c:v>148.54588649788832</c:v>
                </c:pt>
                <c:pt idx="185">
                  <c:v>148.83532537234069</c:v>
                </c:pt>
                <c:pt idx="186">
                  <c:v>149.12344779117504</c:v>
                </c:pt>
                <c:pt idx="187">
                  <c:v>149.41027356690762</c:v>
                </c:pt>
                <c:pt idx="188">
                  <c:v>149.69582219562253</c:v>
                </c:pt>
                <c:pt idx="189">
                  <c:v>149.98011286408524</c:v>
                </c:pt>
                <c:pt idx="190">
                  <c:v>150.26316445667302</c:v>
                </c:pt>
                <c:pt idx="191">
                  <c:v>150.54499556213344</c:v>
                </c:pt>
                <c:pt idx="192">
                  <c:v>150.82562448017129</c:v>
                </c:pt>
                <c:pt idx="193">
                  <c:v>151.105069227873</c:v>
                </c:pt>
                <c:pt idx="194">
                  <c:v>151.38334754596917</c:v>
                </c:pt>
                <c:pt idx="195">
                  <c:v>151.66047690494446</c:v>
                </c:pt>
                <c:pt idx="196">
                  <c:v>151.93647451099477</c:v>
                </c:pt>
                <c:pt idx="197">
                  <c:v>152.21135731184037</c:v>
                </c:pt>
                <c:pt idx="198">
                  <c:v>152.48514200239663</c:v>
                </c:pt>
                <c:pt idx="199">
                  <c:v>152.75784503030448</c:v>
                </c:pt>
                <c:pt idx="200">
                  <c:v>153.02948260133141</c:v>
                </c:pt>
                <c:pt idx="201">
                  <c:v>153.30007068463968</c:v>
                </c:pt>
                <c:pt idx="202">
                  <c:v>153.56962501792859</c:v>
                </c:pt>
                <c:pt idx="203">
                  <c:v>153.83816111245486</c:v>
                </c:pt>
                <c:pt idx="204">
                  <c:v>154.10569425793182</c:v>
                </c:pt>
                <c:pt idx="205">
                  <c:v>154.37223952731836</c:v>
                </c:pt>
                <c:pt idx="206">
                  <c:v>154.63781178148608</c:v>
                </c:pt>
                <c:pt idx="207">
                  <c:v>154.9024256737888</c:v>
                </c:pt>
                <c:pt idx="208">
                  <c:v>155.16609565451373</c:v>
                </c:pt>
                <c:pt idx="209">
                  <c:v>155.42883597523942</c:v>
                </c:pt>
                <c:pt idx="210">
                  <c:v>155.690660693089</c:v>
                </c:pt>
                <c:pt idx="211">
                  <c:v>155.95158367488438</c:v>
                </c:pt>
                <c:pt idx="212">
                  <c:v>156.21161860120753</c:v>
                </c:pt>
                <c:pt idx="213">
                  <c:v>156.47077897037346</c:v>
                </c:pt>
                <c:pt idx="214">
                  <c:v>156.7290781023051</c:v>
                </c:pt>
                <c:pt idx="215">
                  <c:v>156.98652914232781</c:v>
                </c:pt>
                <c:pt idx="216">
                  <c:v>157.24314506487895</c:v>
                </c:pt>
                <c:pt idx="217">
                  <c:v>157.49893867712882</c:v>
                </c:pt>
                <c:pt idx="218">
                  <c:v>157.75392262253195</c:v>
                </c:pt>
                <c:pt idx="219">
                  <c:v>158.00810938428938</c:v>
                </c:pt>
                <c:pt idx="220">
                  <c:v>158.26151128874301</c:v>
                </c:pt>
                <c:pt idx="221">
                  <c:v>158.51414050869346</c:v>
                </c:pt>
                <c:pt idx="222">
                  <c:v>158.76600906664646</c:v>
                </c:pt>
                <c:pt idx="223">
                  <c:v>159.01712883799001</c:v>
                </c:pt>
                <c:pt idx="224">
                  <c:v>159.26751155410139</c:v>
                </c:pt>
                <c:pt idx="225">
                  <c:v>159.51716880539428</c:v>
                </c:pt>
                <c:pt idx="226">
                  <c:v>159.76611204429179</c:v>
                </c:pt>
                <c:pt idx="227">
                  <c:v>160.01435258814897</c:v>
                </c:pt>
                <c:pt idx="228">
                  <c:v>160.26190162210537</c:v>
                </c:pt>
                <c:pt idx="229">
                  <c:v>160.50877020188003</c:v>
                </c:pt>
                <c:pt idx="230">
                  <c:v>160.75496925651569</c:v>
                </c:pt>
                <c:pt idx="231">
                  <c:v>161.00050959105619</c:v>
                </c:pt>
                <c:pt idx="232">
                  <c:v>161.24540188917967</c:v>
                </c:pt>
                <c:pt idx="233">
                  <c:v>161.48965671577292</c:v>
                </c:pt>
                <c:pt idx="234">
                  <c:v>161.73328451945417</c:v>
                </c:pt>
                <c:pt idx="235">
                  <c:v>161.97629563504933</c:v>
                </c:pt>
                <c:pt idx="236">
                  <c:v>162.2187002860162</c:v>
                </c:pt>
                <c:pt idx="237">
                  <c:v>162.46050858682122</c:v>
                </c:pt>
                <c:pt idx="238">
                  <c:v>162.70173054527399</c:v>
                </c:pt>
                <c:pt idx="239">
                  <c:v>162.94237606481022</c:v>
                </c:pt>
                <c:pt idx="240">
                  <c:v>163.18245494673707</c:v>
                </c:pt>
                <c:pt idx="241">
                  <c:v>163.42197689243147</c:v>
                </c:pt>
                <c:pt idx="242">
                  <c:v>163.66095150550026</c:v>
                </c:pt>
                <c:pt idx="243">
                  <c:v>163.89938829389791</c:v>
                </c:pt>
                <c:pt idx="244">
                  <c:v>164.13729667200394</c:v>
                </c:pt>
                <c:pt idx="245">
                  <c:v>164.37468596266675</c:v>
                </c:pt>
                <c:pt idx="246">
                  <c:v>164.61156539920435</c:v>
                </c:pt>
                <c:pt idx="247">
                  <c:v>164.84794412737358</c:v>
                </c:pt>
                <c:pt idx="248">
                  <c:v>165.08383120730053</c:v>
                </c:pt>
                <c:pt idx="249">
                  <c:v>165.31923561538028</c:v>
                </c:pt>
                <c:pt idx="250">
                  <c:v>165.55416624613977</c:v>
                </c:pt>
                <c:pt idx="251">
                  <c:v>165.78863191407112</c:v>
                </c:pt>
                <c:pt idx="252">
                  <c:v>166.0226413554303</c:v>
                </c:pt>
                <c:pt idx="253">
                  <c:v>166.25620323001024</c:v>
                </c:pt>
                <c:pt idx="254">
                  <c:v>166.48932612287535</c:v>
                </c:pt>
                <c:pt idx="255">
                  <c:v>166.72201854607798</c:v>
                </c:pt>
                <c:pt idx="256">
                  <c:v>166.95428894033785</c:v>
                </c:pt>
                <c:pt idx="257">
                  <c:v>167.1861456766961</c:v>
                </c:pt>
                <c:pt idx="258">
                  <c:v>167.41759705814715</c:v>
                </c:pt>
                <c:pt idx="259">
                  <c:v>167.64865132123771</c:v>
                </c:pt>
                <c:pt idx="260">
                  <c:v>167.8793166376455</c:v>
                </c:pt>
                <c:pt idx="261">
                  <c:v>168.10960111572993</c:v>
                </c:pt>
                <c:pt idx="262">
                  <c:v>168.33951280206333</c:v>
                </c:pt>
                <c:pt idx="263">
                  <c:v>168.56905968293475</c:v>
                </c:pt>
                <c:pt idx="264">
                  <c:v>168.79824968583128</c:v>
                </c:pt>
                <c:pt idx="265">
                  <c:v>169.02709068090235</c:v>
                </c:pt>
                <c:pt idx="266">
                  <c:v>169.25559048239614</c:v>
                </c:pt>
                <c:pt idx="267">
                  <c:v>169.4837568500806</c:v>
                </c:pt>
                <c:pt idx="268">
                  <c:v>169.71159749064032</c:v>
                </c:pt>
                <c:pt idx="269">
                  <c:v>169.93912005905784</c:v>
                </c:pt>
                <c:pt idx="270">
                  <c:v>170.16633215997342</c:v>
                </c:pt>
                <c:pt idx="271">
                  <c:v>170.39324134902725</c:v>
                </c:pt>
                <c:pt idx="272">
                  <c:v>170.61985513418213</c:v>
                </c:pt>
                <c:pt idx="273">
                  <c:v>170.84618097703364</c:v>
                </c:pt>
                <c:pt idx="274">
                  <c:v>171.07222629409816</c:v>
                </c:pt>
                <c:pt idx="275">
                  <c:v>171.29799845808714</c:v>
                </c:pt>
                <c:pt idx="276">
                  <c:v>171.52350479916819</c:v>
                </c:pt>
                <c:pt idx="277">
                  <c:v>171.74875260620331</c:v>
                </c:pt>
                <c:pt idx="278">
                  <c:v>171.97374912798352</c:v>
                </c:pt>
                <c:pt idx="279">
                  <c:v>172.19850157443784</c:v>
                </c:pt>
                <c:pt idx="280">
                  <c:v>172.42301711783762</c:v>
                </c:pt>
                <c:pt idx="281">
                  <c:v>172.64730289398199</c:v>
                </c:pt>
                <c:pt idx="282">
                  <c:v>172.87136600337359</c:v>
                </c:pt>
                <c:pt idx="283">
                  <c:v>173.09521351237834</c:v>
                </c:pt>
                <c:pt idx="284">
                  <c:v>173.31885245437851</c:v>
                </c:pt>
                <c:pt idx="285">
                  <c:v>173.54228983091042</c:v>
                </c:pt>
                <c:pt idx="286">
                  <c:v>173.76553261279</c:v>
                </c:pt>
                <c:pt idx="287">
                  <c:v>173.98858774123244</c:v>
                </c:pt>
                <c:pt idx="288">
                  <c:v>174.21146212895758</c:v>
                </c:pt>
                <c:pt idx="289">
                  <c:v>174.43416266128688</c:v>
                </c:pt>
                <c:pt idx="290">
                  <c:v>174.65669619722982</c:v>
                </c:pt>
                <c:pt idx="291">
                  <c:v>174.87906957056413</c:v>
                </c:pt>
                <c:pt idx="292">
                  <c:v>175.101289590904</c:v>
                </c:pt>
                <c:pt idx="293">
                  <c:v>175.32336304476101</c:v>
                </c:pt>
                <c:pt idx="294">
                  <c:v>175.54529669659854</c:v>
                </c:pt>
                <c:pt idx="295">
                  <c:v>175.76709728987839</c:v>
                </c:pt>
                <c:pt idx="296">
                  <c:v>175.98877154809696</c:v>
                </c:pt>
                <c:pt idx="297">
                  <c:v>176.21032617581901</c:v>
                </c:pt>
                <c:pt idx="298">
                  <c:v>176.43176785970377</c:v>
                </c:pt>
                <c:pt idx="299">
                  <c:v>176.65310326952149</c:v>
                </c:pt>
                <c:pt idx="300">
                  <c:v>176.87433905917194</c:v>
                </c:pt>
                <c:pt idx="301">
                  <c:v>177.09548186768671</c:v>
                </c:pt>
                <c:pt idx="302">
                  <c:v>177.3165383202381</c:v>
                </c:pt>
                <c:pt idx="303">
                  <c:v>177.53751502913374</c:v>
                </c:pt>
                <c:pt idx="304">
                  <c:v>177.7584185948125</c:v>
                </c:pt>
                <c:pt idx="305">
                  <c:v>177.97925560683561</c:v>
                </c:pt>
                <c:pt idx="306">
                  <c:v>178.20003264487227</c:v>
                </c:pt>
                <c:pt idx="307">
                  <c:v>178.42075627968205</c:v>
                </c:pt>
                <c:pt idx="308">
                  <c:v>178.64143307409714</c:v>
                </c:pt>
                <c:pt idx="309">
                  <c:v>178.86206958399805</c:v>
                </c:pt>
                <c:pt idx="310">
                  <c:v>179.08267235929159</c:v>
                </c:pt>
                <c:pt idx="311">
                  <c:v>179.30324794488047</c:v>
                </c:pt>
                <c:pt idx="312">
                  <c:v>179.52380288163874</c:v>
                </c:pt>
                <c:pt idx="313">
                  <c:v>179.74434370737819</c:v>
                </c:pt>
                <c:pt idx="314">
                  <c:v>179.96487695783171</c:v>
                </c:pt>
                <c:pt idx="315">
                  <c:v>180.18540916756993</c:v>
                </c:pt>
                <c:pt idx="316">
                  <c:v>180.40594687106753</c:v>
                </c:pt>
                <c:pt idx="317">
                  <c:v>180.62649660357394</c:v>
                </c:pt>
                <c:pt idx="318">
                  <c:v>180.84706490213082</c:v>
                </c:pt>
                <c:pt idx="319">
                  <c:v>181.06765830653237</c:v>
                </c:pt>
                <c:pt idx="320">
                  <c:v>181.28828336029227</c:v>
                </c:pt>
                <c:pt idx="321">
                  <c:v>181.50894661161803</c:v>
                </c:pt>
                <c:pt idx="322">
                  <c:v>181.72965461438076</c:v>
                </c:pt>
                <c:pt idx="323">
                  <c:v>181.95041392909332</c:v>
                </c:pt>
                <c:pt idx="324">
                  <c:v>182.17123112388367</c:v>
                </c:pt>
                <c:pt idx="325">
                  <c:v>182.39211277547605</c:v>
                </c:pt>
                <c:pt idx="326">
                  <c:v>182.61306547017381</c:v>
                </c:pt>
                <c:pt idx="327">
                  <c:v>182.83409580484403</c:v>
                </c:pt>
                <c:pt idx="328">
                  <c:v>183.05521038790624</c:v>
                </c:pt>
                <c:pt idx="329">
                  <c:v>183.27641584032608</c:v>
                </c:pt>
                <c:pt idx="330">
                  <c:v>183.49771879661279</c:v>
                </c:pt>
                <c:pt idx="331">
                  <c:v>183.71912590582008</c:v>
                </c:pt>
                <c:pt idx="332">
                  <c:v>183.94064383255349</c:v>
                </c:pt>
                <c:pt idx="333">
                  <c:v>184.16227925798282</c:v>
                </c:pt>
                <c:pt idx="334">
                  <c:v>184.38403888085728</c:v>
                </c:pt>
                <c:pt idx="335">
                  <c:v>184.60592941853233</c:v>
                </c:pt>
                <c:pt idx="336">
                  <c:v>184.82795760799695</c:v>
                </c:pt>
                <c:pt idx="337">
                  <c:v>185.0501302069126</c:v>
                </c:pt>
                <c:pt idx="338">
                  <c:v>185.27245399465266</c:v>
                </c:pt>
                <c:pt idx="339">
                  <c:v>185.49493577335909</c:v>
                </c:pt>
                <c:pt idx="340">
                  <c:v>185.71758236899538</c:v>
                </c:pt>
                <c:pt idx="341">
                  <c:v>185.94040063241911</c:v>
                </c:pt>
                <c:pt idx="342">
                  <c:v>186.16339744045132</c:v>
                </c:pt>
                <c:pt idx="343">
                  <c:v>186.38657969696766</c:v>
                </c:pt>
                <c:pt idx="344">
                  <c:v>186.60995433398557</c:v>
                </c:pt>
                <c:pt idx="345">
                  <c:v>186.83352831277213</c:v>
                </c:pt>
                <c:pt idx="346">
                  <c:v>187.05730862495722</c:v>
                </c:pt>
                <c:pt idx="347">
                  <c:v>187.28130229365513</c:v>
                </c:pt>
                <c:pt idx="348">
                  <c:v>187.50551637460109</c:v>
                </c:pt>
                <c:pt idx="349">
                  <c:v>187.72995795729923</c:v>
                </c:pt>
                <c:pt idx="350">
                  <c:v>187.95463416617841</c:v>
                </c:pt>
                <c:pt idx="351">
                  <c:v>188.17955216176429</c:v>
                </c:pt>
                <c:pt idx="352">
                  <c:v>188.40471914186159</c:v>
                </c:pt>
                <c:pt idx="353">
                  <c:v>188.63014234275013</c:v>
                </c:pt>
                <c:pt idx="354">
                  <c:v>188.85582904039694</c:v>
                </c:pt>
                <c:pt idx="355">
                  <c:v>189.0817865516776</c:v>
                </c:pt>
                <c:pt idx="356">
                  <c:v>189.30802223561625</c:v>
                </c:pt>
                <c:pt idx="357">
                  <c:v>189.534543494639</c:v>
                </c:pt>
                <c:pt idx="358">
                  <c:v>189.76135777584159</c:v>
                </c:pt>
                <c:pt idx="359">
                  <c:v>189.98847257227791</c:v>
                </c:pt>
                <c:pt idx="360">
                  <c:v>190.21589542425812</c:v>
                </c:pt>
                <c:pt idx="361">
                  <c:v>190.4436339206695</c:v>
                </c:pt>
                <c:pt idx="362">
                  <c:v>190.67169570031143</c:v>
                </c:pt>
                <c:pt idx="363">
                  <c:v>190.90008845325278</c:v>
                </c:pt>
                <c:pt idx="364">
                  <c:v>191.12881992220045</c:v>
                </c:pt>
                <c:pt idx="365">
                  <c:v>191.35789790389708</c:v>
                </c:pt>
                <c:pt idx="366">
                  <c:v>191.58733025052936</c:v>
                </c:pt>
                <c:pt idx="367">
                  <c:v>191.81712487116425</c:v>
                </c:pt>
                <c:pt idx="368">
                  <c:v>192.04728973319985</c:v>
                </c:pt>
                <c:pt idx="369">
                  <c:v>192.27783286384425</c:v>
                </c:pt>
                <c:pt idx="370">
                  <c:v>192.50876235161138</c:v>
                </c:pt>
                <c:pt idx="371">
                  <c:v>192.74008634784281</c:v>
                </c:pt>
                <c:pt idx="372">
                  <c:v>192.97181306825209</c:v>
                </c:pt>
                <c:pt idx="373">
                  <c:v>193.20395079449546</c:v>
                </c:pt>
                <c:pt idx="374">
                  <c:v>193.43650787576374</c:v>
                </c:pt>
                <c:pt idx="375">
                  <c:v>193.66949273040385</c:v>
                </c:pt>
                <c:pt idx="376">
                  <c:v>193.90291384756412</c:v>
                </c:pt>
                <c:pt idx="377">
                  <c:v>194.1367797888698</c:v>
                </c:pt>
                <c:pt idx="378">
                  <c:v>194.3710991901213</c:v>
                </c:pt>
                <c:pt idx="379">
                  <c:v>194.60588076302895</c:v>
                </c:pt>
                <c:pt idx="380">
                  <c:v>194.84113329697053</c:v>
                </c:pt>
                <c:pt idx="381">
                  <c:v>195.07686566078203</c:v>
                </c:pt>
                <c:pt idx="382">
                  <c:v>195.31308680457931</c:v>
                </c:pt>
                <c:pt idx="383">
                  <c:v>195.54980576161446</c:v>
                </c:pt>
                <c:pt idx="384">
                  <c:v>195.78703165015949</c:v>
                </c:pt>
                <c:pt idx="385">
                  <c:v>196.02477367543003</c:v>
                </c:pt>
                <c:pt idx="386">
                  <c:v>196.26304113154055</c:v>
                </c:pt>
                <c:pt idx="387">
                  <c:v>196.50184340349512</c:v>
                </c:pt>
                <c:pt idx="388">
                  <c:v>196.74118996921771</c:v>
                </c:pt>
                <c:pt idx="389">
                  <c:v>196.98109040162009</c:v>
                </c:pt>
                <c:pt idx="390">
                  <c:v>197.22155437070296</c:v>
                </c:pt>
                <c:pt idx="391">
                  <c:v>197.46259164570554</c:v>
                </c:pt>
                <c:pt idx="392">
                  <c:v>197.70421209729261</c:v>
                </c:pt>
                <c:pt idx="393">
                  <c:v>197.94642569978049</c:v>
                </c:pt>
                <c:pt idx="394">
                  <c:v>198.189242533411</c:v>
                </c:pt>
                <c:pt idx="395">
                  <c:v>198.43267278666926</c:v>
                </c:pt>
                <c:pt idx="396">
                  <c:v>198.67672675864634</c:v>
                </c:pt>
                <c:pt idx="397">
                  <c:v>198.92141486144817</c:v>
                </c:pt>
                <c:pt idx="398">
                  <c:v>199.16674762265453</c:v>
                </c:pt>
                <c:pt idx="399">
                  <c:v>199.41273568782697</c:v>
                </c:pt>
                <c:pt idx="400">
                  <c:v>199.65938982306884</c:v>
                </c:pt>
                <c:pt idx="401">
                  <c:v>199.90672091763727</c:v>
                </c:pt>
                <c:pt idx="402">
                  <c:v>200.15473998660514</c:v>
                </c:pt>
                <c:pt idx="403">
                  <c:v>200.40345817358789</c:v>
                </c:pt>
                <c:pt idx="404">
                  <c:v>200.65288675351829</c:v>
                </c:pt>
                <c:pt idx="405">
                  <c:v>200.90303713548269</c:v>
                </c:pt>
                <c:pt idx="406">
                  <c:v>201.15392086561997</c:v>
                </c:pt>
                <c:pt idx="407">
                  <c:v>201.40554963007924</c:v>
                </c:pt>
                <c:pt idx="408">
                  <c:v>201.65793525804236</c:v>
                </c:pt>
                <c:pt idx="409">
                  <c:v>201.91108972481197</c:v>
                </c:pt>
                <c:pt idx="410">
                  <c:v>202.1650251549662</c:v>
                </c:pt>
                <c:pt idx="411">
                  <c:v>202.41975382558294</c:v>
                </c:pt>
                <c:pt idx="412">
                  <c:v>202.67528816953401</c:v>
                </c:pt>
                <c:pt idx="413">
                  <c:v>202.93164077885501</c:v>
                </c:pt>
                <c:pt idx="414">
                  <c:v>203.18882440818746</c:v>
                </c:pt>
                <c:pt idx="415">
                  <c:v>203.44685197829918</c:v>
                </c:pt>
                <c:pt idx="416">
                  <c:v>203.70573657968356</c:v>
                </c:pt>
                <c:pt idx="417">
                  <c:v>203.96549147624242</c:v>
                </c:pt>
                <c:pt idx="418">
                  <c:v>204.22613010904894</c:v>
                </c:pt>
                <c:pt idx="419">
                  <c:v>204.48766610020215</c:v>
                </c:pt>
                <c:pt idx="420">
                  <c:v>204.75011325676508</c:v>
                </c:pt>
                <c:pt idx="421">
                  <c:v>205.01348557479602</c:v>
                </c:pt>
                <c:pt idx="422">
                  <c:v>205.27779724347681</c:v>
                </c:pt>
                <c:pt idx="423">
                  <c:v>205.54306264933359</c:v>
                </c:pt>
                <c:pt idx="424">
                  <c:v>205.80929638055656</c:v>
                </c:pt>
                <c:pt idx="425">
                  <c:v>206.07651323142755</c:v>
                </c:pt>
                <c:pt idx="426">
                  <c:v>206.3447282068467</c:v>
                </c:pt>
                <c:pt idx="427">
                  <c:v>206.61395652697144</c:v>
                </c:pt>
                <c:pt idx="428">
                  <c:v>206.88421363196238</c:v>
                </c:pt>
                <c:pt idx="429">
                  <c:v>207.15551518685177</c:v>
                </c:pt>
                <c:pt idx="430">
                  <c:v>207.42787708652136</c:v>
                </c:pt>
                <c:pt idx="431">
                  <c:v>207.70131546080671</c:v>
                </c:pt>
                <c:pt idx="432">
                  <c:v>207.97584667972509</c:v>
                </c:pt>
                <c:pt idx="433">
                  <c:v>208.25148735883383</c:v>
                </c:pt>
                <c:pt idx="434">
                  <c:v>208.5282543647171</c:v>
                </c:pt>
                <c:pt idx="435">
                  <c:v>208.80616482061578</c:v>
                </c:pt>
                <c:pt idx="436">
                  <c:v>209.08523611218922</c:v>
                </c:pt>
                <c:pt idx="437">
                  <c:v>209.36548589343255</c:v>
                </c:pt>
                <c:pt idx="438">
                  <c:v>209.64693209273034</c:v>
                </c:pt>
                <c:pt idx="439">
                  <c:v>209.92959291907599</c:v>
                </c:pt>
                <c:pt idx="440">
                  <c:v>210.21348686844107</c:v>
                </c:pt>
                <c:pt idx="441">
                  <c:v>210.49863273031053</c:v>
                </c:pt>
                <c:pt idx="442">
                  <c:v>210.78504959438635</c:v>
                </c:pt>
                <c:pt idx="443">
                  <c:v>211.07275685746077</c:v>
                </c:pt>
                <c:pt idx="444">
                  <c:v>211.36177423047488</c:v>
                </c:pt>
                <c:pt idx="445">
                  <c:v>211.65212174574964</c:v>
                </c:pt>
                <c:pt idx="446">
                  <c:v>211.94381976441878</c:v>
                </c:pt>
                <c:pt idx="447">
                  <c:v>212.23688898404509</c:v>
                </c:pt>
                <c:pt idx="448">
                  <c:v>212.53135044644694</c:v>
                </c:pt>
                <c:pt idx="449">
                  <c:v>212.82722554572575</c:v>
                </c:pt>
                <c:pt idx="450">
                  <c:v>213.12453603651088</c:v>
                </c:pt>
                <c:pt idx="451">
                  <c:v>213.42330404242156</c:v>
                </c:pt>
                <c:pt idx="452">
                  <c:v>213.72355206475845</c:v>
                </c:pt>
                <c:pt idx="453">
                  <c:v>214.0253029914287</c:v>
                </c:pt>
                <c:pt idx="454">
                  <c:v>214.32858010611247</c:v>
                </c:pt>
                <c:pt idx="455">
                  <c:v>214.63340709767584</c:v>
                </c:pt>
                <c:pt idx="456">
                  <c:v>214.93980806984538</c:v>
                </c:pt>
                <c:pt idx="457">
                  <c:v>215.24780755114426</c:v>
                </c:pt>
                <c:pt idx="458">
                  <c:v>215.55743050510239</c:v>
                </c:pt>
                <c:pt idx="459">
                  <c:v>215.86870234074723</c:v>
                </c:pt>
                <c:pt idx="460">
                  <c:v>216.18164892339115</c:v>
                </c:pt>
                <c:pt idx="461">
                  <c:v>216.49629658570845</c:v>
                </c:pt>
                <c:pt idx="462">
                  <c:v>216.81267213913426</c:v>
                </c:pt>
                <c:pt idx="463">
                  <c:v>217.13080288557339</c:v>
                </c:pt>
                <c:pt idx="464">
                  <c:v>217.45071662944432</c:v>
                </c:pt>
                <c:pt idx="465">
                  <c:v>217.77244169006221</c:v>
                </c:pt>
                <c:pt idx="466">
                  <c:v>218.09600691437257</c:v>
                </c:pt>
                <c:pt idx="467">
                  <c:v>218.42144169004999</c:v>
                </c:pt>
                <c:pt idx="468">
                  <c:v>218.74877595896868</c:v>
                </c:pt>
                <c:pt idx="469">
                  <c:v>219.07804023106254</c:v>
                </c:pt>
                <c:pt idx="470">
                  <c:v>219.40926559858127</c:v>
                </c:pt>
                <c:pt idx="471">
                  <c:v>219.74248375076169</c:v>
                </c:pt>
                <c:pt idx="472">
                  <c:v>220.07772698892515</c:v>
                </c:pt>
                <c:pt idx="473">
                  <c:v>220.41502824201038</c:v>
                </c:pt>
                <c:pt idx="474">
                  <c:v>220.7544210825659</c:v>
                </c:pt>
                <c:pt idx="475">
                  <c:v>221.09593974320708</c:v>
                </c:pt>
                <c:pt idx="476">
                  <c:v>221.43961913356029</c:v>
                </c:pt>
                <c:pt idx="477">
                  <c:v>221.78549485770702</c:v>
                </c:pt>
                <c:pt idx="478">
                  <c:v>222.1336032321434</c:v>
                </c:pt>
                <c:pt idx="479">
                  <c:v>222.48398130427574</c:v>
                </c:pt>
                <c:pt idx="480">
                  <c:v>222.83666687146521</c:v>
                </c:pt>
                <c:pt idx="481">
                  <c:v>223.19169850064634</c:v>
                </c:pt>
                <c:pt idx="482">
                  <c:v>223.5491155485301</c:v>
                </c:pt>
                <c:pt idx="483">
                  <c:v>223.90895818241674</c:v>
                </c:pt>
                <c:pt idx="484">
                  <c:v>224.27126740163965</c:v>
                </c:pt>
                <c:pt idx="485">
                  <c:v>224.63608505965314</c:v>
                </c:pt>
                <c:pt idx="486">
                  <c:v>225.00345388679813</c:v>
                </c:pt>
                <c:pt idx="487">
                  <c:v>225.37341751375459</c:v>
                </c:pt>
                <c:pt idx="488">
                  <c:v>225.74602049571453</c:v>
                </c:pt>
                <c:pt idx="489">
                  <c:v>226.12130833729373</c:v>
                </c:pt>
                <c:pt idx="490">
                  <c:v>226.49932751820651</c:v>
                </c:pt>
                <c:pt idx="491">
                  <c:v>226.88012551973577</c:v>
                </c:pt>
                <c:pt idx="492">
                  <c:v>227.26375085201155</c:v>
                </c:pt>
                <c:pt idx="493">
                  <c:v>227.65025308214047</c:v>
                </c:pt>
                <c:pt idx="494">
                  <c:v>228.03968286320287</c:v>
                </c:pt>
                <c:pt idx="495">
                  <c:v>228.43209196414841</c:v>
                </c:pt>
                <c:pt idx="496">
                  <c:v>228.8275333006265</c:v>
                </c:pt>
                <c:pt idx="497">
                  <c:v>229.22606096677214</c:v>
                </c:pt>
                <c:pt idx="498">
                  <c:v>229.62773026798621</c:v>
                </c:pt>
                <c:pt idx="499">
                  <c:v>230.03259775474066</c:v>
                </c:pt>
                <c:pt idx="500">
                  <c:v>230.44072125743969</c:v>
                </c:pt>
                <c:pt idx="501">
                  <c:v>230.8521599223738</c:v>
                </c:pt>
                <c:pt idx="502">
                  <c:v>231.26697424880228</c:v>
                </c:pt>
                <c:pt idx="503">
                  <c:v>231.6852261271994</c:v>
                </c:pt>
                <c:pt idx="504">
                  <c:v>232.10697887869998</c:v>
                </c:pt>
                <c:pt idx="505">
                  <c:v>232.5322972957859</c:v>
                </c:pt>
                <c:pt idx="506">
                  <c:v>232.96124768425301</c:v>
                </c:pt>
                <c:pt idx="507">
                  <c:v>233.39389790649051</c:v>
                </c:pt>
                <c:pt idx="508">
                  <c:v>233.8303174261288</c:v>
                </c:pt>
                <c:pt idx="509">
                  <c:v>234.27057735407993</c:v>
                </c:pt>
                <c:pt idx="510">
                  <c:v>234.71475049602904</c:v>
                </c:pt>
                <c:pt idx="511">
                  <c:v>235.1629114014136</c:v>
                </c:pt>
                <c:pt idx="512">
                  <c:v>235.61513641392864</c:v>
                </c:pt>
                <c:pt idx="513">
                  <c:v>236.07150372361812</c:v>
                </c:pt>
                <c:pt idx="514">
                  <c:v>236.53209342058301</c:v>
                </c:pt>
                <c:pt idx="515">
                  <c:v>236.99698755036158</c:v>
                </c:pt>
                <c:pt idx="516">
                  <c:v>237.46627017102645</c:v>
                </c:pt>
                <c:pt idx="517">
                  <c:v>237.94002741204227</c:v>
                </c:pt>
                <c:pt idx="518">
                  <c:v>238.4183475349349</c:v>
                </c:pt>
                <c:pt idx="519">
                  <c:v>238.90132099581902</c:v>
                </c:pt>
                <c:pt idx="520">
                  <c:v>239.38904050982669</c:v>
                </c:pt>
                <c:pt idx="521">
                  <c:v>239.88160111749232</c:v>
                </c:pt>
                <c:pt idx="522">
                  <c:v>240.37910025312692</c:v>
                </c:pt>
                <c:pt idx="523">
                  <c:v>240.88163781524239</c:v>
                </c:pt>
                <c:pt idx="524">
                  <c:v>241.38931623905415</c:v>
                </c:pt>
                <c:pt idx="525">
                  <c:v>241.90224057111871</c:v>
                </c:pt>
                <c:pt idx="526">
                  <c:v>242.42051854613368</c:v>
                </c:pt>
                <c:pt idx="527">
                  <c:v>242.94426066594664</c:v>
                </c:pt>
                <c:pt idx="528">
                  <c:v>243.47358028080799</c:v>
                </c:pt>
                <c:pt idx="529">
                  <c:v>244.00859367289206</c:v>
                </c:pt>
                <c:pt idx="530">
                  <c:v>244.54942014212438</c:v>
                </c:pt>
                <c:pt idx="531">
                  <c:v>245.09618209432602</c:v>
                </c:pt>
                <c:pt idx="532">
                  <c:v>245.64900513170619</c:v>
                </c:pt>
                <c:pt idx="533">
                  <c:v>246.20801814570066</c:v>
                </c:pt>
                <c:pt idx="534">
                  <c:v>246.77335341217059</c:v>
                </c:pt>
                <c:pt idx="535">
                  <c:v>247.34514668894781</c:v>
                </c:pt>
                <c:pt idx="536">
                  <c:v>247.92353731571896</c:v>
                </c:pt>
                <c:pt idx="537">
                  <c:v>248.50866831622045</c:v>
                </c:pt>
                <c:pt idx="538">
                  <c:v>249.10068650270554</c:v>
                </c:pt>
                <c:pt idx="539">
                  <c:v>249.69974258263329</c:v>
                </c:pt>
                <c:pt idx="540">
                  <c:v>250.30599126751207</c:v>
                </c:pt>
                <c:pt idx="541">
                  <c:v>250.91959138381006</c:v>
                </c:pt>
                <c:pt idx="542">
                  <c:v>251.54070598582985</c:v>
                </c:pt>
                <c:pt idx="543">
                  <c:v>252.16950247042149</c:v>
                </c:pt>
                <c:pt idx="544">
                  <c:v>252.80615269337017</c:v>
                </c:pt>
                <c:pt idx="545">
                  <c:v>253.45083308729539</c:v>
                </c:pt>
                <c:pt idx="546">
                  <c:v>254.103724780834</c:v>
                </c:pt>
                <c:pt idx="547">
                  <c:v>254.76501371886971</c:v>
                </c:pt>
                <c:pt idx="548">
                  <c:v>255.43489078351985</c:v>
                </c:pt>
                <c:pt idx="549">
                  <c:v>256.11355191554901</c:v>
                </c:pt>
                <c:pt idx="550">
                  <c:v>256.80119823584624</c:v>
                </c:pt>
                <c:pt idx="551">
                  <c:v>257.49803616651764</c:v>
                </c:pt>
                <c:pt idx="552">
                  <c:v>258.20427755112485</c:v>
                </c:pt>
                <c:pt idx="553">
                  <c:v>258.9201397735132</c:v>
                </c:pt>
                <c:pt idx="554">
                  <c:v>259.64584587460598</c:v>
                </c:pt>
                <c:pt idx="555">
                  <c:v>260.38162466646753</c:v>
                </c:pt>
                <c:pt idx="556">
                  <c:v>261.12771084285117</c:v>
                </c:pt>
                <c:pt idx="557">
                  <c:v>261.88434508535533</c:v>
                </c:pt>
                <c:pt idx="558">
                  <c:v>262.65177416419726</c:v>
                </c:pt>
                <c:pt idx="559">
                  <c:v>263.4302510325237</c:v>
                </c:pt>
                <c:pt idx="560">
                  <c:v>264.22003491303099</c:v>
                </c:pt>
                <c:pt idx="561">
                  <c:v>265.02139137554246</c:v>
                </c:pt>
                <c:pt idx="562">
                  <c:v>265.83459240406086</c:v>
                </c:pt>
                <c:pt idx="563">
                  <c:v>266.65991645161807</c:v>
                </c:pt>
                <c:pt idx="564">
                  <c:v>267.49764848111295</c:v>
                </c:pt>
                <c:pt idx="565">
                  <c:v>268.34807999012133</c:v>
                </c:pt>
                <c:pt idx="566">
                  <c:v>269.21150901745534</c:v>
                </c:pt>
                <c:pt idx="567">
                  <c:v>270.0882401290616</c:v>
                </c:pt>
                <c:pt idx="568">
                  <c:v>270.97858438058461</c:v>
                </c:pt>
                <c:pt idx="569">
                  <c:v>271.88285925370928</c:v>
                </c:pt>
                <c:pt idx="570">
                  <c:v>272.80138856309901</c:v>
                </c:pt>
                <c:pt idx="571">
                  <c:v>273.73450233050477</c:v>
                </c:pt>
                <c:pt idx="572">
                  <c:v>274.6825366223041</c:v>
                </c:pt>
                <c:pt idx="573">
                  <c:v>275.6458333464264</c:v>
                </c:pt>
                <c:pt idx="574">
                  <c:v>276.62474000431672</c:v>
                </c:pt>
                <c:pt idx="575">
                  <c:v>277.619609393242</c:v>
                </c:pt>
                <c:pt idx="576">
                  <c:v>278.63079925391287</c:v>
                </c:pt>
                <c:pt idx="577">
                  <c:v>279.65867185806371</c:v>
                </c:pt>
                <c:pt idx="578">
                  <c:v>280.70359353025543</c:v>
                </c:pt>
                <c:pt idx="579">
                  <c:v>281.76593409787006</c:v>
                </c:pt>
                <c:pt idx="580">
                  <c:v>282.84606626289781</c:v>
                </c:pt>
                <c:pt idx="581">
                  <c:v>283.9443648888319</c:v>
                </c:pt>
                <c:pt idx="582">
                  <c:v>285.06120619568259</c:v>
                </c:pt>
                <c:pt idx="583">
                  <c:v>286.19696685590179</c:v>
                </c:pt>
                <c:pt idx="584">
                  <c:v>287.35202298377993</c:v>
                </c:pt>
                <c:pt idx="585">
                  <c:v>288.52674901078728</c:v>
                </c:pt>
                <c:pt idx="586">
                  <c:v>289.72151643924883</c:v>
                </c:pt>
                <c:pt idx="587">
                  <c:v>290.93669246682384</c:v>
                </c:pt>
                <c:pt idx="588">
                  <c:v>292.17263847442109</c:v>
                </c:pt>
                <c:pt idx="589">
                  <c:v>293.42970837050569</c:v>
                </c:pt>
                <c:pt idx="590">
                  <c:v>294.7082467852548</c:v>
                </c:pt>
                <c:pt idx="591">
                  <c:v>296.00858710870017</c:v>
                </c:pt>
                <c:pt idx="592">
                  <c:v>297.33104936792409</c:v>
                </c:pt>
                <c:pt idx="593">
                  <c:v>298.67593793953478</c:v>
                </c:pt>
                <c:pt idx="594">
                  <c:v>300.04353909513367</c:v>
                </c:pt>
                <c:pt idx="595">
                  <c:v>301.43411837924737</c:v>
                </c:pt>
                <c:pt idx="596">
                  <c:v>302.84791782132021</c:v>
                </c:pt>
                <c:pt idx="597">
                  <c:v>304.28515298587308</c:v>
                </c:pt>
                <c:pt idx="598">
                  <c:v>305.74600986778495</c:v>
                </c:pt>
                <c:pt idx="599">
                  <c:v>307.23064164294669</c:v>
                </c:pt>
                <c:pt idx="600">
                  <c:v>308.739165288219</c:v>
                </c:pt>
                <c:pt idx="601">
                  <c:v>310.27165808866556</c:v>
                </c:pt>
                <c:pt idx="602">
                  <c:v>311.82815405449543</c:v>
                </c:pt>
                <c:pt idx="603">
                  <c:v>313.40864027487987</c:v>
                </c:pt>
                <c:pt idx="604">
                  <c:v>315.01305324082841</c:v>
                </c:pt>
                <c:pt idx="605">
                  <c:v>316.64127517449498</c:v>
                </c:pt>
                <c:pt idx="606">
                  <c:v>318.29313040752834</c:v>
                </c:pt>
                <c:pt idx="607">
                  <c:v>319.9683818562541</c:v>
                </c:pt>
                <c:pt idx="608">
                  <c:v>321.66672764641203</c:v>
                </c:pt>
                <c:pt idx="609">
                  <c:v>323.38779794468246</c:v>
                </c:pt>
                <c:pt idx="610">
                  <c:v>325.13115205812215</c:v>
                </c:pt>
                <c:pt idx="611">
                  <c:v>326.89627586564717</c:v>
                </c:pt>
                <c:pt idx="612">
                  <c:v>328.68257964765309</c:v>
                </c:pt>
                <c:pt idx="613">
                  <c:v>330.48939638046363</c:v>
                </c:pt>
                <c:pt idx="614">
                  <c:v>332.31598056137568</c:v>
                </c:pt>
                <c:pt idx="615">
                  <c:v>334.16150762740659</c:v>
                </c:pt>
                <c:pt idx="616">
                  <c:v>336.02507402626827</c:v>
                </c:pt>
                <c:pt idx="617">
                  <c:v>337.90569799150484</c:v>
                </c:pt>
                <c:pt idx="618">
                  <c:v>339.80232106512352</c:v>
                </c:pt>
                <c:pt idx="619">
                  <c:v>341.71381040038949</c:v>
                </c:pt>
                <c:pt idx="620">
                  <c:v>343.63896186494878</c:v>
                </c:pt>
                <c:pt idx="621">
                  <c:v>345.57650395028594</c:v>
                </c:pt>
                <c:pt idx="622">
                  <c:v>347.52510247801291</c:v>
                </c:pt>
                <c:pt idx="623">
                  <c:v>349.48336607708427</c:v>
                </c:pt>
                <c:pt idx="624">
                  <c:v>351.44985238918059</c:v>
                </c:pt>
                <c:pt idx="625">
                  <c:v>353.42307494280459</c:v>
                </c:pt>
                <c:pt idx="626">
                  <c:v>355.40151062060431</c:v>
                </c:pt>
                <c:pt idx="627">
                  <c:v>357.38360762976748</c:v>
                </c:pt>
                <c:pt idx="628">
                  <c:v>359.36779387250527</c:v>
                </c:pt>
              </c:numCache>
            </c:numRef>
          </c:yVal>
          <c:smooth val="1"/>
          <c:extLst>
            <c:ext xmlns:c16="http://schemas.microsoft.com/office/drawing/2014/chart" uri="{C3380CC4-5D6E-409C-BE32-E72D297353CC}">
              <c16:uniqueId val="{00000002-17A8-40C4-B5A0-E82870E47358}"/>
            </c:ext>
          </c:extLst>
        </c:ser>
        <c:ser>
          <c:idx val="3"/>
          <c:order val="3"/>
          <c:tx>
            <c:v>e=0.75</c:v>
          </c:tx>
          <c:spPr>
            <a:ln w="19050" cap="rnd">
              <a:solidFill>
                <a:schemeClr val="accent4"/>
              </a:solidFill>
              <a:round/>
            </a:ln>
            <a:effectLst/>
          </c:spPr>
          <c:marker>
            <c:symbol val="none"/>
          </c:marker>
          <c:xVal>
            <c:numRef>
              <c:f>theta_solve_check!$B$47177:$B$47805</c:f>
              <c:numCache>
                <c:formatCode>General</c:formatCode>
                <c:ptCount val="629"/>
                <c:pt idx="0">
                  <c:v>0</c:v>
                </c:pt>
                <c:pt idx="1">
                  <c:v>0.57295779513082323</c:v>
                </c:pt>
                <c:pt idx="2">
                  <c:v>1.1459155902616465</c:v>
                </c:pt>
                <c:pt idx="3">
                  <c:v>1.7188733853924696</c:v>
                </c:pt>
                <c:pt idx="4">
                  <c:v>2.2918311805232929</c:v>
                </c:pt>
                <c:pt idx="5">
                  <c:v>2.8647889756541161</c:v>
                </c:pt>
                <c:pt idx="6">
                  <c:v>3.4377467707849392</c:v>
                </c:pt>
                <c:pt idx="7">
                  <c:v>4.0107045659157636</c:v>
                </c:pt>
                <c:pt idx="8">
                  <c:v>4.5836623610465859</c:v>
                </c:pt>
                <c:pt idx="9">
                  <c:v>5.156620156177409</c:v>
                </c:pt>
                <c:pt idx="10">
                  <c:v>5.7295779513082321</c:v>
                </c:pt>
                <c:pt idx="11">
                  <c:v>6.3025357464390561</c:v>
                </c:pt>
                <c:pt idx="12">
                  <c:v>6.8754935415698784</c:v>
                </c:pt>
                <c:pt idx="13">
                  <c:v>7.4484513367007015</c:v>
                </c:pt>
                <c:pt idx="14">
                  <c:v>8.0214091318315273</c:v>
                </c:pt>
                <c:pt idx="15">
                  <c:v>8.5943669269623477</c:v>
                </c:pt>
                <c:pt idx="16">
                  <c:v>9.1673247220931717</c:v>
                </c:pt>
                <c:pt idx="17">
                  <c:v>9.7402825172239957</c:v>
                </c:pt>
                <c:pt idx="18">
                  <c:v>10.313240312354818</c:v>
                </c:pt>
                <c:pt idx="19">
                  <c:v>10.886198107485642</c:v>
                </c:pt>
                <c:pt idx="20">
                  <c:v>11.459155902616464</c:v>
                </c:pt>
                <c:pt idx="21">
                  <c:v>12.032113697747286</c:v>
                </c:pt>
                <c:pt idx="22">
                  <c:v>12.605071492878112</c:v>
                </c:pt>
                <c:pt idx="23">
                  <c:v>13.178029288008934</c:v>
                </c:pt>
                <c:pt idx="24">
                  <c:v>13.750987083139757</c:v>
                </c:pt>
                <c:pt idx="25">
                  <c:v>14.323944878270581</c:v>
                </c:pt>
                <c:pt idx="26">
                  <c:v>14.896902673401403</c:v>
                </c:pt>
                <c:pt idx="27">
                  <c:v>15.469860468532229</c:v>
                </c:pt>
                <c:pt idx="28">
                  <c:v>16.042818263663055</c:v>
                </c:pt>
                <c:pt idx="29">
                  <c:v>16.615776058793873</c:v>
                </c:pt>
                <c:pt idx="30">
                  <c:v>17.188733853924695</c:v>
                </c:pt>
                <c:pt idx="31">
                  <c:v>17.761691649055521</c:v>
                </c:pt>
                <c:pt idx="32">
                  <c:v>18.334649444186343</c:v>
                </c:pt>
                <c:pt idx="33">
                  <c:v>18.907607239317166</c:v>
                </c:pt>
                <c:pt idx="34">
                  <c:v>19.480565034447991</c:v>
                </c:pt>
                <c:pt idx="35">
                  <c:v>20.053522829578814</c:v>
                </c:pt>
                <c:pt idx="36">
                  <c:v>20.626480624709636</c:v>
                </c:pt>
                <c:pt idx="37">
                  <c:v>21.199438419840458</c:v>
                </c:pt>
                <c:pt idx="38">
                  <c:v>21.772396214971284</c:v>
                </c:pt>
                <c:pt idx="39">
                  <c:v>22.345354010102106</c:v>
                </c:pt>
                <c:pt idx="40">
                  <c:v>22.918311805232928</c:v>
                </c:pt>
                <c:pt idx="41">
                  <c:v>23.491269600363751</c:v>
                </c:pt>
                <c:pt idx="42">
                  <c:v>24.064227395494573</c:v>
                </c:pt>
                <c:pt idx="43">
                  <c:v>24.637185190625402</c:v>
                </c:pt>
                <c:pt idx="44">
                  <c:v>25.210142985756224</c:v>
                </c:pt>
                <c:pt idx="45">
                  <c:v>25.783100780887047</c:v>
                </c:pt>
                <c:pt idx="46">
                  <c:v>26.356058576017869</c:v>
                </c:pt>
                <c:pt idx="47">
                  <c:v>26.929016371148691</c:v>
                </c:pt>
                <c:pt idx="48">
                  <c:v>27.501974166279513</c:v>
                </c:pt>
                <c:pt idx="49">
                  <c:v>28.074931961410339</c:v>
                </c:pt>
                <c:pt idx="50">
                  <c:v>28.647889756541161</c:v>
                </c:pt>
                <c:pt idx="51">
                  <c:v>29.220847551671984</c:v>
                </c:pt>
                <c:pt idx="52">
                  <c:v>29.793805346802806</c:v>
                </c:pt>
                <c:pt idx="53">
                  <c:v>30.366763141933635</c:v>
                </c:pt>
                <c:pt idx="54">
                  <c:v>30.939720937064457</c:v>
                </c:pt>
                <c:pt idx="55">
                  <c:v>31.51267873219528</c:v>
                </c:pt>
                <c:pt idx="56">
                  <c:v>32.085636527326109</c:v>
                </c:pt>
                <c:pt idx="57">
                  <c:v>32.658594322456921</c:v>
                </c:pt>
                <c:pt idx="58">
                  <c:v>33.231552117587746</c:v>
                </c:pt>
                <c:pt idx="59">
                  <c:v>33.804509912718565</c:v>
                </c:pt>
                <c:pt idx="60">
                  <c:v>34.377467707849391</c:v>
                </c:pt>
                <c:pt idx="61">
                  <c:v>34.950425502980217</c:v>
                </c:pt>
                <c:pt idx="62">
                  <c:v>35.523383298111042</c:v>
                </c:pt>
                <c:pt idx="63">
                  <c:v>36.096341093241861</c:v>
                </c:pt>
                <c:pt idx="64">
                  <c:v>36.669298888372687</c:v>
                </c:pt>
                <c:pt idx="65">
                  <c:v>37.242256683503513</c:v>
                </c:pt>
                <c:pt idx="66">
                  <c:v>37.815214478634331</c:v>
                </c:pt>
                <c:pt idx="67">
                  <c:v>38.388172273765157</c:v>
                </c:pt>
                <c:pt idx="68">
                  <c:v>38.961130068895983</c:v>
                </c:pt>
                <c:pt idx="69">
                  <c:v>39.534087864026802</c:v>
                </c:pt>
                <c:pt idx="70">
                  <c:v>40.107045659157627</c:v>
                </c:pt>
                <c:pt idx="71">
                  <c:v>40.680003454288446</c:v>
                </c:pt>
                <c:pt idx="72">
                  <c:v>41.252961249419272</c:v>
                </c:pt>
                <c:pt idx="73">
                  <c:v>41.825919044550098</c:v>
                </c:pt>
                <c:pt idx="74">
                  <c:v>42.398876839680916</c:v>
                </c:pt>
                <c:pt idx="75">
                  <c:v>42.971834634811742</c:v>
                </c:pt>
                <c:pt idx="76">
                  <c:v>43.544792429942568</c:v>
                </c:pt>
                <c:pt idx="77">
                  <c:v>44.117750225073394</c:v>
                </c:pt>
                <c:pt idx="78">
                  <c:v>44.690708020204212</c:v>
                </c:pt>
                <c:pt idx="79">
                  <c:v>45.263665815335038</c:v>
                </c:pt>
                <c:pt idx="80">
                  <c:v>45.836623610465857</c:v>
                </c:pt>
                <c:pt idx="81">
                  <c:v>46.409581405596683</c:v>
                </c:pt>
                <c:pt idx="82">
                  <c:v>46.982539200727501</c:v>
                </c:pt>
                <c:pt idx="83">
                  <c:v>47.555496995858327</c:v>
                </c:pt>
                <c:pt idx="84">
                  <c:v>48.128454790989146</c:v>
                </c:pt>
                <c:pt idx="85">
                  <c:v>48.701412586119972</c:v>
                </c:pt>
                <c:pt idx="86">
                  <c:v>49.274370381250804</c:v>
                </c:pt>
                <c:pt idx="87">
                  <c:v>49.847328176381616</c:v>
                </c:pt>
                <c:pt idx="88">
                  <c:v>50.420285971512449</c:v>
                </c:pt>
                <c:pt idx="89">
                  <c:v>50.993243766643261</c:v>
                </c:pt>
                <c:pt idx="90">
                  <c:v>51.566201561774093</c:v>
                </c:pt>
                <c:pt idx="91">
                  <c:v>52.139159356904919</c:v>
                </c:pt>
                <c:pt idx="92">
                  <c:v>52.712117152035738</c:v>
                </c:pt>
                <c:pt idx="93">
                  <c:v>53.285074947166564</c:v>
                </c:pt>
                <c:pt idx="94">
                  <c:v>53.858032742297382</c:v>
                </c:pt>
                <c:pt idx="95">
                  <c:v>54.430990537428208</c:v>
                </c:pt>
                <c:pt idx="96">
                  <c:v>55.003948332559027</c:v>
                </c:pt>
                <c:pt idx="97">
                  <c:v>55.576906127689853</c:v>
                </c:pt>
                <c:pt idx="98">
                  <c:v>56.149863922820678</c:v>
                </c:pt>
                <c:pt idx="99">
                  <c:v>56.722821717951497</c:v>
                </c:pt>
                <c:pt idx="100">
                  <c:v>57.295779513082323</c:v>
                </c:pt>
                <c:pt idx="101">
                  <c:v>57.868737308213149</c:v>
                </c:pt>
                <c:pt idx="102">
                  <c:v>58.441695103343967</c:v>
                </c:pt>
                <c:pt idx="103">
                  <c:v>59.014652898474793</c:v>
                </c:pt>
                <c:pt idx="104">
                  <c:v>59.587610693605612</c:v>
                </c:pt>
                <c:pt idx="105">
                  <c:v>60.160568488736445</c:v>
                </c:pt>
                <c:pt idx="106">
                  <c:v>60.73352628386727</c:v>
                </c:pt>
                <c:pt idx="107">
                  <c:v>61.306484078998089</c:v>
                </c:pt>
                <c:pt idx="108">
                  <c:v>61.879441874128915</c:v>
                </c:pt>
                <c:pt idx="109">
                  <c:v>62.452399669259741</c:v>
                </c:pt>
                <c:pt idx="110">
                  <c:v>63.025357464390559</c:v>
                </c:pt>
                <c:pt idx="111">
                  <c:v>63.598315259521385</c:v>
                </c:pt>
                <c:pt idx="112">
                  <c:v>64.171273054652218</c:v>
                </c:pt>
                <c:pt idx="113">
                  <c:v>64.744230849783023</c:v>
                </c:pt>
                <c:pt idx="114">
                  <c:v>65.317188644913841</c:v>
                </c:pt>
                <c:pt idx="115">
                  <c:v>65.89014644004466</c:v>
                </c:pt>
                <c:pt idx="116">
                  <c:v>66.463104235175493</c:v>
                </c:pt>
                <c:pt idx="117">
                  <c:v>67.036062030306311</c:v>
                </c:pt>
                <c:pt idx="118">
                  <c:v>67.60901982543713</c:v>
                </c:pt>
                <c:pt idx="119">
                  <c:v>68.181977620567963</c:v>
                </c:pt>
                <c:pt idx="120">
                  <c:v>68.754935415698782</c:v>
                </c:pt>
                <c:pt idx="121">
                  <c:v>69.327893210829615</c:v>
                </c:pt>
                <c:pt idx="122">
                  <c:v>69.900851005960433</c:v>
                </c:pt>
                <c:pt idx="123">
                  <c:v>70.473808801091252</c:v>
                </c:pt>
                <c:pt idx="124">
                  <c:v>71.046766596222085</c:v>
                </c:pt>
                <c:pt idx="125">
                  <c:v>71.619724391352904</c:v>
                </c:pt>
                <c:pt idx="126">
                  <c:v>72.192682186483722</c:v>
                </c:pt>
                <c:pt idx="127">
                  <c:v>72.765639981614555</c:v>
                </c:pt>
                <c:pt idx="128">
                  <c:v>73.338597776745374</c:v>
                </c:pt>
                <c:pt idx="129">
                  <c:v>73.911555571876193</c:v>
                </c:pt>
                <c:pt idx="130">
                  <c:v>74.484513367007025</c:v>
                </c:pt>
                <c:pt idx="131">
                  <c:v>75.057471162137844</c:v>
                </c:pt>
                <c:pt idx="132">
                  <c:v>75.630428957268663</c:v>
                </c:pt>
                <c:pt idx="133">
                  <c:v>76.203386752399496</c:v>
                </c:pt>
                <c:pt idx="134">
                  <c:v>76.776344547530314</c:v>
                </c:pt>
                <c:pt idx="135">
                  <c:v>77.349302342661147</c:v>
                </c:pt>
                <c:pt idx="136">
                  <c:v>77.922260137791966</c:v>
                </c:pt>
                <c:pt idx="137">
                  <c:v>78.495217932922785</c:v>
                </c:pt>
                <c:pt idx="138">
                  <c:v>79.068175728053603</c:v>
                </c:pt>
                <c:pt idx="139">
                  <c:v>79.641133523184422</c:v>
                </c:pt>
                <c:pt idx="140">
                  <c:v>80.214091318315255</c:v>
                </c:pt>
                <c:pt idx="141">
                  <c:v>80.787049113446074</c:v>
                </c:pt>
                <c:pt idx="142">
                  <c:v>81.360006908576892</c:v>
                </c:pt>
                <c:pt idx="143">
                  <c:v>81.932964703707725</c:v>
                </c:pt>
                <c:pt idx="144">
                  <c:v>82.505922498838544</c:v>
                </c:pt>
                <c:pt idx="145">
                  <c:v>83.078880293969362</c:v>
                </c:pt>
                <c:pt idx="146">
                  <c:v>83.651838089100195</c:v>
                </c:pt>
                <c:pt idx="147">
                  <c:v>84.224795884231014</c:v>
                </c:pt>
                <c:pt idx="148">
                  <c:v>84.797753679361833</c:v>
                </c:pt>
                <c:pt idx="149">
                  <c:v>85.370711474492666</c:v>
                </c:pt>
                <c:pt idx="150">
                  <c:v>85.943669269623484</c:v>
                </c:pt>
                <c:pt idx="151">
                  <c:v>86.516627064754303</c:v>
                </c:pt>
                <c:pt idx="152">
                  <c:v>87.089584859885136</c:v>
                </c:pt>
                <c:pt idx="153">
                  <c:v>87.662542655015955</c:v>
                </c:pt>
                <c:pt idx="154">
                  <c:v>88.235500450146787</c:v>
                </c:pt>
                <c:pt idx="155">
                  <c:v>88.808458245277606</c:v>
                </c:pt>
                <c:pt idx="156">
                  <c:v>89.381416040408425</c:v>
                </c:pt>
                <c:pt idx="157">
                  <c:v>89.954373835539258</c:v>
                </c:pt>
                <c:pt idx="158">
                  <c:v>90.527331630670076</c:v>
                </c:pt>
                <c:pt idx="159">
                  <c:v>91.100289425800895</c:v>
                </c:pt>
                <c:pt idx="160">
                  <c:v>91.673247220931714</c:v>
                </c:pt>
                <c:pt idx="161">
                  <c:v>92.246205016062547</c:v>
                </c:pt>
                <c:pt idx="162">
                  <c:v>92.819162811193365</c:v>
                </c:pt>
                <c:pt idx="163">
                  <c:v>93.392120606324184</c:v>
                </c:pt>
                <c:pt idx="164">
                  <c:v>93.965078401455003</c:v>
                </c:pt>
                <c:pt idx="165">
                  <c:v>94.538036196585821</c:v>
                </c:pt>
                <c:pt idx="166">
                  <c:v>95.110993991716654</c:v>
                </c:pt>
                <c:pt idx="167">
                  <c:v>95.683951786847473</c:v>
                </c:pt>
                <c:pt idx="168">
                  <c:v>96.256909581978292</c:v>
                </c:pt>
                <c:pt idx="169">
                  <c:v>96.829867377109125</c:v>
                </c:pt>
                <c:pt idx="170">
                  <c:v>97.402825172239943</c:v>
                </c:pt>
                <c:pt idx="171">
                  <c:v>97.975782967370762</c:v>
                </c:pt>
                <c:pt idx="172">
                  <c:v>98.548740762501609</c:v>
                </c:pt>
                <c:pt idx="173">
                  <c:v>99.121698557632413</c:v>
                </c:pt>
                <c:pt idx="174">
                  <c:v>99.694656352763232</c:v>
                </c:pt>
                <c:pt idx="175">
                  <c:v>100.26761414789408</c:v>
                </c:pt>
                <c:pt idx="176">
                  <c:v>100.8405719430249</c:v>
                </c:pt>
                <c:pt idx="177">
                  <c:v>101.41352973815572</c:v>
                </c:pt>
                <c:pt idx="178">
                  <c:v>101.98648753328652</c:v>
                </c:pt>
                <c:pt idx="179">
                  <c:v>102.55944532841737</c:v>
                </c:pt>
                <c:pt idx="180">
                  <c:v>103.13240312354819</c:v>
                </c:pt>
                <c:pt idx="181">
                  <c:v>103.70536091867901</c:v>
                </c:pt>
                <c:pt idx="182">
                  <c:v>104.27831871380984</c:v>
                </c:pt>
                <c:pt idx="183">
                  <c:v>104.85127650894066</c:v>
                </c:pt>
                <c:pt idx="184">
                  <c:v>105.42423430407148</c:v>
                </c:pt>
                <c:pt idx="185">
                  <c:v>105.99719209920231</c:v>
                </c:pt>
                <c:pt idx="186">
                  <c:v>106.57014989433313</c:v>
                </c:pt>
                <c:pt idx="187">
                  <c:v>107.14310768946395</c:v>
                </c:pt>
                <c:pt idx="188">
                  <c:v>107.71606548459476</c:v>
                </c:pt>
                <c:pt idx="189">
                  <c:v>108.28902327972558</c:v>
                </c:pt>
                <c:pt idx="190">
                  <c:v>108.86198107485642</c:v>
                </c:pt>
                <c:pt idx="191">
                  <c:v>109.43493886998723</c:v>
                </c:pt>
                <c:pt idx="192">
                  <c:v>110.00789666511805</c:v>
                </c:pt>
                <c:pt idx="193">
                  <c:v>110.58085446024889</c:v>
                </c:pt>
                <c:pt idx="194">
                  <c:v>111.15381225537971</c:v>
                </c:pt>
                <c:pt idx="195">
                  <c:v>111.72677005051052</c:v>
                </c:pt>
                <c:pt idx="196">
                  <c:v>112.29972784564136</c:v>
                </c:pt>
                <c:pt idx="197">
                  <c:v>112.87268564077218</c:v>
                </c:pt>
                <c:pt idx="198">
                  <c:v>113.44564343590299</c:v>
                </c:pt>
                <c:pt idx="199">
                  <c:v>114.01860123103383</c:v>
                </c:pt>
                <c:pt idx="200">
                  <c:v>114.59155902616465</c:v>
                </c:pt>
                <c:pt idx="201">
                  <c:v>115.16451682129546</c:v>
                </c:pt>
                <c:pt idx="202">
                  <c:v>115.7374746164263</c:v>
                </c:pt>
                <c:pt idx="203">
                  <c:v>116.3104324115571</c:v>
                </c:pt>
                <c:pt idx="204">
                  <c:v>116.88339020668793</c:v>
                </c:pt>
                <c:pt idx="205">
                  <c:v>117.45634800181875</c:v>
                </c:pt>
                <c:pt idx="206">
                  <c:v>118.02930579694959</c:v>
                </c:pt>
                <c:pt idx="207">
                  <c:v>118.60226359208039</c:v>
                </c:pt>
                <c:pt idx="208">
                  <c:v>119.17522138721122</c:v>
                </c:pt>
                <c:pt idx="209">
                  <c:v>119.74817918234204</c:v>
                </c:pt>
                <c:pt idx="210">
                  <c:v>120.32113697747289</c:v>
                </c:pt>
                <c:pt idx="211">
                  <c:v>120.89409477260369</c:v>
                </c:pt>
                <c:pt idx="212">
                  <c:v>121.46705256773454</c:v>
                </c:pt>
                <c:pt idx="213">
                  <c:v>122.04001036286533</c:v>
                </c:pt>
                <c:pt idx="214">
                  <c:v>122.61296815799618</c:v>
                </c:pt>
                <c:pt idx="215">
                  <c:v>123.18592595312698</c:v>
                </c:pt>
                <c:pt idx="216">
                  <c:v>123.75888374825783</c:v>
                </c:pt>
                <c:pt idx="217">
                  <c:v>124.33184154338865</c:v>
                </c:pt>
                <c:pt idx="218">
                  <c:v>124.90479933851948</c:v>
                </c:pt>
                <c:pt idx="219">
                  <c:v>125.47775713365027</c:v>
                </c:pt>
                <c:pt idx="220">
                  <c:v>126.05071492878112</c:v>
                </c:pt>
                <c:pt idx="221">
                  <c:v>126.62367272391194</c:v>
                </c:pt>
                <c:pt idx="222">
                  <c:v>127.19663051904277</c:v>
                </c:pt>
                <c:pt idx="223">
                  <c:v>127.76958831417359</c:v>
                </c:pt>
                <c:pt idx="224">
                  <c:v>128.34254610930444</c:v>
                </c:pt>
                <c:pt idx="225">
                  <c:v>128.91550390443521</c:v>
                </c:pt>
                <c:pt idx="226">
                  <c:v>129.48846169956605</c:v>
                </c:pt>
                <c:pt idx="227">
                  <c:v>130.06141949469688</c:v>
                </c:pt>
                <c:pt idx="228">
                  <c:v>130.63437728982768</c:v>
                </c:pt>
                <c:pt idx="229">
                  <c:v>131.20733508495854</c:v>
                </c:pt>
                <c:pt idx="230">
                  <c:v>131.78029288008932</c:v>
                </c:pt>
                <c:pt idx="231">
                  <c:v>132.35325067522015</c:v>
                </c:pt>
                <c:pt idx="232">
                  <c:v>132.92620847035099</c:v>
                </c:pt>
                <c:pt idx="233">
                  <c:v>133.49916626548182</c:v>
                </c:pt>
                <c:pt idx="234">
                  <c:v>134.07212406061262</c:v>
                </c:pt>
                <c:pt idx="235">
                  <c:v>134.64508185574346</c:v>
                </c:pt>
                <c:pt idx="236">
                  <c:v>135.21803965087426</c:v>
                </c:pt>
                <c:pt idx="237">
                  <c:v>135.79099744600512</c:v>
                </c:pt>
                <c:pt idx="238">
                  <c:v>136.36395524113593</c:v>
                </c:pt>
                <c:pt idx="239">
                  <c:v>136.93691303626676</c:v>
                </c:pt>
                <c:pt idx="240">
                  <c:v>137.50987083139756</c:v>
                </c:pt>
                <c:pt idx="241">
                  <c:v>138.0828286265284</c:v>
                </c:pt>
                <c:pt idx="242">
                  <c:v>138.65578642165923</c:v>
                </c:pt>
                <c:pt idx="243">
                  <c:v>139.22874421679006</c:v>
                </c:pt>
                <c:pt idx="244">
                  <c:v>139.80170201192087</c:v>
                </c:pt>
                <c:pt idx="245">
                  <c:v>140.3746598070517</c:v>
                </c:pt>
                <c:pt idx="246">
                  <c:v>140.9476176021825</c:v>
                </c:pt>
                <c:pt idx="247">
                  <c:v>141.52057539731334</c:v>
                </c:pt>
                <c:pt idx="248">
                  <c:v>142.09353319244417</c:v>
                </c:pt>
                <c:pt idx="249">
                  <c:v>142.666490987575</c:v>
                </c:pt>
                <c:pt idx="250">
                  <c:v>143.23944878270581</c:v>
                </c:pt>
                <c:pt idx="251">
                  <c:v>143.81240657783661</c:v>
                </c:pt>
                <c:pt idx="252">
                  <c:v>144.38536437296744</c:v>
                </c:pt>
                <c:pt idx="253">
                  <c:v>144.95832216809828</c:v>
                </c:pt>
                <c:pt idx="254">
                  <c:v>145.53127996322911</c:v>
                </c:pt>
                <c:pt idx="255">
                  <c:v>146.10423775835991</c:v>
                </c:pt>
                <c:pt idx="256">
                  <c:v>146.67719555349075</c:v>
                </c:pt>
                <c:pt idx="257">
                  <c:v>147.25015334862155</c:v>
                </c:pt>
                <c:pt idx="258">
                  <c:v>147.82311114375239</c:v>
                </c:pt>
                <c:pt idx="259">
                  <c:v>148.39606893888322</c:v>
                </c:pt>
                <c:pt idx="260">
                  <c:v>148.96902673401405</c:v>
                </c:pt>
                <c:pt idx="261">
                  <c:v>149.54198452914486</c:v>
                </c:pt>
                <c:pt idx="262">
                  <c:v>150.11494232427569</c:v>
                </c:pt>
                <c:pt idx="263">
                  <c:v>150.68790011940649</c:v>
                </c:pt>
                <c:pt idx="264">
                  <c:v>151.26085791453733</c:v>
                </c:pt>
                <c:pt idx="265">
                  <c:v>151.83381570966816</c:v>
                </c:pt>
                <c:pt idx="266">
                  <c:v>152.40677350479899</c:v>
                </c:pt>
                <c:pt idx="267">
                  <c:v>152.9797312999298</c:v>
                </c:pt>
                <c:pt idx="268">
                  <c:v>153.55268909506063</c:v>
                </c:pt>
                <c:pt idx="269">
                  <c:v>154.12564689019143</c:v>
                </c:pt>
                <c:pt idx="270">
                  <c:v>154.69860468532229</c:v>
                </c:pt>
                <c:pt idx="271">
                  <c:v>155.2715624804531</c:v>
                </c:pt>
                <c:pt idx="272">
                  <c:v>155.84452027558393</c:v>
                </c:pt>
                <c:pt idx="273">
                  <c:v>156.41747807071474</c:v>
                </c:pt>
                <c:pt idx="274">
                  <c:v>156.99043586584557</c:v>
                </c:pt>
                <c:pt idx="275">
                  <c:v>157.5633936609764</c:v>
                </c:pt>
                <c:pt idx="276">
                  <c:v>158.13635145610721</c:v>
                </c:pt>
                <c:pt idx="277">
                  <c:v>158.70930925123804</c:v>
                </c:pt>
                <c:pt idx="278">
                  <c:v>159.28226704636884</c:v>
                </c:pt>
                <c:pt idx="279">
                  <c:v>159.85522484149968</c:v>
                </c:pt>
                <c:pt idx="280">
                  <c:v>160.42818263663051</c:v>
                </c:pt>
                <c:pt idx="281">
                  <c:v>161.00114043176134</c:v>
                </c:pt>
                <c:pt idx="282">
                  <c:v>161.57409822689215</c:v>
                </c:pt>
                <c:pt idx="283">
                  <c:v>162.14705602202298</c:v>
                </c:pt>
                <c:pt idx="284">
                  <c:v>162.72001381715378</c:v>
                </c:pt>
                <c:pt idx="285">
                  <c:v>163.29297161228462</c:v>
                </c:pt>
                <c:pt idx="286">
                  <c:v>163.86592940741545</c:v>
                </c:pt>
                <c:pt idx="287">
                  <c:v>164.43888720254628</c:v>
                </c:pt>
                <c:pt idx="288">
                  <c:v>165.01184499767709</c:v>
                </c:pt>
                <c:pt idx="289">
                  <c:v>165.58480279280792</c:v>
                </c:pt>
                <c:pt idx="290">
                  <c:v>166.15776058793872</c:v>
                </c:pt>
                <c:pt idx="291">
                  <c:v>166.73071838306956</c:v>
                </c:pt>
                <c:pt idx="292">
                  <c:v>167.30367617820039</c:v>
                </c:pt>
                <c:pt idx="293">
                  <c:v>167.87663397333122</c:v>
                </c:pt>
                <c:pt idx="294">
                  <c:v>168.44959176846203</c:v>
                </c:pt>
                <c:pt idx="295">
                  <c:v>169.02254956359286</c:v>
                </c:pt>
                <c:pt idx="296">
                  <c:v>169.59550735872367</c:v>
                </c:pt>
                <c:pt idx="297">
                  <c:v>170.1684651538545</c:v>
                </c:pt>
                <c:pt idx="298">
                  <c:v>170.74142294898533</c:v>
                </c:pt>
                <c:pt idx="299">
                  <c:v>171.31438074411616</c:v>
                </c:pt>
                <c:pt idx="300">
                  <c:v>171.88733853924697</c:v>
                </c:pt>
                <c:pt idx="301">
                  <c:v>172.46029633437777</c:v>
                </c:pt>
                <c:pt idx="302">
                  <c:v>173.03325412950861</c:v>
                </c:pt>
                <c:pt idx="303">
                  <c:v>173.60621192463944</c:v>
                </c:pt>
                <c:pt idx="304">
                  <c:v>174.17916971977027</c:v>
                </c:pt>
                <c:pt idx="305">
                  <c:v>174.75212751490108</c:v>
                </c:pt>
                <c:pt idx="306">
                  <c:v>175.32508531003191</c:v>
                </c:pt>
                <c:pt idx="307">
                  <c:v>175.89804310516271</c:v>
                </c:pt>
                <c:pt idx="308">
                  <c:v>176.47100090029357</c:v>
                </c:pt>
                <c:pt idx="309">
                  <c:v>177.04395869542438</c:v>
                </c:pt>
                <c:pt idx="310">
                  <c:v>177.61691649055521</c:v>
                </c:pt>
                <c:pt idx="311">
                  <c:v>178.18987428568602</c:v>
                </c:pt>
                <c:pt idx="312">
                  <c:v>178.76283208081685</c:v>
                </c:pt>
                <c:pt idx="313">
                  <c:v>179.33578987594768</c:v>
                </c:pt>
                <c:pt idx="314">
                  <c:v>179.90874767107852</c:v>
                </c:pt>
                <c:pt idx="315">
                  <c:v>180.48170546620932</c:v>
                </c:pt>
                <c:pt idx="316">
                  <c:v>181.05466326134015</c:v>
                </c:pt>
                <c:pt idx="317">
                  <c:v>181.62762105647096</c:v>
                </c:pt>
                <c:pt idx="318">
                  <c:v>182.20057885160179</c:v>
                </c:pt>
                <c:pt idx="319">
                  <c:v>182.77353664673259</c:v>
                </c:pt>
                <c:pt idx="320">
                  <c:v>183.34649444186343</c:v>
                </c:pt>
                <c:pt idx="321">
                  <c:v>183.91945223699426</c:v>
                </c:pt>
                <c:pt idx="322">
                  <c:v>184.49241003212509</c:v>
                </c:pt>
                <c:pt idx="323">
                  <c:v>185.0653678272559</c:v>
                </c:pt>
                <c:pt idx="324">
                  <c:v>185.63832562238673</c:v>
                </c:pt>
                <c:pt idx="325">
                  <c:v>186.21128341751754</c:v>
                </c:pt>
                <c:pt idx="326">
                  <c:v>186.78424121264837</c:v>
                </c:pt>
                <c:pt idx="327">
                  <c:v>187.3571990077792</c:v>
                </c:pt>
                <c:pt idx="328">
                  <c:v>187.93015680291001</c:v>
                </c:pt>
                <c:pt idx="329">
                  <c:v>188.50311459804084</c:v>
                </c:pt>
                <c:pt idx="330">
                  <c:v>189.07607239317164</c:v>
                </c:pt>
                <c:pt idx="331">
                  <c:v>189.64903018830248</c:v>
                </c:pt>
                <c:pt idx="332">
                  <c:v>190.22198798343331</c:v>
                </c:pt>
                <c:pt idx="333">
                  <c:v>190.79494577856417</c:v>
                </c:pt>
                <c:pt idx="334">
                  <c:v>191.36790357369495</c:v>
                </c:pt>
                <c:pt idx="335">
                  <c:v>191.94086136882578</c:v>
                </c:pt>
                <c:pt idx="336">
                  <c:v>192.51381916395658</c:v>
                </c:pt>
                <c:pt idx="337">
                  <c:v>193.08677695908742</c:v>
                </c:pt>
                <c:pt idx="338">
                  <c:v>193.65973475421825</c:v>
                </c:pt>
                <c:pt idx="339">
                  <c:v>194.23269254934911</c:v>
                </c:pt>
                <c:pt idx="340">
                  <c:v>194.80565034447989</c:v>
                </c:pt>
                <c:pt idx="341">
                  <c:v>195.37860813961075</c:v>
                </c:pt>
                <c:pt idx="342">
                  <c:v>195.95156593474152</c:v>
                </c:pt>
                <c:pt idx="343">
                  <c:v>196.52452372987236</c:v>
                </c:pt>
                <c:pt idx="344">
                  <c:v>197.09748152500322</c:v>
                </c:pt>
                <c:pt idx="345">
                  <c:v>197.67043932013405</c:v>
                </c:pt>
                <c:pt idx="346">
                  <c:v>198.24339711526483</c:v>
                </c:pt>
                <c:pt idx="347">
                  <c:v>198.81635491039569</c:v>
                </c:pt>
                <c:pt idx="348">
                  <c:v>199.38931270552646</c:v>
                </c:pt>
                <c:pt idx="349">
                  <c:v>199.96227050065733</c:v>
                </c:pt>
                <c:pt idx="350">
                  <c:v>200.53522829578816</c:v>
                </c:pt>
                <c:pt idx="351">
                  <c:v>201.10818609091893</c:v>
                </c:pt>
                <c:pt idx="352">
                  <c:v>201.6811438860498</c:v>
                </c:pt>
                <c:pt idx="353">
                  <c:v>202.25410168118057</c:v>
                </c:pt>
                <c:pt idx="354">
                  <c:v>202.82705947631143</c:v>
                </c:pt>
                <c:pt idx="355">
                  <c:v>203.40001727144221</c:v>
                </c:pt>
                <c:pt idx="356">
                  <c:v>203.97297506657304</c:v>
                </c:pt>
                <c:pt idx="357">
                  <c:v>204.5459328617039</c:v>
                </c:pt>
                <c:pt idx="358">
                  <c:v>205.11889065683474</c:v>
                </c:pt>
                <c:pt idx="359">
                  <c:v>205.69184845196554</c:v>
                </c:pt>
                <c:pt idx="360">
                  <c:v>206.26480624709637</c:v>
                </c:pt>
                <c:pt idx="361">
                  <c:v>206.83776404222715</c:v>
                </c:pt>
                <c:pt idx="362">
                  <c:v>207.41072183735801</c:v>
                </c:pt>
                <c:pt idx="363">
                  <c:v>207.98367963248884</c:v>
                </c:pt>
                <c:pt idx="364">
                  <c:v>208.55663742761968</c:v>
                </c:pt>
                <c:pt idx="365">
                  <c:v>209.12959522275048</c:v>
                </c:pt>
                <c:pt idx="366">
                  <c:v>209.70255301788131</c:v>
                </c:pt>
                <c:pt idx="367">
                  <c:v>210.27551081301212</c:v>
                </c:pt>
                <c:pt idx="368">
                  <c:v>210.84846860814295</c:v>
                </c:pt>
                <c:pt idx="369">
                  <c:v>211.42142640327378</c:v>
                </c:pt>
                <c:pt idx="370">
                  <c:v>211.99438419840462</c:v>
                </c:pt>
                <c:pt idx="371">
                  <c:v>212.56734199353542</c:v>
                </c:pt>
                <c:pt idx="372">
                  <c:v>213.14029978866625</c:v>
                </c:pt>
                <c:pt idx="373">
                  <c:v>213.71325758379706</c:v>
                </c:pt>
                <c:pt idx="374">
                  <c:v>214.28621537892789</c:v>
                </c:pt>
                <c:pt idx="375">
                  <c:v>214.85917317405872</c:v>
                </c:pt>
                <c:pt idx="376">
                  <c:v>215.43213096918953</c:v>
                </c:pt>
                <c:pt idx="377">
                  <c:v>216.00508876432036</c:v>
                </c:pt>
                <c:pt idx="378">
                  <c:v>216.57804655945117</c:v>
                </c:pt>
                <c:pt idx="379">
                  <c:v>217.151004354582</c:v>
                </c:pt>
                <c:pt idx="380">
                  <c:v>217.72396214971283</c:v>
                </c:pt>
                <c:pt idx="381">
                  <c:v>218.29691994484367</c:v>
                </c:pt>
                <c:pt idx="382">
                  <c:v>218.86987773997447</c:v>
                </c:pt>
                <c:pt idx="383">
                  <c:v>219.4428355351053</c:v>
                </c:pt>
                <c:pt idx="384">
                  <c:v>220.01579333023611</c:v>
                </c:pt>
                <c:pt idx="385">
                  <c:v>220.58875112536694</c:v>
                </c:pt>
                <c:pt idx="386">
                  <c:v>221.16170892049777</c:v>
                </c:pt>
                <c:pt idx="387">
                  <c:v>221.73466671562861</c:v>
                </c:pt>
                <c:pt idx="388">
                  <c:v>222.30762451075941</c:v>
                </c:pt>
                <c:pt idx="389">
                  <c:v>222.88058230589024</c:v>
                </c:pt>
                <c:pt idx="390">
                  <c:v>223.45354010102105</c:v>
                </c:pt>
                <c:pt idx="391">
                  <c:v>224.02649789615188</c:v>
                </c:pt>
                <c:pt idx="392">
                  <c:v>224.59945569128271</c:v>
                </c:pt>
                <c:pt idx="393">
                  <c:v>225.17241348641355</c:v>
                </c:pt>
                <c:pt idx="394">
                  <c:v>225.74537128154435</c:v>
                </c:pt>
                <c:pt idx="395">
                  <c:v>226.31832907667518</c:v>
                </c:pt>
                <c:pt idx="396">
                  <c:v>226.89128687180599</c:v>
                </c:pt>
                <c:pt idx="397">
                  <c:v>227.46424466693682</c:v>
                </c:pt>
                <c:pt idx="398">
                  <c:v>228.03720246206765</c:v>
                </c:pt>
                <c:pt idx="399">
                  <c:v>228.61016025719849</c:v>
                </c:pt>
                <c:pt idx="400">
                  <c:v>229.18311805232929</c:v>
                </c:pt>
                <c:pt idx="401">
                  <c:v>229.7560758474601</c:v>
                </c:pt>
                <c:pt idx="402">
                  <c:v>230.32903364259093</c:v>
                </c:pt>
                <c:pt idx="403">
                  <c:v>230.90199143772176</c:v>
                </c:pt>
                <c:pt idx="404">
                  <c:v>231.47494923285259</c:v>
                </c:pt>
                <c:pt idx="405">
                  <c:v>232.0479070279834</c:v>
                </c:pt>
                <c:pt idx="406">
                  <c:v>232.6208648231142</c:v>
                </c:pt>
                <c:pt idx="407">
                  <c:v>233.19382261824506</c:v>
                </c:pt>
                <c:pt idx="408">
                  <c:v>233.76678041337587</c:v>
                </c:pt>
                <c:pt idx="409">
                  <c:v>234.33973820850667</c:v>
                </c:pt>
                <c:pt idx="410">
                  <c:v>234.91269600363751</c:v>
                </c:pt>
                <c:pt idx="411">
                  <c:v>235.48565379876834</c:v>
                </c:pt>
                <c:pt idx="412">
                  <c:v>236.05861159389917</c:v>
                </c:pt>
                <c:pt idx="413">
                  <c:v>236.63156938902998</c:v>
                </c:pt>
                <c:pt idx="414">
                  <c:v>237.20452718416078</c:v>
                </c:pt>
                <c:pt idx="415">
                  <c:v>237.77748497929167</c:v>
                </c:pt>
                <c:pt idx="416">
                  <c:v>238.35044277442245</c:v>
                </c:pt>
                <c:pt idx="417">
                  <c:v>238.92340056955328</c:v>
                </c:pt>
                <c:pt idx="418">
                  <c:v>239.49635836468408</c:v>
                </c:pt>
                <c:pt idx="419">
                  <c:v>240.06931615981497</c:v>
                </c:pt>
                <c:pt idx="420">
                  <c:v>240.64227395494578</c:v>
                </c:pt>
                <c:pt idx="421">
                  <c:v>241.21523175007655</c:v>
                </c:pt>
                <c:pt idx="422">
                  <c:v>241.78818954520739</c:v>
                </c:pt>
                <c:pt idx="423">
                  <c:v>242.36114734033825</c:v>
                </c:pt>
                <c:pt idx="424">
                  <c:v>242.93410513546908</c:v>
                </c:pt>
                <c:pt idx="425">
                  <c:v>243.50706293059986</c:v>
                </c:pt>
                <c:pt idx="426">
                  <c:v>244.08002072573066</c:v>
                </c:pt>
                <c:pt idx="427">
                  <c:v>244.6529785208615</c:v>
                </c:pt>
                <c:pt idx="428">
                  <c:v>245.22593631599236</c:v>
                </c:pt>
                <c:pt idx="429">
                  <c:v>245.79889411112319</c:v>
                </c:pt>
                <c:pt idx="430">
                  <c:v>246.37185190625397</c:v>
                </c:pt>
                <c:pt idx="431">
                  <c:v>246.94480970138477</c:v>
                </c:pt>
                <c:pt idx="432">
                  <c:v>247.51776749651566</c:v>
                </c:pt>
                <c:pt idx="433">
                  <c:v>248.09072529164644</c:v>
                </c:pt>
                <c:pt idx="434">
                  <c:v>248.6636830867773</c:v>
                </c:pt>
                <c:pt idx="435">
                  <c:v>249.23664088190807</c:v>
                </c:pt>
                <c:pt idx="436">
                  <c:v>249.80959867703896</c:v>
                </c:pt>
                <c:pt idx="437">
                  <c:v>250.38255647216977</c:v>
                </c:pt>
                <c:pt idx="438">
                  <c:v>250.95551426730054</c:v>
                </c:pt>
                <c:pt idx="439">
                  <c:v>251.5284720624314</c:v>
                </c:pt>
                <c:pt idx="440">
                  <c:v>252.10142985756224</c:v>
                </c:pt>
                <c:pt idx="441">
                  <c:v>252.67438765269307</c:v>
                </c:pt>
                <c:pt idx="442">
                  <c:v>253.24734544782388</c:v>
                </c:pt>
                <c:pt idx="443">
                  <c:v>253.82030324295465</c:v>
                </c:pt>
                <c:pt idx="444">
                  <c:v>254.39326103808554</c:v>
                </c:pt>
                <c:pt idx="445">
                  <c:v>254.96621883321635</c:v>
                </c:pt>
                <c:pt idx="446">
                  <c:v>255.53917662834718</c:v>
                </c:pt>
                <c:pt idx="447">
                  <c:v>256.11213442347798</c:v>
                </c:pt>
                <c:pt idx="448">
                  <c:v>256.68509221860887</c:v>
                </c:pt>
                <c:pt idx="449">
                  <c:v>257.25805001373965</c:v>
                </c:pt>
                <c:pt idx="450">
                  <c:v>257.83100780887042</c:v>
                </c:pt>
                <c:pt idx="451">
                  <c:v>258.40396560400126</c:v>
                </c:pt>
                <c:pt idx="452">
                  <c:v>258.97692339913209</c:v>
                </c:pt>
                <c:pt idx="453">
                  <c:v>259.54988119426298</c:v>
                </c:pt>
                <c:pt idx="454">
                  <c:v>260.12283898939376</c:v>
                </c:pt>
                <c:pt idx="455">
                  <c:v>260.69579678452453</c:v>
                </c:pt>
                <c:pt idx="456">
                  <c:v>261.26875457965536</c:v>
                </c:pt>
                <c:pt idx="457">
                  <c:v>261.8417123747862</c:v>
                </c:pt>
                <c:pt idx="458">
                  <c:v>262.41467016991709</c:v>
                </c:pt>
                <c:pt idx="459">
                  <c:v>262.98762796504786</c:v>
                </c:pt>
                <c:pt idx="460">
                  <c:v>263.56058576017864</c:v>
                </c:pt>
                <c:pt idx="461">
                  <c:v>264.13354355530953</c:v>
                </c:pt>
                <c:pt idx="462">
                  <c:v>264.70650135044031</c:v>
                </c:pt>
                <c:pt idx="463">
                  <c:v>265.27945914557114</c:v>
                </c:pt>
                <c:pt idx="464">
                  <c:v>265.85241694070197</c:v>
                </c:pt>
                <c:pt idx="465">
                  <c:v>266.4253747358328</c:v>
                </c:pt>
                <c:pt idx="466">
                  <c:v>266.99833253096364</c:v>
                </c:pt>
                <c:pt idx="467">
                  <c:v>267.57129032609441</c:v>
                </c:pt>
                <c:pt idx="468">
                  <c:v>268.14424812122525</c:v>
                </c:pt>
                <c:pt idx="469">
                  <c:v>268.71720591635614</c:v>
                </c:pt>
                <c:pt idx="470">
                  <c:v>269.29016371148691</c:v>
                </c:pt>
                <c:pt idx="471">
                  <c:v>269.86312150661774</c:v>
                </c:pt>
                <c:pt idx="472">
                  <c:v>270.43607930174852</c:v>
                </c:pt>
                <c:pt idx="473">
                  <c:v>271.00903709687941</c:v>
                </c:pt>
                <c:pt idx="474">
                  <c:v>271.58199489201024</c:v>
                </c:pt>
                <c:pt idx="475">
                  <c:v>272.15495268714102</c:v>
                </c:pt>
                <c:pt idx="476">
                  <c:v>272.72791048227185</c:v>
                </c:pt>
                <c:pt idx="477">
                  <c:v>273.30086827740263</c:v>
                </c:pt>
                <c:pt idx="478">
                  <c:v>273.87382607253352</c:v>
                </c:pt>
                <c:pt idx="479">
                  <c:v>274.44678386766435</c:v>
                </c:pt>
                <c:pt idx="480">
                  <c:v>275.01974166279513</c:v>
                </c:pt>
                <c:pt idx="481">
                  <c:v>275.59269945792596</c:v>
                </c:pt>
                <c:pt idx="482">
                  <c:v>276.16565725305679</c:v>
                </c:pt>
                <c:pt idx="483">
                  <c:v>276.73861504818763</c:v>
                </c:pt>
                <c:pt idx="484">
                  <c:v>277.31157284331846</c:v>
                </c:pt>
                <c:pt idx="485">
                  <c:v>277.88453063844923</c:v>
                </c:pt>
                <c:pt idx="486">
                  <c:v>278.45748843358012</c:v>
                </c:pt>
                <c:pt idx="487">
                  <c:v>279.0304462287109</c:v>
                </c:pt>
                <c:pt idx="488">
                  <c:v>279.60340402384173</c:v>
                </c:pt>
                <c:pt idx="489">
                  <c:v>280.17636181897257</c:v>
                </c:pt>
                <c:pt idx="490">
                  <c:v>280.7493196141034</c:v>
                </c:pt>
                <c:pt idx="491">
                  <c:v>281.32227740923423</c:v>
                </c:pt>
                <c:pt idx="492">
                  <c:v>281.89523520436501</c:v>
                </c:pt>
                <c:pt idx="493">
                  <c:v>282.46819299949584</c:v>
                </c:pt>
                <c:pt idx="494">
                  <c:v>283.04115079462667</c:v>
                </c:pt>
                <c:pt idx="495">
                  <c:v>283.61410858975751</c:v>
                </c:pt>
                <c:pt idx="496">
                  <c:v>284.18706638488834</c:v>
                </c:pt>
                <c:pt idx="497">
                  <c:v>284.76002418001912</c:v>
                </c:pt>
                <c:pt idx="498">
                  <c:v>285.33298197515001</c:v>
                </c:pt>
                <c:pt idx="499">
                  <c:v>285.90593977028078</c:v>
                </c:pt>
                <c:pt idx="500">
                  <c:v>286.47889756541161</c:v>
                </c:pt>
                <c:pt idx="501">
                  <c:v>287.05185536054245</c:v>
                </c:pt>
                <c:pt idx="502">
                  <c:v>287.62481315567322</c:v>
                </c:pt>
                <c:pt idx="503">
                  <c:v>288.19777095080411</c:v>
                </c:pt>
                <c:pt idx="504">
                  <c:v>288.77072874593489</c:v>
                </c:pt>
                <c:pt idx="505">
                  <c:v>289.34368654106572</c:v>
                </c:pt>
                <c:pt idx="506">
                  <c:v>289.91664433619655</c:v>
                </c:pt>
                <c:pt idx="507">
                  <c:v>290.48960213132739</c:v>
                </c:pt>
                <c:pt idx="508">
                  <c:v>291.06255992645822</c:v>
                </c:pt>
                <c:pt idx="509">
                  <c:v>291.635517721589</c:v>
                </c:pt>
                <c:pt idx="510">
                  <c:v>292.20847551671983</c:v>
                </c:pt>
                <c:pt idx="511">
                  <c:v>292.78143331185066</c:v>
                </c:pt>
                <c:pt idx="512">
                  <c:v>293.3543911069815</c:v>
                </c:pt>
                <c:pt idx="513">
                  <c:v>293.92734890211233</c:v>
                </c:pt>
                <c:pt idx="514">
                  <c:v>294.5003066972431</c:v>
                </c:pt>
                <c:pt idx="515">
                  <c:v>295.07326449237399</c:v>
                </c:pt>
                <c:pt idx="516">
                  <c:v>295.64622228750477</c:v>
                </c:pt>
                <c:pt idx="517">
                  <c:v>296.2191800826356</c:v>
                </c:pt>
                <c:pt idx="518">
                  <c:v>296.79213787776644</c:v>
                </c:pt>
                <c:pt idx="519">
                  <c:v>297.36509567289727</c:v>
                </c:pt>
                <c:pt idx="520">
                  <c:v>297.9380534680281</c:v>
                </c:pt>
                <c:pt idx="521">
                  <c:v>298.51101126315888</c:v>
                </c:pt>
                <c:pt idx="522">
                  <c:v>299.08396905828971</c:v>
                </c:pt>
                <c:pt idx="523">
                  <c:v>299.65692685342054</c:v>
                </c:pt>
                <c:pt idx="524">
                  <c:v>300.22988464855138</c:v>
                </c:pt>
                <c:pt idx="525">
                  <c:v>300.80284244368221</c:v>
                </c:pt>
                <c:pt idx="526">
                  <c:v>301.37580023881299</c:v>
                </c:pt>
                <c:pt idx="527">
                  <c:v>301.94875803394382</c:v>
                </c:pt>
                <c:pt idx="528">
                  <c:v>302.52171582907465</c:v>
                </c:pt>
                <c:pt idx="529">
                  <c:v>303.09467362420548</c:v>
                </c:pt>
                <c:pt idx="530">
                  <c:v>303.66763141933632</c:v>
                </c:pt>
                <c:pt idx="531">
                  <c:v>304.24058921446709</c:v>
                </c:pt>
                <c:pt idx="532">
                  <c:v>304.81354700959798</c:v>
                </c:pt>
                <c:pt idx="533">
                  <c:v>305.38650480472876</c:v>
                </c:pt>
                <c:pt idx="534">
                  <c:v>305.95946259985959</c:v>
                </c:pt>
                <c:pt idx="535">
                  <c:v>306.53242039499042</c:v>
                </c:pt>
                <c:pt idx="536">
                  <c:v>307.10537819012126</c:v>
                </c:pt>
                <c:pt idx="537">
                  <c:v>307.67833598525209</c:v>
                </c:pt>
                <c:pt idx="538">
                  <c:v>308.25129378038287</c:v>
                </c:pt>
                <c:pt idx="539">
                  <c:v>308.8242515755137</c:v>
                </c:pt>
                <c:pt idx="540">
                  <c:v>309.39720937064459</c:v>
                </c:pt>
                <c:pt idx="541">
                  <c:v>309.97016716577536</c:v>
                </c:pt>
                <c:pt idx="542">
                  <c:v>310.5431249609062</c:v>
                </c:pt>
                <c:pt idx="543">
                  <c:v>311.11608275603697</c:v>
                </c:pt>
                <c:pt idx="544">
                  <c:v>311.68904055116786</c:v>
                </c:pt>
                <c:pt idx="545">
                  <c:v>312.2619983462987</c:v>
                </c:pt>
                <c:pt idx="546">
                  <c:v>312.83495614142947</c:v>
                </c:pt>
                <c:pt idx="547">
                  <c:v>313.40791393656031</c:v>
                </c:pt>
                <c:pt idx="548">
                  <c:v>313.98087173169114</c:v>
                </c:pt>
                <c:pt idx="549">
                  <c:v>314.55382952682197</c:v>
                </c:pt>
                <c:pt idx="550">
                  <c:v>315.1267873219528</c:v>
                </c:pt>
                <c:pt idx="551">
                  <c:v>315.69974511708358</c:v>
                </c:pt>
                <c:pt idx="552">
                  <c:v>316.27270291221441</c:v>
                </c:pt>
                <c:pt idx="553">
                  <c:v>316.84566070734525</c:v>
                </c:pt>
                <c:pt idx="554">
                  <c:v>317.41861850247608</c:v>
                </c:pt>
                <c:pt idx="555">
                  <c:v>317.99157629760691</c:v>
                </c:pt>
                <c:pt idx="556">
                  <c:v>318.56453409273769</c:v>
                </c:pt>
                <c:pt idx="557">
                  <c:v>319.13749188786858</c:v>
                </c:pt>
                <c:pt idx="558">
                  <c:v>319.71044968299935</c:v>
                </c:pt>
                <c:pt idx="559">
                  <c:v>320.28340747813019</c:v>
                </c:pt>
                <c:pt idx="560">
                  <c:v>320.85636527326102</c:v>
                </c:pt>
                <c:pt idx="561">
                  <c:v>321.42932306839185</c:v>
                </c:pt>
                <c:pt idx="562">
                  <c:v>322.00228086352269</c:v>
                </c:pt>
                <c:pt idx="563">
                  <c:v>322.57523865865346</c:v>
                </c:pt>
                <c:pt idx="564">
                  <c:v>323.14819645378429</c:v>
                </c:pt>
                <c:pt idx="565">
                  <c:v>323.72115424891513</c:v>
                </c:pt>
                <c:pt idx="566">
                  <c:v>324.29411204404596</c:v>
                </c:pt>
                <c:pt idx="567">
                  <c:v>324.86706983917679</c:v>
                </c:pt>
                <c:pt idx="568">
                  <c:v>325.44002763430757</c:v>
                </c:pt>
                <c:pt idx="569">
                  <c:v>326.01298542943846</c:v>
                </c:pt>
                <c:pt idx="570">
                  <c:v>326.58594322456923</c:v>
                </c:pt>
                <c:pt idx="571">
                  <c:v>327.15890101970007</c:v>
                </c:pt>
                <c:pt idx="572">
                  <c:v>327.7318588148309</c:v>
                </c:pt>
                <c:pt idx="573">
                  <c:v>328.30481660996173</c:v>
                </c:pt>
                <c:pt idx="574">
                  <c:v>328.87777440509257</c:v>
                </c:pt>
                <c:pt idx="575">
                  <c:v>329.45073220022334</c:v>
                </c:pt>
                <c:pt idx="576">
                  <c:v>330.02368999535418</c:v>
                </c:pt>
                <c:pt idx="577">
                  <c:v>330.59664779048501</c:v>
                </c:pt>
                <c:pt idx="578">
                  <c:v>331.16960558561584</c:v>
                </c:pt>
                <c:pt idx="579">
                  <c:v>331.74256338074667</c:v>
                </c:pt>
                <c:pt idx="580">
                  <c:v>332.31552117587745</c:v>
                </c:pt>
                <c:pt idx="581">
                  <c:v>332.88847897100828</c:v>
                </c:pt>
                <c:pt idx="582">
                  <c:v>333.46143676613912</c:v>
                </c:pt>
                <c:pt idx="583">
                  <c:v>334.03439456126995</c:v>
                </c:pt>
                <c:pt idx="584">
                  <c:v>334.60735235640078</c:v>
                </c:pt>
                <c:pt idx="585">
                  <c:v>335.18031015153156</c:v>
                </c:pt>
                <c:pt idx="586">
                  <c:v>335.75326794666245</c:v>
                </c:pt>
                <c:pt idx="587">
                  <c:v>336.32622574179322</c:v>
                </c:pt>
                <c:pt idx="588">
                  <c:v>336.89918353692406</c:v>
                </c:pt>
                <c:pt idx="589">
                  <c:v>337.47214133205489</c:v>
                </c:pt>
                <c:pt idx="590">
                  <c:v>338.04509912718572</c:v>
                </c:pt>
                <c:pt idx="591">
                  <c:v>338.61805692231655</c:v>
                </c:pt>
                <c:pt idx="592">
                  <c:v>339.19101471744733</c:v>
                </c:pt>
                <c:pt idx="593">
                  <c:v>339.76397251257816</c:v>
                </c:pt>
                <c:pt idx="594">
                  <c:v>340.336930307709</c:v>
                </c:pt>
                <c:pt idx="595">
                  <c:v>340.90988810283983</c:v>
                </c:pt>
                <c:pt idx="596">
                  <c:v>341.48284589797066</c:v>
                </c:pt>
                <c:pt idx="597">
                  <c:v>342.05580369310144</c:v>
                </c:pt>
                <c:pt idx="598">
                  <c:v>342.62876148823233</c:v>
                </c:pt>
                <c:pt idx="599">
                  <c:v>343.2017192833631</c:v>
                </c:pt>
                <c:pt idx="600">
                  <c:v>343.77467707849394</c:v>
                </c:pt>
                <c:pt idx="601">
                  <c:v>344.34763487362477</c:v>
                </c:pt>
                <c:pt idx="602">
                  <c:v>344.92059266875555</c:v>
                </c:pt>
                <c:pt idx="603">
                  <c:v>345.49355046388644</c:v>
                </c:pt>
                <c:pt idx="604">
                  <c:v>346.06650825901721</c:v>
                </c:pt>
                <c:pt idx="605">
                  <c:v>346.63946605414804</c:v>
                </c:pt>
                <c:pt idx="606">
                  <c:v>347.21242384927888</c:v>
                </c:pt>
                <c:pt idx="607">
                  <c:v>347.78538164440971</c:v>
                </c:pt>
                <c:pt idx="608">
                  <c:v>348.35833943954054</c:v>
                </c:pt>
                <c:pt idx="609">
                  <c:v>348.93129723467132</c:v>
                </c:pt>
                <c:pt idx="610">
                  <c:v>349.50425502980215</c:v>
                </c:pt>
                <c:pt idx="611">
                  <c:v>350.07721282493304</c:v>
                </c:pt>
                <c:pt idx="612">
                  <c:v>350.65017062006382</c:v>
                </c:pt>
                <c:pt idx="613">
                  <c:v>351.22312841519465</c:v>
                </c:pt>
                <c:pt idx="614">
                  <c:v>351.79608621032543</c:v>
                </c:pt>
                <c:pt idx="615">
                  <c:v>352.36904400545632</c:v>
                </c:pt>
                <c:pt idx="616">
                  <c:v>352.94200180058715</c:v>
                </c:pt>
                <c:pt idx="617">
                  <c:v>353.51495959571793</c:v>
                </c:pt>
                <c:pt idx="618">
                  <c:v>354.08791739084876</c:v>
                </c:pt>
                <c:pt idx="619">
                  <c:v>354.66087518597959</c:v>
                </c:pt>
                <c:pt idx="620">
                  <c:v>355.23383298111042</c:v>
                </c:pt>
                <c:pt idx="621">
                  <c:v>355.80679077624126</c:v>
                </c:pt>
                <c:pt idx="622">
                  <c:v>356.37974857137203</c:v>
                </c:pt>
                <c:pt idx="623">
                  <c:v>356.95270636650292</c:v>
                </c:pt>
                <c:pt idx="624">
                  <c:v>357.5256641616337</c:v>
                </c:pt>
                <c:pt idx="625">
                  <c:v>358.09862195676448</c:v>
                </c:pt>
                <c:pt idx="626">
                  <c:v>358.67157975189537</c:v>
                </c:pt>
                <c:pt idx="627">
                  <c:v>359.24453754702614</c:v>
                </c:pt>
                <c:pt idx="628">
                  <c:v>359.81749534215703</c:v>
                </c:pt>
              </c:numCache>
            </c:numRef>
          </c:xVal>
          <c:yVal>
            <c:numRef>
              <c:f>theta_solve_check!$E$47177:$E$47805</c:f>
              <c:numCache>
                <c:formatCode>General</c:formatCode>
                <c:ptCount val="629"/>
                <c:pt idx="0">
                  <c:v>0</c:v>
                </c:pt>
                <c:pt idx="1">
                  <c:v>6.0539444915181129</c:v>
                </c:pt>
                <c:pt idx="2">
                  <c:v>12.050594690450209</c:v>
                </c:pt>
                <c:pt idx="3">
                  <c:v>17.936187644799073</c:v>
                </c:pt>
                <c:pt idx="4">
                  <c:v>23.663485691581808</c:v>
                </c:pt>
                <c:pt idx="5">
                  <c:v>29.193843206000505</c:v>
                </c:pt>
                <c:pt idx="6">
                  <c:v>34.498189275455815</c:v>
                </c:pt>
                <c:pt idx="7">
                  <c:v>39.556999698705106</c:v>
                </c:pt>
                <c:pt idx="8">
                  <c:v>44.359490766809046</c:v>
                </c:pt>
                <c:pt idx="9">
                  <c:v>48.902330498196456</c:v>
                </c:pt>
                <c:pt idx="10">
                  <c:v>53.188145426326123</c:v>
                </c:pt>
                <c:pt idx="11">
                  <c:v>57.224036836144194</c:v>
                </c:pt>
                <c:pt idx="12">
                  <c:v>61.020242844201761</c:v>
                </c:pt>
                <c:pt idx="13">
                  <c:v>64.589013986900312</c:v>
                </c:pt>
                <c:pt idx="14">
                  <c:v>67.94371962794861</c:v>
                </c:pt>
                <c:pt idx="15">
                  <c:v>71.098171270011562</c:v>
                </c:pt>
                <c:pt idx="16">
                  <c:v>74.066133073506165</c:v>
                </c:pt>
                <c:pt idx="17">
                  <c:v>76.860984684101211</c:v>
                </c:pt>
                <c:pt idx="18">
                  <c:v>79.495502537212275</c:v>
                </c:pt>
                <c:pt idx="19">
                  <c:v>81.981729982259466</c:v>
                </c:pt>
                <c:pt idx="20">
                  <c:v>84.330911827686592</c:v>
                </c:pt>
                <c:pt idx="21">
                  <c:v>86.553474107357019</c:v>
                </c:pt>
                <c:pt idx="22">
                  <c:v>88.659034461138305</c:v>
                </c:pt>
                <c:pt idx="23">
                  <c:v>90.656432316729479</c:v>
                </c:pt>
                <c:pt idx="24">
                  <c:v>92.55377105872391</c:v>
                </c:pt>
                <c:pt idx="25">
                  <c:v>94.358466666802329</c:v>
                </c:pt>
                <c:pt idx="26">
                  <c:v>96.077299020128848</c:v>
                </c:pt>
                <c:pt idx="27">
                  <c:v>97.716463320957445</c:v>
                </c:pt>
                <c:pt idx="28">
                  <c:v>99.281619994200952</c:v>
                </c:pt>
                <c:pt idx="29">
                  <c:v>100.77794205924847</c:v>
                </c:pt>
                <c:pt idx="30">
                  <c:v>102.21015941523599</c:v>
                </c:pt>
                <c:pt idx="31">
                  <c:v>103.58259978445852</c:v>
                </c:pt>
                <c:pt idx="32">
                  <c:v>104.89922626076219</c:v>
                </c:pt>
                <c:pt idx="33">
                  <c:v>106.16367154004131</c:v>
                </c:pt>
                <c:pt idx="34">
                  <c:v>107.37926899002943</c:v>
                </c:pt>
                <c:pt idx="35">
                  <c:v>108.54908076193095</c:v>
                </c:pt>
                <c:pt idx="36">
                  <c:v>109.6759231682968</c:v>
                </c:pt>
                <c:pt idx="37">
                  <c:v>110.76238955772402</c:v>
                </c:pt>
                <c:pt idx="38">
                  <c:v>111.81087091311412</c:v>
                </c:pt>
                <c:pt idx="39">
                  <c:v>112.82357439008865</c:v>
                </c:pt>
                <c:pt idx="40">
                  <c:v>113.80253999852478</c:v>
                </c:pt>
                <c:pt idx="41">
                  <c:v>114.74965561471015</c:v>
                </c:pt>
                <c:pt idx="42">
                  <c:v>115.66667049560452</c:v>
                </c:pt>
                <c:pt idx="43">
                  <c:v>116.55520745088842</c:v>
                </c:pt>
                <c:pt idx="44">
                  <c:v>117.41677381328211</c:v>
                </c:pt>
                <c:pt idx="45">
                  <c:v>118.25277133345013</c:v>
                </c:pt>
                <c:pt idx="46">
                  <c:v>119.064505112636</c:v>
                </c:pt>
                <c:pt idx="47">
                  <c:v>119.85319167420832</c:v>
                </c:pt>
                <c:pt idx="48">
                  <c:v>120.61996626439971</c:v>
                </c:pt>
                <c:pt idx="49">
                  <c:v>121.36588946274546</c:v>
                </c:pt>
                <c:pt idx="50">
                  <c:v>122.09195317393403</c:v>
                </c:pt>
                <c:pt idx="51">
                  <c:v>122.79908606494344</c:v>
                </c:pt>
                <c:pt idx="52">
                  <c:v>123.48815850432686</c:v>
                </c:pt>
                <c:pt idx="53">
                  <c:v>124.15998705431429</c:v>
                </c:pt>
                <c:pt idx="54">
                  <c:v>124.81533856084236</c:v>
                </c:pt>
                <c:pt idx="55">
                  <c:v>125.45493388173236</c:v>
                </c:pt>
                <c:pt idx="56">
                  <c:v>126.07945128888949</c:v>
                </c:pt>
                <c:pt idx="57">
                  <c:v>126.6895295765222</c:v>
                </c:pt>
                <c:pt idx="58">
                  <c:v>127.28577090396108</c:v>
                </c:pt>
                <c:pt idx="59">
                  <c:v>127.86874339864389</c:v>
                </c:pt>
                <c:pt idx="60">
                  <c:v>128.4389835420935</c:v>
                </c:pt>
                <c:pt idx="61">
                  <c:v>128.99699835938031</c:v>
                </c:pt>
                <c:pt idx="62">
                  <c:v>129.54326743039115</c:v>
                </c:pt>
                <c:pt idx="63">
                  <c:v>130.07824473936716</c:v>
                </c:pt>
                <c:pt idx="64">
                  <c:v>130.6023603774903</c:v>
                </c:pt>
                <c:pt idx="65">
                  <c:v>131.11602211178862</c:v>
                </c:pt>
                <c:pt idx="66">
                  <c:v>131.61961683233585</c:v>
                </c:pt>
                <c:pt idx="67">
                  <c:v>132.11351188848988</c:v>
                </c:pt>
                <c:pt idx="68">
                  <c:v>132.59805632389578</c:v>
                </c:pt>
                <c:pt idx="69">
                  <c:v>133.073582019013</c:v>
                </c:pt>
                <c:pt idx="70">
                  <c:v>133.54040474908183</c:v>
                </c:pt>
                <c:pt idx="71">
                  <c:v>133.99882516470296</c:v>
                </c:pt>
                <c:pt idx="72">
                  <c:v>134.4491297015071</c:v>
                </c:pt>
                <c:pt idx="73">
                  <c:v>134.89159142480119</c:v>
                </c:pt>
                <c:pt idx="74">
                  <c:v>135.32647081451734</c:v>
                </c:pt>
                <c:pt idx="75">
                  <c:v>135.75401649532074</c:v>
                </c:pt>
                <c:pt idx="76">
                  <c:v>136.17446591627123</c:v>
                </c:pt>
                <c:pt idx="77">
                  <c:v>136.58804598404652</c:v>
                </c:pt>
                <c:pt idx="78">
                  <c:v>136.99497365338996</c:v>
                </c:pt>
                <c:pt idx="79">
                  <c:v>137.39545647809385</c:v>
                </c:pt>
                <c:pt idx="80">
                  <c:v>137.78969312557268</c:v>
                </c:pt>
                <c:pt idx="81">
                  <c:v>138.17787385778743</c:v>
                </c:pt>
                <c:pt idx="82">
                  <c:v>138.56018098107066</c:v>
                </c:pt>
                <c:pt idx="83">
                  <c:v>138.93678926716623</c:v>
                </c:pt>
                <c:pt idx="84">
                  <c:v>139.30786634760875</c:v>
                </c:pt>
                <c:pt idx="85">
                  <c:v>139.67357308340468</c:v>
                </c:pt>
                <c:pt idx="86">
                  <c:v>140.03406391178854</c:v>
                </c:pt>
                <c:pt idx="87">
                  <c:v>140.3894871717082</c:v>
                </c:pt>
                <c:pt idx="88">
                  <c:v>140.73998540954614</c:v>
                </c:pt>
                <c:pt idx="89">
                  <c:v>141.08569566646386</c:v>
                </c:pt>
                <c:pt idx="90">
                  <c:v>141.42674974865199</c:v>
                </c:pt>
                <c:pt idx="91">
                  <c:v>141.76327448165915</c:v>
                </c:pt>
                <c:pt idx="92">
                  <c:v>142.09539194989711</c:v>
                </c:pt>
                <c:pt idx="93">
                  <c:v>142.42321972230636</c:v>
                </c:pt>
                <c:pt idx="94">
                  <c:v>142.74687106512982</c:v>
                </c:pt>
                <c:pt idx="95">
                  <c:v>143.06645514263246</c:v>
                </c:pt>
                <c:pt idx="96">
                  <c:v>143.38207720657286</c:v>
                </c:pt>
                <c:pt idx="97">
                  <c:v>143.69383877514352</c:v>
                </c:pt>
                <c:pt idx="98">
                  <c:v>144.00183780207712</c:v>
                </c:pt>
                <c:pt idx="99">
                  <c:v>144.3061688365344</c:v>
                </c:pt>
                <c:pt idx="100">
                  <c:v>144.60692317435758</c:v>
                </c:pt>
                <c:pt idx="101">
                  <c:v>144.9041890012422</c:v>
                </c:pt>
                <c:pt idx="102">
                  <c:v>145.19805152831893</c:v>
                </c:pt>
                <c:pt idx="103">
                  <c:v>145.48859312061307</c:v>
                </c:pt>
                <c:pt idx="104">
                  <c:v>145.77589341883018</c:v>
                </c:pt>
                <c:pt idx="105">
                  <c:v>146.06002945485398</c:v>
                </c:pt>
                <c:pt idx="106">
                  <c:v>146.34107576134627</c:v>
                </c:pt>
                <c:pt idx="107">
                  <c:v>146.61910447579746</c:v>
                </c:pt>
                <c:pt idx="108">
                  <c:v>146.89418543935054</c:v>
                </c:pt>
                <c:pt idx="109">
                  <c:v>147.16638629071034</c:v>
                </c:pt>
                <c:pt idx="110">
                  <c:v>147.43577255542041</c:v>
                </c:pt>
                <c:pt idx="111">
                  <c:v>147.70240773077214</c:v>
                </c:pt>
                <c:pt idx="112">
                  <c:v>147.96635336659622</c:v>
                </c:pt>
                <c:pt idx="113">
                  <c:v>148.22766914217544</c:v>
                </c:pt>
                <c:pt idx="114">
                  <c:v>148.48641293948472</c:v>
                </c:pt>
                <c:pt idx="115">
                  <c:v>148.7426409129711</c:v>
                </c:pt>
                <c:pt idx="116">
                  <c:v>148.99640755606663</c:v>
                </c:pt>
                <c:pt idx="117">
                  <c:v>149.24776576460215</c:v>
                </c:pt>
                <c:pt idx="118">
                  <c:v>149.49676689730157</c:v>
                </c:pt>
                <c:pt idx="119">
                  <c:v>149.74346083350989</c:v>
                </c:pt>
                <c:pt idx="120">
                  <c:v>149.98789602829709</c:v>
                </c:pt>
                <c:pt idx="121">
                  <c:v>150.23011956508816</c:v>
                </c:pt>
                <c:pt idx="122">
                  <c:v>150.4701772059409</c:v>
                </c:pt>
                <c:pt idx="123">
                  <c:v>150.70811343959451</c:v>
                </c:pt>
                <c:pt idx="124">
                  <c:v>150.94397152741294</c:v>
                </c:pt>
                <c:pt idx="125">
                  <c:v>151.17779354731761</c:v>
                </c:pt>
                <c:pt idx="126">
                  <c:v>151.40962043582397</c:v>
                </c:pt>
                <c:pt idx="127">
                  <c:v>151.63949202827484</c:v>
                </c:pt>
                <c:pt idx="128">
                  <c:v>151.86744709735441</c:v>
                </c:pt>
                <c:pt idx="129">
                  <c:v>152.0935233899778</c:v>
                </c:pt>
                <c:pt idx="130">
                  <c:v>152.31775766263195</c:v>
                </c:pt>
                <c:pt idx="131">
                  <c:v>152.5401857152452</c:v>
                </c:pt>
                <c:pt idx="132">
                  <c:v>152.76084242365647</c:v>
                </c:pt>
                <c:pt idx="133">
                  <c:v>152.97976177075122</c:v>
                </c:pt>
                <c:pt idx="134">
                  <c:v>153.19697687632964</c:v>
                </c:pt>
                <c:pt idx="135">
                  <c:v>153.41252002577215</c:v>
                </c:pt>
                <c:pt idx="136">
                  <c:v>153.62642269754392</c:v>
                </c:pt>
                <c:pt idx="137">
                  <c:v>153.83871558961607</c:v>
                </c:pt>
                <c:pt idx="138">
                  <c:v>154.04942864483172</c:v>
                </c:pt>
                <c:pt idx="139">
                  <c:v>154.2585910752808</c:v>
                </c:pt>
                <c:pt idx="140">
                  <c:v>154.4662313857219</c:v>
                </c:pt>
                <c:pt idx="141">
                  <c:v>154.67237739610007</c:v>
                </c:pt>
                <c:pt idx="142">
                  <c:v>154.87705626319624</c:v>
                </c:pt>
                <c:pt idx="143">
                  <c:v>155.08029450144997</c:v>
                </c:pt>
                <c:pt idx="144">
                  <c:v>155.28211800299471</c:v>
                </c:pt>
                <c:pt idx="145">
                  <c:v>155.48255205693687</c:v>
                </c:pt>
                <c:pt idx="146">
                  <c:v>155.68162136791238</c:v>
                </c:pt>
                <c:pt idx="147">
                  <c:v>155.87935007396067</c:v>
                </c:pt>
                <c:pt idx="148">
                  <c:v>156.07576176372882</c:v>
                </c:pt>
                <c:pt idx="149">
                  <c:v>156.27087949305462</c:v>
                </c:pt>
                <c:pt idx="150">
                  <c:v>156.46472580094087</c:v>
                </c:pt>
                <c:pt idx="151">
                  <c:v>156.65732272495498</c:v>
                </c:pt>
                <c:pt idx="152">
                  <c:v>156.84869181607255</c:v>
                </c:pt>
                <c:pt idx="153">
                  <c:v>157.03885415299365</c:v>
                </c:pt>
                <c:pt idx="154">
                  <c:v>157.22783035594966</c:v>
                </c:pt>
                <c:pt idx="155">
                  <c:v>157.41564060002909</c:v>
                </c:pt>
                <c:pt idx="156">
                  <c:v>157.60230462802767</c:v>
                </c:pt>
                <c:pt idx="157">
                  <c:v>157.78784176286223</c:v>
                </c:pt>
                <c:pt idx="158">
                  <c:v>157.97227091954898</c:v>
                </c:pt>
                <c:pt idx="159">
                  <c:v>158.15561061677366</c:v>
                </c:pt>
                <c:pt idx="160">
                  <c:v>158.33787898806492</c:v>
                </c:pt>
                <c:pt idx="161">
                  <c:v>158.51909379259396</c:v>
                </c:pt>
                <c:pt idx="162">
                  <c:v>158.69927242560414</c:v>
                </c:pt>
                <c:pt idx="163">
                  <c:v>158.87843192849661</c:v>
                </c:pt>
                <c:pt idx="164">
                  <c:v>159.05658899858051</c:v>
                </c:pt>
                <c:pt idx="165">
                  <c:v>159.23375999849566</c:v>
                </c:pt>
                <c:pt idx="166">
                  <c:v>159.40996096533533</c:v>
                </c:pt>
                <c:pt idx="167">
                  <c:v>159.58520761946178</c:v>
                </c:pt>
                <c:pt idx="168">
                  <c:v>159.75951537304087</c:v>
                </c:pt>
                <c:pt idx="169">
                  <c:v>159.93289933830428</c:v>
                </c:pt>
                <c:pt idx="170">
                  <c:v>160.10537433553876</c:v>
                </c:pt>
                <c:pt idx="171">
                  <c:v>160.27695490083144</c:v>
                </c:pt>
                <c:pt idx="172">
                  <c:v>160.44765529356053</c:v>
                </c:pt>
                <c:pt idx="173">
                  <c:v>160.61748950365771</c:v>
                </c:pt>
                <c:pt idx="174">
                  <c:v>160.78647125863833</c:v>
                </c:pt>
                <c:pt idx="175">
                  <c:v>160.9546140304183</c:v>
                </c:pt>
                <c:pt idx="176">
                  <c:v>161.1219310419153</c:v>
                </c:pt>
                <c:pt idx="177">
                  <c:v>161.2884352734504</c:v>
                </c:pt>
                <c:pt idx="178">
                  <c:v>161.4541394689542</c:v>
                </c:pt>
                <c:pt idx="179">
                  <c:v>161.61905614198372</c:v>
                </c:pt>
                <c:pt idx="180">
                  <c:v>161.78319758155891</c:v>
                </c:pt>
                <c:pt idx="181">
                  <c:v>161.94657585782409</c:v>
                </c:pt>
                <c:pt idx="182">
                  <c:v>162.10920282753801</c:v>
                </c:pt>
                <c:pt idx="183">
                  <c:v>162.27109013940722</c:v>
                </c:pt>
                <c:pt idx="184">
                  <c:v>162.43224923925706</c:v>
                </c:pt>
                <c:pt idx="185">
                  <c:v>162.5926913750518</c:v>
                </c:pt>
                <c:pt idx="186">
                  <c:v>162.75242760177372</c:v>
                </c:pt>
                <c:pt idx="187">
                  <c:v>162.91146878615302</c:v>
                </c:pt>
                <c:pt idx="188">
                  <c:v>163.0698256112691</c:v>
                </c:pt>
                <c:pt idx="189">
                  <c:v>163.2275085810162</c:v>
                </c:pt>
                <c:pt idx="190">
                  <c:v>163.38452802444434</c:v>
                </c:pt>
                <c:pt idx="191">
                  <c:v>163.54089409997431</c:v>
                </c:pt>
                <c:pt idx="192">
                  <c:v>163.69661679949843</c:v>
                </c:pt>
                <c:pt idx="193">
                  <c:v>163.85170595236383</c:v>
                </c:pt>
                <c:pt idx="194">
                  <c:v>164.00617122924669</c:v>
                </c:pt>
                <c:pt idx="195">
                  <c:v>164.16002214591822</c:v>
                </c:pt>
                <c:pt idx="196">
                  <c:v>164.31326806690899</c:v>
                </c:pt>
                <c:pt idx="197">
                  <c:v>164.46591820907247</c:v>
                </c:pt>
                <c:pt idx="198">
                  <c:v>164.61798164505149</c:v>
                </c:pt>
                <c:pt idx="199">
                  <c:v>164.76946730665136</c:v>
                </c:pt>
                <c:pt idx="200">
                  <c:v>164.92038398812338</c:v>
                </c:pt>
                <c:pt idx="201">
                  <c:v>165.07074034936016</c:v>
                </c:pt>
                <c:pt idx="202">
                  <c:v>165.22054491900874</c:v>
                </c:pt>
                <c:pt idx="203">
                  <c:v>165.36980609749426</c:v>
                </c:pt>
                <c:pt idx="204">
                  <c:v>165.51853215997698</c:v>
                </c:pt>
                <c:pt idx="205">
                  <c:v>165.6667312592194</c:v>
                </c:pt>
                <c:pt idx="206">
                  <c:v>165.81441142838776</c:v>
                </c:pt>
                <c:pt idx="207">
                  <c:v>165.96158058377864</c:v>
                </c:pt>
                <c:pt idx="208">
                  <c:v>166.10824652747522</c:v>
                </c:pt>
                <c:pt idx="209">
                  <c:v>166.25441694993992</c:v>
                </c:pt>
                <c:pt idx="210">
                  <c:v>166.40009943253307</c:v>
                </c:pt>
                <c:pt idx="211">
                  <c:v>166.54530144998074</c:v>
                </c:pt>
                <c:pt idx="212">
                  <c:v>166.690030372769</c:v>
                </c:pt>
                <c:pt idx="213">
                  <c:v>166.83429346948688</c:v>
                </c:pt>
                <c:pt idx="214">
                  <c:v>166.97809790910776</c:v>
                </c:pt>
                <c:pt idx="215">
                  <c:v>167.12145076321775</c:v>
                </c:pt>
                <c:pt idx="216">
                  <c:v>167.26435900818527</c:v>
                </c:pt>
                <c:pt idx="217">
                  <c:v>167.40682952728466</c:v>
                </c:pt>
                <c:pt idx="218">
                  <c:v>167.54886911276216</c:v>
                </c:pt>
                <c:pt idx="219">
                  <c:v>167.69048446785723</c:v>
                </c:pt>
                <c:pt idx="220">
                  <c:v>167.83168220877599</c:v>
                </c:pt>
                <c:pt idx="221">
                  <c:v>167.97246886661216</c:v>
                </c:pt>
                <c:pt idx="222">
                  <c:v>168.11285088923282</c:v>
                </c:pt>
                <c:pt idx="223">
                  <c:v>168.2528346431107</c:v>
                </c:pt>
                <c:pt idx="224">
                  <c:v>168.39242641512081</c:v>
                </c:pt>
                <c:pt idx="225">
                  <c:v>168.53163241429397</c:v>
                </c:pt>
                <c:pt idx="226">
                  <c:v>168.670458773528</c:v>
                </c:pt>
                <c:pt idx="227">
                  <c:v>168.80891155126426</c:v>
                </c:pt>
                <c:pt idx="228">
                  <c:v>168.94699673312186</c:v>
                </c:pt>
                <c:pt idx="229">
                  <c:v>169.08472023350168</c:v>
                </c:pt>
                <c:pt idx="230">
                  <c:v>169.22208789714858</c:v>
                </c:pt>
                <c:pt idx="231">
                  <c:v>169.35910550068138</c:v>
                </c:pt>
                <c:pt idx="232">
                  <c:v>169.49577875409273</c:v>
                </c:pt>
                <c:pt idx="233">
                  <c:v>169.63211330221085</c:v>
                </c:pt>
                <c:pt idx="234">
                  <c:v>169.7681147261346</c:v>
                </c:pt>
                <c:pt idx="235">
                  <c:v>169.90378854463526</c:v>
                </c:pt>
                <c:pt idx="236">
                  <c:v>170.0391402155295</c:v>
                </c:pt>
                <c:pt idx="237">
                  <c:v>170.17417513702335</c:v>
                </c:pt>
                <c:pt idx="238">
                  <c:v>170.30889864902849</c:v>
                </c:pt>
                <c:pt idx="239">
                  <c:v>170.443316034449</c:v>
                </c:pt>
                <c:pt idx="240">
                  <c:v>170.57743252044816</c:v>
                </c:pt>
                <c:pt idx="241">
                  <c:v>170.71125327967974</c:v>
                </c:pt>
                <c:pt idx="242">
                  <c:v>170.84478343150508</c:v>
                </c:pt>
                <c:pt idx="243">
                  <c:v>170.97802804317493</c:v>
                </c:pt>
                <c:pt idx="244">
                  <c:v>171.11099213099894</c:v>
                </c:pt>
                <c:pt idx="245">
                  <c:v>171.24368066148247</c:v>
                </c:pt>
                <c:pt idx="246">
                  <c:v>171.37609855244767</c:v>
                </c:pt>
                <c:pt idx="247">
                  <c:v>171.50825067413041</c:v>
                </c:pt>
                <c:pt idx="248">
                  <c:v>171.64014185025604</c:v>
                </c:pt>
                <c:pt idx="249">
                  <c:v>171.77177685909663</c:v>
                </c:pt>
                <c:pt idx="250">
                  <c:v>171.90316043450508</c:v>
                </c:pt>
                <c:pt idx="251">
                  <c:v>172.03429726693398</c:v>
                </c:pt>
                <c:pt idx="252">
                  <c:v>172.16519200443349</c:v>
                </c:pt>
                <c:pt idx="253">
                  <c:v>172.29584925363068</c:v>
                </c:pt>
                <c:pt idx="254">
                  <c:v>172.42627358069325</c:v>
                </c:pt>
                <c:pt idx="255">
                  <c:v>172.55646951227371</c:v>
                </c:pt>
                <c:pt idx="256">
                  <c:v>172.68644153643925</c:v>
                </c:pt>
                <c:pt idx="257">
                  <c:v>172.81619410358391</c:v>
                </c:pt>
                <c:pt idx="258">
                  <c:v>172.94573162732488</c:v>
                </c:pt>
                <c:pt idx="259">
                  <c:v>173.07505848538622</c:v>
                </c:pt>
                <c:pt idx="260">
                  <c:v>173.20417902046378</c:v>
                </c:pt>
                <c:pt idx="261">
                  <c:v>173.33309754107927</c:v>
                </c:pt>
                <c:pt idx="262">
                  <c:v>173.46181832241851</c:v>
                </c:pt>
                <c:pt idx="263">
                  <c:v>173.59034560715503</c:v>
                </c:pt>
                <c:pt idx="264">
                  <c:v>173.71868360626553</c:v>
                </c:pt>
                <c:pt idx="265">
                  <c:v>173.84683649982611</c:v>
                </c:pt>
                <c:pt idx="266">
                  <c:v>173.97480843780102</c:v>
                </c:pt>
                <c:pt idx="267">
                  <c:v>174.10260354081674</c:v>
                </c:pt>
                <c:pt idx="268">
                  <c:v>174.23022590092589</c:v>
                </c:pt>
                <c:pt idx="269">
                  <c:v>174.35767958235806</c:v>
                </c:pt>
                <c:pt idx="270">
                  <c:v>174.48496862226395</c:v>
                </c:pt>
                <c:pt idx="271">
                  <c:v>174.612097031442</c:v>
                </c:pt>
                <c:pt idx="272">
                  <c:v>174.73906879506185</c:v>
                </c:pt>
                <c:pt idx="273">
                  <c:v>174.8658878733745</c:v>
                </c:pt>
                <c:pt idx="274">
                  <c:v>174.99255820240921</c:v>
                </c:pt>
                <c:pt idx="275">
                  <c:v>175.11908369467127</c:v>
                </c:pt>
                <c:pt idx="276">
                  <c:v>175.24546823981825</c:v>
                </c:pt>
                <c:pt idx="277">
                  <c:v>175.37171570533872</c:v>
                </c:pt>
                <c:pt idx="278">
                  <c:v>175.49782993721354</c:v>
                </c:pt>
                <c:pt idx="279">
                  <c:v>175.62381476057612</c:v>
                </c:pt>
                <c:pt idx="280">
                  <c:v>175.7496739803583</c:v>
                </c:pt>
                <c:pt idx="281">
                  <c:v>175.87541138193637</c:v>
                </c:pt>
                <c:pt idx="282">
                  <c:v>176.00103073176075</c:v>
                </c:pt>
                <c:pt idx="283">
                  <c:v>176.12653577798667</c:v>
                </c:pt>
                <c:pt idx="284">
                  <c:v>176.25193025109306</c:v>
                </c:pt>
                <c:pt idx="285">
                  <c:v>176.37721786449561</c:v>
                </c:pt>
                <c:pt idx="286">
                  <c:v>176.50240231515693</c:v>
                </c:pt>
                <c:pt idx="287">
                  <c:v>176.6274872841847</c:v>
                </c:pt>
                <c:pt idx="288">
                  <c:v>176.75247643742938</c:v>
                </c:pt>
                <c:pt idx="289">
                  <c:v>176.87737342607431</c:v>
                </c:pt>
                <c:pt idx="290">
                  <c:v>177.00218188721831</c:v>
                </c:pt>
                <c:pt idx="291">
                  <c:v>177.12690544445675</c:v>
                </c:pt>
                <c:pt idx="292">
                  <c:v>177.25154770845671</c:v>
                </c:pt>
                <c:pt idx="293">
                  <c:v>177.37611227752507</c:v>
                </c:pt>
                <c:pt idx="294">
                  <c:v>177.50060273817465</c:v>
                </c:pt>
                <c:pt idx="295">
                  <c:v>177.62502266568509</c:v>
                </c:pt>
                <c:pt idx="296">
                  <c:v>177.74937562466059</c:v>
                </c:pt>
                <c:pt idx="297">
                  <c:v>177.87366516958176</c:v>
                </c:pt>
                <c:pt idx="298">
                  <c:v>177.99789484535515</c:v>
                </c:pt>
                <c:pt idx="299">
                  <c:v>178.12206818786248</c:v>
                </c:pt>
                <c:pt idx="300">
                  <c:v>178.24618872449733</c:v>
                </c:pt>
                <c:pt idx="301">
                  <c:v>178.3702599747113</c:v>
                </c:pt>
                <c:pt idx="302">
                  <c:v>178.49428545054784</c:v>
                </c:pt>
                <c:pt idx="303">
                  <c:v>178.61826865717418</c:v>
                </c:pt>
                <c:pt idx="304">
                  <c:v>178.74221309341956</c:v>
                </c:pt>
                <c:pt idx="305">
                  <c:v>178.86612225229769</c:v>
                </c:pt>
                <c:pt idx="306">
                  <c:v>178.98999962154016</c:v>
                </c:pt>
                <c:pt idx="307">
                  <c:v>179.1138486841173</c:v>
                </c:pt>
                <c:pt idx="308">
                  <c:v>179.23767291876592</c:v>
                </c:pt>
                <c:pt idx="309">
                  <c:v>179.36147580050991</c:v>
                </c:pt>
                <c:pt idx="310">
                  <c:v>179.48526080117963</c:v>
                </c:pt>
                <c:pt idx="311">
                  <c:v>179.60903138993598</c:v>
                </c:pt>
                <c:pt idx="312">
                  <c:v>179.73279103378721</c:v>
                </c:pt>
                <c:pt idx="313">
                  <c:v>179.85654319810303</c:v>
                </c:pt>
                <c:pt idx="314">
                  <c:v>179.98029134715813</c:v>
                </c:pt>
                <c:pt idx="315">
                  <c:v>180.10403894456886</c:v>
                </c:pt>
                <c:pt idx="316">
                  <c:v>180.22778945394595</c:v>
                </c:pt>
                <c:pt idx="317">
                  <c:v>180.35154633928735</c:v>
                </c:pt>
                <c:pt idx="318">
                  <c:v>180.47531306555351</c:v>
                </c:pt>
                <c:pt idx="319">
                  <c:v>180.59909309917595</c:v>
                </c:pt>
                <c:pt idx="320">
                  <c:v>180.72288990857285</c:v>
                </c:pt>
                <c:pt idx="321">
                  <c:v>180.84670696466816</c:v>
                </c:pt>
                <c:pt idx="322">
                  <c:v>180.97054774141219</c:v>
                </c:pt>
                <c:pt idx="323">
                  <c:v>181.09441571630288</c:v>
                </c:pt>
                <c:pt idx="324">
                  <c:v>181.21831437090393</c:v>
                </c:pt>
                <c:pt idx="325">
                  <c:v>181.34224719137421</c:v>
                </c:pt>
                <c:pt idx="326">
                  <c:v>181.46621766898801</c:v>
                </c:pt>
                <c:pt idx="327">
                  <c:v>181.59022930066419</c:v>
                </c:pt>
                <c:pt idx="328">
                  <c:v>181.71428558949313</c:v>
                </c:pt>
                <c:pt idx="329">
                  <c:v>181.83839004527218</c:v>
                </c:pt>
                <c:pt idx="330">
                  <c:v>181.96254618503227</c:v>
                </c:pt>
                <c:pt idx="331">
                  <c:v>182.08675753358114</c:v>
                </c:pt>
                <c:pt idx="332">
                  <c:v>182.21102762403723</c:v>
                </c:pt>
                <c:pt idx="333">
                  <c:v>182.33535999837179</c:v>
                </c:pt>
                <c:pt idx="334">
                  <c:v>182.45975820795883</c:v>
                </c:pt>
                <c:pt idx="335">
                  <c:v>182.58422581411611</c:v>
                </c:pt>
                <c:pt idx="336">
                  <c:v>182.70876638866363</c:v>
                </c:pt>
                <c:pt idx="337">
                  <c:v>182.833383514475</c:v>
                </c:pt>
                <c:pt idx="338">
                  <c:v>182.95808078603926</c:v>
                </c:pt>
                <c:pt idx="339">
                  <c:v>183.08286181002435</c:v>
                </c:pt>
                <c:pt idx="340">
                  <c:v>183.20773020584593</c:v>
                </c:pt>
                <c:pt idx="341">
                  <c:v>183.3326896062386</c:v>
                </c:pt>
                <c:pt idx="342">
                  <c:v>183.45774365783637</c:v>
                </c:pt>
                <c:pt idx="343">
                  <c:v>183.58289602175421</c:v>
                </c:pt>
                <c:pt idx="344">
                  <c:v>183.70815037417518</c:v>
                </c:pt>
                <c:pt idx="345">
                  <c:v>183.83351040694723</c:v>
                </c:pt>
                <c:pt idx="346">
                  <c:v>183.95897982817866</c:v>
                </c:pt>
                <c:pt idx="347">
                  <c:v>184.08456236284744</c:v>
                </c:pt>
                <c:pt idx="348">
                  <c:v>184.21026175341132</c:v>
                </c:pt>
                <c:pt idx="349">
                  <c:v>184.33608176042549</c:v>
                </c:pt>
                <c:pt idx="350">
                  <c:v>184.46202616316828</c:v>
                </c:pt>
                <c:pt idx="351">
                  <c:v>184.58809876027487</c:v>
                </c:pt>
                <c:pt idx="352">
                  <c:v>184.71430337037256</c:v>
                </c:pt>
                <c:pt idx="353">
                  <c:v>184.84064383273119</c:v>
                </c:pt>
                <c:pt idx="354">
                  <c:v>184.96712400791691</c:v>
                </c:pt>
                <c:pt idx="355">
                  <c:v>185.09374777845215</c:v>
                </c:pt>
                <c:pt idx="356">
                  <c:v>185.22051904949126</c:v>
                </c:pt>
                <c:pt idx="357">
                  <c:v>185.34744174949637</c:v>
                </c:pt>
                <c:pt idx="358">
                  <c:v>185.47451983092742</c:v>
                </c:pt>
                <c:pt idx="359">
                  <c:v>185.60175727093952</c:v>
                </c:pt>
                <c:pt idx="360">
                  <c:v>185.72915807208975</c:v>
                </c:pt>
                <c:pt idx="361">
                  <c:v>185.85672626305578</c:v>
                </c:pt>
                <c:pt idx="362">
                  <c:v>185.98446589936293</c:v>
                </c:pt>
                <c:pt idx="363">
                  <c:v>186.11238106411989</c:v>
                </c:pt>
                <c:pt idx="364">
                  <c:v>186.24047586876867</c:v>
                </c:pt>
                <c:pt idx="365">
                  <c:v>186.36875445384547</c:v>
                </c:pt>
                <c:pt idx="366">
                  <c:v>186.49722098974971</c:v>
                </c:pt>
                <c:pt idx="367">
                  <c:v>186.62587967752879</c:v>
                </c:pt>
                <c:pt idx="368">
                  <c:v>186.75473474967291</c:v>
                </c:pt>
                <c:pt idx="369">
                  <c:v>186.88379047092297</c:v>
                </c:pt>
                <c:pt idx="370">
                  <c:v>187.01305113909098</c:v>
                </c:pt>
                <c:pt idx="371">
                  <c:v>187.14252108589605</c:v>
                </c:pt>
                <c:pt idx="372">
                  <c:v>187.27220467781109</c:v>
                </c:pt>
                <c:pt idx="373">
                  <c:v>187.40210631692528</c:v>
                </c:pt>
                <c:pt idx="374">
                  <c:v>187.53223044182178</c:v>
                </c:pt>
                <c:pt idx="375">
                  <c:v>187.66258152846862</c:v>
                </c:pt>
                <c:pt idx="376">
                  <c:v>187.79316409112809</c:v>
                </c:pt>
                <c:pt idx="377">
                  <c:v>187.92398268327977</c:v>
                </c:pt>
                <c:pt idx="378">
                  <c:v>188.05504189855884</c:v>
                </c:pt>
                <c:pt idx="379">
                  <c:v>188.18634637171607</c:v>
                </c:pt>
                <c:pt idx="380">
                  <c:v>188.31790077958874</c:v>
                </c:pt>
                <c:pt idx="381">
                  <c:v>188.4497098420978</c:v>
                </c:pt>
                <c:pt idx="382">
                  <c:v>188.58177832325322</c:v>
                </c:pt>
                <c:pt idx="383">
                  <c:v>188.71411103219</c:v>
                </c:pt>
                <c:pt idx="384">
                  <c:v>188.84671282421206</c:v>
                </c:pt>
                <c:pt idx="385">
                  <c:v>188.97958860186603</c:v>
                </c:pt>
                <c:pt idx="386">
                  <c:v>189.11274331603042</c:v>
                </c:pt>
                <c:pt idx="387">
                  <c:v>189.24618196702642</c:v>
                </c:pt>
                <c:pt idx="388">
                  <c:v>189.37990960575493</c:v>
                </c:pt>
                <c:pt idx="389">
                  <c:v>189.51393133484973</c:v>
                </c:pt>
                <c:pt idx="390">
                  <c:v>189.64825230985895</c:v>
                </c:pt>
                <c:pt idx="391">
                  <c:v>189.78287774045006</c:v>
                </c:pt>
                <c:pt idx="392">
                  <c:v>189.91781289163595</c:v>
                </c:pt>
                <c:pt idx="393">
                  <c:v>190.05306308503199</c:v>
                </c:pt>
                <c:pt idx="394">
                  <c:v>190.18863370013378</c:v>
                </c:pt>
                <c:pt idx="395">
                  <c:v>190.32453017562514</c:v>
                </c:pt>
                <c:pt idx="396">
                  <c:v>190.4607580107143</c:v>
                </c:pt>
                <c:pt idx="397">
                  <c:v>190.5973227664953</c:v>
                </c:pt>
                <c:pt idx="398">
                  <c:v>190.73423006734291</c:v>
                </c:pt>
                <c:pt idx="399">
                  <c:v>190.87148560233626</c:v>
                </c:pt>
                <c:pt idx="400">
                  <c:v>191.00909512670972</c:v>
                </c:pt>
                <c:pt idx="401">
                  <c:v>191.14706446334455</c:v>
                </c:pt>
                <c:pt idx="402">
                  <c:v>191.2853995042849</c:v>
                </c:pt>
                <c:pt idx="403">
                  <c:v>191.42410621229277</c:v>
                </c:pt>
                <c:pt idx="404">
                  <c:v>191.56319062243747</c:v>
                </c:pt>
                <c:pt idx="405">
                  <c:v>191.7026588437212</c:v>
                </c:pt>
                <c:pt idx="406">
                  <c:v>191.84251706073903</c:v>
                </c:pt>
                <c:pt idx="407">
                  <c:v>191.98277153538172</c:v>
                </c:pt>
                <c:pt idx="408">
                  <c:v>192.12342860857547</c:v>
                </c:pt>
                <c:pt idx="409">
                  <c:v>192.26449470206342</c:v>
                </c:pt>
                <c:pt idx="410">
                  <c:v>192.40597632022732</c:v>
                </c:pt>
                <c:pt idx="411">
                  <c:v>192.54788005195471</c:v>
                </c:pt>
                <c:pt idx="412">
                  <c:v>192.69021257255113</c:v>
                </c:pt>
                <c:pt idx="413">
                  <c:v>192.83298064569451</c:v>
                </c:pt>
                <c:pt idx="414">
                  <c:v>192.97619112544174</c:v>
                </c:pt>
                <c:pt idx="415">
                  <c:v>193.11985095828041</c:v>
                </c:pt>
                <c:pt idx="416">
                  <c:v>193.26396718523281</c:v>
                </c:pt>
                <c:pt idx="417">
                  <c:v>193.40854694401335</c:v>
                </c:pt>
                <c:pt idx="418">
                  <c:v>193.55359747123435</c:v>
                </c:pt>
                <c:pt idx="419">
                  <c:v>193.69912610467514</c:v>
                </c:pt>
                <c:pt idx="420">
                  <c:v>193.84514028559821</c:v>
                </c:pt>
                <c:pt idx="421">
                  <c:v>193.99164756113592</c:v>
                </c:pt>
                <c:pt idx="422">
                  <c:v>194.13865558672529</c:v>
                </c:pt>
                <c:pt idx="423">
                  <c:v>194.28617212861835</c:v>
                </c:pt>
                <c:pt idx="424">
                  <c:v>194.43420506644526</c:v>
                </c:pt>
                <c:pt idx="425">
                  <c:v>194.58276239585331</c:v>
                </c:pt>
                <c:pt idx="426">
                  <c:v>194.73185223120996</c:v>
                </c:pt>
                <c:pt idx="427">
                  <c:v>194.88148280837964</c:v>
                </c:pt>
                <c:pt idx="428">
                  <c:v>195.03166248756995</c:v>
                </c:pt>
                <c:pt idx="429">
                  <c:v>195.18239975626088</c:v>
                </c:pt>
                <c:pt idx="430">
                  <c:v>195.33370323220515</c:v>
                </c:pt>
                <c:pt idx="431">
                  <c:v>195.48558166651441</c:v>
                </c:pt>
                <c:pt idx="432">
                  <c:v>195.63804394682683</c:v>
                </c:pt>
                <c:pt idx="433">
                  <c:v>195.79109910056172</c:v>
                </c:pt>
                <c:pt idx="434">
                  <c:v>195.94475629826556</c:v>
                </c:pt>
                <c:pt idx="435">
                  <c:v>196.09902485704686</c:v>
                </c:pt>
                <c:pt idx="436">
                  <c:v>196.25391424411015</c:v>
                </c:pt>
                <c:pt idx="437">
                  <c:v>196.40943408038507</c:v>
                </c:pt>
                <c:pt idx="438">
                  <c:v>196.56559414426215</c:v>
                </c:pt>
                <c:pt idx="439">
                  <c:v>196.72240437543041</c:v>
                </c:pt>
                <c:pt idx="440">
                  <c:v>196.87987487882796</c:v>
                </c:pt>
                <c:pt idx="441">
                  <c:v>197.03801592870187</c:v>
                </c:pt>
                <c:pt idx="442">
                  <c:v>197.19683797278739</c:v>
                </c:pt>
                <c:pt idx="443">
                  <c:v>197.35635163660919</c:v>
                </c:pt>
                <c:pt idx="444">
                  <c:v>197.51656772790744</c:v>
                </c:pt>
                <c:pt idx="445">
                  <c:v>197.67749724119273</c:v>
                </c:pt>
                <c:pt idx="446">
                  <c:v>197.83915136243579</c:v>
                </c:pt>
                <c:pt idx="447">
                  <c:v>198.00154147389995</c:v>
                </c:pt>
                <c:pt idx="448">
                  <c:v>198.16467915911244</c:v>
                </c:pt>
                <c:pt idx="449">
                  <c:v>198.32857620799197</c:v>
                </c:pt>
                <c:pt idx="450">
                  <c:v>198.49324462212331</c:v>
                </c:pt>
                <c:pt idx="451">
                  <c:v>198.65869662020222</c:v>
                </c:pt>
                <c:pt idx="452">
                  <c:v>198.82494464363816</c:v>
                </c:pt>
                <c:pt idx="453">
                  <c:v>198.99200136233745</c:v>
                </c:pt>
                <c:pt idx="454">
                  <c:v>199.15987968065829</c:v>
                </c:pt>
                <c:pt idx="455">
                  <c:v>199.32859274355948</c:v>
                </c:pt>
                <c:pt idx="456">
                  <c:v>199.49815394293481</c:v>
                </c:pt>
                <c:pt idx="457">
                  <c:v>199.66857692415576</c:v>
                </c:pt>
                <c:pt idx="458">
                  <c:v>199.83987559281232</c:v>
                </c:pt>
                <c:pt idx="459">
                  <c:v>200.01206412168023</c:v>
                </c:pt>
                <c:pt idx="460">
                  <c:v>200.18515695790225</c:v>
                </c:pt>
                <c:pt idx="461">
                  <c:v>200.35916883041281</c:v>
                </c:pt>
                <c:pt idx="462">
                  <c:v>200.5341147575931</c:v>
                </c:pt>
                <c:pt idx="463">
                  <c:v>200.71001005518823</c:v>
                </c:pt>
                <c:pt idx="464">
                  <c:v>200.88687034447761</c:v>
                </c:pt>
                <c:pt idx="465">
                  <c:v>201.06471156072169</c:v>
                </c:pt>
                <c:pt idx="466">
                  <c:v>201.24354996188941</c:v>
                </c:pt>
                <c:pt idx="467">
                  <c:v>201.42340213767881</c:v>
                </c:pt>
                <c:pt idx="468">
                  <c:v>201.60428501884476</c:v>
                </c:pt>
                <c:pt idx="469">
                  <c:v>201.786215886843</c:v>
                </c:pt>
                <c:pt idx="470">
                  <c:v>201.96921238380659</c:v>
                </c:pt>
                <c:pt idx="471">
                  <c:v>202.15329252286682</c:v>
                </c:pt>
                <c:pt idx="472">
                  <c:v>202.33847469882971</c:v>
                </c:pt>
                <c:pt idx="473">
                  <c:v>202.52477769923172</c:v>
                </c:pt>
                <c:pt idx="474">
                  <c:v>202.71222071578018</c:v>
                </c:pt>
                <c:pt idx="475">
                  <c:v>202.90082335620048</c:v>
                </c:pt>
                <c:pt idx="476">
                  <c:v>203.09060565650947</c:v>
                </c:pt>
                <c:pt idx="477">
                  <c:v>203.2815880937236</c:v>
                </c:pt>
                <c:pt idx="478">
                  <c:v>203.47379159903107</c:v>
                </c:pt>
                <c:pt idx="479">
                  <c:v>203.6672375714447</c:v>
                </c:pt>
                <c:pt idx="480">
                  <c:v>203.8619478919511</c:v>
                </c:pt>
                <c:pt idx="481">
                  <c:v>204.05794493818703</c:v>
                </c:pt>
                <c:pt idx="482">
                  <c:v>204.25525159965534</c:v>
                </c:pt>
                <c:pt idx="483">
                  <c:v>204.45389129351872</c:v>
                </c:pt>
                <c:pt idx="484">
                  <c:v>204.65388798097993</c:v>
                </c:pt>
                <c:pt idx="485">
                  <c:v>204.85526618428878</c:v>
                </c:pt>
                <c:pt idx="486">
                  <c:v>205.05805100439972</c:v>
                </c:pt>
                <c:pt idx="487">
                  <c:v>205.26226813930634</c:v>
                </c:pt>
                <c:pt idx="488">
                  <c:v>205.46794390308659</c:v>
                </c:pt>
                <c:pt idx="489">
                  <c:v>205.67510524569394</c:v>
                </c:pt>
                <c:pt idx="490">
                  <c:v>205.88377977352576</c:v>
                </c:pt>
                <c:pt idx="491">
                  <c:v>206.09399577080464</c:v>
                </c:pt>
                <c:pt idx="492">
                  <c:v>206.30578222181705</c:v>
                </c:pt>
                <c:pt idx="493">
                  <c:v>206.51916883403845</c:v>
                </c:pt>
                <c:pt idx="494">
                  <c:v>206.73418606220341</c:v>
                </c:pt>
                <c:pt idx="495">
                  <c:v>206.9508651333505</c:v>
                </c:pt>
                <c:pt idx="496">
                  <c:v>207.16923807289962</c:v>
                </c:pt>
                <c:pt idx="497">
                  <c:v>207.38933773180753</c:v>
                </c:pt>
                <c:pt idx="498">
                  <c:v>207.61119781485866</c:v>
                </c:pt>
                <c:pt idx="499">
                  <c:v>207.83485291014048</c:v>
                </c:pt>
                <c:pt idx="500">
                  <c:v>208.06033851977108</c:v>
                </c:pt>
                <c:pt idx="501">
                  <c:v>208.28769109193621</c:v>
                </c:pt>
                <c:pt idx="502">
                  <c:v>208.51694805430583</c:v>
                </c:pt>
                <c:pt idx="503">
                  <c:v>208.74814784889693</c:v>
                </c:pt>
                <c:pt idx="504">
                  <c:v>208.98132996846144</c:v>
                </c:pt>
                <c:pt idx="505">
                  <c:v>209.2165349944741</c:v>
                </c:pt>
                <c:pt idx="506">
                  <c:v>209.45380463680996</c:v>
                </c:pt>
                <c:pt idx="507">
                  <c:v>209.69318177519381</c:v>
                </c:pt>
                <c:pt idx="508">
                  <c:v>209.9347105025204</c:v>
                </c:pt>
                <c:pt idx="509">
                  <c:v>210.17843617014321</c:v>
                </c:pt>
                <c:pt idx="510">
                  <c:v>210.42440543524401</c:v>
                </c:pt>
                <c:pt idx="511">
                  <c:v>210.67266631038373</c:v>
                </c:pt>
                <c:pt idx="512">
                  <c:v>210.92326821537225</c:v>
                </c:pt>
                <c:pt idx="513">
                  <c:v>211.17626203156792</c:v>
                </c:pt>
                <c:pt idx="514">
                  <c:v>211.43170015875546</c:v>
                </c:pt>
                <c:pt idx="515">
                  <c:v>211.68963657474205</c:v>
                </c:pt>
                <c:pt idx="516">
                  <c:v>211.95012689782266</c:v>
                </c:pt>
                <c:pt idx="517">
                  <c:v>212.21322845228769</c:v>
                </c:pt>
                <c:pt idx="518">
                  <c:v>212.47900033714146</c:v>
                </c:pt>
                <c:pt idx="519">
                  <c:v>212.74750349822042</c:v>
                </c:pt>
                <c:pt idx="520">
                  <c:v>213.01880080391038</c:v>
                </c:pt>
                <c:pt idx="521">
                  <c:v>213.29295712467979</c:v>
                </c:pt>
                <c:pt idx="522">
                  <c:v>213.57003941665045</c:v>
                </c:pt>
                <c:pt idx="523">
                  <c:v>213.85011680945553</c:v>
                </c:pt>
                <c:pt idx="524">
                  <c:v>214.13326069864283</c:v>
                </c:pt>
                <c:pt idx="525">
                  <c:v>214.41954484290102</c:v>
                </c:pt>
                <c:pt idx="526">
                  <c:v>214.70904546641179</c:v>
                </c:pt>
                <c:pt idx="527">
                  <c:v>215.00184136664211</c:v>
                </c:pt>
                <c:pt idx="528">
                  <c:v>215.29801402792955</c:v>
                </c:pt>
                <c:pt idx="529">
                  <c:v>215.59764774121689</c:v>
                </c:pt>
                <c:pt idx="530">
                  <c:v>215.90082973034148</c:v>
                </c:pt>
                <c:pt idx="531">
                  <c:v>216.20765028530272</c:v>
                </c:pt>
                <c:pt idx="532">
                  <c:v>216.51820290295851</c:v>
                </c:pt>
                <c:pt idx="533">
                  <c:v>216.83258443564984</c:v>
                </c:pt>
                <c:pt idx="534">
                  <c:v>217.15089524827911</c:v>
                </c:pt>
                <c:pt idx="535">
                  <c:v>217.4732393844094</c:v>
                </c:pt>
                <c:pt idx="536">
                  <c:v>217.79972474200414</c:v>
                </c:pt>
                <c:pt idx="537">
                  <c:v>218.13046325946812</c:v>
                </c:pt>
                <c:pt idx="538">
                  <c:v>218.46557111269848</c:v>
                </c:pt>
                <c:pt idx="539">
                  <c:v>218.80516892393018</c:v>
                </c:pt>
                <c:pt idx="540">
                  <c:v>219.14938198320056</c:v>
                </c:pt>
                <c:pt idx="541">
                  <c:v>219.49834048333634</c:v>
                </c:pt>
                <c:pt idx="542">
                  <c:v>219.85217976945114</c:v>
                </c:pt>
                <c:pt idx="543">
                  <c:v>220.21104060399873</c:v>
                </c:pt>
                <c:pt idx="544">
                  <c:v>220.57506944853907</c:v>
                </c:pt>
                <c:pt idx="545">
                  <c:v>220.94441876346028</c:v>
                </c:pt>
                <c:pt idx="546">
                  <c:v>221.31924732701211</c:v>
                </c:pt>
                <c:pt idx="547">
                  <c:v>221.69972057511254</c:v>
                </c:pt>
                <c:pt idx="548">
                  <c:v>222.0860109635413</c:v>
                </c:pt>
                <c:pt idx="549">
                  <c:v>222.47829835424861</c:v>
                </c:pt>
                <c:pt idx="550">
                  <c:v>222.87677042767908</c:v>
                </c:pt>
                <c:pt idx="551">
                  <c:v>223.2816231231883</c:v>
                </c:pt>
                <c:pt idx="552">
                  <c:v>223.69306110979366</c:v>
                </c:pt>
                <c:pt idx="553">
                  <c:v>224.11129828974001</c:v>
                </c:pt>
                <c:pt idx="554">
                  <c:v>224.53655833757279</c:v>
                </c:pt>
                <c:pt idx="555">
                  <c:v>224.96907527766265</c:v>
                </c:pt>
                <c:pt idx="556">
                  <c:v>225.40909410342545</c:v>
                </c:pt>
                <c:pt idx="557">
                  <c:v>225.85687144177751</c:v>
                </c:pt>
                <c:pt idx="558">
                  <c:v>226.31267626671067</c:v>
                </c:pt>
                <c:pt idx="559">
                  <c:v>226.77679066627417</c:v>
                </c:pt>
                <c:pt idx="560">
                  <c:v>227.24951066764714</c:v>
                </c:pt>
                <c:pt idx="561">
                  <c:v>227.73114712548937</c:v>
                </c:pt>
                <c:pt idx="562">
                  <c:v>228.22202667925384</c:v>
                </c:pt>
                <c:pt idx="563">
                  <c:v>228.72249278576692</c:v>
                </c:pt>
                <c:pt idx="564">
                  <c:v>229.23290683399253</c:v>
                </c:pt>
                <c:pt idx="565">
                  <c:v>229.75364934967229</c:v>
                </c:pt>
                <c:pt idx="566">
                  <c:v>230.28512129831242</c:v>
                </c:pt>
                <c:pt idx="567">
                  <c:v>230.82774549591744</c:v>
                </c:pt>
                <c:pt idx="568">
                  <c:v>231.38196813789725</c:v>
                </c:pt>
                <c:pt idx="569">
                  <c:v>231.94826045769224</c:v>
                </c:pt>
                <c:pt idx="570">
                  <c:v>232.52712052797446</c:v>
                </c:pt>
                <c:pt idx="571">
                  <c:v>233.11907521870026</c:v>
                </c:pt>
                <c:pt idx="572">
                  <c:v>233.72468232791377</c:v>
                </c:pt>
                <c:pt idx="573">
                  <c:v>234.3445329030163</c:v>
                </c:pt>
                <c:pt idx="574">
                  <c:v>234.97925377226383</c:v>
                </c:pt>
                <c:pt idx="575">
                  <c:v>235.62951030855706</c:v>
                </c:pt>
                <c:pt idx="576">
                  <c:v>236.2960094501716</c:v>
                </c:pt>
                <c:pt idx="577">
                  <c:v>236.97950300601207</c:v>
                </c:pt>
                <c:pt idx="578">
                  <c:v>237.68079127625646</c:v>
                </c:pt>
                <c:pt idx="579">
                  <c:v>238.40072702298116</c:v>
                </c:pt>
                <c:pt idx="580">
                  <c:v>239.14021982953508</c:v>
                </c:pt>
                <c:pt idx="581">
                  <c:v>239.90024089216456</c:v>
                </c:pt>
                <c:pt idx="582">
                  <c:v>240.68182829270759</c:v>
                </c:pt>
                <c:pt idx="583">
                  <c:v>241.48609280716988</c:v>
                </c:pt>
                <c:pt idx="584">
                  <c:v>242.31422431173064</c:v>
                </c:pt>
                <c:pt idx="585">
                  <c:v>243.16749885530245</c:v>
                </c:pt>
                <c:pt idx="586">
                  <c:v>244.04728647624012</c:v>
                </c:pt>
                <c:pt idx="587">
                  <c:v>244.95505985025343</c:v>
                </c:pt>
                <c:pt idx="588">
                  <c:v>245.89240386711074</c:v>
                </c:pt>
                <c:pt idx="589">
                  <c:v>246.86102624534988</c:v>
                </c:pt>
                <c:pt idx="590">
                  <c:v>247.86276930698432</c:v>
                </c:pt>
                <c:pt idx="591">
                  <c:v>248.89962304807426</c:v>
                </c:pt>
                <c:pt idx="592">
                  <c:v>249.97373965591305</c:v>
                </c:pt>
                <c:pt idx="593">
                  <c:v>251.08744963921558</c:v>
                </c:pt>
                <c:pt idx="594">
                  <c:v>252.24327975375465</c:v>
                </c:pt>
                <c:pt idx="595">
                  <c:v>253.44397292158212</c:v>
                </c:pt>
                <c:pt idx="596">
                  <c:v>254.69251035639334</c:v>
                </c:pt>
                <c:pt idx="597">
                  <c:v>255.99213611906194</c:v>
                </c:pt>
                <c:pt idx="598">
                  <c:v>257.34638433357918</c:v>
                </c:pt>
                <c:pt idx="599">
                  <c:v>258.75910929117015</c:v>
                </c:pt>
                <c:pt idx="600">
                  <c:v>260.23451865421021</c:v>
                </c:pt>
                <c:pt idx="601">
                  <c:v>261.77720993473008</c:v>
                </c:pt>
                <c:pt idx="602">
                  <c:v>263.39221035475811</c:v>
                </c:pt>
                <c:pt idx="603">
                  <c:v>265.08502008345022</c:v>
                </c:pt>
                <c:pt idx="604">
                  <c:v>266.86165866950716</c:v>
                </c:pt>
                <c:pt idx="605">
                  <c:v>268.7287142199441</c:v>
                </c:pt>
                <c:pt idx="606">
                  <c:v>270.6933944815101</c:v>
                </c:pt>
                <c:pt idx="607">
                  <c:v>272.76357841021661</c:v>
                </c:pt>
                <c:pt idx="608">
                  <c:v>274.94786600349897</c:v>
                </c:pt>
                <c:pt idx="609">
                  <c:v>277.25562303650958</c:v>
                </c:pt>
                <c:pt idx="610">
                  <c:v>279.69701578781485</c:v>
                </c:pt>
                <c:pt idx="611">
                  <c:v>282.28302874248891</c:v>
                </c:pt>
                <c:pt idx="612">
                  <c:v>285.02545549793678</c:v>
                </c:pt>
                <c:pt idx="613">
                  <c:v>287.93684956299569</c:v>
                </c:pt>
                <c:pt idx="614">
                  <c:v>291.03041739406615</c:v>
                </c:pt>
                <c:pt idx="615">
                  <c:v>294.3198309674712</c:v>
                </c:pt>
                <c:pt idx="616">
                  <c:v>297.81893185747788</c:v>
                </c:pt>
                <c:pt idx="617">
                  <c:v>301.54129409807939</c:v>
                </c:pt>
                <c:pt idx="618">
                  <c:v>305.4996107649506</c:v>
                </c:pt>
                <c:pt idx="619">
                  <c:v>309.70487200132607</c:v>
                </c:pt>
                <c:pt idx="620">
                  <c:v>314.16531409981002</c:v>
                </c:pt>
                <c:pt idx="621">
                  <c:v>318.88514505244609</c:v>
                </c:pt>
                <c:pt idx="622">
                  <c:v>323.86309603002314</c:v>
                </c:pt>
                <c:pt idx="623">
                  <c:v>329.0909116557396</c:v>
                </c:pt>
                <c:pt idx="624">
                  <c:v>334.55196840566686</c:v>
                </c:pt>
                <c:pt idx="625">
                  <c:v>340.22028209585591</c:v>
                </c:pt>
                <c:pt idx="626">
                  <c:v>346.06020183723098</c:v>
                </c:pt>
                <c:pt idx="627">
                  <c:v>352.02705337010025</c:v>
                </c:pt>
                <c:pt idx="628">
                  <c:v>358.06886569630495</c:v>
                </c:pt>
              </c:numCache>
            </c:numRef>
          </c:yVal>
          <c:smooth val="1"/>
          <c:extLst>
            <c:ext xmlns:c16="http://schemas.microsoft.com/office/drawing/2014/chart" uri="{C3380CC4-5D6E-409C-BE32-E72D297353CC}">
              <c16:uniqueId val="{00000003-17A8-40C4-B5A0-E82870E47358}"/>
            </c:ext>
          </c:extLst>
        </c:ser>
        <c:ser>
          <c:idx val="4"/>
          <c:order val="4"/>
          <c:tx>
            <c:v>e=0.99</c:v>
          </c:tx>
          <c:spPr>
            <a:ln w="19050" cap="rnd">
              <a:solidFill>
                <a:schemeClr val="accent5"/>
              </a:solidFill>
              <a:round/>
            </a:ln>
            <a:effectLst/>
          </c:spPr>
          <c:marker>
            <c:symbol val="none"/>
          </c:marker>
          <c:xVal>
            <c:numRef>
              <c:f>theta_solve_check!$B$62273:$B$62901</c:f>
              <c:numCache>
                <c:formatCode>General</c:formatCode>
                <c:ptCount val="629"/>
                <c:pt idx="0">
                  <c:v>0</c:v>
                </c:pt>
                <c:pt idx="1">
                  <c:v>0.57295779513082323</c:v>
                </c:pt>
                <c:pt idx="2">
                  <c:v>1.1459155902616465</c:v>
                </c:pt>
                <c:pt idx="3">
                  <c:v>1.7188733853924696</c:v>
                </c:pt>
                <c:pt idx="4">
                  <c:v>2.2918311805232929</c:v>
                </c:pt>
                <c:pt idx="5">
                  <c:v>2.8647889756541161</c:v>
                </c:pt>
                <c:pt idx="6">
                  <c:v>3.4377467707849392</c:v>
                </c:pt>
                <c:pt idx="7">
                  <c:v>4.0107045659157636</c:v>
                </c:pt>
                <c:pt idx="8">
                  <c:v>4.5836623610465859</c:v>
                </c:pt>
                <c:pt idx="9">
                  <c:v>5.156620156177409</c:v>
                </c:pt>
                <c:pt idx="10">
                  <c:v>5.7295779513082321</c:v>
                </c:pt>
                <c:pt idx="11">
                  <c:v>6.3025357464390561</c:v>
                </c:pt>
                <c:pt idx="12">
                  <c:v>6.8754935415698784</c:v>
                </c:pt>
                <c:pt idx="13">
                  <c:v>7.4484513367007015</c:v>
                </c:pt>
                <c:pt idx="14">
                  <c:v>8.0214091318315273</c:v>
                </c:pt>
                <c:pt idx="15">
                  <c:v>8.5943669269623477</c:v>
                </c:pt>
                <c:pt idx="16">
                  <c:v>9.1673247220931717</c:v>
                </c:pt>
                <c:pt idx="17">
                  <c:v>9.7402825172239957</c:v>
                </c:pt>
                <c:pt idx="18">
                  <c:v>10.313240312354818</c:v>
                </c:pt>
                <c:pt idx="19">
                  <c:v>10.886198107485642</c:v>
                </c:pt>
                <c:pt idx="20">
                  <c:v>11.459155902616464</c:v>
                </c:pt>
                <c:pt idx="21">
                  <c:v>12.032113697747286</c:v>
                </c:pt>
                <c:pt idx="22">
                  <c:v>12.605071492878112</c:v>
                </c:pt>
                <c:pt idx="23">
                  <c:v>13.178029288008934</c:v>
                </c:pt>
                <c:pt idx="24">
                  <c:v>13.750987083139757</c:v>
                </c:pt>
                <c:pt idx="25">
                  <c:v>14.323944878270581</c:v>
                </c:pt>
                <c:pt idx="26">
                  <c:v>14.896902673401403</c:v>
                </c:pt>
                <c:pt idx="27">
                  <c:v>15.469860468532229</c:v>
                </c:pt>
                <c:pt idx="28">
                  <c:v>16.042818263663055</c:v>
                </c:pt>
                <c:pt idx="29">
                  <c:v>16.615776058793873</c:v>
                </c:pt>
                <c:pt idx="30">
                  <c:v>17.188733853924695</c:v>
                </c:pt>
                <c:pt idx="31">
                  <c:v>17.761691649055521</c:v>
                </c:pt>
                <c:pt idx="32">
                  <c:v>18.334649444186343</c:v>
                </c:pt>
                <c:pt idx="33">
                  <c:v>18.907607239317166</c:v>
                </c:pt>
                <c:pt idx="34">
                  <c:v>19.480565034447991</c:v>
                </c:pt>
                <c:pt idx="35">
                  <c:v>20.053522829578814</c:v>
                </c:pt>
                <c:pt idx="36">
                  <c:v>20.626480624709636</c:v>
                </c:pt>
                <c:pt idx="37">
                  <c:v>21.199438419840458</c:v>
                </c:pt>
                <c:pt idx="38">
                  <c:v>21.772396214971284</c:v>
                </c:pt>
                <c:pt idx="39">
                  <c:v>22.345354010102106</c:v>
                </c:pt>
                <c:pt idx="40">
                  <c:v>22.918311805232928</c:v>
                </c:pt>
                <c:pt idx="41">
                  <c:v>23.491269600363751</c:v>
                </c:pt>
                <c:pt idx="42">
                  <c:v>24.064227395494573</c:v>
                </c:pt>
                <c:pt idx="43">
                  <c:v>24.637185190625402</c:v>
                </c:pt>
                <c:pt idx="44">
                  <c:v>25.210142985756224</c:v>
                </c:pt>
                <c:pt idx="45">
                  <c:v>25.783100780887047</c:v>
                </c:pt>
                <c:pt idx="46">
                  <c:v>26.356058576017869</c:v>
                </c:pt>
                <c:pt idx="47">
                  <c:v>26.929016371148691</c:v>
                </c:pt>
                <c:pt idx="48">
                  <c:v>27.501974166279513</c:v>
                </c:pt>
                <c:pt idx="49">
                  <c:v>28.074931961410339</c:v>
                </c:pt>
                <c:pt idx="50">
                  <c:v>28.647889756541161</c:v>
                </c:pt>
                <c:pt idx="51">
                  <c:v>29.220847551671984</c:v>
                </c:pt>
                <c:pt idx="52">
                  <c:v>29.793805346802806</c:v>
                </c:pt>
                <c:pt idx="53">
                  <c:v>30.366763141933635</c:v>
                </c:pt>
                <c:pt idx="54">
                  <c:v>30.939720937064457</c:v>
                </c:pt>
                <c:pt idx="55">
                  <c:v>31.51267873219528</c:v>
                </c:pt>
                <c:pt idx="56">
                  <c:v>32.085636527326109</c:v>
                </c:pt>
                <c:pt idx="57">
                  <c:v>32.658594322456921</c:v>
                </c:pt>
                <c:pt idx="58">
                  <c:v>33.231552117587746</c:v>
                </c:pt>
                <c:pt idx="59">
                  <c:v>33.804509912718565</c:v>
                </c:pt>
                <c:pt idx="60">
                  <c:v>34.377467707849391</c:v>
                </c:pt>
                <c:pt idx="61">
                  <c:v>34.950425502980217</c:v>
                </c:pt>
                <c:pt idx="62">
                  <c:v>35.523383298111042</c:v>
                </c:pt>
                <c:pt idx="63">
                  <c:v>36.096341093241861</c:v>
                </c:pt>
                <c:pt idx="64">
                  <c:v>36.669298888372687</c:v>
                </c:pt>
                <c:pt idx="65">
                  <c:v>37.242256683503513</c:v>
                </c:pt>
                <c:pt idx="66">
                  <c:v>37.815214478634331</c:v>
                </c:pt>
                <c:pt idx="67">
                  <c:v>38.388172273765157</c:v>
                </c:pt>
                <c:pt idx="68">
                  <c:v>38.961130068895983</c:v>
                </c:pt>
                <c:pt idx="69">
                  <c:v>39.534087864026802</c:v>
                </c:pt>
                <c:pt idx="70">
                  <c:v>40.107045659157627</c:v>
                </c:pt>
                <c:pt idx="71">
                  <c:v>40.680003454288446</c:v>
                </c:pt>
                <c:pt idx="72">
                  <c:v>41.252961249419272</c:v>
                </c:pt>
                <c:pt idx="73">
                  <c:v>41.825919044550098</c:v>
                </c:pt>
                <c:pt idx="74">
                  <c:v>42.398876839680916</c:v>
                </c:pt>
                <c:pt idx="75">
                  <c:v>42.971834634811742</c:v>
                </c:pt>
                <c:pt idx="76">
                  <c:v>43.544792429942568</c:v>
                </c:pt>
                <c:pt idx="77">
                  <c:v>44.117750225073394</c:v>
                </c:pt>
                <c:pt idx="78">
                  <c:v>44.690708020204212</c:v>
                </c:pt>
                <c:pt idx="79">
                  <c:v>45.263665815335038</c:v>
                </c:pt>
                <c:pt idx="80">
                  <c:v>45.836623610465857</c:v>
                </c:pt>
                <c:pt idx="81">
                  <c:v>46.409581405596683</c:v>
                </c:pt>
                <c:pt idx="82">
                  <c:v>46.982539200727501</c:v>
                </c:pt>
                <c:pt idx="83">
                  <c:v>47.555496995858327</c:v>
                </c:pt>
                <c:pt idx="84">
                  <c:v>48.128454790989146</c:v>
                </c:pt>
                <c:pt idx="85">
                  <c:v>48.701412586119972</c:v>
                </c:pt>
                <c:pt idx="86">
                  <c:v>49.274370381250804</c:v>
                </c:pt>
                <c:pt idx="87">
                  <c:v>49.847328176381616</c:v>
                </c:pt>
                <c:pt idx="88">
                  <c:v>50.420285971512449</c:v>
                </c:pt>
                <c:pt idx="89">
                  <c:v>50.993243766643261</c:v>
                </c:pt>
                <c:pt idx="90">
                  <c:v>51.566201561774093</c:v>
                </c:pt>
                <c:pt idx="91">
                  <c:v>52.139159356904919</c:v>
                </c:pt>
                <c:pt idx="92">
                  <c:v>52.712117152035738</c:v>
                </c:pt>
                <c:pt idx="93">
                  <c:v>53.285074947166564</c:v>
                </c:pt>
                <c:pt idx="94">
                  <c:v>53.858032742297382</c:v>
                </c:pt>
                <c:pt idx="95">
                  <c:v>54.430990537428208</c:v>
                </c:pt>
                <c:pt idx="96">
                  <c:v>55.003948332559027</c:v>
                </c:pt>
                <c:pt idx="97">
                  <c:v>55.576906127689853</c:v>
                </c:pt>
                <c:pt idx="98">
                  <c:v>56.149863922820678</c:v>
                </c:pt>
                <c:pt idx="99">
                  <c:v>56.722821717951497</c:v>
                </c:pt>
                <c:pt idx="100">
                  <c:v>57.295779513082323</c:v>
                </c:pt>
                <c:pt idx="101">
                  <c:v>57.868737308213149</c:v>
                </c:pt>
                <c:pt idx="102">
                  <c:v>58.441695103343967</c:v>
                </c:pt>
                <c:pt idx="103">
                  <c:v>59.014652898474793</c:v>
                </c:pt>
                <c:pt idx="104">
                  <c:v>59.587610693605612</c:v>
                </c:pt>
                <c:pt idx="105">
                  <c:v>60.160568488736445</c:v>
                </c:pt>
                <c:pt idx="106">
                  <c:v>60.73352628386727</c:v>
                </c:pt>
                <c:pt idx="107">
                  <c:v>61.306484078998089</c:v>
                </c:pt>
                <c:pt idx="108">
                  <c:v>61.879441874128915</c:v>
                </c:pt>
                <c:pt idx="109">
                  <c:v>62.452399669259741</c:v>
                </c:pt>
                <c:pt idx="110">
                  <c:v>63.025357464390559</c:v>
                </c:pt>
                <c:pt idx="111">
                  <c:v>63.598315259521385</c:v>
                </c:pt>
                <c:pt idx="112">
                  <c:v>64.171273054652218</c:v>
                </c:pt>
                <c:pt idx="113">
                  <c:v>64.744230849783023</c:v>
                </c:pt>
                <c:pt idx="114">
                  <c:v>65.317188644913841</c:v>
                </c:pt>
                <c:pt idx="115">
                  <c:v>65.89014644004466</c:v>
                </c:pt>
                <c:pt idx="116">
                  <c:v>66.463104235175493</c:v>
                </c:pt>
                <c:pt idx="117">
                  <c:v>67.036062030306311</c:v>
                </c:pt>
                <c:pt idx="118">
                  <c:v>67.60901982543713</c:v>
                </c:pt>
                <c:pt idx="119">
                  <c:v>68.181977620567963</c:v>
                </c:pt>
                <c:pt idx="120">
                  <c:v>68.754935415698782</c:v>
                </c:pt>
                <c:pt idx="121">
                  <c:v>69.327893210829615</c:v>
                </c:pt>
                <c:pt idx="122">
                  <c:v>69.900851005960433</c:v>
                </c:pt>
                <c:pt idx="123">
                  <c:v>70.473808801091252</c:v>
                </c:pt>
                <c:pt idx="124">
                  <c:v>71.046766596222085</c:v>
                </c:pt>
                <c:pt idx="125">
                  <c:v>71.619724391352904</c:v>
                </c:pt>
                <c:pt idx="126">
                  <c:v>72.192682186483722</c:v>
                </c:pt>
                <c:pt idx="127">
                  <c:v>72.765639981614555</c:v>
                </c:pt>
                <c:pt idx="128">
                  <c:v>73.338597776745374</c:v>
                </c:pt>
                <c:pt idx="129">
                  <c:v>73.911555571876193</c:v>
                </c:pt>
                <c:pt idx="130">
                  <c:v>74.484513367007025</c:v>
                </c:pt>
                <c:pt idx="131">
                  <c:v>75.057471162137844</c:v>
                </c:pt>
                <c:pt idx="132">
                  <c:v>75.630428957268663</c:v>
                </c:pt>
                <c:pt idx="133">
                  <c:v>76.203386752399496</c:v>
                </c:pt>
                <c:pt idx="134">
                  <c:v>76.776344547530314</c:v>
                </c:pt>
                <c:pt idx="135">
                  <c:v>77.349302342661147</c:v>
                </c:pt>
                <c:pt idx="136">
                  <c:v>77.922260137791966</c:v>
                </c:pt>
                <c:pt idx="137">
                  <c:v>78.495217932922785</c:v>
                </c:pt>
                <c:pt idx="138">
                  <c:v>79.068175728053603</c:v>
                </c:pt>
                <c:pt idx="139">
                  <c:v>79.641133523184422</c:v>
                </c:pt>
                <c:pt idx="140">
                  <c:v>80.214091318315255</c:v>
                </c:pt>
                <c:pt idx="141">
                  <c:v>80.787049113446074</c:v>
                </c:pt>
                <c:pt idx="142">
                  <c:v>81.360006908576892</c:v>
                </c:pt>
                <c:pt idx="143">
                  <c:v>81.932964703707725</c:v>
                </c:pt>
                <c:pt idx="144">
                  <c:v>82.505922498838544</c:v>
                </c:pt>
                <c:pt idx="145">
                  <c:v>83.078880293969362</c:v>
                </c:pt>
                <c:pt idx="146">
                  <c:v>83.651838089100195</c:v>
                </c:pt>
                <c:pt idx="147">
                  <c:v>84.224795884231014</c:v>
                </c:pt>
                <c:pt idx="148">
                  <c:v>84.797753679361833</c:v>
                </c:pt>
                <c:pt idx="149">
                  <c:v>85.370711474492666</c:v>
                </c:pt>
                <c:pt idx="150">
                  <c:v>85.943669269623484</c:v>
                </c:pt>
                <c:pt idx="151">
                  <c:v>86.516627064754303</c:v>
                </c:pt>
                <c:pt idx="152">
                  <c:v>87.089584859885136</c:v>
                </c:pt>
                <c:pt idx="153">
                  <c:v>87.662542655015955</c:v>
                </c:pt>
                <c:pt idx="154">
                  <c:v>88.235500450146787</c:v>
                </c:pt>
                <c:pt idx="155">
                  <c:v>88.808458245277606</c:v>
                </c:pt>
                <c:pt idx="156">
                  <c:v>89.381416040408425</c:v>
                </c:pt>
                <c:pt idx="157">
                  <c:v>89.954373835539258</c:v>
                </c:pt>
                <c:pt idx="158">
                  <c:v>90.527331630670076</c:v>
                </c:pt>
                <c:pt idx="159">
                  <c:v>91.100289425800895</c:v>
                </c:pt>
                <c:pt idx="160">
                  <c:v>91.673247220931714</c:v>
                </c:pt>
                <c:pt idx="161">
                  <c:v>92.246205016062547</c:v>
                </c:pt>
                <c:pt idx="162">
                  <c:v>92.819162811193365</c:v>
                </c:pt>
                <c:pt idx="163">
                  <c:v>93.392120606324184</c:v>
                </c:pt>
                <c:pt idx="164">
                  <c:v>93.965078401455003</c:v>
                </c:pt>
                <c:pt idx="165">
                  <c:v>94.538036196585821</c:v>
                </c:pt>
                <c:pt idx="166">
                  <c:v>95.110993991716654</c:v>
                </c:pt>
                <c:pt idx="167">
                  <c:v>95.683951786847473</c:v>
                </c:pt>
                <c:pt idx="168">
                  <c:v>96.256909581978292</c:v>
                </c:pt>
                <c:pt idx="169">
                  <c:v>96.829867377109125</c:v>
                </c:pt>
                <c:pt idx="170">
                  <c:v>97.402825172239943</c:v>
                </c:pt>
                <c:pt idx="171">
                  <c:v>97.975782967370762</c:v>
                </c:pt>
                <c:pt idx="172">
                  <c:v>98.548740762501609</c:v>
                </c:pt>
                <c:pt idx="173">
                  <c:v>99.121698557632413</c:v>
                </c:pt>
                <c:pt idx="174">
                  <c:v>99.694656352763232</c:v>
                </c:pt>
                <c:pt idx="175">
                  <c:v>100.26761414789408</c:v>
                </c:pt>
                <c:pt idx="176">
                  <c:v>100.8405719430249</c:v>
                </c:pt>
                <c:pt idx="177">
                  <c:v>101.41352973815572</c:v>
                </c:pt>
                <c:pt idx="178">
                  <c:v>101.98648753328652</c:v>
                </c:pt>
                <c:pt idx="179">
                  <c:v>102.55944532841737</c:v>
                </c:pt>
                <c:pt idx="180">
                  <c:v>103.13240312354819</c:v>
                </c:pt>
                <c:pt idx="181">
                  <c:v>103.70536091867901</c:v>
                </c:pt>
                <c:pt idx="182">
                  <c:v>104.27831871380984</c:v>
                </c:pt>
                <c:pt idx="183">
                  <c:v>104.85127650894066</c:v>
                </c:pt>
                <c:pt idx="184">
                  <c:v>105.42423430407148</c:v>
                </c:pt>
                <c:pt idx="185">
                  <c:v>105.99719209920231</c:v>
                </c:pt>
                <c:pt idx="186">
                  <c:v>106.57014989433313</c:v>
                </c:pt>
                <c:pt idx="187">
                  <c:v>107.14310768946395</c:v>
                </c:pt>
                <c:pt idx="188">
                  <c:v>107.71606548459476</c:v>
                </c:pt>
                <c:pt idx="189">
                  <c:v>108.28902327972558</c:v>
                </c:pt>
                <c:pt idx="190">
                  <c:v>108.86198107485642</c:v>
                </c:pt>
                <c:pt idx="191">
                  <c:v>109.43493886998723</c:v>
                </c:pt>
                <c:pt idx="192">
                  <c:v>110.00789666511805</c:v>
                </c:pt>
                <c:pt idx="193">
                  <c:v>110.58085446024889</c:v>
                </c:pt>
                <c:pt idx="194">
                  <c:v>111.15381225537971</c:v>
                </c:pt>
                <c:pt idx="195">
                  <c:v>111.72677005051052</c:v>
                </c:pt>
                <c:pt idx="196">
                  <c:v>112.29972784564136</c:v>
                </c:pt>
                <c:pt idx="197">
                  <c:v>112.87268564077218</c:v>
                </c:pt>
                <c:pt idx="198">
                  <c:v>113.44564343590299</c:v>
                </c:pt>
                <c:pt idx="199">
                  <c:v>114.01860123103383</c:v>
                </c:pt>
                <c:pt idx="200">
                  <c:v>114.59155902616465</c:v>
                </c:pt>
                <c:pt idx="201">
                  <c:v>115.16451682129546</c:v>
                </c:pt>
                <c:pt idx="202">
                  <c:v>115.7374746164263</c:v>
                </c:pt>
                <c:pt idx="203">
                  <c:v>116.3104324115571</c:v>
                </c:pt>
                <c:pt idx="204">
                  <c:v>116.88339020668793</c:v>
                </c:pt>
                <c:pt idx="205">
                  <c:v>117.45634800181875</c:v>
                </c:pt>
                <c:pt idx="206">
                  <c:v>118.02930579694959</c:v>
                </c:pt>
                <c:pt idx="207">
                  <c:v>118.60226359208039</c:v>
                </c:pt>
                <c:pt idx="208">
                  <c:v>119.17522138721122</c:v>
                </c:pt>
                <c:pt idx="209">
                  <c:v>119.74817918234204</c:v>
                </c:pt>
                <c:pt idx="210">
                  <c:v>120.32113697747289</c:v>
                </c:pt>
                <c:pt idx="211">
                  <c:v>120.89409477260369</c:v>
                </c:pt>
                <c:pt idx="212">
                  <c:v>121.46705256773454</c:v>
                </c:pt>
                <c:pt idx="213">
                  <c:v>122.04001036286533</c:v>
                </c:pt>
                <c:pt idx="214">
                  <c:v>122.61296815799618</c:v>
                </c:pt>
                <c:pt idx="215">
                  <c:v>123.18592595312698</c:v>
                </c:pt>
                <c:pt idx="216">
                  <c:v>123.75888374825783</c:v>
                </c:pt>
                <c:pt idx="217">
                  <c:v>124.33184154338865</c:v>
                </c:pt>
                <c:pt idx="218">
                  <c:v>124.90479933851948</c:v>
                </c:pt>
                <c:pt idx="219">
                  <c:v>125.47775713365027</c:v>
                </c:pt>
                <c:pt idx="220">
                  <c:v>126.05071492878112</c:v>
                </c:pt>
                <c:pt idx="221">
                  <c:v>126.62367272391194</c:v>
                </c:pt>
                <c:pt idx="222">
                  <c:v>127.19663051904277</c:v>
                </c:pt>
                <c:pt idx="223">
                  <c:v>127.76958831417359</c:v>
                </c:pt>
                <c:pt idx="224">
                  <c:v>128.34254610930444</c:v>
                </c:pt>
                <c:pt idx="225">
                  <c:v>128.91550390443521</c:v>
                </c:pt>
                <c:pt idx="226">
                  <c:v>129.48846169956605</c:v>
                </c:pt>
                <c:pt idx="227">
                  <c:v>130.06141949469688</c:v>
                </c:pt>
                <c:pt idx="228">
                  <c:v>130.63437728982768</c:v>
                </c:pt>
                <c:pt idx="229">
                  <c:v>131.20733508495854</c:v>
                </c:pt>
                <c:pt idx="230">
                  <c:v>131.78029288008932</c:v>
                </c:pt>
                <c:pt idx="231">
                  <c:v>132.35325067522015</c:v>
                </c:pt>
                <c:pt idx="232">
                  <c:v>132.92620847035099</c:v>
                </c:pt>
                <c:pt idx="233">
                  <c:v>133.49916626548182</c:v>
                </c:pt>
                <c:pt idx="234">
                  <c:v>134.07212406061262</c:v>
                </c:pt>
                <c:pt idx="235">
                  <c:v>134.64508185574346</c:v>
                </c:pt>
                <c:pt idx="236">
                  <c:v>135.21803965087426</c:v>
                </c:pt>
                <c:pt idx="237">
                  <c:v>135.79099744600512</c:v>
                </c:pt>
                <c:pt idx="238">
                  <c:v>136.36395524113593</c:v>
                </c:pt>
                <c:pt idx="239">
                  <c:v>136.93691303626676</c:v>
                </c:pt>
                <c:pt idx="240">
                  <c:v>137.50987083139756</c:v>
                </c:pt>
                <c:pt idx="241">
                  <c:v>138.0828286265284</c:v>
                </c:pt>
                <c:pt idx="242">
                  <c:v>138.65578642165923</c:v>
                </c:pt>
                <c:pt idx="243">
                  <c:v>139.22874421679006</c:v>
                </c:pt>
                <c:pt idx="244">
                  <c:v>139.80170201192087</c:v>
                </c:pt>
                <c:pt idx="245">
                  <c:v>140.3746598070517</c:v>
                </c:pt>
                <c:pt idx="246">
                  <c:v>140.9476176021825</c:v>
                </c:pt>
                <c:pt idx="247">
                  <c:v>141.52057539731334</c:v>
                </c:pt>
                <c:pt idx="248">
                  <c:v>142.09353319244417</c:v>
                </c:pt>
                <c:pt idx="249">
                  <c:v>142.666490987575</c:v>
                </c:pt>
                <c:pt idx="250">
                  <c:v>143.23944878270581</c:v>
                </c:pt>
                <c:pt idx="251">
                  <c:v>143.81240657783661</c:v>
                </c:pt>
                <c:pt idx="252">
                  <c:v>144.38536437296744</c:v>
                </c:pt>
                <c:pt idx="253">
                  <c:v>144.95832216809828</c:v>
                </c:pt>
                <c:pt idx="254">
                  <c:v>145.53127996322911</c:v>
                </c:pt>
                <c:pt idx="255">
                  <c:v>146.10423775835991</c:v>
                </c:pt>
                <c:pt idx="256">
                  <c:v>146.67719555349075</c:v>
                </c:pt>
                <c:pt idx="257">
                  <c:v>147.25015334862155</c:v>
                </c:pt>
                <c:pt idx="258">
                  <c:v>147.82311114375239</c:v>
                </c:pt>
                <c:pt idx="259">
                  <c:v>148.39606893888322</c:v>
                </c:pt>
                <c:pt idx="260">
                  <c:v>148.96902673401405</c:v>
                </c:pt>
                <c:pt idx="261">
                  <c:v>149.54198452914486</c:v>
                </c:pt>
                <c:pt idx="262">
                  <c:v>150.11494232427569</c:v>
                </c:pt>
                <c:pt idx="263">
                  <c:v>150.68790011940649</c:v>
                </c:pt>
                <c:pt idx="264">
                  <c:v>151.26085791453733</c:v>
                </c:pt>
                <c:pt idx="265">
                  <c:v>151.83381570966816</c:v>
                </c:pt>
                <c:pt idx="266">
                  <c:v>152.40677350479899</c:v>
                </c:pt>
                <c:pt idx="267">
                  <c:v>152.9797312999298</c:v>
                </c:pt>
                <c:pt idx="268">
                  <c:v>153.55268909506063</c:v>
                </c:pt>
                <c:pt idx="269">
                  <c:v>154.12564689019143</c:v>
                </c:pt>
                <c:pt idx="270">
                  <c:v>154.69860468532229</c:v>
                </c:pt>
                <c:pt idx="271">
                  <c:v>155.2715624804531</c:v>
                </c:pt>
                <c:pt idx="272">
                  <c:v>155.84452027558393</c:v>
                </c:pt>
                <c:pt idx="273">
                  <c:v>156.41747807071474</c:v>
                </c:pt>
                <c:pt idx="274">
                  <c:v>156.99043586584557</c:v>
                </c:pt>
                <c:pt idx="275">
                  <c:v>157.5633936609764</c:v>
                </c:pt>
                <c:pt idx="276">
                  <c:v>158.13635145610721</c:v>
                </c:pt>
                <c:pt idx="277">
                  <c:v>158.70930925123804</c:v>
                </c:pt>
                <c:pt idx="278">
                  <c:v>159.28226704636884</c:v>
                </c:pt>
                <c:pt idx="279">
                  <c:v>159.85522484149968</c:v>
                </c:pt>
                <c:pt idx="280">
                  <c:v>160.42818263663051</c:v>
                </c:pt>
                <c:pt idx="281">
                  <c:v>161.00114043176134</c:v>
                </c:pt>
                <c:pt idx="282">
                  <c:v>161.57409822689215</c:v>
                </c:pt>
                <c:pt idx="283">
                  <c:v>162.14705602202298</c:v>
                </c:pt>
                <c:pt idx="284">
                  <c:v>162.72001381715378</c:v>
                </c:pt>
                <c:pt idx="285">
                  <c:v>163.29297161228462</c:v>
                </c:pt>
                <c:pt idx="286">
                  <c:v>163.86592940741545</c:v>
                </c:pt>
                <c:pt idx="287">
                  <c:v>164.43888720254628</c:v>
                </c:pt>
                <c:pt idx="288">
                  <c:v>165.01184499767709</c:v>
                </c:pt>
                <c:pt idx="289">
                  <c:v>165.58480279280792</c:v>
                </c:pt>
                <c:pt idx="290">
                  <c:v>166.15776058793872</c:v>
                </c:pt>
                <c:pt idx="291">
                  <c:v>166.73071838306956</c:v>
                </c:pt>
                <c:pt idx="292">
                  <c:v>167.30367617820039</c:v>
                </c:pt>
                <c:pt idx="293">
                  <c:v>167.87663397333122</c:v>
                </c:pt>
                <c:pt idx="294">
                  <c:v>168.44959176846203</c:v>
                </c:pt>
                <c:pt idx="295">
                  <c:v>169.02254956359286</c:v>
                </c:pt>
                <c:pt idx="296">
                  <c:v>169.59550735872367</c:v>
                </c:pt>
                <c:pt idx="297">
                  <c:v>170.1684651538545</c:v>
                </c:pt>
                <c:pt idx="298">
                  <c:v>170.74142294898533</c:v>
                </c:pt>
                <c:pt idx="299">
                  <c:v>171.31438074411616</c:v>
                </c:pt>
                <c:pt idx="300">
                  <c:v>171.88733853924697</c:v>
                </c:pt>
                <c:pt idx="301">
                  <c:v>172.46029633437777</c:v>
                </c:pt>
                <c:pt idx="302">
                  <c:v>173.03325412950861</c:v>
                </c:pt>
                <c:pt idx="303">
                  <c:v>173.60621192463944</c:v>
                </c:pt>
                <c:pt idx="304">
                  <c:v>174.17916971977027</c:v>
                </c:pt>
                <c:pt idx="305">
                  <c:v>174.75212751490108</c:v>
                </c:pt>
                <c:pt idx="306">
                  <c:v>175.32508531003191</c:v>
                </c:pt>
                <c:pt idx="307">
                  <c:v>175.89804310516271</c:v>
                </c:pt>
                <c:pt idx="308">
                  <c:v>176.47100090029357</c:v>
                </c:pt>
                <c:pt idx="309">
                  <c:v>177.04395869542438</c:v>
                </c:pt>
                <c:pt idx="310">
                  <c:v>177.61691649055521</c:v>
                </c:pt>
                <c:pt idx="311">
                  <c:v>178.18987428568602</c:v>
                </c:pt>
                <c:pt idx="312">
                  <c:v>178.76283208081685</c:v>
                </c:pt>
                <c:pt idx="313">
                  <c:v>179.33578987594768</c:v>
                </c:pt>
                <c:pt idx="314">
                  <c:v>179.90874767107852</c:v>
                </c:pt>
                <c:pt idx="315">
                  <c:v>180.48170546620932</c:v>
                </c:pt>
                <c:pt idx="316">
                  <c:v>181.05466326134015</c:v>
                </c:pt>
                <c:pt idx="317">
                  <c:v>181.62762105647096</c:v>
                </c:pt>
                <c:pt idx="318">
                  <c:v>182.20057885160179</c:v>
                </c:pt>
                <c:pt idx="319">
                  <c:v>182.77353664673259</c:v>
                </c:pt>
                <c:pt idx="320">
                  <c:v>183.34649444186343</c:v>
                </c:pt>
                <c:pt idx="321">
                  <c:v>183.91945223699426</c:v>
                </c:pt>
                <c:pt idx="322">
                  <c:v>184.49241003212509</c:v>
                </c:pt>
                <c:pt idx="323">
                  <c:v>185.0653678272559</c:v>
                </c:pt>
                <c:pt idx="324">
                  <c:v>185.63832562238673</c:v>
                </c:pt>
                <c:pt idx="325">
                  <c:v>186.21128341751754</c:v>
                </c:pt>
                <c:pt idx="326">
                  <c:v>186.78424121264837</c:v>
                </c:pt>
                <c:pt idx="327">
                  <c:v>187.3571990077792</c:v>
                </c:pt>
                <c:pt idx="328">
                  <c:v>187.93015680291001</c:v>
                </c:pt>
                <c:pt idx="329">
                  <c:v>188.50311459804084</c:v>
                </c:pt>
                <c:pt idx="330">
                  <c:v>189.07607239317164</c:v>
                </c:pt>
                <c:pt idx="331">
                  <c:v>189.64903018830248</c:v>
                </c:pt>
                <c:pt idx="332">
                  <c:v>190.22198798343331</c:v>
                </c:pt>
                <c:pt idx="333">
                  <c:v>190.79494577856417</c:v>
                </c:pt>
                <c:pt idx="334">
                  <c:v>191.36790357369495</c:v>
                </c:pt>
                <c:pt idx="335">
                  <c:v>191.94086136882578</c:v>
                </c:pt>
                <c:pt idx="336">
                  <c:v>192.51381916395658</c:v>
                </c:pt>
                <c:pt idx="337">
                  <c:v>193.08677695908742</c:v>
                </c:pt>
                <c:pt idx="338">
                  <c:v>193.65973475421825</c:v>
                </c:pt>
                <c:pt idx="339">
                  <c:v>194.23269254934911</c:v>
                </c:pt>
                <c:pt idx="340">
                  <c:v>194.80565034447989</c:v>
                </c:pt>
                <c:pt idx="341">
                  <c:v>195.37860813961075</c:v>
                </c:pt>
                <c:pt idx="342">
                  <c:v>195.95156593474152</c:v>
                </c:pt>
                <c:pt idx="343">
                  <c:v>196.52452372987236</c:v>
                </c:pt>
                <c:pt idx="344">
                  <c:v>197.09748152500322</c:v>
                </c:pt>
                <c:pt idx="345">
                  <c:v>197.67043932013405</c:v>
                </c:pt>
                <c:pt idx="346">
                  <c:v>198.24339711526483</c:v>
                </c:pt>
                <c:pt idx="347">
                  <c:v>198.81635491039569</c:v>
                </c:pt>
                <c:pt idx="348">
                  <c:v>199.38931270552646</c:v>
                </c:pt>
                <c:pt idx="349">
                  <c:v>199.96227050065733</c:v>
                </c:pt>
                <c:pt idx="350">
                  <c:v>200.53522829578816</c:v>
                </c:pt>
                <c:pt idx="351">
                  <c:v>201.10818609091893</c:v>
                </c:pt>
                <c:pt idx="352">
                  <c:v>201.6811438860498</c:v>
                </c:pt>
                <c:pt idx="353">
                  <c:v>202.25410168118057</c:v>
                </c:pt>
                <c:pt idx="354">
                  <c:v>202.82705947631143</c:v>
                </c:pt>
                <c:pt idx="355">
                  <c:v>203.40001727144221</c:v>
                </c:pt>
                <c:pt idx="356">
                  <c:v>203.97297506657304</c:v>
                </c:pt>
                <c:pt idx="357">
                  <c:v>204.5459328617039</c:v>
                </c:pt>
                <c:pt idx="358">
                  <c:v>205.11889065683474</c:v>
                </c:pt>
                <c:pt idx="359">
                  <c:v>205.69184845196554</c:v>
                </c:pt>
                <c:pt idx="360">
                  <c:v>206.26480624709637</c:v>
                </c:pt>
                <c:pt idx="361">
                  <c:v>206.83776404222715</c:v>
                </c:pt>
                <c:pt idx="362">
                  <c:v>207.41072183735801</c:v>
                </c:pt>
                <c:pt idx="363">
                  <c:v>207.98367963248884</c:v>
                </c:pt>
                <c:pt idx="364">
                  <c:v>208.55663742761968</c:v>
                </c:pt>
                <c:pt idx="365">
                  <c:v>209.12959522275048</c:v>
                </c:pt>
                <c:pt idx="366">
                  <c:v>209.70255301788131</c:v>
                </c:pt>
                <c:pt idx="367">
                  <c:v>210.27551081301212</c:v>
                </c:pt>
                <c:pt idx="368">
                  <c:v>210.84846860814295</c:v>
                </c:pt>
                <c:pt idx="369">
                  <c:v>211.42142640327378</c:v>
                </c:pt>
                <c:pt idx="370">
                  <c:v>211.99438419840462</c:v>
                </c:pt>
                <c:pt idx="371">
                  <c:v>212.56734199353542</c:v>
                </c:pt>
                <c:pt idx="372">
                  <c:v>213.14029978866625</c:v>
                </c:pt>
                <c:pt idx="373">
                  <c:v>213.71325758379706</c:v>
                </c:pt>
                <c:pt idx="374">
                  <c:v>214.28621537892789</c:v>
                </c:pt>
                <c:pt idx="375">
                  <c:v>214.85917317405872</c:v>
                </c:pt>
                <c:pt idx="376">
                  <c:v>215.43213096918953</c:v>
                </c:pt>
                <c:pt idx="377">
                  <c:v>216.00508876432036</c:v>
                </c:pt>
                <c:pt idx="378">
                  <c:v>216.57804655945117</c:v>
                </c:pt>
                <c:pt idx="379">
                  <c:v>217.151004354582</c:v>
                </c:pt>
                <c:pt idx="380">
                  <c:v>217.72396214971283</c:v>
                </c:pt>
                <c:pt idx="381">
                  <c:v>218.29691994484367</c:v>
                </c:pt>
                <c:pt idx="382">
                  <c:v>218.86987773997447</c:v>
                </c:pt>
                <c:pt idx="383">
                  <c:v>219.4428355351053</c:v>
                </c:pt>
                <c:pt idx="384">
                  <c:v>220.01579333023611</c:v>
                </c:pt>
                <c:pt idx="385">
                  <c:v>220.58875112536694</c:v>
                </c:pt>
                <c:pt idx="386">
                  <c:v>221.16170892049777</c:v>
                </c:pt>
                <c:pt idx="387">
                  <c:v>221.73466671562861</c:v>
                </c:pt>
                <c:pt idx="388">
                  <c:v>222.30762451075941</c:v>
                </c:pt>
                <c:pt idx="389">
                  <c:v>222.88058230589024</c:v>
                </c:pt>
                <c:pt idx="390">
                  <c:v>223.45354010102105</c:v>
                </c:pt>
                <c:pt idx="391">
                  <c:v>224.02649789615188</c:v>
                </c:pt>
                <c:pt idx="392">
                  <c:v>224.59945569128271</c:v>
                </c:pt>
                <c:pt idx="393">
                  <c:v>225.17241348641355</c:v>
                </c:pt>
                <c:pt idx="394">
                  <c:v>225.74537128154435</c:v>
                </c:pt>
                <c:pt idx="395">
                  <c:v>226.31832907667518</c:v>
                </c:pt>
                <c:pt idx="396">
                  <c:v>226.89128687180599</c:v>
                </c:pt>
                <c:pt idx="397">
                  <c:v>227.46424466693682</c:v>
                </c:pt>
                <c:pt idx="398">
                  <c:v>228.03720246206765</c:v>
                </c:pt>
                <c:pt idx="399">
                  <c:v>228.61016025719849</c:v>
                </c:pt>
                <c:pt idx="400">
                  <c:v>229.18311805232929</c:v>
                </c:pt>
                <c:pt idx="401">
                  <c:v>229.7560758474601</c:v>
                </c:pt>
                <c:pt idx="402">
                  <c:v>230.32903364259093</c:v>
                </c:pt>
                <c:pt idx="403">
                  <c:v>230.90199143772176</c:v>
                </c:pt>
                <c:pt idx="404">
                  <c:v>231.47494923285259</c:v>
                </c:pt>
                <c:pt idx="405">
                  <c:v>232.0479070279834</c:v>
                </c:pt>
                <c:pt idx="406">
                  <c:v>232.6208648231142</c:v>
                </c:pt>
                <c:pt idx="407">
                  <c:v>233.19382261824506</c:v>
                </c:pt>
                <c:pt idx="408">
                  <c:v>233.76678041337587</c:v>
                </c:pt>
                <c:pt idx="409">
                  <c:v>234.33973820850667</c:v>
                </c:pt>
                <c:pt idx="410">
                  <c:v>234.91269600363751</c:v>
                </c:pt>
                <c:pt idx="411">
                  <c:v>235.48565379876834</c:v>
                </c:pt>
                <c:pt idx="412">
                  <c:v>236.05861159389917</c:v>
                </c:pt>
                <c:pt idx="413">
                  <c:v>236.63156938902998</c:v>
                </c:pt>
                <c:pt idx="414">
                  <c:v>237.20452718416078</c:v>
                </c:pt>
                <c:pt idx="415">
                  <c:v>237.77748497929167</c:v>
                </c:pt>
                <c:pt idx="416">
                  <c:v>238.35044277442245</c:v>
                </c:pt>
                <c:pt idx="417">
                  <c:v>238.92340056955328</c:v>
                </c:pt>
                <c:pt idx="418">
                  <c:v>239.49635836468408</c:v>
                </c:pt>
                <c:pt idx="419">
                  <c:v>240.06931615981497</c:v>
                </c:pt>
                <c:pt idx="420">
                  <c:v>240.64227395494578</c:v>
                </c:pt>
                <c:pt idx="421">
                  <c:v>241.21523175007655</c:v>
                </c:pt>
                <c:pt idx="422">
                  <c:v>241.78818954520739</c:v>
                </c:pt>
                <c:pt idx="423">
                  <c:v>242.36114734033825</c:v>
                </c:pt>
                <c:pt idx="424">
                  <c:v>242.93410513546908</c:v>
                </c:pt>
                <c:pt idx="425">
                  <c:v>243.50706293059986</c:v>
                </c:pt>
                <c:pt idx="426">
                  <c:v>244.08002072573066</c:v>
                </c:pt>
                <c:pt idx="427">
                  <c:v>244.6529785208615</c:v>
                </c:pt>
                <c:pt idx="428">
                  <c:v>245.22593631599236</c:v>
                </c:pt>
                <c:pt idx="429">
                  <c:v>245.79889411112319</c:v>
                </c:pt>
                <c:pt idx="430">
                  <c:v>246.37185190625397</c:v>
                </c:pt>
                <c:pt idx="431">
                  <c:v>246.94480970138477</c:v>
                </c:pt>
                <c:pt idx="432">
                  <c:v>247.51776749651566</c:v>
                </c:pt>
                <c:pt idx="433">
                  <c:v>248.09072529164644</c:v>
                </c:pt>
                <c:pt idx="434">
                  <c:v>248.6636830867773</c:v>
                </c:pt>
                <c:pt idx="435">
                  <c:v>249.23664088190807</c:v>
                </c:pt>
                <c:pt idx="436">
                  <c:v>249.80959867703896</c:v>
                </c:pt>
                <c:pt idx="437">
                  <c:v>250.38255647216977</c:v>
                </c:pt>
                <c:pt idx="438">
                  <c:v>250.95551426730054</c:v>
                </c:pt>
                <c:pt idx="439">
                  <c:v>251.5284720624314</c:v>
                </c:pt>
                <c:pt idx="440">
                  <c:v>252.10142985756224</c:v>
                </c:pt>
                <c:pt idx="441">
                  <c:v>252.67438765269307</c:v>
                </c:pt>
                <c:pt idx="442">
                  <c:v>253.24734544782388</c:v>
                </c:pt>
                <c:pt idx="443">
                  <c:v>253.82030324295465</c:v>
                </c:pt>
                <c:pt idx="444">
                  <c:v>254.39326103808554</c:v>
                </c:pt>
                <c:pt idx="445">
                  <c:v>254.96621883321635</c:v>
                </c:pt>
                <c:pt idx="446">
                  <c:v>255.53917662834718</c:v>
                </c:pt>
                <c:pt idx="447">
                  <c:v>256.11213442347798</c:v>
                </c:pt>
                <c:pt idx="448">
                  <c:v>256.68509221860887</c:v>
                </c:pt>
                <c:pt idx="449">
                  <c:v>257.25805001373965</c:v>
                </c:pt>
                <c:pt idx="450">
                  <c:v>257.83100780887042</c:v>
                </c:pt>
                <c:pt idx="451">
                  <c:v>258.40396560400126</c:v>
                </c:pt>
                <c:pt idx="452">
                  <c:v>258.97692339913209</c:v>
                </c:pt>
                <c:pt idx="453">
                  <c:v>259.54988119426298</c:v>
                </c:pt>
                <c:pt idx="454">
                  <c:v>260.12283898939376</c:v>
                </c:pt>
                <c:pt idx="455">
                  <c:v>260.69579678452453</c:v>
                </c:pt>
                <c:pt idx="456">
                  <c:v>261.26875457965536</c:v>
                </c:pt>
                <c:pt idx="457">
                  <c:v>261.8417123747862</c:v>
                </c:pt>
                <c:pt idx="458">
                  <c:v>262.41467016991709</c:v>
                </c:pt>
                <c:pt idx="459">
                  <c:v>262.98762796504786</c:v>
                </c:pt>
                <c:pt idx="460">
                  <c:v>263.56058576017864</c:v>
                </c:pt>
                <c:pt idx="461">
                  <c:v>264.13354355530953</c:v>
                </c:pt>
                <c:pt idx="462">
                  <c:v>264.70650135044031</c:v>
                </c:pt>
                <c:pt idx="463">
                  <c:v>265.27945914557114</c:v>
                </c:pt>
                <c:pt idx="464">
                  <c:v>265.85241694070197</c:v>
                </c:pt>
                <c:pt idx="465">
                  <c:v>266.4253747358328</c:v>
                </c:pt>
                <c:pt idx="466">
                  <c:v>266.99833253096364</c:v>
                </c:pt>
                <c:pt idx="467">
                  <c:v>267.57129032609441</c:v>
                </c:pt>
                <c:pt idx="468">
                  <c:v>268.14424812122525</c:v>
                </c:pt>
                <c:pt idx="469">
                  <c:v>268.71720591635614</c:v>
                </c:pt>
                <c:pt idx="470">
                  <c:v>269.29016371148691</c:v>
                </c:pt>
                <c:pt idx="471">
                  <c:v>269.86312150661774</c:v>
                </c:pt>
                <c:pt idx="472">
                  <c:v>270.43607930174852</c:v>
                </c:pt>
                <c:pt idx="473">
                  <c:v>271.00903709687941</c:v>
                </c:pt>
                <c:pt idx="474">
                  <c:v>271.58199489201024</c:v>
                </c:pt>
                <c:pt idx="475">
                  <c:v>272.15495268714102</c:v>
                </c:pt>
                <c:pt idx="476">
                  <c:v>272.72791048227185</c:v>
                </c:pt>
                <c:pt idx="477">
                  <c:v>273.30086827740263</c:v>
                </c:pt>
                <c:pt idx="478">
                  <c:v>273.87382607253352</c:v>
                </c:pt>
                <c:pt idx="479">
                  <c:v>274.44678386766435</c:v>
                </c:pt>
                <c:pt idx="480">
                  <c:v>275.01974166279513</c:v>
                </c:pt>
                <c:pt idx="481">
                  <c:v>275.59269945792596</c:v>
                </c:pt>
                <c:pt idx="482">
                  <c:v>276.16565725305679</c:v>
                </c:pt>
                <c:pt idx="483">
                  <c:v>276.73861504818763</c:v>
                </c:pt>
                <c:pt idx="484">
                  <c:v>277.31157284331846</c:v>
                </c:pt>
                <c:pt idx="485">
                  <c:v>277.88453063844923</c:v>
                </c:pt>
                <c:pt idx="486">
                  <c:v>278.45748843358012</c:v>
                </c:pt>
                <c:pt idx="487">
                  <c:v>279.0304462287109</c:v>
                </c:pt>
                <c:pt idx="488">
                  <c:v>279.60340402384173</c:v>
                </c:pt>
                <c:pt idx="489">
                  <c:v>280.17636181897257</c:v>
                </c:pt>
                <c:pt idx="490">
                  <c:v>280.7493196141034</c:v>
                </c:pt>
                <c:pt idx="491">
                  <c:v>281.32227740923423</c:v>
                </c:pt>
                <c:pt idx="492">
                  <c:v>281.89523520436501</c:v>
                </c:pt>
                <c:pt idx="493">
                  <c:v>282.46819299949584</c:v>
                </c:pt>
                <c:pt idx="494">
                  <c:v>283.04115079462667</c:v>
                </c:pt>
                <c:pt idx="495">
                  <c:v>283.61410858975751</c:v>
                </c:pt>
                <c:pt idx="496">
                  <c:v>284.18706638488834</c:v>
                </c:pt>
                <c:pt idx="497">
                  <c:v>284.76002418001912</c:v>
                </c:pt>
                <c:pt idx="498">
                  <c:v>285.33298197515001</c:v>
                </c:pt>
                <c:pt idx="499">
                  <c:v>285.90593977028078</c:v>
                </c:pt>
                <c:pt idx="500">
                  <c:v>286.47889756541161</c:v>
                </c:pt>
                <c:pt idx="501">
                  <c:v>287.05185536054245</c:v>
                </c:pt>
                <c:pt idx="502">
                  <c:v>287.62481315567322</c:v>
                </c:pt>
                <c:pt idx="503">
                  <c:v>288.19777095080411</c:v>
                </c:pt>
                <c:pt idx="504">
                  <c:v>288.77072874593489</c:v>
                </c:pt>
                <c:pt idx="505">
                  <c:v>289.34368654106572</c:v>
                </c:pt>
                <c:pt idx="506">
                  <c:v>289.91664433619655</c:v>
                </c:pt>
                <c:pt idx="507">
                  <c:v>290.48960213132739</c:v>
                </c:pt>
                <c:pt idx="508">
                  <c:v>291.06255992645822</c:v>
                </c:pt>
                <c:pt idx="509">
                  <c:v>291.635517721589</c:v>
                </c:pt>
                <c:pt idx="510">
                  <c:v>292.20847551671983</c:v>
                </c:pt>
                <c:pt idx="511">
                  <c:v>292.78143331185066</c:v>
                </c:pt>
                <c:pt idx="512">
                  <c:v>293.3543911069815</c:v>
                </c:pt>
                <c:pt idx="513">
                  <c:v>293.92734890211233</c:v>
                </c:pt>
                <c:pt idx="514">
                  <c:v>294.5003066972431</c:v>
                </c:pt>
                <c:pt idx="515">
                  <c:v>295.07326449237399</c:v>
                </c:pt>
                <c:pt idx="516">
                  <c:v>295.64622228750477</c:v>
                </c:pt>
                <c:pt idx="517">
                  <c:v>296.2191800826356</c:v>
                </c:pt>
                <c:pt idx="518">
                  <c:v>296.79213787776644</c:v>
                </c:pt>
                <c:pt idx="519">
                  <c:v>297.36509567289727</c:v>
                </c:pt>
                <c:pt idx="520">
                  <c:v>297.9380534680281</c:v>
                </c:pt>
                <c:pt idx="521">
                  <c:v>298.51101126315888</c:v>
                </c:pt>
                <c:pt idx="522">
                  <c:v>299.08396905828971</c:v>
                </c:pt>
                <c:pt idx="523">
                  <c:v>299.65692685342054</c:v>
                </c:pt>
                <c:pt idx="524">
                  <c:v>300.22988464855138</c:v>
                </c:pt>
                <c:pt idx="525">
                  <c:v>300.80284244368221</c:v>
                </c:pt>
                <c:pt idx="526">
                  <c:v>301.37580023881299</c:v>
                </c:pt>
                <c:pt idx="527">
                  <c:v>301.94875803394382</c:v>
                </c:pt>
                <c:pt idx="528">
                  <c:v>302.52171582907465</c:v>
                </c:pt>
                <c:pt idx="529">
                  <c:v>303.09467362420548</c:v>
                </c:pt>
                <c:pt idx="530">
                  <c:v>303.66763141933632</c:v>
                </c:pt>
                <c:pt idx="531">
                  <c:v>304.24058921446709</c:v>
                </c:pt>
                <c:pt idx="532">
                  <c:v>304.81354700959798</c:v>
                </c:pt>
                <c:pt idx="533">
                  <c:v>305.38650480472876</c:v>
                </c:pt>
                <c:pt idx="534">
                  <c:v>305.95946259985959</c:v>
                </c:pt>
                <c:pt idx="535">
                  <c:v>306.53242039499042</c:v>
                </c:pt>
                <c:pt idx="536">
                  <c:v>307.10537819012126</c:v>
                </c:pt>
                <c:pt idx="537">
                  <c:v>307.67833598525209</c:v>
                </c:pt>
                <c:pt idx="538">
                  <c:v>308.25129378038287</c:v>
                </c:pt>
                <c:pt idx="539">
                  <c:v>308.8242515755137</c:v>
                </c:pt>
                <c:pt idx="540">
                  <c:v>309.39720937064459</c:v>
                </c:pt>
                <c:pt idx="541">
                  <c:v>309.97016716577536</c:v>
                </c:pt>
                <c:pt idx="542">
                  <c:v>310.5431249609062</c:v>
                </c:pt>
                <c:pt idx="543">
                  <c:v>311.11608275603697</c:v>
                </c:pt>
                <c:pt idx="544">
                  <c:v>311.68904055116786</c:v>
                </c:pt>
                <c:pt idx="545">
                  <c:v>312.2619983462987</c:v>
                </c:pt>
                <c:pt idx="546">
                  <c:v>312.83495614142947</c:v>
                </c:pt>
                <c:pt idx="547">
                  <c:v>313.40791393656031</c:v>
                </c:pt>
                <c:pt idx="548">
                  <c:v>313.98087173169114</c:v>
                </c:pt>
                <c:pt idx="549">
                  <c:v>314.55382952682197</c:v>
                </c:pt>
                <c:pt idx="550">
                  <c:v>315.1267873219528</c:v>
                </c:pt>
                <c:pt idx="551">
                  <c:v>315.69974511708358</c:v>
                </c:pt>
                <c:pt idx="552">
                  <c:v>316.27270291221441</c:v>
                </c:pt>
                <c:pt idx="553">
                  <c:v>316.84566070734525</c:v>
                </c:pt>
                <c:pt idx="554">
                  <c:v>317.41861850247608</c:v>
                </c:pt>
                <c:pt idx="555">
                  <c:v>317.99157629760691</c:v>
                </c:pt>
                <c:pt idx="556">
                  <c:v>318.56453409273769</c:v>
                </c:pt>
                <c:pt idx="557">
                  <c:v>319.13749188786858</c:v>
                </c:pt>
                <c:pt idx="558">
                  <c:v>319.71044968299935</c:v>
                </c:pt>
                <c:pt idx="559">
                  <c:v>320.28340747813019</c:v>
                </c:pt>
                <c:pt idx="560">
                  <c:v>320.85636527326102</c:v>
                </c:pt>
                <c:pt idx="561">
                  <c:v>321.42932306839185</c:v>
                </c:pt>
                <c:pt idx="562">
                  <c:v>322.00228086352269</c:v>
                </c:pt>
                <c:pt idx="563">
                  <c:v>322.57523865865346</c:v>
                </c:pt>
                <c:pt idx="564">
                  <c:v>323.14819645378429</c:v>
                </c:pt>
                <c:pt idx="565">
                  <c:v>323.72115424891513</c:v>
                </c:pt>
                <c:pt idx="566">
                  <c:v>324.29411204404596</c:v>
                </c:pt>
                <c:pt idx="567">
                  <c:v>324.86706983917679</c:v>
                </c:pt>
                <c:pt idx="568">
                  <c:v>325.44002763430757</c:v>
                </c:pt>
                <c:pt idx="569">
                  <c:v>326.01298542943846</c:v>
                </c:pt>
                <c:pt idx="570">
                  <c:v>326.58594322456923</c:v>
                </c:pt>
                <c:pt idx="571">
                  <c:v>327.15890101970007</c:v>
                </c:pt>
                <c:pt idx="572">
                  <c:v>327.7318588148309</c:v>
                </c:pt>
                <c:pt idx="573">
                  <c:v>328.30481660996173</c:v>
                </c:pt>
                <c:pt idx="574">
                  <c:v>328.87777440509257</c:v>
                </c:pt>
                <c:pt idx="575">
                  <c:v>329.45073220022334</c:v>
                </c:pt>
                <c:pt idx="576">
                  <c:v>330.02368999535418</c:v>
                </c:pt>
                <c:pt idx="577">
                  <c:v>330.59664779048501</c:v>
                </c:pt>
                <c:pt idx="578">
                  <c:v>331.16960558561584</c:v>
                </c:pt>
                <c:pt idx="579">
                  <c:v>331.74256338074667</c:v>
                </c:pt>
                <c:pt idx="580">
                  <c:v>332.31552117587745</c:v>
                </c:pt>
                <c:pt idx="581">
                  <c:v>332.88847897100828</c:v>
                </c:pt>
                <c:pt idx="582">
                  <c:v>333.46143676613912</c:v>
                </c:pt>
                <c:pt idx="583">
                  <c:v>334.03439456126995</c:v>
                </c:pt>
                <c:pt idx="584">
                  <c:v>334.60735235640078</c:v>
                </c:pt>
                <c:pt idx="585">
                  <c:v>335.18031015153156</c:v>
                </c:pt>
                <c:pt idx="586">
                  <c:v>335.75326794666245</c:v>
                </c:pt>
                <c:pt idx="587">
                  <c:v>336.32622574179322</c:v>
                </c:pt>
                <c:pt idx="588">
                  <c:v>336.89918353692406</c:v>
                </c:pt>
                <c:pt idx="589">
                  <c:v>337.47214133205489</c:v>
                </c:pt>
                <c:pt idx="590">
                  <c:v>338.04509912718572</c:v>
                </c:pt>
                <c:pt idx="591">
                  <c:v>338.61805692231655</c:v>
                </c:pt>
                <c:pt idx="592">
                  <c:v>339.19101471744733</c:v>
                </c:pt>
                <c:pt idx="593">
                  <c:v>339.76397251257816</c:v>
                </c:pt>
                <c:pt idx="594">
                  <c:v>340.336930307709</c:v>
                </c:pt>
                <c:pt idx="595">
                  <c:v>340.90988810283983</c:v>
                </c:pt>
                <c:pt idx="596">
                  <c:v>341.48284589797066</c:v>
                </c:pt>
                <c:pt idx="597">
                  <c:v>342.05580369310144</c:v>
                </c:pt>
                <c:pt idx="598">
                  <c:v>342.62876148823233</c:v>
                </c:pt>
                <c:pt idx="599">
                  <c:v>343.2017192833631</c:v>
                </c:pt>
                <c:pt idx="600">
                  <c:v>343.77467707849394</c:v>
                </c:pt>
                <c:pt idx="601">
                  <c:v>344.34763487362477</c:v>
                </c:pt>
                <c:pt idx="602">
                  <c:v>344.92059266875555</c:v>
                </c:pt>
                <c:pt idx="603">
                  <c:v>345.49355046388644</c:v>
                </c:pt>
                <c:pt idx="604">
                  <c:v>346.06650825901721</c:v>
                </c:pt>
                <c:pt idx="605">
                  <c:v>346.63946605414804</c:v>
                </c:pt>
                <c:pt idx="606">
                  <c:v>347.21242384927888</c:v>
                </c:pt>
                <c:pt idx="607">
                  <c:v>347.78538164440971</c:v>
                </c:pt>
                <c:pt idx="608">
                  <c:v>348.35833943954054</c:v>
                </c:pt>
                <c:pt idx="609">
                  <c:v>348.93129723467132</c:v>
                </c:pt>
                <c:pt idx="610">
                  <c:v>349.50425502980215</c:v>
                </c:pt>
                <c:pt idx="611">
                  <c:v>350.07721282493304</c:v>
                </c:pt>
                <c:pt idx="612">
                  <c:v>350.65017062006382</c:v>
                </c:pt>
                <c:pt idx="613">
                  <c:v>351.22312841519465</c:v>
                </c:pt>
                <c:pt idx="614">
                  <c:v>351.79608621032543</c:v>
                </c:pt>
                <c:pt idx="615">
                  <c:v>352.36904400545632</c:v>
                </c:pt>
                <c:pt idx="616">
                  <c:v>352.94200180058715</c:v>
                </c:pt>
                <c:pt idx="617">
                  <c:v>353.51495959571793</c:v>
                </c:pt>
                <c:pt idx="618">
                  <c:v>354.08791739084876</c:v>
                </c:pt>
                <c:pt idx="619">
                  <c:v>354.66087518597959</c:v>
                </c:pt>
                <c:pt idx="620">
                  <c:v>355.23383298111042</c:v>
                </c:pt>
                <c:pt idx="621">
                  <c:v>355.80679077624126</c:v>
                </c:pt>
                <c:pt idx="622">
                  <c:v>356.37974857137203</c:v>
                </c:pt>
                <c:pt idx="623">
                  <c:v>356.95270636650292</c:v>
                </c:pt>
                <c:pt idx="624">
                  <c:v>357.5256641616337</c:v>
                </c:pt>
                <c:pt idx="625">
                  <c:v>358.09862195676448</c:v>
                </c:pt>
                <c:pt idx="626">
                  <c:v>358.67157975189537</c:v>
                </c:pt>
                <c:pt idx="627">
                  <c:v>359.24453754702614</c:v>
                </c:pt>
                <c:pt idx="628">
                  <c:v>359.81749534215703</c:v>
                </c:pt>
              </c:numCache>
            </c:numRef>
          </c:xVal>
          <c:yVal>
            <c:numRef>
              <c:f>theta_solve_check!$E$62273:$E$62901</c:f>
              <c:numCache>
                <c:formatCode>General</c:formatCode>
                <c:ptCount val="629"/>
                <c:pt idx="0">
                  <c:v>0</c:v>
                </c:pt>
                <c:pt idx="1">
                  <c:v>135.3959403124407</c:v>
                </c:pt>
                <c:pt idx="2">
                  <c:v>145.99515561733614</c:v>
                </c:pt>
                <c:pt idx="3">
                  <c:v>150.90129542512744</c:v>
                </c:pt>
                <c:pt idx="4">
                  <c:v>153.93901723811703</c:v>
                </c:pt>
                <c:pt idx="5">
                  <c:v>156.08075066599127</c:v>
                </c:pt>
                <c:pt idx="6">
                  <c:v>157.70750889634508</c:v>
                </c:pt>
                <c:pt idx="7">
                  <c:v>159.00443486623325</c:v>
                </c:pt>
                <c:pt idx="8">
                  <c:v>160.07422554136434</c:v>
                </c:pt>
                <c:pt idx="9">
                  <c:v>160.97923981480764</c:v>
                </c:pt>
                <c:pt idx="10">
                  <c:v>161.75992744167348</c:v>
                </c:pt>
                <c:pt idx="11">
                  <c:v>162.44388366079144</c:v>
                </c:pt>
                <c:pt idx="12">
                  <c:v>163.05069904290735</c:v>
                </c:pt>
                <c:pt idx="13">
                  <c:v>163.59473755234103</c:v>
                </c:pt>
                <c:pt idx="14">
                  <c:v>164.08681586202479</c:v>
                </c:pt>
                <c:pt idx="15">
                  <c:v>164.53526434222454</c:v>
                </c:pt>
                <c:pt idx="16">
                  <c:v>164.94662262589887</c:v>
                </c:pt>
                <c:pt idx="17">
                  <c:v>165.32611014752848</c:v>
                </c:pt>
                <c:pt idx="18">
                  <c:v>165.67795316668162</c:v>
                </c:pt>
                <c:pt idx="19">
                  <c:v>166.00561744906759</c:v>
                </c:pt>
                <c:pt idx="20">
                  <c:v>166.31197727028703</c:v>
                </c:pt>
                <c:pt idx="21">
                  <c:v>166.59944042921978</c:v>
                </c:pt>
                <c:pt idx="22">
                  <c:v>166.87004223803112</c:v>
                </c:pt>
                <c:pt idx="23">
                  <c:v>167.12551722653686</c:v>
                </c:pt>
                <c:pt idx="24">
                  <c:v>167.36735457016854</c:v>
                </c:pt>
                <c:pt idx="25">
                  <c:v>167.59684145100053</c:v>
                </c:pt>
                <c:pt idx="26">
                  <c:v>167.81509735002572</c:v>
                </c:pt>
                <c:pt idx="27">
                  <c:v>168.02310143875292</c:v>
                </c:pt>
                <c:pt idx="28">
                  <c:v>168.22171465977348</c:v>
                </c:pt>
                <c:pt idx="29">
                  <c:v>168.41169767672466</c:v>
                </c:pt>
                <c:pt idx="30">
                  <c:v>168.59372558054679</c:v>
                </c:pt>
                <c:pt idx="31">
                  <c:v>168.76840002560215</c:v>
                </c:pt>
                <c:pt idx="32">
                  <c:v>168.93625931237582</c:v>
                </c:pt>
                <c:pt idx="33">
                  <c:v>169.09778681687496</c:v>
                </c:pt>
                <c:pt idx="34">
                  <c:v>169.25341807921453</c:v>
                </c:pt>
                <c:pt idx="35">
                  <c:v>169.40354679747247</c:v>
                </c:pt>
                <c:pt idx="36">
                  <c:v>169.54852992204673</c:v>
                </c:pt>
                <c:pt idx="37">
                  <c:v>169.68869200652131</c:v>
                </c:pt>
                <c:pt idx="38">
                  <c:v>169.82432894055682</c:v>
                </c:pt>
                <c:pt idx="39">
                  <c:v>169.95571116639127</c:v>
                </c:pt>
                <c:pt idx="40">
                  <c:v>170.08308646171045</c:v>
                </c:pt>
                <c:pt idx="41">
                  <c:v>170.20668235663143</c:v>
                </c:pt>
                <c:pt idx="42">
                  <c:v>170.32670824061043</c:v>
                </c:pt>
                <c:pt idx="43">
                  <c:v>170.44335720542858</c:v>
                </c:pt>
                <c:pt idx="44">
                  <c:v>170.55680766265422</c:v>
                </c:pt>
                <c:pt idx="45">
                  <c:v>170.66722476763758</c:v>
                </c:pt>
                <c:pt idx="46">
                  <c:v>170.77476167694999</c:v>
                </c:pt>
                <c:pt idx="47">
                  <c:v>170.87956066190941</c:v>
                </c:pt>
                <c:pt idx="48">
                  <c:v>170.98175409737735</c:v>
                </c:pt>
                <c:pt idx="49">
                  <c:v>171.08146534207353</c:v>
                </c:pt>
                <c:pt idx="50">
                  <c:v>171.17880952428376</c:v>
                </c:pt>
                <c:pt idx="51">
                  <c:v>171.27389424480535</c:v>
                </c:pt>
                <c:pt idx="52">
                  <c:v>171.36682020728415</c:v>
                </c:pt>
                <c:pt idx="53">
                  <c:v>171.45768178470158</c:v>
                </c:pt>
                <c:pt idx="54">
                  <c:v>171.54656752954813</c:v>
                </c:pt>
                <c:pt idx="55">
                  <c:v>171.63356063422023</c:v>
                </c:pt>
                <c:pt idx="56">
                  <c:v>171.71873934730897</c:v>
                </c:pt>
                <c:pt idx="57">
                  <c:v>171.80217735071813</c:v>
                </c:pt>
                <c:pt idx="58">
                  <c:v>171.88394410191418</c:v>
                </c:pt>
                <c:pt idx="59">
                  <c:v>171.96410514507787</c:v>
                </c:pt>
                <c:pt idx="60">
                  <c:v>172.04272239446172</c:v>
                </c:pt>
                <c:pt idx="61">
                  <c:v>172.11985439285525</c:v>
                </c:pt>
                <c:pt idx="62">
                  <c:v>172.19555654771347</c:v>
                </c:pt>
                <c:pt idx="63">
                  <c:v>172.26988134721233</c:v>
                </c:pt>
                <c:pt idx="64">
                  <c:v>172.34287855822762</c:v>
                </c:pt>
                <c:pt idx="65">
                  <c:v>172.41459540799906</c:v>
                </c:pt>
                <c:pt idx="66">
                  <c:v>172.4850767510703</c:v>
                </c:pt>
                <c:pt idx="67">
                  <c:v>172.55436522288372</c:v>
                </c:pt>
                <c:pt idx="68">
                  <c:v>172.62250138129747</c:v>
                </c:pt>
                <c:pt idx="69">
                  <c:v>172.68952383712426</c:v>
                </c:pt>
                <c:pt idx="70">
                  <c:v>172.75546937469858</c:v>
                </c:pt>
                <c:pt idx="71">
                  <c:v>172.82037306336167</c:v>
                </c:pt>
                <c:pt idx="72">
                  <c:v>172.88426836066481</c:v>
                </c:pt>
                <c:pt idx="73">
                  <c:v>172.94718720802067</c:v>
                </c:pt>
                <c:pt idx="74">
                  <c:v>173.00916011943806</c:v>
                </c:pt>
                <c:pt idx="75">
                  <c:v>173.07021626394157</c:v>
                </c:pt>
                <c:pt idx="76">
                  <c:v>173.13038354219009</c:v>
                </c:pt>
                <c:pt idx="77">
                  <c:v>173.18968865778345</c:v>
                </c:pt>
                <c:pt idx="78">
                  <c:v>173.24815718368387</c:v>
                </c:pt>
                <c:pt idx="79">
                  <c:v>173.30581362415035</c:v>
                </c:pt>
                <c:pt idx="80">
                  <c:v>173.36268147253287</c:v>
                </c:pt>
                <c:pt idx="81">
                  <c:v>173.41878326526458</c:v>
                </c:pt>
                <c:pt idx="82">
                  <c:v>173.47414063233364</c:v>
                </c:pt>
                <c:pt idx="83">
                  <c:v>173.52877434451204</c:v>
                </c:pt>
                <c:pt idx="84">
                  <c:v>173.58270435758291</c:v>
                </c:pt>
                <c:pt idx="85">
                  <c:v>173.63594985379274</c:v>
                </c:pt>
                <c:pt idx="86">
                  <c:v>173.68852928073133</c:v>
                </c:pt>
                <c:pt idx="87">
                  <c:v>173.74046038782555</c:v>
                </c:pt>
                <c:pt idx="88">
                  <c:v>173.7917602606276</c:v>
                </c:pt>
                <c:pt idx="89">
                  <c:v>173.84244535304205</c:v>
                </c:pt>
                <c:pt idx="90">
                  <c:v>173.89253151764629</c:v>
                </c:pt>
                <c:pt idx="91">
                  <c:v>173.94203403423754</c:v>
                </c:pt>
                <c:pt idx="92">
                  <c:v>173.99096763671994</c:v>
                </c:pt>
                <c:pt idx="93">
                  <c:v>174.03934653845528</c:v>
                </c:pt>
                <c:pt idx="94">
                  <c:v>174.08718445617569</c:v>
                </c:pt>
                <c:pt idx="95">
                  <c:v>174.13449463255338</c:v>
                </c:pt>
                <c:pt idx="96">
                  <c:v>174.18128985752008</c:v>
                </c:pt>
                <c:pt idx="97">
                  <c:v>174.22758248841404</c:v>
                </c:pt>
                <c:pt idx="98">
                  <c:v>174.27338446903269</c:v>
                </c:pt>
                <c:pt idx="99">
                  <c:v>174.31870734766122</c:v>
                </c:pt>
                <c:pt idx="100">
                  <c:v>174.36356229413826</c:v>
                </c:pt>
                <c:pt idx="101">
                  <c:v>174.40796011602572</c:v>
                </c:pt>
                <c:pt idx="102">
                  <c:v>174.45191127393323</c:v>
                </c:pt>
                <c:pt idx="103">
                  <c:v>174.49542589604835</c:v>
                </c:pt>
                <c:pt idx="104">
                  <c:v>174.53851379192648</c:v>
                </c:pt>
                <c:pt idx="105">
                  <c:v>174.58118446558009</c:v>
                </c:pt>
                <c:pt idx="106">
                  <c:v>174.62344712791256</c:v>
                </c:pt>
                <c:pt idx="107">
                  <c:v>174.66531070853065</c:v>
                </c:pt>
                <c:pt idx="108">
                  <c:v>174.70678386697816</c:v>
                </c:pt>
                <c:pt idx="109">
                  <c:v>174.74787500342021</c:v>
                </c:pt>
                <c:pt idx="110">
                  <c:v>174.78859226881059</c:v>
                </c:pt>
                <c:pt idx="111">
                  <c:v>174.82894357457397</c:v>
                </c:pt>
                <c:pt idx="112">
                  <c:v>174.86893660182383</c:v>
                </c:pt>
                <c:pt idx="113">
                  <c:v>174.90857881015381</c:v>
                </c:pt>
                <c:pt idx="114">
                  <c:v>174.94787744601214</c:v>
                </c:pt>
                <c:pt idx="115">
                  <c:v>174.9868395506937</c:v>
                </c:pt>
                <c:pt idx="116">
                  <c:v>175.02547196796223</c:v>
                </c:pt>
                <c:pt idx="117">
                  <c:v>175.06378135133193</c:v>
                </c:pt>
                <c:pt idx="118">
                  <c:v>175.10177417101409</c:v>
                </c:pt>
                <c:pt idx="119">
                  <c:v>175.13945672055871</c:v>
                </c:pt>
                <c:pt idx="120">
                  <c:v>175.17683512320076</c:v>
                </c:pt>
                <c:pt idx="121">
                  <c:v>175.21391533792763</c:v>
                </c:pt>
                <c:pt idx="122">
                  <c:v>175.25070316528149</c:v>
                </c:pt>
                <c:pt idx="123">
                  <c:v>175.28720425291479</c:v>
                </c:pt>
                <c:pt idx="124">
                  <c:v>175.32342410090146</c:v>
                </c:pt>
                <c:pt idx="125">
                  <c:v>175.35936806683071</c:v>
                </c:pt>
                <c:pt idx="126">
                  <c:v>175.39504137067806</c:v>
                </c:pt>
                <c:pt idx="127">
                  <c:v>175.43044909947957</c:v>
                </c:pt>
                <c:pt idx="128">
                  <c:v>175.46559621180802</c:v>
                </c:pt>
                <c:pt idx="129">
                  <c:v>175.50048754206702</c:v>
                </c:pt>
                <c:pt idx="130">
                  <c:v>175.53512780460886</c:v>
                </c:pt>
                <c:pt idx="131">
                  <c:v>175.56952159768568</c:v>
                </c:pt>
                <c:pt idx="132">
                  <c:v>175.60367340724414</c:v>
                </c:pt>
                <c:pt idx="133">
                  <c:v>175.63758761056391</c:v>
                </c:pt>
                <c:pt idx="134">
                  <c:v>175.67126847975854</c:v>
                </c:pt>
                <c:pt idx="135">
                  <c:v>175.70472018513291</c:v>
                </c:pt>
                <c:pt idx="136">
                  <c:v>175.73794679841333</c:v>
                </c:pt>
                <c:pt idx="137">
                  <c:v>175.7709522958518</c:v>
                </c:pt>
                <c:pt idx="138">
                  <c:v>175.80374056121127</c:v>
                </c:pt>
                <c:pt idx="139">
                  <c:v>175.8363153886371</c:v>
                </c:pt>
                <c:pt idx="140">
                  <c:v>175.8686804854178</c:v>
                </c:pt>
                <c:pt idx="141">
                  <c:v>175.90083947464797</c:v>
                </c:pt>
                <c:pt idx="142">
                  <c:v>175.93279589778206</c:v>
                </c:pt>
                <c:pt idx="143">
                  <c:v>175.96455321710485</c:v>
                </c:pt>
                <c:pt idx="144">
                  <c:v>175.99611481810368</c:v>
                </c:pt>
                <c:pt idx="145">
                  <c:v>176.02748401175489</c:v>
                </c:pt>
                <c:pt idx="146">
                  <c:v>176.05866403672945</c:v>
                </c:pt>
                <c:pt idx="147">
                  <c:v>176.08965806151946</c:v>
                </c:pt>
                <c:pt idx="148">
                  <c:v>176.12046918648599</c:v>
                </c:pt>
                <c:pt idx="149">
                  <c:v>176.15110044583602</c:v>
                </c:pt>
                <c:pt idx="150">
                  <c:v>176.18155480953001</c:v>
                </c:pt>
                <c:pt idx="151">
                  <c:v>176.21183518512254</c:v>
                </c:pt>
                <c:pt idx="152">
                  <c:v>176.24194441953546</c:v>
                </c:pt>
                <c:pt idx="153">
                  <c:v>176.27188530077737</c:v>
                </c:pt>
                <c:pt idx="154">
                  <c:v>176.30166055959663</c:v>
                </c:pt>
                <c:pt idx="155">
                  <c:v>176.33127287108113</c:v>
                </c:pt>
                <c:pt idx="156">
                  <c:v>176.36072485620443</c:v>
                </c:pt>
                <c:pt idx="157">
                  <c:v>176.3900190833192</c:v>
                </c:pt>
                <c:pt idx="158">
                  <c:v>176.4191580695998</c:v>
                </c:pt>
                <c:pt idx="159">
                  <c:v>176.4481442824397</c:v>
                </c:pt>
                <c:pt idx="160">
                  <c:v>176.47698014080024</c:v>
                </c:pt>
                <c:pt idx="161">
                  <c:v>176.50566801651468</c:v>
                </c:pt>
                <c:pt idx="162">
                  <c:v>176.5342102355539</c:v>
                </c:pt>
                <c:pt idx="163">
                  <c:v>176.56260907924562</c:v>
                </c:pt>
                <c:pt idx="164">
                  <c:v>176.59086678545873</c:v>
                </c:pt>
                <c:pt idx="165">
                  <c:v>176.61898554974857</c:v>
                </c:pt>
                <c:pt idx="166">
                  <c:v>176.64696752646572</c:v>
                </c:pt>
                <c:pt idx="167">
                  <c:v>176.67481482982834</c:v>
                </c:pt>
                <c:pt idx="168">
                  <c:v>176.70252953496248</c:v>
                </c:pt>
                <c:pt idx="169">
                  <c:v>176.73011367891237</c:v>
                </c:pt>
                <c:pt idx="170">
                  <c:v>176.75756926161364</c:v>
                </c:pt>
                <c:pt idx="171">
                  <c:v>176.78489824684121</c:v>
                </c:pt>
                <c:pt idx="172">
                  <c:v>176.81210256312809</c:v>
                </c:pt>
                <c:pt idx="173">
                  <c:v>176.83918410465327</c:v>
                </c:pt>
                <c:pt idx="174">
                  <c:v>176.86614473210463</c:v>
                </c:pt>
                <c:pt idx="175">
                  <c:v>176.89298627351721</c:v>
                </c:pt>
                <c:pt idx="176">
                  <c:v>176.91971052508447</c:v>
                </c:pt>
                <c:pt idx="177">
                  <c:v>176.9463192519473</c:v>
                </c:pt>
                <c:pt idx="178">
                  <c:v>176.97281418895599</c:v>
                </c:pt>
                <c:pt idx="179">
                  <c:v>176.9991970414157</c:v>
                </c:pt>
                <c:pt idx="180">
                  <c:v>177.02546948580613</c:v>
                </c:pt>
                <c:pt idx="181">
                  <c:v>177.05163317047985</c:v>
                </c:pt>
                <c:pt idx="182">
                  <c:v>177.07768971634533</c:v>
                </c:pt>
                <c:pt idx="183">
                  <c:v>177.1036407175242</c:v>
                </c:pt>
                <c:pt idx="184">
                  <c:v>177.12948774199506</c:v>
                </c:pt>
                <c:pt idx="185">
                  <c:v>177.15523233221472</c:v>
                </c:pt>
                <c:pt idx="186">
                  <c:v>177.18087600572727</c:v>
                </c:pt>
                <c:pt idx="187">
                  <c:v>177.20642025575003</c:v>
                </c:pt>
                <c:pt idx="188">
                  <c:v>177.23186655174845</c:v>
                </c:pt>
                <c:pt idx="189">
                  <c:v>177.25721633999183</c:v>
                </c:pt>
                <c:pt idx="190">
                  <c:v>177.28247104409633</c:v>
                </c:pt>
                <c:pt idx="191">
                  <c:v>177.30763206554934</c:v>
                </c:pt>
                <c:pt idx="192">
                  <c:v>177.33270078422575</c:v>
                </c:pt>
                <c:pt idx="193">
                  <c:v>177.35767855888471</c:v>
                </c:pt>
                <c:pt idx="194">
                  <c:v>177.38256672765479</c:v>
                </c:pt>
                <c:pt idx="195">
                  <c:v>177.40736660850624</c:v>
                </c:pt>
                <c:pt idx="196">
                  <c:v>177.43207949971386</c:v>
                </c:pt>
                <c:pt idx="197">
                  <c:v>177.4567066803028</c:v>
                </c:pt>
                <c:pt idx="198">
                  <c:v>177.48124941048454</c:v>
                </c:pt>
                <c:pt idx="199">
                  <c:v>177.50570893208263</c:v>
                </c:pt>
                <c:pt idx="200">
                  <c:v>177.53008646894878</c:v>
                </c:pt>
                <c:pt idx="201">
                  <c:v>177.55438322736072</c:v>
                </c:pt>
                <c:pt idx="202">
                  <c:v>177.5786003964219</c:v>
                </c:pt>
                <c:pt idx="203">
                  <c:v>177.60273914843899</c:v>
                </c:pt>
                <c:pt idx="204">
                  <c:v>177.6268006392998</c:v>
                </c:pt>
                <c:pt idx="205">
                  <c:v>177.65078600883518</c:v>
                </c:pt>
                <c:pt idx="206">
                  <c:v>177.67469638117225</c:v>
                </c:pt>
                <c:pt idx="207">
                  <c:v>177.69853286508638</c:v>
                </c:pt>
                <c:pt idx="208">
                  <c:v>177.72229655433162</c:v>
                </c:pt>
                <c:pt idx="209">
                  <c:v>177.74598852797772</c:v>
                </c:pt>
                <c:pt idx="210">
                  <c:v>177.76960985072463</c:v>
                </c:pt>
                <c:pt idx="211">
                  <c:v>177.79316157322114</c:v>
                </c:pt>
                <c:pt idx="212">
                  <c:v>177.81664473237012</c:v>
                </c:pt>
                <c:pt idx="213">
                  <c:v>177.84006035162497</c:v>
                </c:pt>
                <c:pt idx="214">
                  <c:v>177.86340944128494</c:v>
                </c:pt>
                <c:pt idx="215">
                  <c:v>177.8866929987779</c:v>
                </c:pt>
                <c:pt idx="216">
                  <c:v>177.90991200893873</c:v>
                </c:pt>
                <c:pt idx="217">
                  <c:v>177.93306744428295</c:v>
                </c:pt>
                <c:pt idx="218">
                  <c:v>177.95616026527017</c:v>
                </c:pt>
                <c:pt idx="219">
                  <c:v>177.97919142056426</c:v>
                </c:pt>
                <c:pt idx="220">
                  <c:v>178.00216184728816</c:v>
                </c:pt>
                <c:pt idx="221">
                  <c:v>178.02507247126945</c:v>
                </c:pt>
                <c:pt idx="222">
                  <c:v>178.04792420728512</c:v>
                </c:pt>
                <c:pt idx="223">
                  <c:v>178.07071795929582</c:v>
                </c:pt>
                <c:pt idx="224">
                  <c:v>178.09345462067972</c:v>
                </c:pt>
                <c:pt idx="225">
                  <c:v>178.11613507445873</c:v>
                </c:pt>
                <c:pt idx="226">
                  <c:v>178.13876019351798</c:v>
                </c:pt>
                <c:pt idx="227">
                  <c:v>178.1613308408248</c:v>
                </c:pt>
                <c:pt idx="228">
                  <c:v>178.18384786963989</c:v>
                </c:pt>
                <c:pt idx="229">
                  <c:v>178.20631212372561</c:v>
                </c:pt>
                <c:pt idx="230">
                  <c:v>178.22872443754792</c:v>
                </c:pt>
                <c:pt idx="231">
                  <c:v>178.25108563647552</c:v>
                </c:pt>
                <c:pt idx="232">
                  <c:v>178.27339653697553</c:v>
                </c:pt>
                <c:pt idx="233">
                  <c:v>178.29565794680386</c:v>
                </c:pt>
                <c:pt idx="234">
                  <c:v>178.31787066519018</c:v>
                </c:pt>
                <c:pt idx="235">
                  <c:v>178.34003548302258</c:v>
                </c:pt>
                <c:pt idx="236">
                  <c:v>178.36215318302669</c:v>
                </c:pt>
                <c:pt idx="237">
                  <c:v>178.3842245399417</c:v>
                </c:pt>
                <c:pt idx="238">
                  <c:v>178.40625032068886</c:v>
                </c:pt>
                <c:pt idx="239">
                  <c:v>178.42823128454549</c:v>
                </c:pt>
                <c:pt idx="240">
                  <c:v>178.45016818330728</c:v>
                </c:pt>
                <c:pt idx="241">
                  <c:v>178.47206176144923</c:v>
                </c:pt>
                <c:pt idx="242">
                  <c:v>178.49391275628844</c:v>
                </c:pt>
                <c:pt idx="243">
                  <c:v>178.51572189813632</c:v>
                </c:pt>
                <c:pt idx="244">
                  <c:v>178.53748991045353</c:v>
                </c:pt>
                <c:pt idx="245">
                  <c:v>178.5592175100011</c:v>
                </c:pt>
                <c:pt idx="246">
                  <c:v>178.5809054069837</c:v>
                </c:pt>
                <c:pt idx="247">
                  <c:v>178.60255430519979</c:v>
                </c:pt>
                <c:pt idx="248">
                  <c:v>178.62416490217967</c:v>
                </c:pt>
                <c:pt idx="249">
                  <c:v>178.64573788932577</c:v>
                </c:pt>
                <c:pt idx="250">
                  <c:v>178.66727395204862</c:v>
                </c:pt>
                <c:pt idx="251">
                  <c:v>178.68877376990542</c:v>
                </c:pt>
                <c:pt idx="252">
                  <c:v>178.71023801672715</c:v>
                </c:pt>
                <c:pt idx="253">
                  <c:v>178.73166736075163</c:v>
                </c:pt>
                <c:pt idx="254">
                  <c:v>178.75306246474784</c:v>
                </c:pt>
                <c:pt idx="255">
                  <c:v>178.77442398614753</c:v>
                </c:pt>
                <c:pt idx="256">
                  <c:v>178.79575257716121</c:v>
                </c:pt>
                <c:pt idx="257">
                  <c:v>178.81704888490404</c:v>
                </c:pt>
                <c:pt idx="258">
                  <c:v>178.83831355151497</c:v>
                </c:pt>
                <c:pt idx="259">
                  <c:v>178.85954721427095</c:v>
                </c:pt>
                <c:pt idx="260">
                  <c:v>178.88075050570649</c:v>
                </c:pt>
                <c:pt idx="261">
                  <c:v>178.90192405372431</c:v>
                </c:pt>
                <c:pt idx="262">
                  <c:v>178.92306848171052</c:v>
                </c:pt>
                <c:pt idx="263">
                  <c:v>178.94418440863998</c:v>
                </c:pt>
                <c:pt idx="264">
                  <c:v>178.96527244918931</c:v>
                </c:pt>
                <c:pt idx="265">
                  <c:v>178.98633321384162</c:v>
                </c:pt>
                <c:pt idx="266">
                  <c:v>179.00736730899362</c:v>
                </c:pt>
                <c:pt idx="267">
                  <c:v>179.02837533705599</c:v>
                </c:pt>
                <c:pt idx="268">
                  <c:v>179.0493578965594</c:v>
                </c:pt>
                <c:pt idx="269">
                  <c:v>179.07031558225404</c:v>
                </c:pt>
                <c:pt idx="270">
                  <c:v>179.09124898520898</c:v>
                </c:pt>
                <c:pt idx="271">
                  <c:v>179.11215869290871</c:v>
                </c:pt>
                <c:pt idx="272">
                  <c:v>179.13304528935595</c:v>
                </c:pt>
                <c:pt idx="273">
                  <c:v>179.15390935515751</c:v>
                </c:pt>
                <c:pt idx="274">
                  <c:v>179.17475146762854</c:v>
                </c:pt>
                <c:pt idx="275">
                  <c:v>179.19557220087955</c:v>
                </c:pt>
                <c:pt idx="276">
                  <c:v>179.21637212591006</c:v>
                </c:pt>
                <c:pt idx="277">
                  <c:v>179.23715181069878</c:v>
                </c:pt>
                <c:pt idx="278">
                  <c:v>179.25791182029792</c:v>
                </c:pt>
                <c:pt idx="279">
                  <c:v>179.27865271691419</c:v>
                </c:pt>
                <c:pt idx="280">
                  <c:v>179.29937506000255</c:v>
                </c:pt>
                <c:pt idx="281">
                  <c:v>179.32007940635137</c:v>
                </c:pt>
                <c:pt idx="282">
                  <c:v>179.34076631016779</c:v>
                </c:pt>
                <c:pt idx="283">
                  <c:v>179.36143632316379</c:v>
                </c:pt>
                <c:pt idx="284">
                  <c:v>179.38208999463797</c:v>
                </c:pt>
                <c:pt idx="285">
                  <c:v>179.40272787155993</c:v>
                </c:pt>
                <c:pt idx="286">
                  <c:v>179.42335049865733</c:v>
                </c:pt>
                <c:pt idx="287">
                  <c:v>179.44395841848731</c:v>
                </c:pt>
                <c:pt idx="288">
                  <c:v>179.46455217153013</c:v>
                </c:pt>
                <c:pt idx="289">
                  <c:v>179.48513229625499</c:v>
                </c:pt>
                <c:pt idx="290">
                  <c:v>179.50569932921223</c:v>
                </c:pt>
                <c:pt idx="291">
                  <c:v>179.52625380510668</c:v>
                </c:pt>
                <c:pt idx="292">
                  <c:v>179.54679625687334</c:v>
                </c:pt>
                <c:pt idx="293">
                  <c:v>179.56732721576321</c:v>
                </c:pt>
                <c:pt idx="294">
                  <c:v>179.58784721140762</c:v>
                </c:pt>
                <c:pt idx="295">
                  <c:v>179.6083567719098</c:v>
                </c:pt>
                <c:pt idx="296">
                  <c:v>179.62885642390734</c:v>
                </c:pt>
                <c:pt idx="297">
                  <c:v>179.64934669265529</c:v>
                </c:pt>
                <c:pt idx="298">
                  <c:v>179.66982810210001</c:v>
                </c:pt>
                <c:pt idx="299">
                  <c:v>179.69030117495328</c:v>
                </c:pt>
                <c:pt idx="300">
                  <c:v>179.71076643276248</c:v>
                </c:pt>
                <c:pt idx="301">
                  <c:v>179.73122439599274</c:v>
                </c:pt>
                <c:pt idx="302">
                  <c:v>179.75167558409333</c:v>
                </c:pt>
                <c:pt idx="303">
                  <c:v>179.77212051557098</c:v>
                </c:pt>
                <c:pt idx="304">
                  <c:v>179.7925597080679</c:v>
                </c:pt>
                <c:pt idx="305">
                  <c:v>179.81299367842524</c:v>
                </c:pt>
                <c:pt idx="306">
                  <c:v>179.83342294277077</c:v>
                </c:pt>
                <c:pt idx="307">
                  <c:v>179.85384801656775</c:v>
                </c:pt>
                <c:pt idx="308">
                  <c:v>179.87426941471097</c:v>
                </c:pt>
                <c:pt idx="309">
                  <c:v>179.8946876515825</c:v>
                </c:pt>
                <c:pt idx="310">
                  <c:v>179.91510324112429</c:v>
                </c:pt>
                <c:pt idx="311">
                  <c:v>179.9355166969128</c:v>
                </c:pt>
                <c:pt idx="312">
                  <c:v>179.95592853223459</c:v>
                </c:pt>
                <c:pt idx="313">
                  <c:v>179.97633926015843</c:v>
                </c:pt>
                <c:pt idx="314">
                  <c:v>179.99674939365519</c:v>
                </c:pt>
                <c:pt idx="315">
                  <c:v>180.01715944532842</c:v>
                </c:pt>
                <c:pt idx="316">
                  <c:v>180.03756992823548</c:v>
                </c:pt>
                <c:pt idx="317">
                  <c:v>180.05798135512831</c:v>
                </c:pt>
                <c:pt idx="318">
                  <c:v>180.07839423904991</c:v>
                </c:pt>
                <c:pt idx="319">
                  <c:v>180.09880909320384</c:v>
                </c:pt>
                <c:pt idx="320">
                  <c:v>180.1192264310524</c:v>
                </c:pt>
                <c:pt idx="321">
                  <c:v>180.13964676642939</c:v>
                </c:pt>
                <c:pt idx="322">
                  <c:v>180.16007061356214</c:v>
                </c:pt>
                <c:pt idx="323">
                  <c:v>180.1804984871718</c:v>
                </c:pt>
                <c:pt idx="324">
                  <c:v>180.20093090253602</c:v>
                </c:pt>
                <c:pt idx="325">
                  <c:v>180.22136837556019</c:v>
                </c:pt>
                <c:pt idx="326">
                  <c:v>180.24181142285357</c:v>
                </c:pt>
                <c:pt idx="327">
                  <c:v>180.26226056179411</c:v>
                </c:pt>
                <c:pt idx="328">
                  <c:v>180.28271631060665</c:v>
                </c:pt>
                <c:pt idx="329">
                  <c:v>180.30317918842997</c:v>
                </c:pt>
                <c:pt idx="330">
                  <c:v>180.32364971539795</c:v>
                </c:pt>
                <c:pt idx="331">
                  <c:v>180.34412841270688</c:v>
                </c:pt>
                <c:pt idx="332">
                  <c:v>180.36461580269025</c:v>
                </c:pt>
                <c:pt idx="333">
                  <c:v>180.38511240889</c:v>
                </c:pt>
                <c:pt idx="334">
                  <c:v>180.4056187561377</c:v>
                </c:pt>
                <c:pt idx="335">
                  <c:v>180.42613537062294</c:v>
                </c:pt>
                <c:pt idx="336">
                  <c:v>180.44666277997399</c:v>
                </c:pt>
                <c:pt idx="337">
                  <c:v>180.46720151332588</c:v>
                </c:pt>
                <c:pt idx="338">
                  <c:v>180.48775210140661</c:v>
                </c:pt>
                <c:pt idx="339">
                  <c:v>180.50831507660629</c:v>
                </c:pt>
                <c:pt idx="340">
                  <c:v>180.52889097305621</c:v>
                </c:pt>
                <c:pt idx="341">
                  <c:v>180.54948032671021</c:v>
                </c:pt>
                <c:pt idx="342">
                  <c:v>180.57008367542042</c:v>
                </c:pt>
                <c:pt idx="343">
                  <c:v>180.59070155901566</c:v>
                </c:pt>
                <c:pt idx="344">
                  <c:v>180.61133451938392</c:v>
                </c:pt>
                <c:pt idx="345">
                  <c:v>180.63198310055213</c:v>
                </c:pt>
                <c:pt idx="346">
                  <c:v>180.65264784876609</c:v>
                </c:pt>
                <c:pt idx="347">
                  <c:v>180.67332931257459</c:v>
                </c:pt>
                <c:pt idx="348">
                  <c:v>180.69402804291141</c:v>
                </c:pt>
                <c:pt idx="349">
                  <c:v>180.71474459317935</c:v>
                </c:pt>
                <c:pt idx="350">
                  <c:v>180.73547951933591</c:v>
                </c:pt>
                <c:pt idx="351">
                  <c:v>180.75623337997717</c:v>
                </c:pt>
                <c:pt idx="352">
                  <c:v>180.777006736423</c:v>
                </c:pt>
                <c:pt idx="353">
                  <c:v>180.79780015281102</c:v>
                </c:pt>
                <c:pt idx="354">
                  <c:v>180.81861419617709</c:v>
                </c:pt>
                <c:pt idx="355">
                  <c:v>180.83944943654933</c:v>
                </c:pt>
                <c:pt idx="356">
                  <c:v>180.86030644703683</c:v>
                </c:pt>
                <c:pt idx="357">
                  <c:v>180.88118580392455</c:v>
                </c:pt>
                <c:pt idx="358">
                  <c:v>180.90208808676053</c:v>
                </c:pt>
                <c:pt idx="359">
                  <c:v>180.92301387845413</c:v>
                </c:pt>
                <c:pt idx="360">
                  <c:v>180.94396376537213</c:v>
                </c:pt>
                <c:pt idx="361">
                  <c:v>180.96493833742963</c:v>
                </c:pt>
                <c:pt idx="362">
                  <c:v>180.98593818819538</c:v>
                </c:pt>
                <c:pt idx="363">
                  <c:v>181.00696391498306</c:v>
                </c:pt>
                <c:pt idx="364">
                  <c:v>181.0280161189572</c:v>
                </c:pt>
                <c:pt idx="365">
                  <c:v>181.04909540523454</c:v>
                </c:pt>
                <c:pt idx="366">
                  <c:v>181.07020238298438</c:v>
                </c:pt>
                <c:pt idx="367">
                  <c:v>181.09133766553455</c:v>
                </c:pt>
                <c:pt idx="368">
                  <c:v>181.11250187048202</c:v>
                </c:pt>
                <c:pt idx="369">
                  <c:v>181.13369561979422</c:v>
                </c:pt>
                <c:pt idx="370">
                  <c:v>181.15491953992313</c:v>
                </c:pt>
                <c:pt idx="371">
                  <c:v>181.17617426191532</c:v>
                </c:pt>
                <c:pt idx="372">
                  <c:v>181.19746042152596</c:v>
                </c:pt>
                <c:pt idx="373">
                  <c:v>181.21877865933149</c:v>
                </c:pt>
                <c:pt idx="374">
                  <c:v>181.2401296208503</c:v>
                </c:pt>
                <c:pt idx="375">
                  <c:v>181.26151395665534</c:v>
                </c:pt>
                <c:pt idx="376">
                  <c:v>181.28293232250309</c:v>
                </c:pt>
                <c:pt idx="377">
                  <c:v>181.30438537944764</c:v>
                </c:pt>
                <c:pt idx="378">
                  <c:v>181.32587379397293</c:v>
                </c:pt>
                <c:pt idx="379">
                  <c:v>181.34739823811324</c:v>
                </c:pt>
                <c:pt idx="380">
                  <c:v>181.3689593895871</c:v>
                </c:pt>
                <c:pt idx="381">
                  <c:v>181.39055793192685</c:v>
                </c:pt>
                <c:pt idx="382">
                  <c:v>181.41219455461217</c:v>
                </c:pt>
                <c:pt idx="383">
                  <c:v>181.43386995320515</c:v>
                </c:pt>
                <c:pt idx="384">
                  <c:v>181.45558482949266</c:v>
                </c:pt>
                <c:pt idx="385">
                  <c:v>181.4773398916241</c:v>
                </c:pt>
                <c:pt idx="386">
                  <c:v>181.49913585425554</c:v>
                </c:pt>
                <c:pt idx="387">
                  <c:v>181.52097343869721</c:v>
                </c:pt>
                <c:pt idx="388">
                  <c:v>181.54285337306226</c:v>
                </c:pt>
                <c:pt idx="389">
                  <c:v>181.56477639241882</c:v>
                </c:pt>
                <c:pt idx="390">
                  <c:v>181.58674323894601</c:v>
                </c:pt>
                <c:pt idx="391">
                  <c:v>181.60875466208989</c:v>
                </c:pt>
                <c:pt idx="392">
                  <c:v>181.6308114187253</c:v>
                </c:pt>
                <c:pt idx="393">
                  <c:v>181.65291427332193</c:v>
                </c:pt>
                <c:pt idx="394">
                  <c:v>181.675063998111</c:v>
                </c:pt>
                <c:pt idx="395">
                  <c:v>181.6972613732537</c:v>
                </c:pt>
                <c:pt idx="396">
                  <c:v>181.71950718701953</c:v>
                </c:pt>
                <c:pt idx="397">
                  <c:v>181.74180223596147</c:v>
                </c:pt>
                <c:pt idx="398">
                  <c:v>181.76414732510008</c:v>
                </c:pt>
                <c:pt idx="399">
                  <c:v>181.78654326810585</c:v>
                </c:pt>
                <c:pt idx="400">
                  <c:v>181.80899088749126</c:v>
                </c:pt>
                <c:pt idx="401">
                  <c:v>181.8314910148043</c:v>
                </c:pt>
                <c:pt idx="402">
                  <c:v>181.85404449082321</c:v>
                </c:pt>
                <c:pt idx="403">
                  <c:v>181.87665216576187</c:v>
                </c:pt>
                <c:pt idx="404">
                  <c:v>181.8993148994717</c:v>
                </c:pt>
                <c:pt idx="405">
                  <c:v>181.92203356165638</c:v>
                </c:pt>
                <c:pt idx="406">
                  <c:v>181.94480903208554</c:v>
                </c:pt>
                <c:pt idx="407">
                  <c:v>181.96764220081258</c:v>
                </c:pt>
                <c:pt idx="408">
                  <c:v>181.99053396840389</c:v>
                </c:pt>
                <c:pt idx="409">
                  <c:v>182.01348524616498</c:v>
                </c:pt>
                <c:pt idx="410">
                  <c:v>182.03649695637785</c:v>
                </c:pt>
                <c:pt idx="411">
                  <c:v>182.05957003254042</c:v>
                </c:pt>
                <c:pt idx="412">
                  <c:v>182.08270541961301</c:v>
                </c:pt>
                <c:pt idx="413">
                  <c:v>182.10590407427068</c:v>
                </c:pt>
                <c:pt idx="414">
                  <c:v>182.12916696516055</c:v>
                </c:pt>
                <c:pt idx="415">
                  <c:v>182.15249507316278</c:v>
                </c:pt>
                <c:pt idx="416">
                  <c:v>182.17588939166595</c:v>
                </c:pt>
                <c:pt idx="417">
                  <c:v>182.19935092683713</c:v>
                </c:pt>
                <c:pt idx="418">
                  <c:v>182.22288069790872</c:v>
                </c:pt>
                <c:pt idx="419">
                  <c:v>182.24647973746872</c:v>
                </c:pt>
                <c:pt idx="420">
                  <c:v>182.27014909175287</c:v>
                </c:pt>
                <c:pt idx="421">
                  <c:v>182.29388982095267</c:v>
                </c:pt>
                <c:pt idx="422">
                  <c:v>182.31770299952538</c:v>
                </c:pt>
                <c:pt idx="423">
                  <c:v>182.34158971651325</c:v>
                </c:pt>
                <c:pt idx="424">
                  <c:v>182.36555107586952</c:v>
                </c:pt>
                <c:pt idx="425">
                  <c:v>182.38958819679496</c:v>
                </c:pt>
                <c:pt idx="426">
                  <c:v>182.41370221408022</c:v>
                </c:pt>
                <c:pt idx="427">
                  <c:v>182.43789427845874</c:v>
                </c:pt>
                <c:pt idx="428">
                  <c:v>182.4621655569677</c:v>
                </c:pt>
                <c:pt idx="429">
                  <c:v>182.4865172333196</c:v>
                </c:pt>
                <c:pt idx="430">
                  <c:v>182.51095050827863</c:v>
                </c:pt>
                <c:pt idx="431">
                  <c:v>182.53546660005506</c:v>
                </c:pt>
                <c:pt idx="432">
                  <c:v>182.5600667447045</c:v>
                </c:pt>
                <c:pt idx="433">
                  <c:v>182.58475219653477</c:v>
                </c:pt>
                <c:pt idx="434">
                  <c:v>182.60952422853248</c:v>
                </c:pt>
                <c:pt idx="435">
                  <c:v>182.6343841327915</c:v>
                </c:pt>
                <c:pt idx="436">
                  <c:v>182.65933322095995</c:v>
                </c:pt>
                <c:pt idx="437">
                  <c:v>182.68437282469492</c:v>
                </c:pt>
                <c:pt idx="438">
                  <c:v>182.70950429613214</c:v>
                </c:pt>
                <c:pt idx="439">
                  <c:v>182.73472900836549</c:v>
                </c:pt>
                <c:pt idx="440">
                  <c:v>182.76004835594443</c:v>
                </c:pt>
                <c:pt idx="441">
                  <c:v>182.78546375537942</c:v>
                </c:pt>
                <c:pt idx="442">
                  <c:v>182.81097664566653</c:v>
                </c:pt>
                <c:pt idx="443">
                  <c:v>182.83658848882214</c:v>
                </c:pt>
                <c:pt idx="444">
                  <c:v>182.86230077043703</c:v>
                </c:pt>
                <c:pt idx="445">
                  <c:v>182.88811500024298</c:v>
                </c:pt>
                <c:pt idx="446">
                  <c:v>182.91403271269598</c:v>
                </c:pt>
                <c:pt idx="447">
                  <c:v>182.9400554675797</c:v>
                </c:pt>
                <c:pt idx="448">
                  <c:v>182.96618485061839</c:v>
                </c:pt>
                <c:pt idx="449">
                  <c:v>182.99242247411757</c:v>
                </c:pt>
                <c:pt idx="450">
                  <c:v>183.01876997761553</c:v>
                </c:pt>
                <c:pt idx="451">
                  <c:v>183.04522902855751</c:v>
                </c:pt>
                <c:pt idx="452">
                  <c:v>183.07180132298905</c:v>
                </c:pt>
                <c:pt idx="453">
                  <c:v>183.0984885862712</c:v>
                </c:pt>
                <c:pt idx="454">
                  <c:v>183.12529257381311</c:v>
                </c:pt>
                <c:pt idx="455">
                  <c:v>183.1522150718331</c:v>
                </c:pt>
                <c:pt idx="456">
                  <c:v>183.17925789813714</c:v>
                </c:pt>
                <c:pt idx="457">
                  <c:v>183.20642290292162</c:v>
                </c:pt>
                <c:pt idx="458">
                  <c:v>183.23371196960608</c:v>
                </c:pt>
                <c:pt idx="459">
                  <c:v>183.26112701568539</c:v>
                </c:pt>
                <c:pt idx="460">
                  <c:v>183.28866999361011</c:v>
                </c:pt>
                <c:pt idx="461">
                  <c:v>183.31634289169671</c:v>
                </c:pt>
                <c:pt idx="462">
                  <c:v>183.34414773506396</c:v>
                </c:pt>
                <c:pt idx="463">
                  <c:v>183.37208658660055</c:v>
                </c:pt>
                <c:pt idx="464">
                  <c:v>183.40016154796103</c:v>
                </c:pt>
                <c:pt idx="465">
                  <c:v>183.42837476059799</c:v>
                </c:pt>
                <c:pt idx="466">
                  <c:v>183.45672840682226</c:v>
                </c:pt>
                <c:pt idx="467">
                  <c:v>183.48522471090254</c:v>
                </c:pt>
                <c:pt idx="468">
                  <c:v>183.51386594019775</c:v>
                </c:pt>
                <c:pt idx="469">
                  <c:v>183.54265440632676</c:v>
                </c:pt>
                <c:pt idx="470">
                  <c:v>183.57159246637949</c:v>
                </c:pt>
                <c:pt idx="471">
                  <c:v>183.60068252416656</c:v>
                </c:pt>
                <c:pt idx="472">
                  <c:v>183.62992703150908</c:v>
                </c:pt>
                <c:pt idx="473">
                  <c:v>183.65932848957513</c:v>
                </c:pt>
                <c:pt idx="474">
                  <c:v>183.68888945026265</c:v>
                </c:pt>
                <c:pt idx="475">
                  <c:v>183.718612517623</c:v>
                </c:pt>
                <c:pt idx="476">
                  <c:v>183.74850034934207</c:v>
                </c:pt>
                <c:pt idx="477">
                  <c:v>183.77855565826789</c:v>
                </c:pt>
                <c:pt idx="478">
                  <c:v>183.80878121399255</c:v>
                </c:pt>
                <c:pt idx="479">
                  <c:v>183.839179844489</c:v>
                </c:pt>
                <c:pt idx="480">
                  <c:v>183.86975443780887</c:v>
                </c:pt>
                <c:pt idx="481">
                  <c:v>183.90050794383797</c:v>
                </c:pt>
                <c:pt idx="482">
                  <c:v>183.93144337611432</c:v>
                </c:pt>
                <c:pt idx="483">
                  <c:v>183.96256381371654</c:v>
                </c:pt>
                <c:pt idx="484">
                  <c:v>183.99387240321536</c:v>
                </c:pt>
                <c:pt idx="485">
                  <c:v>184.02537236070086</c:v>
                </c:pt>
                <c:pt idx="486">
                  <c:v>184.05706697388331</c:v>
                </c:pt>
                <c:pt idx="487">
                  <c:v>184.08895960427066</c:v>
                </c:pt>
                <c:pt idx="488">
                  <c:v>184.12105368943193</c:v>
                </c:pt>
                <c:pt idx="489">
                  <c:v>184.15335274534104</c:v>
                </c:pt>
                <c:pt idx="490">
                  <c:v>184.18586036881391</c:v>
                </c:pt>
                <c:pt idx="491">
                  <c:v>184.21858024003691</c:v>
                </c:pt>
                <c:pt idx="492">
                  <c:v>184.25151612519517</c:v>
                </c:pt>
                <c:pt idx="493">
                  <c:v>184.28467187919793</c:v>
                </c:pt>
                <c:pt idx="494">
                  <c:v>184.31805144851899</c:v>
                </c:pt>
                <c:pt idx="495">
                  <c:v>184.35165887414138</c:v>
                </c:pt>
                <c:pt idx="496">
                  <c:v>184.38549829462582</c:v>
                </c:pt>
                <c:pt idx="497">
                  <c:v>184.41957394929847</c:v>
                </c:pt>
                <c:pt idx="498">
                  <c:v>184.45389018156726</c:v>
                </c:pt>
                <c:pt idx="499">
                  <c:v>184.48845144237643</c:v>
                </c:pt>
                <c:pt idx="500">
                  <c:v>184.52326229380088</c:v>
                </c:pt>
                <c:pt idx="501">
                  <c:v>184.55832741279153</c:v>
                </c:pt>
                <c:pt idx="502">
                  <c:v>184.59365159507266</c:v>
                </c:pt>
                <c:pt idx="503">
                  <c:v>184.62923975920728</c:v>
                </c:pt>
                <c:pt idx="504">
                  <c:v>184.66509695083548</c:v>
                </c:pt>
                <c:pt idx="505">
                  <c:v>184.70122834708974</c:v>
                </c:pt>
                <c:pt idx="506">
                  <c:v>184.73763926120546</c:v>
                </c:pt>
                <c:pt idx="507">
                  <c:v>184.77433514732999</c:v>
                </c:pt>
                <c:pt idx="508">
                  <c:v>184.81132160554023</c:v>
                </c:pt>
                <c:pt idx="509">
                  <c:v>184.84860438708856</c:v>
                </c:pt>
                <c:pt idx="510">
                  <c:v>184.88618939987398</c:v>
                </c:pt>
                <c:pt idx="511">
                  <c:v>184.92408271416835</c:v>
                </c:pt>
                <c:pt idx="512">
                  <c:v>184.96229056859571</c:v>
                </c:pt>
                <c:pt idx="513">
                  <c:v>185.00081937639007</c:v>
                </c:pt>
                <c:pt idx="514">
                  <c:v>185.03967573193705</c:v>
                </c:pt>
                <c:pt idx="515">
                  <c:v>185.07886641762678</c:v>
                </c:pt>
                <c:pt idx="516">
                  <c:v>185.11839841102469</c:v>
                </c:pt>
                <c:pt idx="517">
                  <c:v>185.15827889238113</c:v>
                </c:pt>
                <c:pt idx="518">
                  <c:v>185.19851525250616</c:v>
                </c:pt>
                <c:pt idx="519">
                  <c:v>185.23911510101843</c:v>
                </c:pt>
                <c:pt idx="520">
                  <c:v>185.28008627500253</c:v>
                </c:pt>
                <c:pt idx="521">
                  <c:v>185.32143684808582</c:v>
                </c:pt>
                <c:pt idx="522">
                  <c:v>185.36317513997301</c:v>
                </c:pt>
                <c:pt idx="523">
                  <c:v>185.40530972645288</c:v>
                </c:pt>
                <c:pt idx="524">
                  <c:v>185.44784944991719</c:v>
                </c:pt>
                <c:pt idx="525">
                  <c:v>185.49080343041359</c:v>
                </c:pt>
                <c:pt idx="526">
                  <c:v>185.53418107727049</c:v>
                </c:pt>
                <c:pt idx="527">
                  <c:v>185.57799210133004</c:v>
                </c:pt>
                <c:pt idx="528">
                  <c:v>185.62224652782453</c:v>
                </c:pt>
                <c:pt idx="529">
                  <c:v>185.66695470993562</c:v>
                </c:pt>
                <c:pt idx="530">
                  <c:v>185.71212734308489</c:v>
                </c:pt>
                <c:pt idx="531">
                  <c:v>185.75777548000227</c:v>
                </c:pt>
                <c:pt idx="532">
                  <c:v>185.80391054661735</c:v>
                </c:pt>
                <c:pt idx="533">
                  <c:v>185.85054435883532</c:v>
                </c:pt>
                <c:pt idx="534">
                  <c:v>185.8976891402512</c:v>
                </c:pt>
                <c:pt idx="535">
                  <c:v>185.94535754086957</c:v>
                </c:pt>
                <c:pt idx="536">
                  <c:v>185.99356265689445</c:v>
                </c:pt>
                <c:pt idx="537">
                  <c:v>186.04231805166694</c:v>
                </c:pt>
                <c:pt idx="538">
                  <c:v>186.09163777782788</c:v>
                </c:pt>
                <c:pt idx="539">
                  <c:v>186.14153640079169</c:v>
                </c:pt>
                <c:pt idx="540">
                  <c:v>186.19202902362906</c:v>
                </c:pt>
                <c:pt idx="541">
                  <c:v>186.2431313134532</c:v>
                </c:pt>
                <c:pt idx="542">
                  <c:v>186.29485952942267</c:v>
                </c:pt>
                <c:pt idx="543">
                  <c:v>186.34723055248756</c:v>
                </c:pt>
                <c:pt idx="544">
                  <c:v>186.40026191698931</c:v>
                </c:pt>
                <c:pt idx="545">
                  <c:v>186.45397184428001</c:v>
                </c:pt>
                <c:pt idx="546">
                  <c:v>186.50837927849247</c:v>
                </c:pt>
                <c:pt idx="547">
                  <c:v>186.56350392464168</c:v>
                </c:pt>
                <c:pt idx="548">
                  <c:v>186.61936628923826</c:v>
                </c:pt>
                <c:pt idx="549">
                  <c:v>186.67598772360546</c:v>
                </c:pt>
                <c:pt idx="550">
                  <c:v>186.73339047012655</c:v>
                </c:pt>
                <c:pt idx="551">
                  <c:v>186.79159771165928</c:v>
                </c:pt>
                <c:pt idx="552">
                  <c:v>186.850633624371</c:v>
                </c:pt>
                <c:pt idx="553">
                  <c:v>186.91052343429175</c:v>
                </c:pt>
                <c:pt idx="554">
                  <c:v>186.97129347789058</c:v>
                </c:pt>
                <c:pt idx="555">
                  <c:v>187.03297126702975</c:v>
                </c:pt>
                <c:pt idx="556">
                  <c:v>187.09558555866624</c:v>
                </c:pt>
                <c:pt idx="557">
                  <c:v>187.15916642973121</c:v>
                </c:pt>
                <c:pt idx="558">
                  <c:v>187.22374535764709</c:v>
                </c:pt>
                <c:pt idx="559">
                  <c:v>187.28935530699053</c:v>
                </c:pt>
                <c:pt idx="560">
                  <c:v>187.35603082286929</c:v>
                </c:pt>
                <c:pt idx="561">
                  <c:v>187.42380813165147</c:v>
                </c:pt>
                <c:pt idx="562">
                  <c:v>187.49272524972451</c:v>
                </c:pt>
                <c:pt idx="563">
                  <c:v>187.56282210107918</c:v>
                </c:pt>
                <c:pt idx="564">
                  <c:v>187.63414064456992</c:v>
                </c:pt>
                <c:pt idx="565">
                  <c:v>187.7067250118165</c:v>
                </c:pt>
                <c:pt idx="566">
                  <c:v>187.78062165682812</c:v>
                </c:pt>
                <c:pt idx="567">
                  <c:v>187.85587951854214</c:v>
                </c:pt>
                <c:pt idx="568">
                  <c:v>187.9325501976418</c:v>
                </c:pt>
                <c:pt idx="569">
                  <c:v>188.01068814915337</c:v>
                </c:pt>
                <c:pt idx="570">
                  <c:v>188.09035089253723</c:v>
                </c:pt>
                <c:pt idx="571">
                  <c:v>188.17159924119292</c:v>
                </c:pt>
                <c:pt idx="572">
                  <c:v>188.25449755354671</c:v>
                </c:pt>
                <c:pt idx="573">
                  <c:v>188.33911400817968</c:v>
                </c:pt>
                <c:pt idx="574">
                  <c:v>188.42552090579153</c:v>
                </c:pt>
                <c:pt idx="575">
                  <c:v>188.51379500115715</c:v>
                </c:pt>
                <c:pt idx="576">
                  <c:v>188.60401786869809</c:v>
                </c:pt>
                <c:pt idx="577">
                  <c:v>188.69627630579299</c:v>
                </c:pt>
                <c:pt idx="578">
                  <c:v>188.79066277854236</c:v>
                </c:pt>
                <c:pt idx="579">
                  <c:v>188.88727591542602</c:v>
                </c:pt>
                <c:pt idx="580">
                  <c:v>188.98622105508127</c:v>
                </c:pt>
                <c:pt idx="581">
                  <c:v>189.08761085541767</c:v>
                </c:pt>
                <c:pt idx="582">
                  <c:v>189.19156597240189</c:v>
                </c:pt>
                <c:pt idx="583">
                  <c:v>189.29821581820278</c:v>
                </c:pt>
                <c:pt idx="584">
                  <c:v>189.40769940997069</c:v>
                </c:pt>
                <c:pt idx="585">
                  <c:v>189.52016632243937</c:v>
                </c:pt>
                <c:pt idx="586">
                  <c:v>189.63577775978757</c:v>
                </c:pt>
                <c:pt idx="587">
                  <c:v>189.75470776495987</c:v>
                </c:pt>
                <c:pt idx="588">
                  <c:v>189.87714458790765</c:v>
                </c:pt>
                <c:pt idx="589">
                  <c:v>190.00329223821396</c:v>
                </c:pt>
                <c:pt idx="590">
                  <c:v>190.1333722524013</c:v>
                </c:pt>
                <c:pt idx="591">
                  <c:v>190.26762571216898</c:v>
                </c:pt>
                <c:pt idx="592">
                  <c:v>190.40631555705207</c:v>
                </c:pt>
                <c:pt idx="593">
                  <c:v>190.54972924401463</c:v>
                </c:pt>
                <c:pt idx="594">
                  <c:v>190.69818181763009</c:v>
                </c:pt>
                <c:pt idx="595">
                  <c:v>190.85201946844538</c:v>
                </c:pt>
                <c:pt idx="596">
                  <c:v>191.01162367464067</c:v>
                </c:pt>
                <c:pt idx="597">
                  <c:v>191.17741604423247</c:v>
                </c:pt>
                <c:pt idx="598">
                  <c:v>191.34986400329817</c:v>
                </c:pt>
                <c:pt idx="599">
                  <c:v>191.52948751184289</c:v>
                </c:pt>
                <c:pt idx="600">
                  <c:v>191.71686703572314</c:v>
                </c:pt>
                <c:pt idx="601">
                  <c:v>191.91265306397455</c:v>
                </c:pt>
                <c:pt idx="602">
                  <c:v>192.11757754101825</c:v>
                </c:pt>
                <c:pt idx="603">
                  <c:v>192.33246768958273</c:v>
                </c:pt>
                <c:pt idx="604">
                  <c:v>192.5582628427143</c:v>
                </c:pt>
                <c:pt idx="605">
                  <c:v>192.79603509643363</c:v>
                </c:pt>
                <c:pt idx="606">
                  <c:v>193.04701485939665</c:v>
                </c:pt>
                <c:pt idx="607">
                  <c:v>193.31262274350695</c:v>
                </c:pt>
                <c:pt idx="608">
                  <c:v>193.59450975664436</c:v>
                </c:pt>
                <c:pt idx="609">
                  <c:v>193.89460849731034</c:v>
                </c:pt>
                <c:pt idx="610">
                  <c:v>194.21519912284569</c:v>
                </c:pt>
                <c:pt idx="611">
                  <c:v>194.55899544609835</c:v>
                </c:pt>
                <c:pt idx="612">
                  <c:v>194.9292588997221</c:v>
                </c:pt>
                <c:pt idx="613">
                  <c:v>195.32995177609192</c:v>
                </c:pt>
                <c:pt idx="614">
                  <c:v>195.76594693265076</c:v>
                </c:pt>
                <c:pt idx="615">
                  <c:v>196.24332051159868</c:v>
                </c:pt>
                <c:pt idx="616">
                  <c:v>196.76976983676477</c:v>
                </c:pt>
                <c:pt idx="617">
                  <c:v>197.35522560895637</c:v>
                </c:pt>
                <c:pt idx="618">
                  <c:v>198.01277593705902</c:v>
                </c:pt>
                <c:pt idx="619">
                  <c:v>198.76011076254858</c:v>
                </c:pt>
                <c:pt idx="620">
                  <c:v>199.62187580423134</c:v>
                </c:pt>
                <c:pt idx="621">
                  <c:v>200.63370714621226</c:v>
                </c:pt>
                <c:pt idx="622">
                  <c:v>201.84959157547118</c:v>
                </c:pt>
                <c:pt idx="623">
                  <c:v>203.3564032996286</c:v>
                </c:pt>
                <c:pt idx="624">
                  <c:v>205.30578633337041</c:v>
                </c:pt>
                <c:pt idx="625">
                  <c:v>207.99506326225858</c:v>
                </c:pt>
                <c:pt idx="626">
                  <c:v>212.12321564703245</c:v>
                </c:pt>
                <c:pt idx="627">
                  <c:v>219.98490167594088</c:v>
                </c:pt>
                <c:pt idx="628">
                  <c:v>251.72756702236398</c:v>
                </c:pt>
              </c:numCache>
            </c:numRef>
          </c:yVal>
          <c:smooth val="1"/>
          <c:extLst>
            <c:ext xmlns:c16="http://schemas.microsoft.com/office/drawing/2014/chart" uri="{C3380CC4-5D6E-409C-BE32-E72D297353CC}">
              <c16:uniqueId val="{00000004-17A8-40C4-B5A0-E82870E47358}"/>
            </c:ext>
          </c:extLst>
        </c:ser>
        <c:dLbls>
          <c:showLegendKey val="0"/>
          <c:showVal val="0"/>
          <c:showCatName val="0"/>
          <c:showSerName val="0"/>
          <c:showPercent val="0"/>
          <c:showBubbleSize val="0"/>
        </c:dLbls>
        <c:axId val="1343505503"/>
        <c:axId val="1343504255"/>
      </c:scatterChart>
      <c:valAx>
        <c:axId val="1343505503"/>
        <c:scaling>
          <c:orientation val="minMax"/>
          <c:max val="36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Mean Anomaly [deg]</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3504255"/>
        <c:crosses val="autoZero"/>
        <c:crossBetween val="midCat"/>
        <c:majorUnit val="30"/>
      </c:valAx>
      <c:valAx>
        <c:axId val="1343504255"/>
        <c:scaling>
          <c:orientation val="minMax"/>
          <c:max val="36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True Anomaly [deg]</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3505503"/>
        <c:crosses val="autoZero"/>
        <c:crossBetween val="midCat"/>
        <c:majorUnit val="30"/>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Simulation</c:v>
          </c:tx>
          <c:spPr>
            <a:ln w="25400" cap="rnd">
              <a:noFill/>
              <a:round/>
            </a:ln>
            <a:effectLst/>
          </c:spPr>
          <c:marker>
            <c:symbol val="square"/>
            <c:size val="5"/>
            <c:spPr>
              <a:solidFill>
                <a:schemeClr val="accent1"/>
              </a:solidFill>
              <a:ln w="9525">
                <a:solidFill>
                  <a:schemeClr val="accent1"/>
                </a:solidFill>
              </a:ln>
              <a:effectLst/>
            </c:spPr>
          </c:marker>
          <c:errBars>
            <c:errDir val="y"/>
            <c:errBarType val="both"/>
            <c:errValType val="cust"/>
            <c:noEndCap val="0"/>
            <c:plus>
              <c:numRef>
                <c:f>'chapter 6'!$W$42:$W$51</c:f>
                <c:numCache>
                  <c:formatCode>General</c:formatCode>
                  <c:ptCount val="10"/>
                  <c:pt idx="0">
                    <c:v>3.6706548008041691E-2</c:v>
                  </c:pt>
                  <c:pt idx="1">
                    <c:v>4.2647141365707929E-2</c:v>
                  </c:pt>
                  <c:pt idx="2">
                    <c:v>3.8116173295160247E-2</c:v>
                  </c:pt>
                  <c:pt idx="3">
                    <c:v>3.3492606149218417E-2</c:v>
                  </c:pt>
                  <c:pt idx="4">
                    <c:v>4.1781463194420047E-2</c:v>
                  </c:pt>
                  <c:pt idx="5">
                    <c:v>4.4588787828332345E-2</c:v>
                  </c:pt>
                  <c:pt idx="6">
                    <c:v>5.7307823782330777E-2</c:v>
                  </c:pt>
                  <c:pt idx="7">
                    <c:v>5.6711339254156154E-2</c:v>
                  </c:pt>
                  <c:pt idx="8">
                    <c:v>5.6759234197323906E-2</c:v>
                  </c:pt>
                  <c:pt idx="9">
                    <c:v>6.2835743543517397E-2</c:v>
                  </c:pt>
                </c:numCache>
              </c:numRef>
            </c:plus>
            <c:minus>
              <c:numRef>
                <c:f>'chapter 6'!$W$42:$W$51</c:f>
                <c:numCache>
                  <c:formatCode>General</c:formatCode>
                  <c:ptCount val="10"/>
                  <c:pt idx="0">
                    <c:v>3.6706548008041691E-2</c:v>
                  </c:pt>
                  <c:pt idx="1">
                    <c:v>4.2647141365707929E-2</c:v>
                  </c:pt>
                  <c:pt idx="2">
                    <c:v>3.8116173295160247E-2</c:v>
                  </c:pt>
                  <c:pt idx="3">
                    <c:v>3.3492606149218417E-2</c:v>
                  </c:pt>
                  <c:pt idx="4">
                    <c:v>4.1781463194420047E-2</c:v>
                  </c:pt>
                  <c:pt idx="5">
                    <c:v>4.4588787828332345E-2</c:v>
                  </c:pt>
                  <c:pt idx="6">
                    <c:v>5.7307823782330777E-2</c:v>
                  </c:pt>
                  <c:pt idx="7">
                    <c:v>5.6711339254156154E-2</c:v>
                  </c:pt>
                  <c:pt idx="8">
                    <c:v>5.6759234197323906E-2</c:v>
                  </c:pt>
                  <c:pt idx="9">
                    <c:v>6.2835743543517397E-2</c:v>
                  </c:pt>
                </c:numCache>
              </c:numRef>
            </c:minus>
            <c:spPr>
              <a:noFill/>
              <a:ln w="12700" cap="flat" cmpd="sng" algn="ctr">
                <a:solidFill>
                  <a:schemeClr val="accent1"/>
                </a:solidFill>
                <a:round/>
              </a:ln>
              <a:effectLst/>
            </c:spPr>
          </c:errBars>
          <c:xVal>
            <c:numRef>
              <c:f>'chapter 6'!$AG$59:$AG$68</c:f>
              <c:numCache>
                <c:formatCode>General</c:formatCode>
                <c:ptCount val="10"/>
                <c:pt idx="0">
                  <c:v>1.05</c:v>
                </c:pt>
                <c:pt idx="1">
                  <c:v>2.0499999999999998</c:v>
                </c:pt>
                <c:pt idx="2">
                  <c:v>3.05</c:v>
                </c:pt>
                <c:pt idx="3">
                  <c:v>4.05</c:v>
                </c:pt>
                <c:pt idx="4">
                  <c:v>5.05</c:v>
                </c:pt>
                <c:pt idx="5">
                  <c:v>6.05</c:v>
                </c:pt>
                <c:pt idx="6">
                  <c:v>7.05</c:v>
                </c:pt>
                <c:pt idx="7">
                  <c:v>8.0500000000000007</c:v>
                </c:pt>
                <c:pt idx="8">
                  <c:v>9.0500000000000007</c:v>
                </c:pt>
                <c:pt idx="9">
                  <c:v>10.050000000000001</c:v>
                </c:pt>
              </c:numCache>
            </c:numRef>
          </c:xVal>
          <c:yVal>
            <c:numRef>
              <c:f>'chapter 6'!$V$42:$V$51</c:f>
              <c:numCache>
                <c:formatCode>0%</c:formatCode>
                <c:ptCount val="10"/>
                <c:pt idx="0">
                  <c:v>0.16546666666666668</c:v>
                </c:pt>
                <c:pt idx="1">
                  <c:v>0.25873333333333332</c:v>
                </c:pt>
                <c:pt idx="2">
                  <c:v>0.28853333333333331</c:v>
                </c:pt>
                <c:pt idx="3">
                  <c:v>0.3123333333333333</c:v>
                </c:pt>
                <c:pt idx="4">
                  <c:v>0.31606666666666666</c:v>
                </c:pt>
                <c:pt idx="5">
                  <c:v>0.34959999999999997</c:v>
                </c:pt>
                <c:pt idx="6">
                  <c:v>0.35006666666666658</c:v>
                </c:pt>
                <c:pt idx="7">
                  <c:v>0.36620000000000003</c:v>
                </c:pt>
                <c:pt idx="8">
                  <c:v>0.38493333333333335</c:v>
                </c:pt>
                <c:pt idx="9">
                  <c:v>0.38533333333333331</c:v>
                </c:pt>
              </c:numCache>
            </c:numRef>
          </c:yVal>
          <c:smooth val="0"/>
          <c:extLst>
            <c:ext xmlns:c16="http://schemas.microsoft.com/office/drawing/2014/chart" uri="{C3380CC4-5D6E-409C-BE32-E72D297353CC}">
              <c16:uniqueId val="{00000000-EF9B-4446-8318-D1049772DBFE}"/>
            </c:ext>
          </c:extLst>
        </c:ser>
        <c:ser>
          <c:idx val="1"/>
          <c:order val="1"/>
          <c:tx>
            <c:v>Validation</c:v>
          </c:tx>
          <c:spPr>
            <a:ln w="25400" cap="rnd">
              <a:noFill/>
              <a:round/>
            </a:ln>
            <a:effectLst/>
          </c:spPr>
          <c:marker>
            <c:symbol val="square"/>
            <c:size val="5"/>
            <c:spPr>
              <a:solidFill>
                <a:schemeClr val="accent2"/>
              </a:solidFill>
              <a:ln w="9525">
                <a:solidFill>
                  <a:schemeClr val="accent2"/>
                </a:solidFill>
              </a:ln>
              <a:effectLst/>
            </c:spPr>
          </c:marker>
          <c:errBars>
            <c:errDir val="y"/>
            <c:errBarType val="both"/>
            <c:errValType val="cust"/>
            <c:noEndCap val="0"/>
            <c:plus>
              <c:numRef>
                <c:f>'chapter 6'!$Y$42:$Y$51</c:f>
                <c:numCache>
                  <c:formatCode>General</c:formatCode>
                  <c:ptCount val="10"/>
                  <c:pt idx="0">
                    <c:v>4.2764970088457484E-2</c:v>
                  </c:pt>
                  <c:pt idx="1">
                    <c:v>3.9973924834405213E-2</c:v>
                  </c:pt>
                  <c:pt idx="2">
                    <c:v>3.7348092320759967E-2</c:v>
                  </c:pt>
                  <c:pt idx="3">
                    <c:v>3.9269665986186794E-2</c:v>
                  </c:pt>
                  <c:pt idx="4">
                    <c:v>4.6711140712539852E-2</c:v>
                  </c:pt>
                  <c:pt idx="5">
                    <c:v>5.6417538644172337E-2</c:v>
                  </c:pt>
                  <c:pt idx="6">
                    <c:v>5.389614704843565E-2</c:v>
                  </c:pt>
                  <c:pt idx="7">
                    <c:v>6.670456256259151E-2</c:v>
                  </c:pt>
                  <c:pt idx="8">
                    <c:v>6.4918903256293251E-2</c:v>
                  </c:pt>
                  <c:pt idx="9">
                    <c:v>7.4363611172848482E-2</c:v>
                  </c:pt>
                </c:numCache>
              </c:numRef>
            </c:plus>
            <c:minus>
              <c:numRef>
                <c:f>'chapter 6'!$Y$42:$Y$51</c:f>
                <c:numCache>
                  <c:formatCode>General</c:formatCode>
                  <c:ptCount val="10"/>
                  <c:pt idx="0">
                    <c:v>4.2764970088457484E-2</c:v>
                  </c:pt>
                  <c:pt idx="1">
                    <c:v>3.9973924834405213E-2</c:v>
                  </c:pt>
                  <c:pt idx="2">
                    <c:v>3.7348092320759967E-2</c:v>
                  </c:pt>
                  <c:pt idx="3">
                    <c:v>3.9269665986186794E-2</c:v>
                  </c:pt>
                  <c:pt idx="4">
                    <c:v>4.6711140712539852E-2</c:v>
                  </c:pt>
                  <c:pt idx="5">
                    <c:v>5.6417538644172337E-2</c:v>
                  </c:pt>
                  <c:pt idx="6">
                    <c:v>5.389614704843565E-2</c:v>
                  </c:pt>
                  <c:pt idx="7">
                    <c:v>6.670456256259151E-2</c:v>
                  </c:pt>
                  <c:pt idx="8">
                    <c:v>6.4918903256293251E-2</c:v>
                  </c:pt>
                  <c:pt idx="9">
                    <c:v>7.4363611172848482E-2</c:v>
                  </c:pt>
                </c:numCache>
              </c:numRef>
            </c:minus>
            <c:spPr>
              <a:noFill/>
              <a:ln w="12700" cap="flat" cmpd="sng" algn="ctr">
                <a:solidFill>
                  <a:schemeClr val="accent2"/>
                </a:solidFill>
                <a:round/>
              </a:ln>
              <a:effectLst/>
            </c:spPr>
          </c:errBars>
          <c:xVal>
            <c:numRef>
              <c:f>'chapter 6'!$AH$59:$AH$68</c:f>
              <c:numCache>
                <c:formatCode>General</c:formatCode>
                <c:ptCount val="10"/>
                <c:pt idx="0">
                  <c:v>1.1499999999999999</c:v>
                </c:pt>
                <c:pt idx="1">
                  <c:v>2.15</c:v>
                </c:pt>
                <c:pt idx="2">
                  <c:v>3.15</c:v>
                </c:pt>
                <c:pt idx="3">
                  <c:v>4.1500000000000004</c:v>
                </c:pt>
                <c:pt idx="4">
                  <c:v>5.15</c:v>
                </c:pt>
                <c:pt idx="5">
                  <c:v>6.15</c:v>
                </c:pt>
                <c:pt idx="6">
                  <c:v>7.15</c:v>
                </c:pt>
                <c:pt idx="7">
                  <c:v>8.15</c:v>
                </c:pt>
                <c:pt idx="8">
                  <c:v>9.15</c:v>
                </c:pt>
                <c:pt idx="9">
                  <c:v>10.15</c:v>
                </c:pt>
              </c:numCache>
            </c:numRef>
          </c:xVal>
          <c:yVal>
            <c:numRef>
              <c:f>'chapter 6'!$X$42:$X$51</c:f>
              <c:numCache>
                <c:formatCode>0%</c:formatCode>
                <c:ptCount val="10"/>
                <c:pt idx="0">
                  <c:v>0.16946666666666665</c:v>
                </c:pt>
                <c:pt idx="1">
                  <c:v>0.26153333333333334</c:v>
                </c:pt>
                <c:pt idx="2">
                  <c:v>0.29480000000000001</c:v>
                </c:pt>
                <c:pt idx="3">
                  <c:v>0.32353333333333328</c:v>
                </c:pt>
                <c:pt idx="4">
                  <c:v>0.33253333333333329</c:v>
                </c:pt>
                <c:pt idx="5">
                  <c:v>0.35353333333333331</c:v>
                </c:pt>
                <c:pt idx="6">
                  <c:v>0.3723333333333334</c:v>
                </c:pt>
                <c:pt idx="7">
                  <c:v>0.38126666666666664</c:v>
                </c:pt>
                <c:pt idx="8">
                  <c:v>0.39119999999999999</c:v>
                </c:pt>
                <c:pt idx="9">
                  <c:v>0.40833333333333338</c:v>
                </c:pt>
              </c:numCache>
            </c:numRef>
          </c:yVal>
          <c:smooth val="0"/>
          <c:extLst>
            <c:ext xmlns:c16="http://schemas.microsoft.com/office/drawing/2014/chart" uri="{C3380CC4-5D6E-409C-BE32-E72D297353CC}">
              <c16:uniqueId val="{00000001-EF9B-4446-8318-D1049772DBFE}"/>
            </c:ext>
          </c:extLst>
        </c:ser>
        <c:dLbls>
          <c:showLegendKey val="0"/>
          <c:showVal val="0"/>
          <c:showCatName val="0"/>
          <c:showSerName val="0"/>
          <c:showPercent val="0"/>
          <c:showBubbleSize val="0"/>
        </c:dLbls>
        <c:axId val="2119318576"/>
        <c:axId val="2119316496"/>
      </c:scatterChart>
      <c:valAx>
        <c:axId val="2119318576"/>
        <c:scaling>
          <c:orientation val="minMax"/>
          <c:max val="10.199999999999999"/>
          <c:min val="1"/>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9316496"/>
        <c:crosses val="autoZero"/>
        <c:crossBetween val="midCat"/>
        <c:majorUnit val="1"/>
      </c:valAx>
      <c:valAx>
        <c:axId val="21193164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931857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25400" cap="rnd">
              <a:noFill/>
              <a:round/>
            </a:ln>
            <a:effectLst/>
          </c:spPr>
          <c:marker>
            <c:symbol val="square"/>
            <c:size val="6"/>
            <c:spPr>
              <a:solidFill>
                <a:schemeClr val="accent1"/>
              </a:solidFill>
              <a:ln w="9525">
                <a:solidFill>
                  <a:schemeClr val="accent1"/>
                </a:solidFill>
              </a:ln>
              <a:effectLst/>
            </c:spPr>
          </c:marker>
          <c:errBars>
            <c:errDir val="y"/>
            <c:errBarType val="both"/>
            <c:errValType val="cust"/>
            <c:noEndCap val="0"/>
            <c:plus>
              <c:numRef>
                <c:f>'chapter 6'!$W$57:$W$66</c:f>
                <c:numCache>
                  <c:formatCode>General</c:formatCode>
                  <c:ptCount val="10"/>
                  <c:pt idx="0">
                    <c:v>1.2904572832914699E-2</c:v>
                  </c:pt>
                  <c:pt idx="1">
                    <c:v>7.5725821223675115E-3</c:v>
                  </c:pt>
                  <c:pt idx="2">
                    <c:v>9.6553957281235482E-3</c:v>
                  </c:pt>
                  <c:pt idx="3">
                    <c:v>1.2697086279930526E-2</c:v>
                  </c:pt>
                  <c:pt idx="4">
                    <c:v>1.3284376788794667E-2</c:v>
                  </c:pt>
                  <c:pt idx="5">
                    <c:v>1.9629229905084585E-2</c:v>
                  </c:pt>
                  <c:pt idx="6">
                    <c:v>1.6200082304317676E-2</c:v>
                  </c:pt>
                  <c:pt idx="7">
                    <c:v>2.1807399355876115E-2</c:v>
                  </c:pt>
                  <c:pt idx="8">
                    <c:v>1.4591321621658075E-2</c:v>
                  </c:pt>
                  <c:pt idx="9">
                    <c:v>2.2615746726562008E-2</c:v>
                  </c:pt>
                </c:numCache>
              </c:numRef>
            </c:plus>
            <c:minus>
              <c:numRef>
                <c:f>'chapter 6'!$W$57:$W$66</c:f>
                <c:numCache>
                  <c:formatCode>General</c:formatCode>
                  <c:ptCount val="10"/>
                  <c:pt idx="0">
                    <c:v>1.2904572832914699E-2</c:v>
                  </c:pt>
                  <c:pt idx="1">
                    <c:v>7.5725821223675115E-3</c:v>
                  </c:pt>
                  <c:pt idx="2">
                    <c:v>9.6553957281235482E-3</c:v>
                  </c:pt>
                  <c:pt idx="3">
                    <c:v>1.2697086279930526E-2</c:v>
                  </c:pt>
                  <c:pt idx="4">
                    <c:v>1.3284376788794667E-2</c:v>
                  </c:pt>
                  <c:pt idx="5">
                    <c:v>1.9629229905084585E-2</c:v>
                  </c:pt>
                  <c:pt idx="6">
                    <c:v>1.6200082304317676E-2</c:v>
                  </c:pt>
                  <c:pt idx="7">
                    <c:v>2.1807399355876115E-2</c:v>
                  </c:pt>
                  <c:pt idx="8">
                    <c:v>1.4591321621658075E-2</c:v>
                  </c:pt>
                  <c:pt idx="9">
                    <c:v>2.2615746726562008E-2</c:v>
                  </c:pt>
                </c:numCache>
              </c:numRef>
            </c:minus>
            <c:spPr>
              <a:noFill/>
              <a:ln w="25400" cap="flat" cmpd="sng" algn="ctr">
                <a:solidFill>
                  <a:schemeClr val="accent1"/>
                </a:solidFill>
                <a:round/>
              </a:ln>
              <a:effectLst/>
            </c:spPr>
          </c:errBars>
          <c:xVal>
            <c:numRef>
              <c:f>'chapter 6'!$AG$59:$AG$68</c:f>
              <c:numCache>
                <c:formatCode>General</c:formatCode>
                <c:ptCount val="10"/>
                <c:pt idx="0">
                  <c:v>1.05</c:v>
                </c:pt>
                <c:pt idx="1">
                  <c:v>2.0499999999999998</c:v>
                </c:pt>
                <c:pt idx="2">
                  <c:v>3.05</c:v>
                </c:pt>
                <c:pt idx="3">
                  <c:v>4.05</c:v>
                </c:pt>
                <c:pt idx="4">
                  <c:v>5.05</c:v>
                </c:pt>
                <c:pt idx="5">
                  <c:v>6.05</c:v>
                </c:pt>
                <c:pt idx="6">
                  <c:v>7.05</c:v>
                </c:pt>
                <c:pt idx="7">
                  <c:v>8.0500000000000007</c:v>
                </c:pt>
                <c:pt idx="8">
                  <c:v>9.0500000000000007</c:v>
                </c:pt>
                <c:pt idx="9">
                  <c:v>10.050000000000001</c:v>
                </c:pt>
              </c:numCache>
            </c:numRef>
          </c:xVal>
          <c:yVal>
            <c:numRef>
              <c:f>'chapter 6'!$V$57:$V$66</c:f>
              <c:numCache>
                <c:formatCode>0%</c:formatCode>
                <c:ptCount val="10"/>
                <c:pt idx="0">
                  <c:v>-4.000000000000001E-3</c:v>
                </c:pt>
                <c:pt idx="1">
                  <c:v>-2.8000000000000017E-3</c:v>
                </c:pt>
                <c:pt idx="2">
                  <c:v>-6.2666666666666843E-3</c:v>
                </c:pt>
                <c:pt idx="3">
                  <c:v>-1.1200000000000015E-2</c:v>
                </c:pt>
                <c:pt idx="4">
                  <c:v>-1.6466666666666668E-2</c:v>
                </c:pt>
                <c:pt idx="5">
                  <c:v>-3.933333333333326E-3</c:v>
                </c:pt>
                <c:pt idx="6">
                  <c:v>-2.2266666666666685E-2</c:v>
                </c:pt>
                <c:pt idx="7">
                  <c:v>-1.5066666666666673E-2</c:v>
                </c:pt>
                <c:pt idx="8">
                  <c:v>-6.2666666666666704E-3</c:v>
                </c:pt>
                <c:pt idx="9">
                  <c:v>-2.3000000000000003E-2</c:v>
                </c:pt>
              </c:numCache>
            </c:numRef>
          </c:yVal>
          <c:smooth val="0"/>
          <c:extLst>
            <c:ext xmlns:c16="http://schemas.microsoft.com/office/drawing/2014/chart" uri="{C3380CC4-5D6E-409C-BE32-E72D297353CC}">
              <c16:uniqueId val="{00000000-E5A9-4CE0-9E91-CA94562DF4C6}"/>
            </c:ext>
          </c:extLst>
        </c:ser>
        <c:dLbls>
          <c:showLegendKey val="0"/>
          <c:showVal val="0"/>
          <c:showCatName val="0"/>
          <c:showSerName val="0"/>
          <c:showPercent val="0"/>
          <c:showBubbleSize val="0"/>
        </c:dLbls>
        <c:axId val="1529831024"/>
        <c:axId val="1529832688"/>
      </c:scatterChart>
      <c:valAx>
        <c:axId val="1529831024"/>
        <c:scaling>
          <c:orientation val="minMax"/>
          <c:max val="10.1"/>
          <c:min val="1"/>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9832688"/>
        <c:crossesAt val="-5"/>
        <c:crossBetween val="midCat"/>
      </c:valAx>
      <c:valAx>
        <c:axId val="15298326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Error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983102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1 S/C</c:v>
          </c:tx>
          <c:spPr>
            <a:ln w="19050" cap="rnd">
              <a:solidFill>
                <a:schemeClr val="accent1"/>
              </a:solidFill>
              <a:round/>
            </a:ln>
            <a:effectLst/>
          </c:spPr>
          <c:marker>
            <c:symbol val="none"/>
          </c:marker>
          <c:trendline>
            <c:spPr>
              <a:ln w="19050" cap="rnd">
                <a:solidFill>
                  <a:schemeClr val="accent1"/>
                </a:solidFill>
                <a:prstDash val="sysDot"/>
              </a:ln>
              <a:effectLst/>
            </c:spPr>
            <c:trendlineType val="log"/>
            <c:dispRSqr val="0"/>
            <c:dispEq val="0"/>
          </c:trendline>
          <c:trendline>
            <c:spPr>
              <a:ln w="19050" cap="rnd">
                <a:solidFill>
                  <a:schemeClr val="accent1"/>
                </a:solidFill>
                <a:prstDash val="sysDot"/>
              </a:ln>
              <a:effectLst/>
            </c:spPr>
            <c:trendlineType val="log"/>
            <c:dispRSqr val="0"/>
            <c:dispEq val="0"/>
          </c:trendline>
          <c:xVal>
            <c:numRef>
              <c:f>solar_angle_validation!$C$2:$C$33</c:f>
              <c:numCache>
                <c:formatCode>General</c:formatCode>
                <c:ptCount val="32"/>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numCache>
            </c:numRef>
          </c:xVal>
          <c:yVal>
            <c:numRef>
              <c:f>solar_angle_validation!$D$2:$D$33</c:f>
              <c:numCache>
                <c:formatCode>0%</c:formatCode>
                <c:ptCount val="32"/>
                <c:pt idx="0">
                  <c:v>0.17399999999999899</c:v>
                </c:pt>
                <c:pt idx="1">
                  <c:v>0.17499999999999999</c:v>
                </c:pt>
                <c:pt idx="2">
                  <c:v>0.16800000000000001</c:v>
                </c:pt>
                <c:pt idx="3">
                  <c:v>0.17100000000000001</c:v>
                </c:pt>
                <c:pt idx="4">
                  <c:v>0.17699999999999999</c:v>
                </c:pt>
                <c:pt idx="5">
                  <c:v>0.17</c:v>
                </c:pt>
                <c:pt idx="6">
                  <c:v>0.16600000000000001</c:v>
                </c:pt>
                <c:pt idx="7">
                  <c:v>0.17</c:v>
                </c:pt>
                <c:pt idx="8">
                  <c:v>0.16600000000000001</c:v>
                </c:pt>
                <c:pt idx="9">
                  <c:v>0.16700000000000001</c:v>
                </c:pt>
                <c:pt idx="10">
                  <c:v>0.16600000000000001</c:v>
                </c:pt>
                <c:pt idx="11">
                  <c:v>0.158</c:v>
                </c:pt>
                <c:pt idx="12">
                  <c:v>0.151</c:v>
                </c:pt>
                <c:pt idx="13">
                  <c:v>0.14399999999999999</c:v>
                </c:pt>
                <c:pt idx="14">
                  <c:v>0.122</c:v>
                </c:pt>
                <c:pt idx="15">
                  <c:v>9.4999999999999904E-2</c:v>
                </c:pt>
                <c:pt idx="16">
                  <c:v>7.2999999999999898E-2</c:v>
                </c:pt>
                <c:pt idx="17">
                  <c:v>6.0999999999999902E-2</c:v>
                </c:pt>
                <c:pt idx="18">
                  <c:v>5.7000000000000002E-2</c:v>
                </c:pt>
                <c:pt idx="19">
                  <c:v>4.2999999999999997E-2</c:v>
                </c:pt>
                <c:pt idx="20">
                  <c:v>3.7999999999999999E-2</c:v>
                </c:pt>
                <c:pt idx="21">
                  <c:v>2.7E-2</c:v>
                </c:pt>
                <c:pt idx="22">
                  <c:v>2.1000000000000001E-2</c:v>
                </c:pt>
                <c:pt idx="23">
                  <c:v>1.6E-2</c:v>
                </c:pt>
                <c:pt idx="24">
                  <c:v>8.9999999999999993E-3</c:v>
                </c:pt>
                <c:pt idx="25">
                  <c:v>6.0000000000000001E-3</c:v>
                </c:pt>
                <c:pt idx="26">
                  <c:v>3.0000000000000001E-3</c:v>
                </c:pt>
                <c:pt idx="27">
                  <c:v>2E-3</c:v>
                </c:pt>
                <c:pt idx="28">
                  <c:v>2E-3</c:v>
                </c:pt>
                <c:pt idx="29">
                  <c:v>1E-3</c:v>
                </c:pt>
                <c:pt idx="30">
                  <c:v>0</c:v>
                </c:pt>
                <c:pt idx="31">
                  <c:v>0</c:v>
                </c:pt>
              </c:numCache>
            </c:numRef>
          </c:yVal>
          <c:smooth val="1"/>
          <c:extLst>
            <c:ext xmlns:c16="http://schemas.microsoft.com/office/drawing/2014/chart" uri="{C3380CC4-5D6E-409C-BE32-E72D297353CC}">
              <c16:uniqueId val="{00000002-EF47-4823-B409-49113C2DE010}"/>
            </c:ext>
          </c:extLst>
        </c:ser>
        <c:ser>
          <c:idx val="1"/>
          <c:order val="1"/>
          <c:tx>
            <c:v>2 S/C</c:v>
          </c:tx>
          <c:spPr>
            <a:ln w="19050" cap="rnd">
              <a:solidFill>
                <a:schemeClr val="accent2"/>
              </a:solidFill>
              <a:round/>
            </a:ln>
            <a:effectLst/>
          </c:spPr>
          <c:marker>
            <c:symbol val="none"/>
          </c:marker>
          <c:xVal>
            <c:numRef>
              <c:f>solar_angle_validation!$C$34:$C$65</c:f>
              <c:numCache>
                <c:formatCode>General</c:formatCode>
                <c:ptCount val="32"/>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numCache>
            </c:numRef>
          </c:xVal>
          <c:yVal>
            <c:numRef>
              <c:f>solar_angle_validation!$D$34:$D$65</c:f>
              <c:numCache>
                <c:formatCode>0%</c:formatCode>
                <c:ptCount val="32"/>
                <c:pt idx="0">
                  <c:v>0.27200000000000002</c:v>
                </c:pt>
                <c:pt idx="1">
                  <c:v>0.27</c:v>
                </c:pt>
                <c:pt idx="2">
                  <c:v>0.27</c:v>
                </c:pt>
                <c:pt idx="3">
                  <c:v>0.26900000000000002</c:v>
                </c:pt>
                <c:pt idx="4">
                  <c:v>0.27100000000000002</c:v>
                </c:pt>
                <c:pt idx="5">
                  <c:v>0.26400000000000001</c:v>
                </c:pt>
                <c:pt idx="6">
                  <c:v>0.27200000000000002</c:v>
                </c:pt>
                <c:pt idx="7">
                  <c:v>0.27300000000000002</c:v>
                </c:pt>
                <c:pt idx="8">
                  <c:v>0.27400000000000002</c:v>
                </c:pt>
                <c:pt idx="9">
                  <c:v>0.27600000000000002</c:v>
                </c:pt>
                <c:pt idx="10">
                  <c:v>0.27100000000000002</c:v>
                </c:pt>
                <c:pt idx="11">
                  <c:v>0.26500000000000001</c:v>
                </c:pt>
                <c:pt idx="12">
                  <c:v>0.26</c:v>
                </c:pt>
                <c:pt idx="13">
                  <c:v>0.26</c:v>
                </c:pt>
                <c:pt idx="14">
                  <c:v>0.24299999999999999</c:v>
                </c:pt>
                <c:pt idx="15">
                  <c:v>0.222999999999999</c:v>
                </c:pt>
                <c:pt idx="16">
                  <c:v>0.212999999999999</c:v>
                </c:pt>
                <c:pt idx="17">
                  <c:v>0.17299999999999999</c:v>
                </c:pt>
                <c:pt idx="18">
                  <c:v>0.14799999999999999</c:v>
                </c:pt>
                <c:pt idx="19">
                  <c:v>0.13200000000000001</c:v>
                </c:pt>
                <c:pt idx="20">
                  <c:v>0.105999999999999</c:v>
                </c:pt>
                <c:pt idx="21">
                  <c:v>8.8999999999999899E-2</c:v>
                </c:pt>
                <c:pt idx="22">
                  <c:v>7.6999999999999902E-2</c:v>
                </c:pt>
                <c:pt idx="23">
                  <c:v>5.89999999999999E-2</c:v>
                </c:pt>
                <c:pt idx="24">
                  <c:v>4.4999999999999998E-2</c:v>
                </c:pt>
                <c:pt idx="25">
                  <c:v>3.5999999999999997E-2</c:v>
                </c:pt>
                <c:pt idx="26">
                  <c:v>2.5000000000000001E-2</c:v>
                </c:pt>
                <c:pt idx="27">
                  <c:v>1.0999999999999999E-2</c:v>
                </c:pt>
                <c:pt idx="28">
                  <c:v>5.0000000000000001E-3</c:v>
                </c:pt>
                <c:pt idx="29">
                  <c:v>2E-3</c:v>
                </c:pt>
                <c:pt idx="30">
                  <c:v>1E-3</c:v>
                </c:pt>
                <c:pt idx="31">
                  <c:v>0</c:v>
                </c:pt>
              </c:numCache>
            </c:numRef>
          </c:yVal>
          <c:smooth val="1"/>
          <c:extLst>
            <c:ext xmlns:c16="http://schemas.microsoft.com/office/drawing/2014/chart" uri="{C3380CC4-5D6E-409C-BE32-E72D297353CC}">
              <c16:uniqueId val="{00000003-EF47-4823-B409-49113C2DE010}"/>
            </c:ext>
          </c:extLst>
        </c:ser>
        <c:ser>
          <c:idx val="2"/>
          <c:order val="2"/>
          <c:tx>
            <c:v>3 S/C</c:v>
          </c:tx>
          <c:spPr>
            <a:ln w="19050" cap="rnd">
              <a:solidFill>
                <a:schemeClr val="accent3"/>
              </a:solidFill>
              <a:round/>
            </a:ln>
            <a:effectLst/>
          </c:spPr>
          <c:marker>
            <c:symbol val="none"/>
          </c:marker>
          <c:xVal>
            <c:numRef>
              <c:f>solar_angle_validation!$C$66:$C$97</c:f>
              <c:numCache>
                <c:formatCode>General</c:formatCode>
                <c:ptCount val="32"/>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numCache>
            </c:numRef>
          </c:xVal>
          <c:yVal>
            <c:numRef>
              <c:f>solar_angle_validation!$D$66:$D$97</c:f>
              <c:numCache>
                <c:formatCode>0%</c:formatCode>
                <c:ptCount val="32"/>
                <c:pt idx="0">
                  <c:v>0.29099999999999898</c:v>
                </c:pt>
                <c:pt idx="1">
                  <c:v>0.29899999999999899</c:v>
                </c:pt>
                <c:pt idx="2">
                  <c:v>0.29099999999999898</c:v>
                </c:pt>
                <c:pt idx="3">
                  <c:v>0.29199999999999998</c:v>
                </c:pt>
                <c:pt idx="4">
                  <c:v>0.28999999999999998</c:v>
                </c:pt>
                <c:pt idx="5">
                  <c:v>0.29399999999999998</c:v>
                </c:pt>
                <c:pt idx="6">
                  <c:v>0.29199999999999998</c:v>
                </c:pt>
                <c:pt idx="7">
                  <c:v>0.29499999999999899</c:v>
                </c:pt>
                <c:pt idx="8">
                  <c:v>0.29499999999999899</c:v>
                </c:pt>
                <c:pt idx="9">
                  <c:v>0.29299999999999898</c:v>
                </c:pt>
                <c:pt idx="10">
                  <c:v>0.29299999999999898</c:v>
                </c:pt>
                <c:pt idx="11">
                  <c:v>0.28299999999999897</c:v>
                </c:pt>
                <c:pt idx="12">
                  <c:v>0.28199999999999997</c:v>
                </c:pt>
                <c:pt idx="13">
                  <c:v>0.27100000000000002</c:v>
                </c:pt>
                <c:pt idx="14">
                  <c:v>0.26300000000000001</c:v>
                </c:pt>
                <c:pt idx="15">
                  <c:v>0.247</c:v>
                </c:pt>
                <c:pt idx="16">
                  <c:v>0.220999999999999</c:v>
                </c:pt>
                <c:pt idx="17">
                  <c:v>0.181999999999999</c:v>
                </c:pt>
                <c:pt idx="18">
                  <c:v>0.16300000000000001</c:v>
                </c:pt>
                <c:pt idx="19">
                  <c:v>0.13700000000000001</c:v>
                </c:pt>
                <c:pt idx="20">
                  <c:v>0.112999999999999</c:v>
                </c:pt>
                <c:pt idx="21">
                  <c:v>9.3999999999999903E-2</c:v>
                </c:pt>
                <c:pt idx="22">
                  <c:v>7.8999999999999904E-2</c:v>
                </c:pt>
                <c:pt idx="23">
                  <c:v>0.06</c:v>
                </c:pt>
                <c:pt idx="24">
                  <c:v>4.3999999999999997E-2</c:v>
                </c:pt>
                <c:pt idx="25">
                  <c:v>3.6999999999999998E-2</c:v>
                </c:pt>
                <c:pt idx="26">
                  <c:v>2.5000000000000001E-2</c:v>
                </c:pt>
                <c:pt idx="27">
                  <c:v>1.4E-2</c:v>
                </c:pt>
                <c:pt idx="28">
                  <c:v>5.0000000000000001E-3</c:v>
                </c:pt>
                <c:pt idx="29">
                  <c:v>2E-3</c:v>
                </c:pt>
                <c:pt idx="30">
                  <c:v>1E-3</c:v>
                </c:pt>
                <c:pt idx="31">
                  <c:v>0</c:v>
                </c:pt>
              </c:numCache>
            </c:numRef>
          </c:yVal>
          <c:smooth val="1"/>
          <c:extLst>
            <c:ext xmlns:c16="http://schemas.microsoft.com/office/drawing/2014/chart" uri="{C3380CC4-5D6E-409C-BE32-E72D297353CC}">
              <c16:uniqueId val="{00000004-EF47-4823-B409-49113C2DE010}"/>
            </c:ext>
          </c:extLst>
        </c:ser>
        <c:ser>
          <c:idx val="3"/>
          <c:order val="3"/>
          <c:tx>
            <c:v>4 S/C</c:v>
          </c:tx>
          <c:spPr>
            <a:ln w="19050" cap="rnd">
              <a:solidFill>
                <a:schemeClr val="accent4"/>
              </a:solidFill>
              <a:round/>
            </a:ln>
            <a:effectLst/>
          </c:spPr>
          <c:marker>
            <c:symbol val="none"/>
          </c:marker>
          <c:xVal>
            <c:numRef>
              <c:f>solar_angle_validation!$C$98:$C$129</c:f>
              <c:numCache>
                <c:formatCode>General</c:formatCode>
                <c:ptCount val="32"/>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numCache>
            </c:numRef>
          </c:xVal>
          <c:yVal>
            <c:numRef>
              <c:f>solar_angle_validation!$D$98:$D$129</c:f>
              <c:numCache>
                <c:formatCode>0%</c:formatCode>
                <c:ptCount val="32"/>
                <c:pt idx="0">
                  <c:v>0.30499999999999899</c:v>
                </c:pt>
                <c:pt idx="1">
                  <c:v>0.30299999999999899</c:v>
                </c:pt>
                <c:pt idx="2">
                  <c:v>0.30399999999999999</c:v>
                </c:pt>
                <c:pt idx="3">
                  <c:v>0.310999999999999</c:v>
                </c:pt>
                <c:pt idx="4">
                  <c:v>0.30399999999999999</c:v>
                </c:pt>
                <c:pt idx="5">
                  <c:v>0.308</c:v>
                </c:pt>
                <c:pt idx="6">
                  <c:v>0.306999999999999</c:v>
                </c:pt>
                <c:pt idx="7">
                  <c:v>0.308</c:v>
                </c:pt>
                <c:pt idx="8">
                  <c:v>0.314</c:v>
                </c:pt>
                <c:pt idx="9">
                  <c:v>0.30299999999999899</c:v>
                </c:pt>
                <c:pt idx="10">
                  <c:v>0.314999999999999</c:v>
                </c:pt>
                <c:pt idx="11">
                  <c:v>0.29799999999999999</c:v>
                </c:pt>
                <c:pt idx="12">
                  <c:v>0.29499999999999899</c:v>
                </c:pt>
                <c:pt idx="13">
                  <c:v>0.29099999999999898</c:v>
                </c:pt>
                <c:pt idx="14">
                  <c:v>0.28000000000000003</c:v>
                </c:pt>
                <c:pt idx="15">
                  <c:v>0.26300000000000001</c:v>
                </c:pt>
                <c:pt idx="16">
                  <c:v>0.23099999999999901</c:v>
                </c:pt>
                <c:pt idx="17">
                  <c:v>0.19900000000000001</c:v>
                </c:pt>
                <c:pt idx="18">
                  <c:v>0.16800000000000001</c:v>
                </c:pt>
                <c:pt idx="19">
                  <c:v>0.14299999999999999</c:v>
                </c:pt>
                <c:pt idx="20">
                  <c:v>0.11599999999999901</c:v>
                </c:pt>
                <c:pt idx="21">
                  <c:v>9.9999999999999895E-2</c:v>
                </c:pt>
                <c:pt idx="22">
                  <c:v>7.9999999999999905E-2</c:v>
                </c:pt>
                <c:pt idx="23">
                  <c:v>6.2E-2</c:v>
                </c:pt>
                <c:pt idx="24">
                  <c:v>4.9000000000000002E-2</c:v>
                </c:pt>
                <c:pt idx="25">
                  <c:v>3.9E-2</c:v>
                </c:pt>
                <c:pt idx="26">
                  <c:v>2.5999999999999999E-2</c:v>
                </c:pt>
                <c:pt idx="27">
                  <c:v>1.4E-2</c:v>
                </c:pt>
                <c:pt idx="28">
                  <c:v>5.0000000000000001E-3</c:v>
                </c:pt>
                <c:pt idx="29">
                  <c:v>2E-3</c:v>
                </c:pt>
                <c:pt idx="30">
                  <c:v>1E-3</c:v>
                </c:pt>
                <c:pt idx="31">
                  <c:v>0</c:v>
                </c:pt>
              </c:numCache>
            </c:numRef>
          </c:yVal>
          <c:smooth val="1"/>
          <c:extLst>
            <c:ext xmlns:c16="http://schemas.microsoft.com/office/drawing/2014/chart" uri="{C3380CC4-5D6E-409C-BE32-E72D297353CC}">
              <c16:uniqueId val="{00000005-EF47-4823-B409-49113C2DE010}"/>
            </c:ext>
          </c:extLst>
        </c:ser>
        <c:ser>
          <c:idx val="4"/>
          <c:order val="4"/>
          <c:tx>
            <c:v>5 S/C</c:v>
          </c:tx>
          <c:spPr>
            <a:ln w="19050" cap="rnd">
              <a:solidFill>
                <a:schemeClr val="accent5"/>
              </a:solidFill>
              <a:round/>
            </a:ln>
            <a:effectLst/>
          </c:spPr>
          <c:marker>
            <c:symbol val="none"/>
          </c:marker>
          <c:xVal>
            <c:numRef>
              <c:f>solar_angle_validation!$C$130:$C$161</c:f>
              <c:numCache>
                <c:formatCode>General</c:formatCode>
                <c:ptCount val="32"/>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numCache>
            </c:numRef>
          </c:xVal>
          <c:yVal>
            <c:numRef>
              <c:f>solar_angle_validation!$D$130:$D$161</c:f>
              <c:numCache>
                <c:formatCode>0%</c:formatCode>
                <c:ptCount val="32"/>
                <c:pt idx="0">
                  <c:v>0.314</c:v>
                </c:pt>
                <c:pt idx="1">
                  <c:v>0.316</c:v>
                </c:pt>
                <c:pt idx="2">
                  <c:v>0.314</c:v>
                </c:pt>
                <c:pt idx="3">
                  <c:v>0.314999999999999</c:v>
                </c:pt>
                <c:pt idx="4">
                  <c:v>0.316</c:v>
                </c:pt>
                <c:pt idx="5">
                  <c:v>0.316999999999999</c:v>
                </c:pt>
                <c:pt idx="6">
                  <c:v>0.31899999999999901</c:v>
                </c:pt>
                <c:pt idx="7">
                  <c:v>0.318</c:v>
                </c:pt>
                <c:pt idx="8">
                  <c:v>0.32</c:v>
                </c:pt>
                <c:pt idx="9">
                  <c:v>0.314</c:v>
                </c:pt>
                <c:pt idx="10">
                  <c:v>0.31</c:v>
                </c:pt>
                <c:pt idx="11">
                  <c:v>0.308</c:v>
                </c:pt>
                <c:pt idx="12">
                  <c:v>0.30199999999999999</c:v>
                </c:pt>
                <c:pt idx="13">
                  <c:v>0.29399999999999998</c:v>
                </c:pt>
                <c:pt idx="14">
                  <c:v>0.28399999999999997</c:v>
                </c:pt>
                <c:pt idx="15">
                  <c:v>0.26800000000000002</c:v>
                </c:pt>
                <c:pt idx="16">
                  <c:v>0.24299999999999999</c:v>
                </c:pt>
                <c:pt idx="17">
                  <c:v>0.20999999999999899</c:v>
                </c:pt>
                <c:pt idx="18">
                  <c:v>0.17399999999999899</c:v>
                </c:pt>
                <c:pt idx="19">
                  <c:v>0.151</c:v>
                </c:pt>
                <c:pt idx="20">
                  <c:v>0.11799999999999999</c:v>
                </c:pt>
                <c:pt idx="21">
                  <c:v>9.9999999999999895E-2</c:v>
                </c:pt>
                <c:pt idx="22">
                  <c:v>8.1999999999999906E-2</c:v>
                </c:pt>
                <c:pt idx="23">
                  <c:v>6.2999999999999903E-2</c:v>
                </c:pt>
                <c:pt idx="24">
                  <c:v>4.9000000000000002E-2</c:v>
                </c:pt>
                <c:pt idx="25">
                  <c:v>0.04</c:v>
                </c:pt>
                <c:pt idx="26">
                  <c:v>2.5999999999999999E-2</c:v>
                </c:pt>
                <c:pt idx="27">
                  <c:v>1.4E-2</c:v>
                </c:pt>
                <c:pt idx="28">
                  <c:v>5.0000000000000001E-3</c:v>
                </c:pt>
                <c:pt idx="29">
                  <c:v>2E-3</c:v>
                </c:pt>
                <c:pt idx="30">
                  <c:v>1E-3</c:v>
                </c:pt>
                <c:pt idx="31">
                  <c:v>0</c:v>
                </c:pt>
              </c:numCache>
            </c:numRef>
          </c:yVal>
          <c:smooth val="1"/>
          <c:extLst>
            <c:ext xmlns:c16="http://schemas.microsoft.com/office/drawing/2014/chart" uri="{C3380CC4-5D6E-409C-BE32-E72D297353CC}">
              <c16:uniqueId val="{00000006-EF47-4823-B409-49113C2DE010}"/>
            </c:ext>
          </c:extLst>
        </c:ser>
        <c:dLbls>
          <c:showLegendKey val="0"/>
          <c:showVal val="0"/>
          <c:showCatName val="0"/>
          <c:showSerName val="0"/>
          <c:showPercent val="0"/>
          <c:showBubbleSize val="0"/>
        </c:dLbls>
        <c:axId val="1659131792"/>
        <c:axId val="1793489376"/>
      </c:scatterChart>
      <c:valAx>
        <c:axId val="1659131792"/>
        <c:scaling>
          <c:orientation val="minMax"/>
          <c:max val="1.6"/>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Maximum solar elongation [rad]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3489376"/>
        <c:crosses val="autoZero"/>
        <c:crossBetween val="midCat"/>
      </c:valAx>
      <c:valAx>
        <c:axId val="1793489376"/>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9131792"/>
        <c:crosses val="autoZero"/>
        <c:crossBetween val="midCat"/>
      </c:valAx>
      <c:spPr>
        <a:noFill/>
        <a:ln>
          <a:noFill/>
        </a:ln>
        <a:effectLst/>
      </c:spPr>
    </c:plotArea>
    <c:legend>
      <c:legendPos val="r"/>
      <c:legendEntry>
        <c:idx val="5"/>
        <c:delete val="1"/>
      </c:legendEntry>
      <c:legendEntry>
        <c:idx val="6"/>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1 S/C</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year_validation!$C$2:$C$17</c:f>
              <c:numCache>
                <c:formatCode>General</c:formatCode>
                <c:ptCount val="16"/>
                <c:pt idx="0">
                  <c:v>0</c:v>
                </c:pt>
                <c:pt idx="1">
                  <c:v>1</c:v>
                </c:pt>
                <c:pt idx="2">
                  <c:v>2</c:v>
                </c:pt>
                <c:pt idx="3">
                  <c:v>3</c:v>
                </c:pt>
                <c:pt idx="4">
                  <c:v>4</c:v>
                </c:pt>
                <c:pt idx="5">
                  <c:v>0</c:v>
                </c:pt>
                <c:pt idx="6">
                  <c:v>1</c:v>
                </c:pt>
                <c:pt idx="7">
                  <c:v>2</c:v>
                </c:pt>
                <c:pt idx="8">
                  <c:v>3</c:v>
                </c:pt>
                <c:pt idx="9">
                  <c:v>4</c:v>
                </c:pt>
                <c:pt idx="10">
                  <c:v>5</c:v>
                </c:pt>
                <c:pt idx="11">
                  <c:v>6</c:v>
                </c:pt>
                <c:pt idx="12">
                  <c:v>7</c:v>
                </c:pt>
                <c:pt idx="13">
                  <c:v>8</c:v>
                </c:pt>
                <c:pt idx="14">
                  <c:v>9</c:v>
                </c:pt>
                <c:pt idx="15">
                  <c:v>10</c:v>
                </c:pt>
              </c:numCache>
            </c:numRef>
          </c:xVal>
          <c:yVal>
            <c:numRef>
              <c:f>year_validation!$F$2:$F$17</c:f>
              <c:numCache>
                <c:formatCode>0%</c:formatCode>
                <c:ptCount val="16"/>
                <c:pt idx="0">
                  <c:v>0.23099999999999901</c:v>
                </c:pt>
                <c:pt idx="1">
                  <c:v>0.22899999999999901</c:v>
                </c:pt>
                <c:pt idx="2">
                  <c:v>0.22999999999999901</c:v>
                </c:pt>
                <c:pt idx="3">
                  <c:v>0.222999999999999</c:v>
                </c:pt>
                <c:pt idx="4">
                  <c:v>0.22999999999999901</c:v>
                </c:pt>
                <c:pt idx="5">
                  <c:v>0.23399999999999899</c:v>
                </c:pt>
                <c:pt idx="6">
                  <c:v>0.23399999999999899</c:v>
                </c:pt>
                <c:pt idx="7">
                  <c:v>0.23199999999999901</c:v>
                </c:pt>
                <c:pt idx="8">
                  <c:v>0.22999999999999901</c:v>
                </c:pt>
                <c:pt idx="9">
                  <c:v>0.22999999999999901</c:v>
                </c:pt>
                <c:pt idx="10">
                  <c:v>0.22899999999999901</c:v>
                </c:pt>
                <c:pt idx="11">
                  <c:v>0.22599999999999901</c:v>
                </c:pt>
                <c:pt idx="12">
                  <c:v>0.22799999999999901</c:v>
                </c:pt>
                <c:pt idx="13">
                  <c:v>0.24099999999999999</c:v>
                </c:pt>
                <c:pt idx="14">
                  <c:v>0.22599999999999901</c:v>
                </c:pt>
                <c:pt idx="15">
                  <c:v>0.22899999999999901</c:v>
                </c:pt>
              </c:numCache>
            </c:numRef>
          </c:yVal>
          <c:smooth val="0"/>
          <c:extLst>
            <c:ext xmlns:c16="http://schemas.microsoft.com/office/drawing/2014/chart" uri="{C3380CC4-5D6E-409C-BE32-E72D297353CC}">
              <c16:uniqueId val="{00000001-AD63-4A6A-A584-1218729F02FE}"/>
            </c:ext>
          </c:extLst>
        </c:ser>
        <c:ser>
          <c:idx val="1"/>
          <c:order val="1"/>
          <c:tx>
            <c:v>2 S/C</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year_validation!$C$18:$C$33</c:f>
              <c:numCache>
                <c:formatCode>General</c:formatCode>
                <c:ptCount val="16"/>
                <c:pt idx="0">
                  <c:v>0</c:v>
                </c:pt>
                <c:pt idx="1">
                  <c:v>1</c:v>
                </c:pt>
                <c:pt idx="2">
                  <c:v>2</c:v>
                </c:pt>
                <c:pt idx="3">
                  <c:v>3</c:v>
                </c:pt>
                <c:pt idx="4">
                  <c:v>4</c:v>
                </c:pt>
                <c:pt idx="5">
                  <c:v>0</c:v>
                </c:pt>
                <c:pt idx="6">
                  <c:v>1</c:v>
                </c:pt>
                <c:pt idx="7">
                  <c:v>2</c:v>
                </c:pt>
                <c:pt idx="8">
                  <c:v>3</c:v>
                </c:pt>
                <c:pt idx="9">
                  <c:v>4</c:v>
                </c:pt>
                <c:pt idx="10">
                  <c:v>5</c:v>
                </c:pt>
                <c:pt idx="11">
                  <c:v>6</c:v>
                </c:pt>
                <c:pt idx="12">
                  <c:v>7</c:v>
                </c:pt>
                <c:pt idx="13">
                  <c:v>8</c:v>
                </c:pt>
                <c:pt idx="14">
                  <c:v>9</c:v>
                </c:pt>
                <c:pt idx="15">
                  <c:v>10</c:v>
                </c:pt>
              </c:numCache>
            </c:numRef>
          </c:xVal>
          <c:yVal>
            <c:numRef>
              <c:f>year_validation!$F$18:$F$33</c:f>
              <c:numCache>
                <c:formatCode>0%</c:formatCode>
                <c:ptCount val="16"/>
                <c:pt idx="0">
                  <c:v>0.318</c:v>
                </c:pt>
                <c:pt idx="1">
                  <c:v>0.31</c:v>
                </c:pt>
                <c:pt idx="2">
                  <c:v>0.314</c:v>
                </c:pt>
                <c:pt idx="3">
                  <c:v>0.312999999999999</c:v>
                </c:pt>
                <c:pt idx="4">
                  <c:v>0.30599999999999999</c:v>
                </c:pt>
                <c:pt idx="5">
                  <c:v>0.318</c:v>
                </c:pt>
                <c:pt idx="6">
                  <c:v>0.314</c:v>
                </c:pt>
                <c:pt idx="7">
                  <c:v>0.314999999999999</c:v>
                </c:pt>
                <c:pt idx="8">
                  <c:v>0.318</c:v>
                </c:pt>
                <c:pt idx="9">
                  <c:v>0.310999999999999</c:v>
                </c:pt>
                <c:pt idx="10">
                  <c:v>0.316999999999999</c:v>
                </c:pt>
                <c:pt idx="11">
                  <c:v>0.316</c:v>
                </c:pt>
                <c:pt idx="12">
                  <c:v>0.314999999999999</c:v>
                </c:pt>
                <c:pt idx="13">
                  <c:v>0.316</c:v>
                </c:pt>
                <c:pt idx="14">
                  <c:v>0.31</c:v>
                </c:pt>
                <c:pt idx="15">
                  <c:v>0.312999999999999</c:v>
                </c:pt>
              </c:numCache>
            </c:numRef>
          </c:yVal>
          <c:smooth val="0"/>
          <c:extLst>
            <c:ext xmlns:c16="http://schemas.microsoft.com/office/drawing/2014/chart" uri="{C3380CC4-5D6E-409C-BE32-E72D297353CC}">
              <c16:uniqueId val="{00000003-AD63-4A6A-A584-1218729F02FE}"/>
            </c:ext>
          </c:extLst>
        </c:ser>
        <c:ser>
          <c:idx val="2"/>
          <c:order val="2"/>
          <c:tx>
            <c:v>3 S/C</c:v>
          </c:tx>
          <c:spPr>
            <a:ln w="2540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linear"/>
            <c:dispRSqr val="0"/>
            <c:dispEq val="0"/>
          </c:trendline>
          <c:xVal>
            <c:numRef>
              <c:f>year_validation!$C$34:$C$49</c:f>
              <c:numCache>
                <c:formatCode>General</c:formatCode>
                <c:ptCount val="16"/>
                <c:pt idx="0">
                  <c:v>0</c:v>
                </c:pt>
                <c:pt idx="1">
                  <c:v>1</c:v>
                </c:pt>
                <c:pt idx="2">
                  <c:v>2</c:v>
                </c:pt>
                <c:pt idx="3">
                  <c:v>3</c:v>
                </c:pt>
                <c:pt idx="4">
                  <c:v>4</c:v>
                </c:pt>
                <c:pt idx="5">
                  <c:v>0</c:v>
                </c:pt>
                <c:pt idx="6">
                  <c:v>1</c:v>
                </c:pt>
                <c:pt idx="7">
                  <c:v>2</c:v>
                </c:pt>
                <c:pt idx="8">
                  <c:v>3</c:v>
                </c:pt>
                <c:pt idx="9">
                  <c:v>4</c:v>
                </c:pt>
                <c:pt idx="10">
                  <c:v>5</c:v>
                </c:pt>
                <c:pt idx="11">
                  <c:v>6</c:v>
                </c:pt>
                <c:pt idx="12">
                  <c:v>7</c:v>
                </c:pt>
                <c:pt idx="13">
                  <c:v>8</c:v>
                </c:pt>
                <c:pt idx="14">
                  <c:v>9</c:v>
                </c:pt>
                <c:pt idx="15">
                  <c:v>10</c:v>
                </c:pt>
              </c:numCache>
            </c:numRef>
          </c:xVal>
          <c:yVal>
            <c:numRef>
              <c:f>year_validation!$F$34:$F$49</c:f>
              <c:numCache>
                <c:formatCode>0%</c:formatCode>
                <c:ptCount val="16"/>
                <c:pt idx="0">
                  <c:v>0.35</c:v>
                </c:pt>
                <c:pt idx="1">
                  <c:v>0.35</c:v>
                </c:pt>
                <c:pt idx="2">
                  <c:v>0.35299999999999998</c:v>
                </c:pt>
                <c:pt idx="3">
                  <c:v>0.35299999999999998</c:v>
                </c:pt>
                <c:pt idx="4">
                  <c:v>0.35099999999999998</c:v>
                </c:pt>
                <c:pt idx="5">
                  <c:v>0.35599999999999998</c:v>
                </c:pt>
                <c:pt idx="6">
                  <c:v>0.35399999999999998</c:v>
                </c:pt>
                <c:pt idx="7">
                  <c:v>0.35199999999999998</c:v>
                </c:pt>
                <c:pt idx="8">
                  <c:v>0.35</c:v>
                </c:pt>
                <c:pt idx="9">
                  <c:v>0.35099999999999998</c:v>
                </c:pt>
                <c:pt idx="10">
                  <c:v>0.35599999999999998</c:v>
                </c:pt>
                <c:pt idx="11">
                  <c:v>0.34599999999999997</c:v>
                </c:pt>
                <c:pt idx="12">
                  <c:v>0.35199999999999998</c:v>
                </c:pt>
                <c:pt idx="13">
                  <c:v>0.35499999999999998</c:v>
                </c:pt>
                <c:pt idx="14">
                  <c:v>0.35699999999999998</c:v>
                </c:pt>
                <c:pt idx="15">
                  <c:v>0.35399999999999998</c:v>
                </c:pt>
              </c:numCache>
            </c:numRef>
          </c:yVal>
          <c:smooth val="0"/>
          <c:extLst>
            <c:ext xmlns:c16="http://schemas.microsoft.com/office/drawing/2014/chart" uri="{C3380CC4-5D6E-409C-BE32-E72D297353CC}">
              <c16:uniqueId val="{00000005-AD63-4A6A-A584-1218729F02FE}"/>
            </c:ext>
          </c:extLst>
        </c:ser>
        <c:ser>
          <c:idx val="3"/>
          <c:order val="3"/>
          <c:tx>
            <c:v>4 S/C</c:v>
          </c:tx>
          <c:spPr>
            <a:ln w="2540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linear"/>
            <c:dispRSqr val="0"/>
            <c:dispEq val="0"/>
          </c:trendline>
          <c:xVal>
            <c:numRef>
              <c:f>year_validation!$C$50:$C$65</c:f>
              <c:numCache>
                <c:formatCode>General</c:formatCode>
                <c:ptCount val="16"/>
                <c:pt idx="0">
                  <c:v>0</c:v>
                </c:pt>
                <c:pt idx="1">
                  <c:v>1</c:v>
                </c:pt>
                <c:pt idx="2">
                  <c:v>2</c:v>
                </c:pt>
                <c:pt idx="3">
                  <c:v>3</c:v>
                </c:pt>
                <c:pt idx="4">
                  <c:v>4</c:v>
                </c:pt>
                <c:pt idx="5">
                  <c:v>0</c:v>
                </c:pt>
                <c:pt idx="6">
                  <c:v>1</c:v>
                </c:pt>
                <c:pt idx="7">
                  <c:v>2</c:v>
                </c:pt>
                <c:pt idx="8">
                  <c:v>3</c:v>
                </c:pt>
                <c:pt idx="9">
                  <c:v>4</c:v>
                </c:pt>
                <c:pt idx="10">
                  <c:v>5</c:v>
                </c:pt>
                <c:pt idx="11">
                  <c:v>6</c:v>
                </c:pt>
                <c:pt idx="12">
                  <c:v>7</c:v>
                </c:pt>
                <c:pt idx="13">
                  <c:v>8</c:v>
                </c:pt>
                <c:pt idx="14">
                  <c:v>9</c:v>
                </c:pt>
                <c:pt idx="15">
                  <c:v>10</c:v>
                </c:pt>
              </c:numCache>
            </c:numRef>
          </c:xVal>
          <c:yVal>
            <c:numRef>
              <c:f>year_validation!$F$50:$F$65</c:f>
              <c:numCache>
                <c:formatCode>0%</c:formatCode>
                <c:ptCount val="16"/>
                <c:pt idx="0">
                  <c:v>0.38500000000000001</c:v>
                </c:pt>
                <c:pt idx="1">
                  <c:v>0.39100000000000001</c:v>
                </c:pt>
                <c:pt idx="2">
                  <c:v>0.38600000000000001</c:v>
                </c:pt>
                <c:pt idx="3">
                  <c:v>0.39200000000000002</c:v>
                </c:pt>
                <c:pt idx="4">
                  <c:v>0.38600000000000001</c:v>
                </c:pt>
                <c:pt idx="5">
                  <c:v>0.38500000000000001</c:v>
                </c:pt>
                <c:pt idx="6">
                  <c:v>0.39100000000000001</c:v>
                </c:pt>
                <c:pt idx="7">
                  <c:v>0.39</c:v>
                </c:pt>
                <c:pt idx="8">
                  <c:v>0.38800000000000001</c:v>
                </c:pt>
                <c:pt idx="9">
                  <c:v>0.39700000000000002</c:v>
                </c:pt>
                <c:pt idx="10">
                  <c:v>0.39100000000000001</c:v>
                </c:pt>
                <c:pt idx="11">
                  <c:v>0.38600000000000001</c:v>
                </c:pt>
                <c:pt idx="12">
                  <c:v>0.38800000000000001</c:v>
                </c:pt>
                <c:pt idx="13">
                  <c:v>0.38500000000000001</c:v>
                </c:pt>
                <c:pt idx="14">
                  <c:v>0.38800000000000001</c:v>
                </c:pt>
                <c:pt idx="15">
                  <c:v>0.38300000000000001</c:v>
                </c:pt>
              </c:numCache>
            </c:numRef>
          </c:yVal>
          <c:smooth val="0"/>
          <c:extLst>
            <c:ext xmlns:c16="http://schemas.microsoft.com/office/drawing/2014/chart" uri="{C3380CC4-5D6E-409C-BE32-E72D297353CC}">
              <c16:uniqueId val="{00000007-AD63-4A6A-A584-1218729F02FE}"/>
            </c:ext>
          </c:extLst>
        </c:ser>
        <c:dLbls>
          <c:showLegendKey val="0"/>
          <c:showVal val="0"/>
          <c:showCatName val="0"/>
          <c:showSerName val="0"/>
          <c:showPercent val="0"/>
          <c:showBubbleSize val="0"/>
        </c:dLbls>
        <c:axId val="184009280"/>
        <c:axId val="184010528"/>
      </c:scatterChart>
      <c:valAx>
        <c:axId val="184009280"/>
        <c:scaling>
          <c:orientation val="minMax"/>
          <c:max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Starting Offset</a:t>
                </a:r>
                <a:r>
                  <a:rPr lang="en-US" baseline="0"/>
                  <a:t> [years]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010528"/>
        <c:crosses val="autoZero"/>
        <c:crossBetween val="midCat"/>
      </c:valAx>
      <c:valAx>
        <c:axId val="184010528"/>
        <c:scaling>
          <c:orientation val="minMax"/>
          <c:max val="0.4"/>
          <c:min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009280"/>
        <c:crosses val="autoZero"/>
        <c:crossBetween val="midCat"/>
      </c:valAx>
      <c:spPr>
        <a:noFill/>
        <a:ln>
          <a:noFill/>
        </a:ln>
        <a:effectLst/>
      </c:spPr>
    </c:plotArea>
    <c:legend>
      <c:legendPos val="r"/>
      <c:legendEntry>
        <c:idx val="4"/>
        <c:delete val="1"/>
      </c:legendEntry>
      <c:legendEntry>
        <c:idx val="5"/>
        <c:delete val="1"/>
      </c:legendEntry>
      <c:legendEntry>
        <c:idx val="6"/>
        <c:delete val="1"/>
      </c:legendEntry>
      <c:legendEntry>
        <c:idx val="7"/>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Cumulative Identifications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4"/>
          <c:order val="0"/>
          <c:tx>
            <c:strRef>
              <c:f>'Discovery Statistics'!$S$1</c:f>
              <c:strCache>
                <c:ptCount val="1"/>
                <c:pt idx="0">
                  <c:v>Other</c:v>
                </c:pt>
              </c:strCache>
            </c:strRef>
          </c:tx>
          <c:spPr>
            <a:solidFill>
              <a:schemeClr val="accent5"/>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Statistics'!$S$2:$S$28</c:f>
              <c:numCache>
                <c:formatCode>General</c:formatCode>
                <c:ptCount val="27"/>
                <c:pt idx="0">
                  <c:v>5497</c:v>
                </c:pt>
                <c:pt idx="1">
                  <c:v>5275</c:v>
                </c:pt>
                <c:pt idx="2">
                  <c:v>5186</c:v>
                </c:pt>
                <c:pt idx="3">
                  <c:v>5086</c:v>
                </c:pt>
                <c:pt idx="4">
                  <c:v>4990</c:v>
                </c:pt>
                <c:pt idx="5">
                  <c:v>4941</c:v>
                </c:pt>
                <c:pt idx="6">
                  <c:v>4797</c:v>
                </c:pt>
                <c:pt idx="7">
                  <c:v>4596</c:v>
                </c:pt>
                <c:pt idx="8">
                  <c:v>4389</c:v>
                </c:pt>
                <c:pt idx="9">
                  <c:v>4315</c:v>
                </c:pt>
                <c:pt idx="10">
                  <c:v>4201</c:v>
                </c:pt>
                <c:pt idx="11">
                  <c:v>4068</c:v>
                </c:pt>
                <c:pt idx="12">
                  <c:v>3899</c:v>
                </c:pt>
                <c:pt idx="13">
                  <c:v>3691</c:v>
                </c:pt>
                <c:pt idx="14">
                  <c:v>3449</c:v>
                </c:pt>
                <c:pt idx="15">
                  <c:v>3265</c:v>
                </c:pt>
                <c:pt idx="16">
                  <c:v>3018</c:v>
                </c:pt>
                <c:pt idx="17">
                  <c:v>2698</c:v>
                </c:pt>
                <c:pt idx="18">
                  <c:v>2245</c:v>
                </c:pt>
                <c:pt idx="19">
                  <c:v>1813</c:v>
                </c:pt>
                <c:pt idx="20">
                  <c:v>1324</c:v>
                </c:pt>
                <c:pt idx="21">
                  <c:v>881</c:v>
                </c:pt>
                <c:pt idx="22">
                  <c:v>533</c:v>
                </c:pt>
                <c:pt idx="23">
                  <c:v>334</c:v>
                </c:pt>
                <c:pt idx="24">
                  <c:v>132</c:v>
                </c:pt>
                <c:pt idx="25">
                  <c:v>78</c:v>
                </c:pt>
                <c:pt idx="26">
                  <c:v>33</c:v>
                </c:pt>
              </c:numCache>
            </c:numRef>
          </c:val>
          <c:extLst>
            <c:ext xmlns:c16="http://schemas.microsoft.com/office/drawing/2014/chart" uri="{C3380CC4-5D6E-409C-BE32-E72D297353CC}">
              <c16:uniqueId val="{00000000-EADE-48DE-971B-89DF12DEECDE}"/>
            </c:ext>
          </c:extLst>
        </c:ser>
        <c:ser>
          <c:idx val="3"/>
          <c:order val="1"/>
          <c:tx>
            <c:strRef>
              <c:f>'Discovery Statistics'!$R$1</c:f>
              <c:strCache>
                <c:ptCount val="1"/>
                <c:pt idx="0">
                  <c:v>ATLAS</c:v>
                </c:pt>
              </c:strCache>
            </c:strRef>
          </c:tx>
          <c:spPr>
            <a:solidFill>
              <a:schemeClr val="accent4"/>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Statistics'!$R$2:$R$28</c:f>
              <c:numCache>
                <c:formatCode>General</c:formatCode>
                <c:ptCount val="27"/>
                <c:pt idx="0">
                  <c:v>706</c:v>
                </c:pt>
                <c:pt idx="1">
                  <c:v>547</c:v>
                </c:pt>
                <c:pt idx="2">
                  <c:v>399</c:v>
                </c:pt>
                <c:pt idx="3">
                  <c:v>244</c:v>
                </c:pt>
                <c:pt idx="4">
                  <c:v>121</c:v>
                </c:pt>
                <c:pt idx="5">
                  <c:v>23</c:v>
                </c:pt>
                <c:pt idx="6">
                  <c:v>3</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1-EADE-48DE-971B-89DF12DEECDE}"/>
            </c:ext>
          </c:extLst>
        </c:ser>
        <c:ser>
          <c:idx val="2"/>
          <c:order val="2"/>
          <c:tx>
            <c:strRef>
              <c:f>'Discovery Statistics'!$Q$1</c:f>
              <c:strCache>
                <c:ptCount val="1"/>
                <c:pt idx="0">
                  <c:v>NEOWISE</c:v>
                </c:pt>
              </c:strCache>
            </c:strRef>
          </c:tx>
          <c:spPr>
            <a:solidFill>
              <a:schemeClr val="accent3"/>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Statistics'!$Q$2:$Q$28</c:f>
              <c:numCache>
                <c:formatCode>General</c:formatCode>
                <c:ptCount val="27"/>
                <c:pt idx="0">
                  <c:v>342</c:v>
                </c:pt>
                <c:pt idx="1">
                  <c:v>331</c:v>
                </c:pt>
                <c:pt idx="2">
                  <c:v>310</c:v>
                </c:pt>
                <c:pt idx="3">
                  <c:v>295</c:v>
                </c:pt>
                <c:pt idx="4">
                  <c:v>273</c:v>
                </c:pt>
                <c:pt idx="5">
                  <c:v>249</c:v>
                </c:pt>
                <c:pt idx="6">
                  <c:v>220</c:v>
                </c:pt>
                <c:pt idx="7">
                  <c:v>187</c:v>
                </c:pt>
                <c:pt idx="8">
                  <c:v>145</c:v>
                </c:pt>
                <c:pt idx="9">
                  <c:v>144</c:v>
                </c:pt>
                <c:pt idx="10">
                  <c:v>144</c:v>
                </c:pt>
                <c:pt idx="11">
                  <c:v>141</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2-EADE-48DE-971B-89DF12DEECDE}"/>
            </c:ext>
          </c:extLst>
        </c:ser>
        <c:ser>
          <c:idx val="1"/>
          <c:order val="3"/>
          <c:tx>
            <c:strRef>
              <c:f>'Discovery Statistics'!$P$1</c:f>
              <c:strCache>
                <c:ptCount val="1"/>
                <c:pt idx="0">
                  <c:v>Pan-STARRS</c:v>
                </c:pt>
              </c:strCache>
            </c:strRef>
          </c:tx>
          <c:spPr>
            <a:solidFill>
              <a:schemeClr val="accent2"/>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Statistics'!$P$2:$P$28</c:f>
              <c:numCache>
                <c:formatCode>General</c:formatCode>
                <c:ptCount val="27"/>
                <c:pt idx="0">
                  <c:v>7934</c:v>
                </c:pt>
                <c:pt idx="1">
                  <c:v>6649</c:v>
                </c:pt>
                <c:pt idx="2">
                  <c:v>5496</c:v>
                </c:pt>
                <c:pt idx="3">
                  <c:v>4392</c:v>
                </c:pt>
                <c:pt idx="4">
                  <c:v>3847</c:v>
                </c:pt>
                <c:pt idx="5">
                  <c:v>2953</c:v>
                </c:pt>
                <c:pt idx="6">
                  <c:v>2184</c:v>
                </c:pt>
                <c:pt idx="7">
                  <c:v>1426</c:v>
                </c:pt>
                <c:pt idx="8">
                  <c:v>806</c:v>
                </c:pt>
                <c:pt idx="9">
                  <c:v>447</c:v>
                </c:pt>
                <c:pt idx="10">
                  <c:v>193</c:v>
                </c:pt>
                <c:pt idx="11">
                  <c:v>18</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3-EADE-48DE-971B-89DF12DEECDE}"/>
            </c:ext>
          </c:extLst>
        </c:ser>
        <c:ser>
          <c:idx val="0"/>
          <c:order val="4"/>
          <c:tx>
            <c:strRef>
              <c:f>'Discovery Statistics'!$O$1</c:f>
              <c:strCache>
                <c:ptCount val="1"/>
                <c:pt idx="0">
                  <c:v>Catalina</c:v>
                </c:pt>
              </c:strCache>
            </c:strRef>
          </c:tx>
          <c:spPr>
            <a:solidFill>
              <a:schemeClr val="accent1"/>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Statistics'!$O$2:$O$28</c:f>
              <c:numCache>
                <c:formatCode>General</c:formatCode>
                <c:ptCount val="27"/>
                <c:pt idx="0">
                  <c:v>12995</c:v>
                </c:pt>
                <c:pt idx="1">
                  <c:v>11621</c:v>
                </c:pt>
                <c:pt idx="2">
                  <c:v>10073</c:v>
                </c:pt>
                <c:pt idx="3">
                  <c:v>9003</c:v>
                </c:pt>
                <c:pt idx="4">
                  <c:v>7950</c:v>
                </c:pt>
                <c:pt idx="5">
                  <c:v>6962</c:v>
                </c:pt>
                <c:pt idx="6">
                  <c:v>6031</c:v>
                </c:pt>
                <c:pt idx="7">
                  <c:v>5462</c:v>
                </c:pt>
                <c:pt idx="8">
                  <c:v>4847</c:v>
                </c:pt>
                <c:pt idx="9">
                  <c:v>4249</c:v>
                </c:pt>
                <c:pt idx="10">
                  <c:v>3622</c:v>
                </c:pt>
                <c:pt idx="11">
                  <c:v>3047</c:v>
                </c:pt>
                <c:pt idx="12">
                  <c:v>2446</c:v>
                </c:pt>
                <c:pt idx="13">
                  <c:v>1874</c:v>
                </c:pt>
                <c:pt idx="14">
                  <c:v>1312</c:v>
                </c:pt>
                <c:pt idx="15">
                  <c:v>844</c:v>
                </c:pt>
                <c:pt idx="16">
                  <c:v>450</c:v>
                </c:pt>
                <c:pt idx="17">
                  <c:v>140</c:v>
                </c:pt>
                <c:pt idx="18">
                  <c:v>55</c:v>
                </c:pt>
                <c:pt idx="19">
                  <c:v>48</c:v>
                </c:pt>
                <c:pt idx="20">
                  <c:v>47</c:v>
                </c:pt>
                <c:pt idx="21">
                  <c:v>47</c:v>
                </c:pt>
                <c:pt idx="22">
                  <c:v>33</c:v>
                </c:pt>
                <c:pt idx="23">
                  <c:v>3</c:v>
                </c:pt>
                <c:pt idx="24">
                  <c:v>0</c:v>
                </c:pt>
                <c:pt idx="25">
                  <c:v>0</c:v>
                </c:pt>
                <c:pt idx="26">
                  <c:v>0</c:v>
                </c:pt>
              </c:numCache>
            </c:numRef>
          </c:val>
          <c:extLst>
            <c:ext xmlns:c16="http://schemas.microsoft.com/office/drawing/2014/chart" uri="{C3380CC4-5D6E-409C-BE32-E72D297353CC}">
              <c16:uniqueId val="{00000004-EADE-48DE-971B-89DF12DEECDE}"/>
            </c:ext>
          </c:extLst>
        </c:ser>
        <c:dLbls>
          <c:showLegendKey val="0"/>
          <c:showVal val="0"/>
          <c:showCatName val="0"/>
          <c:showSerName val="0"/>
          <c:showPercent val="0"/>
          <c:showBubbleSize val="0"/>
        </c:dLbls>
        <c:gapWidth val="150"/>
        <c:overlap val="100"/>
        <c:axId val="1024376656"/>
        <c:axId val="1024377904"/>
      </c:barChart>
      <c:catAx>
        <c:axId val="1024376656"/>
        <c:scaling>
          <c:orientation val="maxMin"/>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4377904"/>
        <c:crosses val="autoZero"/>
        <c:auto val="1"/>
        <c:lblAlgn val="ctr"/>
        <c:lblOffset val="100"/>
        <c:noMultiLvlLbl val="0"/>
      </c:catAx>
      <c:valAx>
        <c:axId val="1024377904"/>
        <c:scaling>
          <c:orientation val="minMax"/>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NEAs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4376656"/>
        <c:crosses val="autoZero"/>
        <c:crossBetween val="between"/>
      </c:valAx>
      <c:spPr>
        <a:noFill/>
        <a:ln>
          <a:noFill/>
        </a:ln>
        <a:effectLst/>
      </c:spPr>
    </c:plotArea>
    <c:legend>
      <c:legendPos val="r"/>
      <c:layout>
        <c:manualLayout>
          <c:xMode val="edge"/>
          <c:yMode val="edge"/>
          <c:x val="2.6714443556452281E-2"/>
          <c:y val="0.16184542466172311"/>
          <c:w val="0.19125560636035305"/>
          <c:h val="0.3900859479943648"/>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Completeness projection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'Completeness projection'!$C$1</c:f>
              <c:strCache>
                <c:ptCount val="1"/>
                <c:pt idx="0">
                  <c:v>Current</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projection'!$C$2:$C$17</c:f>
              <c:numCache>
                <c:formatCode>0.00%</c:formatCode>
                <c:ptCount val="16"/>
                <c:pt idx="0">
                  <c:v>0</c:v>
                </c:pt>
                <c:pt idx="1">
                  <c:v>2.0000000000000002E-5</c:v>
                </c:pt>
                <c:pt idx="2">
                  <c:v>1E-4</c:v>
                </c:pt>
                <c:pt idx="3">
                  <c:v>6.2E-4</c:v>
                </c:pt>
                <c:pt idx="4">
                  <c:v>3.81E-3</c:v>
                </c:pt>
                <c:pt idx="5">
                  <c:v>1.78E-2</c:v>
                </c:pt>
                <c:pt idx="6">
                  <c:v>6.6400000000000001E-2</c:v>
                </c:pt>
                <c:pt idx="7">
                  <c:v>0.185</c:v>
                </c:pt>
                <c:pt idx="8">
                  <c:v>0.38700000000000001</c:v>
                </c:pt>
                <c:pt idx="9">
                  <c:v>0.63100000000000001</c:v>
                </c:pt>
                <c:pt idx="10">
                  <c:v>0.82599999999999996</c:v>
                </c:pt>
                <c:pt idx="11">
                  <c:v>0.92700000000000005</c:v>
                </c:pt>
                <c:pt idx="12">
                  <c:v>0.96899999999999997</c:v>
                </c:pt>
                <c:pt idx="13">
                  <c:v>0.98199999999999998</c:v>
                </c:pt>
                <c:pt idx="14">
                  <c:v>0.99</c:v>
                </c:pt>
                <c:pt idx="15">
                  <c:v>0.99</c:v>
                </c:pt>
              </c:numCache>
            </c:numRef>
          </c:yVal>
          <c:smooth val="1"/>
          <c:extLst>
            <c:ext xmlns:c16="http://schemas.microsoft.com/office/drawing/2014/chart" uri="{C3380CC4-5D6E-409C-BE32-E72D297353CC}">
              <c16:uniqueId val="{00000000-DBC2-4E49-84FA-6BBCA8FBD7D0}"/>
            </c:ext>
          </c:extLst>
        </c:ser>
        <c:ser>
          <c:idx val="1"/>
          <c:order val="1"/>
          <c:tx>
            <c:strRef>
              <c:f>'Completeness projection'!$D$1</c:f>
              <c:strCache>
                <c:ptCount val="1"/>
                <c:pt idx="0">
                  <c:v>5 years</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projection'!$D$2:$D$17</c:f>
              <c:numCache>
                <c:formatCode>0.00%</c:formatCode>
                <c:ptCount val="16"/>
                <c:pt idx="0">
                  <c:v>0</c:v>
                </c:pt>
                <c:pt idx="1">
                  <c:v>0</c:v>
                </c:pt>
                <c:pt idx="2">
                  <c:v>0.02</c:v>
                </c:pt>
                <c:pt idx="3">
                  <c:v>0.05</c:v>
                </c:pt>
                <c:pt idx="4">
                  <c:v>0.12</c:v>
                </c:pt>
                <c:pt idx="5">
                  <c:v>0.28999999999999998</c:v>
                </c:pt>
                <c:pt idx="6">
                  <c:v>0.46</c:v>
                </c:pt>
                <c:pt idx="7">
                  <c:v>0.63</c:v>
                </c:pt>
                <c:pt idx="8">
                  <c:v>0.77</c:v>
                </c:pt>
                <c:pt idx="9">
                  <c:v>0.86</c:v>
                </c:pt>
                <c:pt idx="10">
                  <c:v>0.92</c:v>
                </c:pt>
                <c:pt idx="11">
                  <c:v>0.95</c:v>
                </c:pt>
                <c:pt idx="12">
                  <c:v>0.97</c:v>
                </c:pt>
                <c:pt idx="13">
                  <c:v>0.99</c:v>
                </c:pt>
                <c:pt idx="14">
                  <c:v>0.99</c:v>
                </c:pt>
                <c:pt idx="15">
                  <c:v>0.99</c:v>
                </c:pt>
              </c:numCache>
            </c:numRef>
          </c:yVal>
          <c:smooth val="1"/>
          <c:extLst>
            <c:ext xmlns:c16="http://schemas.microsoft.com/office/drawing/2014/chart" uri="{C3380CC4-5D6E-409C-BE32-E72D297353CC}">
              <c16:uniqueId val="{00000001-DBC2-4E49-84FA-6BBCA8FBD7D0}"/>
            </c:ext>
          </c:extLst>
        </c:ser>
        <c:ser>
          <c:idx val="2"/>
          <c:order val="2"/>
          <c:tx>
            <c:strRef>
              <c:f>'Completeness projection'!$E$1</c:f>
              <c:strCache>
                <c:ptCount val="1"/>
                <c:pt idx="0">
                  <c:v>10 years</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projection'!$E$2:$E$17</c:f>
              <c:numCache>
                <c:formatCode>0.00%</c:formatCode>
                <c:ptCount val="16"/>
                <c:pt idx="0">
                  <c:v>4.0000000000000002E-4</c:v>
                </c:pt>
                <c:pt idx="1">
                  <c:v>0.02</c:v>
                </c:pt>
                <c:pt idx="2">
                  <c:v>0.05</c:v>
                </c:pt>
                <c:pt idx="3">
                  <c:v>0.14000000000000001</c:v>
                </c:pt>
                <c:pt idx="4">
                  <c:v>0.32</c:v>
                </c:pt>
                <c:pt idx="5">
                  <c:v>0.56000000000000005</c:v>
                </c:pt>
                <c:pt idx="6">
                  <c:v>0.73</c:v>
                </c:pt>
                <c:pt idx="7">
                  <c:v>0.85</c:v>
                </c:pt>
                <c:pt idx="8">
                  <c:v>0.93</c:v>
                </c:pt>
                <c:pt idx="9">
                  <c:v>0.96</c:v>
                </c:pt>
                <c:pt idx="10">
                  <c:v>0.98</c:v>
                </c:pt>
                <c:pt idx="11">
                  <c:v>0.99</c:v>
                </c:pt>
                <c:pt idx="12">
                  <c:v>0.99</c:v>
                </c:pt>
                <c:pt idx="13">
                  <c:v>0.99</c:v>
                </c:pt>
                <c:pt idx="14">
                  <c:v>0.99</c:v>
                </c:pt>
                <c:pt idx="15">
                  <c:v>0.99</c:v>
                </c:pt>
              </c:numCache>
            </c:numRef>
          </c:yVal>
          <c:smooth val="1"/>
          <c:extLst>
            <c:ext xmlns:c16="http://schemas.microsoft.com/office/drawing/2014/chart" uri="{C3380CC4-5D6E-409C-BE32-E72D297353CC}">
              <c16:uniqueId val="{00000002-DBC2-4E49-84FA-6BBCA8FBD7D0}"/>
            </c:ext>
          </c:extLst>
        </c:ser>
        <c:ser>
          <c:idx val="3"/>
          <c:order val="3"/>
          <c:tx>
            <c:strRef>
              <c:f>'Completeness projection'!$F$1</c:f>
              <c:strCache>
                <c:ptCount val="1"/>
                <c:pt idx="0">
                  <c:v>15 years</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projection'!$F$2:$F$17</c:f>
              <c:numCache>
                <c:formatCode>0.00%</c:formatCode>
                <c:ptCount val="16"/>
                <c:pt idx="0">
                  <c:v>0.01</c:v>
                </c:pt>
                <c:pt idx="1">
                  <c:v>0.04</c:v>
                </c:pt>
                <c:pt idx="2">
                  <c:v>0.1</c:v>
                </c:pt>
                <c:pt idx="3">
                  <c:v>0.22</c:v>
                </c:pt>
                <c:pt idx="4">
                  <c:v>0.41</c:v>
                </c:pt>
                <c:pt idx="5">
                  <c:v>0.69</c:v>
                </c:pt>
                <c:pt idx="6">
                  <c:v>0.82</c:v>
                </c:pt>
                <c:pt idx="7">
                  <c:v>0.91</c:v>
                </c:pt>
                <c:pt idx="8">
                  <c:v>0.96</c:v>
                </c:pt>
                <c:pt idx="9">
                  <c:v>0.98</c:v>
                </c:pt>
                <c:pt idx="10">
                  <c:v>0.99</c:v>
                </c:pt>
                <c:pt idx="11">
                  <c:v>0.99</c:v>
                </c:pt>
                <c:pt idx="12">
                  <c:v>0.99</c:v>
                </c:pt>
                <c:pt idx="13">
                  <c:v>0.99</c:v>
                </c:pt>
                <c:pt idx="14">
                  <c:v>0.99</c:v>
                </c:pt>
                <c:pt idx="15">
                  <c:v>0.99</c:v>
                </c:pt>
              </c:numCache>
            </c:numRef>
          </c:yVal>
          <c:smooth val="1"/>
          <c:extLst>
            <c:ext xmlns:c16="http://schemas.microsoft.com/office/drawing/2014/chart" uri="{C3380CC4-5D6E-409C-BE32-E72D297353CC}">
              <c16:uniqueId val="{00000003-DBC2-4E49-84FA-6BBCA8FBD7D0}"/>
            </c:ext>
          </c:extLst>
        </c:ser>
        <c:dLbls>
          <c:showLegendKey val="0"/>
          <c:showVal val="0"/>
          <c:showCatName val="0"/>
          <c:showSerName val="0"/>
          <c:showPercent val="0"/>
          <c:showBubbleSize val="0"/>
        </c:dLbls>
        <c:axId val="520362272"/>
        <c:axId val="520341888"/>
      </c:scatterChart>
      <c:valAx>
        <c:axId val="520362272"/>
        <c:scaling>
          <c:logBase val="10"/>
          <c:orientation val="minMax"/>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a:t>
                </a:r>
                <a:r>
                  <a:rPr lang="en-US" baseline="0"/>
                  <a:t> [m]</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0341888"/>
        <c:crosses val="autoZero"/>
        <c:crossBetween val="midCat"/>
      </c:valAx>
      <c:valAx>
        <c:axId val="520341888"/>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0362272"/>
        <c:crosses val="autoZero"/>
        <c:crossBetween val="midCat"/>
      </c:valAx>
      <c:spPr>
        <a:noFill/>
        <a:ln>
          <a:noFill/>
        </a:ln>
        <a:effectLst/>
      </c:spPr>
    </c:plotArea>
    <c:legend>
      <c:legendPos val="r"/>
      <c:layout>
        <c:manualLayout>
          <c:xMode val="edge"/>
          <c:yMode val="edge"/>
          <c:x val="0.7360137795275592"/>
          <c:y val="0.49189705453484983"/>
          <c:w val="0.20611176727909017"/>
          <c:h val="0.32118328958880138"/>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Improvement w.r.t. current completeness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1"/>
          <c:order val="0"/>
          <c:tx>
            <c:strRef>
              <c:f>'Completeness projection'!$I$1</c:f>
              <c:strCache>
                <c:ptCount val="1"/>
                <c:pt idx="0">
                  <c:v>5 years</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projection'!$I$2:$I$17</c:f>
              <c:numCache>
                <c:formatCode>0.00%</c:formatCode>
                <c:ptCount val="16"/>
                <c:pt idx="0">
                  <c:v>0</c:v>
                </c:pt>
                <c:pt idx="1">
                  <c:v>-2.0000000000000002E-5</c:v>
                </c:pt>
                <c:pt idx="2">
                  <c:v>1.9900000000000001E-2</c:v>
                </c:pt>
                <c:pt idx="3">
                  <c:v>4.938E-2</c:v>
                </c:pt>
                <c:pt idx="4">
                  <c:v>0.11619</c:v>
                </c:pt>
                <c:pt idx="5">
                  <c:v>0.2722</c:v>
                </c:pt>
                <c:pt idx="6">
                  <c:v>0.39360000000000001</c:v>
                </c:pt>
                <c:pt idx="7">
                  <c:v>0.44500000000000001</c:v>
                </c:pt>
                <c:pt idx="8">
                  <c:v>0.38300000000000001</c:v>
                </c:pt>
                <c:pt idx="9">
                  <c:v>0.22899999999999998</c:v>
                </c:pt>
                <c:pt idx="10">
                  <c:v>9.4000000000000083E-2</c:v>
                </c:pt>
                <c:pt idx="11">
                  <c:v>2.2999999999999909E-2</c:v>
                </c:pt>
                <c:pt idx="12">
                  <c:v>1.0000000000000009E-3</c:v>
                </c:pt>
                <c:pt idx="13">
                  <c:v>8.0000000000000071E-3</c:v>
                </c:pt>
                <c:pt idx="14">
                  <c:v>0</c:v>
                </c:pt>
                <c:pt idx="15">
                  <c:v>0</c:v>
                </c:pt>
              </c:numCache>
            </c:numRef>
          </c:yVal>
          <c:smooth val="1"/>
          <c:extLst>
            <c:ext xmlns:c16="http://schemas.microsoft.com/office/drawing/2014/chart" uri="{C3380CC4-5D6E-409C-BE32-E72D297353CC}">
              <c16:uniqueId val="{00000001-A301-49F0-B7AA-169B2E92887B}"/>
            </c:ext>
          </c:extLst>
        </c:ser>
        <c:ser>
          <c:idx val="2"/>
          <c:order val="1"/>
          <c:tx>
            <c:strRef>
              <c:f>'Completeness projection'!$J$1</c:f>
              <c:strCache>
                <c:ptCount val="1"/>
                <c:pt idx="0">
                  <c:v>10 years</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projection'!$J$2:$J$17</c:f>
              <c:numCache>
                <c:formatCode>0.00%</c:formatCode>
                <c:ptCount val="16"/>
                <c:pt idx="0">
                  <c:v>4.0000000000000002E-4</c:v>
                </c:pt>
                <c:pt idx="1">
                  <c:v>1.9980000000000001E-2</c:v>
                </c:pt>
                <c:pt idx="2">
                  <c:v>4.99E-2</c:v>
                </c:pt>
                <c:pt idx="3">
                  <c:v>0.13938</c:v>
                </c:pt>
                <c:pt idx="4">
                  <c:v>0.31619000000000003</c:v>
                </c:pt>
                <c:pt idx="5">
                  <c:v>0.54220000000000002</c:v>
                </c:pt>
                <c:pt idx="6">
                  <c:v>0.66359999999999997</c:v>
                </c:pt>
                <c:pt idx="7">
                  <c:v>0.66500000000000004</c:v>
                </c:pt>
                <c:pt idx="8">
                  <c:v>0.54300000000000004</c:v>
                </c:pt>
                <c:pt idx="9">
                  <c:v>0.32899999999999996</c:v>
                </c:pt>
                <c:pt idx="10">
                  <c:v>0.15400000000000003</c:v>
                </c:pt>
                <c:pt idx="11">
                  <c:v>6.2999999999999945E-2</c:v>
                </c:pt>
                <c:pt idx="12">
                  <c:v>2.1000000000000019E-2</c:v>
                </c:pt>
                <c:pt idx="13">
                  <c:v>8.0000000000000071E-3</c:v>
                </c:pt>
                <c:pt idx="14">
                  <c:v>0</c:v>
                </c:pt>
                <c:pt idx="15">
                  <c:v>0</c:v>
                </c:pt>
              </c:numCache>
            </c:numRef>
          </c:yVal>
          <c:smooth val="1"/>
          <c:extLst>
            <c:ext xmlns:c16="http://schemas.microsoft.com/office/drawing/2014/chart" uri="{C3380CC4-5D6E-409C-BE32-E72D297353CC}">
              <c16:uniqueId val="{00000002-A301-49F0-B7AA-169B2E92887B}"/>
            </c:ext>
          </c:extLst>
        </c:ser>
        <c:ser>
          <c:idx val="3"/>
          <c:order val="2"/>
          <c:tx>
            <c:strRef>
              <c:f>'Completeness projection'!$K$1</c:f>
              <c:strCache>
                <c:ptCount val="1"/>
                <c:pt idx="0">
                  <c:v>15 years</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projection'!$K$2:$K$17</c:f>
              <c:numCache>
                <c:formatCode>0.00%</c:formatCode>
                <c:ptCount val="16"/>
                <c:pt idx="0">
                  <c:v>0.01</c:v>
                </c:pt>
                <c:pt idx="1">
                  <c:v>3.9980000000000002E-2</c:v>
                </c:pt>
                <c:pt idx="2">
                  <c:v>9.9900000000000003E-2</c:v>
                </c:pt>
                <c:pt idx="3">
                  <c:v>0.21937999999999999</c:v>
                </c:pt>
                <c:pt idx="4">
                  <c:v>0.40619</c:v>
                </c:pt>
                <c:pt idx="5">
                  <c:v>0.67219999999999991</c:v>
                </c:pt>
                <c:pt idx="6">
                  <c:v>0.75359999999999994</c:v>
                </c:pt>
                <c:pt idx="7">
                  <c:v>0.72500000000000009</c:v>
                </c:pt>
                <c:pt idx="8">
                  <c:v>0.57299999999999995</c:v>
                </c:pt>
                <c:pt idx="9">
                  <c:v>0.34899999999999998</c:v>
                </c:pt>
                <c:pt idx="10">
                  <c:v>0.16400000000000003</c:v>
                </c:pt>
                <c:pt idx="11">
                  <c:v>6.2999999999999945E-2</c:v>
                </c:pt>
                <c:pt idx="12">
                  <c:v>2.1000000000000019E-2</c:v>
                </c:pt>
                <c:pt idx="13">
                  <c:v>8.0000000000000071E-3</c:v>
                </c:pt>
                <c:pt idx="14">
                  <c:v>0</c:v>
                </c:pt>
                <c:pt idx="15">
                  <c:v>0</c:v>
                </c:pt>
              </c:numCache>
            </c:numRef>
          </c:yVal>
          <c:smooth val="1"/>
          <c:extLst>
            <c:ext xmlns:c16="http://schemas.microsoft.com/office/drawing/2014/chart" uri="{C3380CC4-5D6E-409C-BE32-E72D297353CC}">
              <c16:uniqueId val="{00000003-A301-49F0-B7AA-169B2E92887B}"/>
            </c:ext>
          </c:extLst>
        </c:ser>
        <c:dLbls>
          <c:showLegendKey val="0"/>
          <c:showVal val="0"/>
          <c:showCatName val="0"/>
          <c:showSerName val="0"/>
          <c:showPercent val="0"/>
          <c:showBubbleSize val="0"/>
        </c:dLbls>
        <c:axId val="600918144"/>
        <c:axId val="600911488"/>
      </c:scatterChart>
      <c:valAx>
        <c:axId val="600918144"/>
        <c:scaling>
          <c:logBase val="10"/>
          <c:orientation val="minMax"/>
          <c:max val="1000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 [m]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0911488"/>
        <c:crosses val="autoZero"/>
        <c:crossBetween val="midCat"/>
      </c:valAx>
      <c:valAx>
        <c:axId val="600911488"/>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0918144"/>
        <c:crosses val="autoZero"/>
        <c:crossBetween val="midCat"/>
      </c:valAx>
      <c:spPr>
        <a:noFill/>
        <a:ln>
          <a:noFill/>
        </a:ln>
        <a:effectLst/>
      </c:spPr>
    </c:plotArea>
    <c:legend>
      <c:legendPos val="r"/>
      <c:layout>
        <c:manualLayout>
          <c:xMode val="edge"/>
          <c:yMode val="edge"/>
          <c:x val="0.75807260305697077"/>
          <c:y val="0.15877187226596676"/>
          <c:w val="0.18921626524625598"/>
          <c:h val="0.26562773403324591"/>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43" name="Shape 3143"/>
          <p:cNvSpPr>
            <a:spLocks noGrp="1" noRot="1" noChangeAspect="1"/>
          </p:cNvSpPr>
          <p:nvPr>
            <p:ph type="sldImg"/>
          </p:nvPr>
        </p:nvSpPr>
        <p:spPr>
          <a:xfrm>
            <a:off x="1143000" y="685800"/>
            <a:ext cx="4572000" cy="3429000"/>
          </a:xfrm>
          <a:prstGeom prst="rect">
            <a:avLst/>
          </a:prstGeom>
        </p:spPr>
        <p:txBody>
          <a:bodyPr/>
          <a:lstStyle/>
          <a:p>
            <a:endParaRPr/>
          </a:p>
        </p:txBody>
      </p:sp>
      <p:sp>
        <p:nvSpPr>
          <p:cNvPr id="3144" name="Shape 314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www.pptsolutions.nl/" TargetMode="External"/><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elpagina">
    <p:spTree>
      <p:nvGrpSpPr>
        <p:cNvPr id="1" name=""/>
        <p:cNvGrpSpPr/>
        <p:nvPr/>
      </p:nvGrpSpPr>
      <p:grpSpPr>
        <a:xfrm>
          <a:off x="0" y="0"/>
          <a:ext cx="0" cy="0"/>
          <a:chOff x="0" y="0"/>
          <a:chExt cx="0" cy="0"/>
        </a:xfrm>
      </p:grpSpPr>
      <p:grpSp>
        <p:nvGrpSpPr>
          <p:cNvPr id="104" name="Instructie"/>
          <p:cNvGrpSpPr/>
          <p:nvPr/>
        </p:nvGrpSpPr>
        <p:grpSpPr>
          <a:xfrm>
            <a:off x="-7462" y="7107104"/>
            <a:ext cx="3391307" cy="1765091"/>
            <a:chOff x="0" y="0"/>
            <a:chExt cx="3391306" cy="1765089"/>
          </a:xfrm>
        </p:grpSpPr>
        <p:sp>
          <p:nvSpPr>
            <p:cNvPr id="84"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103" name="Instructie"/>
            <p:cNvGrpSpPr/>
            <p:nvPr/>
          </p:nvGrpSpPr>
          <p:grpSpPr>
            <a:xfrm>
              <a:off x="98270" y="12607"/>
              <a:ext cx="3194766" cy="1752483"/>
              <a:chOff x="0" y="0"/>
              <a:chExt cx="3194765" cy="1752482"/>
            </a:xfrm>
          </p:grpSpPr>
          <p:grpSp>
            <p:nvGrpSpPr>
              <p:cNvPr id="87" name="Rechthoek 17"/>
              <p:cNvGrpSpPr/>
              <p:nvPr/>
            </p:nvGrpSpPr>
            <p:grpSpPr>
              <a:xfrm>
                <a:off x="0" y="0"/>
                <a:ext cx="3194766" cy="431900"/>
                <a:chOff x="0" y="0"/>
                <a:chExt cx="3194764" cy="431899"/>
              </a:xfrm>
            </p:grpSpPr>
            <p:sp>
              <p:nvSpPr>
                <p:cNvPr id="85"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86"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90" name="Ovaal 18"/>
              <p:cNvGrpSpPr/>
              <p:nvPr/>
            </p:nvGrpSpPr>
            <p:grpSpPr>
              <a:xfrm>
                <a:off x="0" y="485877"/>
                <a:ext cx="260915" cy="269241"/>
                <a:chOff x="0" y="0"/>
                <a:chExt cx="260914" cy="269240"/>
              </a:xfrm>
            </p:grpSpPr>
            <p:sp>
              <p:nvSpPr>
                <p:cNvPr id="88"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89"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91"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94" name="Ovaal 20"/>
              <p:cNvGrpSpPr/>
              <p:nvPr/>
            </p:nvGrpSpPr>
            <p:grpSpPr>
              <a:xfrm>
                <a:off x="0" y="922202"/>
                <a:ext cx="260915" cy="269241"/>
                <a:chOff x="0" y="0"/>
                <a:chExt cx="260914" cy="269240"/>
              </a:xfrm>
            </p:grpSpPr>
            <p:sp>
              <p:nvSpPr>
                <p:cNvPr id="92"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93"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95"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102" name="Groep 22"/>
              <p:cNvGrpSpPr/>
              <p:nvPr/>
            </p:nvGrpSpPr>
            <p:grpSpPr>
              <a:xfrm>
                <a:off x="2513632" y="470171"/>
                <a:ext cx="681134" cy="696748"/>
                <a:chOff x="0" y="0"/>
                <a:chExt cx="681132" cy="696747"/>
              </a:xfrm>
            </p:grpSpPr>
            <p:grpSp>
              <p:nvGrpSpPr>
                <p:cNvPr id="100" name="Groep 23"/>
                <p:cNvGrpSpPr/>
                <p:nvPr/>
              </p:nvGrpSpPr>
              <p:grpSpPr>
                <a:xfrm>
                  <a:off x="197031" y="0"/>
                  <a:ext cx="287071" cy="379108"/>
                  <a:chOff x="0" y="0"/>
                  <a:chExt cx="287070" cy="379106"/>
                </a:xfrm>
              </p:grpSpPr>
              <p:sp>
                <p:nvSpPr>
                  <p:cNvPr id="96"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7"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8"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9"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101"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117" name="Groep 9"/>
          <p:cNvGrpSpPr/>
          <p:nvPr/>
        </p:nvGrpSpPr>
        <p:grpSpPr>
          <a:xfrm>
            <a:off x="2982511" y="-1228655"/>
            <a:ext cx="6226977" cy="490402"/>
            <a:chOff x="0" y="0"/>
            <a:chExt cx="6226976" cy="490400"/>
          </a:xfrm>
        </p:grpSpPr>
        <p:sp>
          <p:nvSpPr>
            <p:cNvPr id="105"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16" name="Groep 8"/>
            <p:cNvGrpSpPr/>
            <p:nvPr/>
          </p:nvGrpSpPr>
          <p:grpSpPr>
            <a:xfrm>
              <a:off x="0" y="0"/>
              <a:ext cx="6226975" cy="211381"/>
              <a:chOff x="0" y="0"/>
              <a:chExt cx="6226974" cy="211380"/>
            </a:xfrm>
          </p:grpSpPr>
          <p:sp>
            <p:nvSpPr>
              <p:cNvPr id="106"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7"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8"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9"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0"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1"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2"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3"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4"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5"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126" name="Group 4"/>
          <p:cNvGrpSpPr/>
          <p:nvPr/>
        </p:nvGrpSpPr>
        <p:grpSpPr>
          <a:xfrm>
            <a:off x="698501" y="5884314"/>
            <a:ext cx="1454912" cy="577167"/>
            <a:chOff x="0" y="0"/>
            <a:chExt cx="1454911" cy="577165"/>
          </a:xfrm>
        </p:grpSpPr>
        <p:sp>
          <p:nvSpPr>
            <p:cNvPr id="118"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119"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0"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1"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2"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123"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4"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5"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127" name="Rechthoek 6"/>
          <p:cNvSpPr/>
          <p:nvPr/>
        </p:nvSpPr>
        <p:spPr>
          <a:xfrm>
            <a:off x="-10751" y="0"/>
            <a:ext cx="12202752" cy="6858000"/>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28" name="Plaats hier de titel van de presentatie, max. 2 regels"/>
          <p:cNvSpPr txBox="1">
            <a:spLocks noGrp="1"/>
          </p:cNvSpPr>
          <p:nvPr>
            <p:ph type="title" hasCustomPrompt="1"/>
          </p:nvPr>
        </p:nvSpPr>
        <p:spPr>
          <a:xfrm>
            <a:off x="2153412" y="3879851"/>
            <a:ext cx="9358257" cy="1621064"/>
          </a:xfrm>
          <a:prstGeom prst="rect">
            <a:avLst/>
          </a:prstGeom>
        </p:spPr>
        <p:txBody>
          <a:bodyPr anchor="b">
            <a:normAutofit/>
          </a:bodyPr>
          <a:lstStyle>
            <a:lvl1pPr algn="r">
              <a:defRPr sz="3800">
                <a:solidFill>
                  <a:srgbClr val="FFFFFF"/>
                </a:solidFill>
              </a:defRPr>
            </a:lvl1pPr>
          </a:lstStyle>
          <a:p>
            <a:r>
              <a:t>Plaats hier de titel van de presentatie, max. 2 regels</a:t>
            </a:r>
          </a:p>
        </p:txBody>
      </p:sp>
      <p:sp>
        <p:nvSpPr>
          <p:cNvPr id="129" name="Tekstvak 4"/>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Titelpagina</a:t>
            </a:r>
          </a:p>
        </p:txBody>
      </p:sp>
      <p:sp>
        <p:nvSpPr>
          <p:cNvPr id="130" name="Body Level One…"/>
          <p:cNvSpPr txBox="1">
            <a:spLocks noGrp="1"/>
          </p:cNvSpPr>
          <p:nvPr>
            <p:ph type="body" sz="quarter" idx="1" hasCustomPrompt="1"/>
          </p:nvPr>
        </p:nvSpPr>
        <p:spPr>
          <a:xfrm>
            <a:off x="7782466" y="5664394"/>
            <a:ext cx="3729204" cy="248473"/>
          </a:xfrm>
          <a:prstGeom prst="rect">
            <a:avLst/>
          </a:prstGeom>
        </p:spPr>
        <p:txBody>
          <a:bodyPr anchor="ctr">
            <a:normAutofit/>
          </a:bodyPr>
          <a:lstStyle>
            <a:lvl1pPr marL="0" indent="0" algn="r">
              <a:buClrTx/>
              <a:buSzTx/>
              <a:buNone/>
              <a:defRPr b="1">
                <a:solidFill>
                  <a:srgbClr val="FFFFFF"/>
                </a:solidFill>
              </a:defRPr>
            </a:lvl1pPr>
            <a:lvl2pPr marL="0" indent="457200" algn="r">
              <a:buClrTx/>
              <a:buSzTx/>
              <a:buNone/>
              <a:defRPr b="1">
                <a:solidFill>
                  <a:srgbClr val="FFFFFF"/>
                </a:solidFill>
              </a:defRPr>
            </a:lvl2pPr>
            <a:lvl3pPr indent="914400" algn="r">
              <a:buClrTx/>
              <a:buFontTx/>
              <a:defRPr b="1">
                <a:solidFill>
                  <a:srgbClr val="FFFFFF"/>
                </a:solidFill>
              </a:defRPr>
            </a:lvl3pPr>
            <a:lvl4pPr indent="1371600" algn="r">
              <a:buClrTx/>
              <a:buFontTx/>
              <a:defRPr b="1">
                <a:solidFill>
                  <a:srgbClr val="FFFFFF"/>
                </a:solidFill>
              </a:defRPr>
            </a:lvl4pPr>
            <a:lvl5pPr marL="0" indent="1828800" algn="r">
              <a:buClrTx/>
              <a:buSzTx/>
              <a:buFontTx/>
              <a:buNone/>
              <a:defRPr b="1">
                <a:solidFill>
                  <a:srgbClr val="FFFFFF"/>
                </a:solidFill>
              </a:defRPr>
            </a:lvl5pPr>
          </a:lstStyle>
          <a:p>
            <a:r>
              <a:t>Naam van de spreker of datum</a:t>
            </a:r>
          </a:p>
          <a:p>
            <a:pPr lvl="1"/>
            <a:endParaRPr/>
          </a:p>
          <a:p>
            <a:pPr lvl="2"/>
            <a:endParaRPr/>
          </a:p>
          <a:p>
            <a:pPr lvl="3"/>
            <a:endParaRPr/>
          </a:p>
          <a:p>
            <a:pPr lvl="4"/>
            <a:endParaRPr/>
          </a:p>
        </p:txBody>
      </p:sp>
      <p:grpSp>
        <p:nvGrpSpPr>
          <p:cNvPr id="143" name="Groep 70"/>
          <p:cNvGrpSpPr/>
          <p:nvPr/>
        </p:nvGrpSpPr>
        <p:grpSpPr>
          <a:xfrm>
            <a:off x="-7461" y="-1785441"/>
            <a:ext cx="2591201" cy="1583829"/>
            <a:chOff x="0" y="0"/>
            <a:chExt cx="2591200" cy="1583828"/>
          </a:xfrm>
        </p:grpSpPr>
        <p:sp>
          <p:nvSpPr>
            <p:cNvPr id="131" name="Rechthoek 7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134" name="Rechthoek 72"/>
            <p:cNvGrpSpPr/>
            <p:nvPr/>
          </p:nvGrpSpPr>
          <p:grpSpPr>
            <a:xfrm>
              <a:off x="98270" y="102557"/>
              <a:ext cx="2412001" cy="252001"/>
              <a:chOff x="0" y="0"/>
              <a:chExt cx="2412000" cy="252000"/>
            </a:xfrm>
          </p:grpSpPr>
          <p:sp>
            <p:nvSpPr>
              <p:cNvPr id="132"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133" name="Kleuren aanpassen (vlam)"/>
              <p:cNvSpPr txBox="1"/>
              <p:nvPr/>
            </p:nvSpPr>
            <p:spPr>
              <a:xfrm>
                <a:off x="107999" y="18050"/>
                <a:ext cx="2304002" cy="21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Kleuren aanpassen (vlam)</a:t>
                </a:r>
              </a:p>
            </p:txBody>
          </p:sp>
        </p:grpSp>
        <p:grpSp>
          <p:nvGrpSpPr>
            <p:cNvPr id="137" name="Ovaal 73"/>
            <p:cNvGrpSpPr/>
            <p:nvPr/>
          </p:nvGrpSpPr>
          <p:grpSpPr>
            <a:xfrm>
              <a:off x="98269" y="498484"/>
              <a:ext cx="260915" cy="269241"/>
              <a:chOff x="0" y="0"/>
              <a:chExt cx="260914" cy="269240"/>
            </a:xfrm>
          </p:grpSpPr>
          <p:sp>
            <p:nvSpPr>
              <p:cNvPr id="13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36"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138" name="Rechthoek 74"/>
            <p:cNvSpPr txBox="1"/>
            <p:nvPr/>
          </p:nvSpPr>
          <p:spPr>
            <a:xfrm>
              <a:off x="463951" y="503263"/>
              <a:ext cx="2067635"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‘Opvulling’</a:t>
              </a:r>
              <a:r>
                <a:t>. </a:t>
              </a:r>
            </a:p>
          </p:txBody>
        </p:sp>
        <p:grpSp>
          <p:nvGrpSpPr>
            <p:cNvPr id="141" name="Ovaal 75"/>
            <p:cNvGrpSpPr/>
            <p:nvPr/>
          </p:nvGrpSpPr>
          <p:grpSpPr>
            <a:xfrm>
              <a:off x="98269" y="934809"/>
              <a:ext cx="260915" cy="269241"/>
              <a:chOff x="0" y="0"/>
              <a:chExt cx="260914" cy="269240"/>
            </a:xfrm>
          </p:grpSpPr>
          <p:sp>
            <p:nvSpPr>
              <p:cNvPr id="13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40"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142" name="Rechthoek 76"/>
            <p:cNvSpPr txBox="1"/>
            <p:nvPr/>
          </p:nvSpPr>
          <p:spPr>
            <a:xfrm>
              <a:off x="463951" y="939589"/>
              <a:ext cx="2067635" cy="495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Kies een van de themakleuren of klik op </a:t>
              </a:r>
              <a:r>
                <a:rPr b="1"/>
                <a:t>‘Pipet’</a:t>
              </a:r>
              <a:r>
                <a:t> en kies een van de kleuren die hiernaast staan. </a:t>
              </a:r>
            </a:p>
          </p:txBody>
        </p:sp>
      </p:grpSp>
      <p:sp>
        <p:nvSpPr>
          <p:cNvPr id="144" name="Tijdelijke aanduiding voor tekst 49"/>
          <p:cNvSpPr>
            <a:spLocks noGrp="1"/>
          </p:cNvSpPr>
          <p:nvPr>
            <p:ph type="body" idx="21" hasCustomPrompt="1"/>
          </p:nvPr>
        </p:nvSpPr>
        <p:spPr>
          <a:xfrm>
            <a:off x="-10752" y="0"/>
            <a:ext cx="12202753" cy="6858000"/>
          </a:xfrm>
          <a:prstGeom prst="rect">
            <a:avLst/>
          </a:prstGeom>
          <a:solidFill>
            <a:srgbClr val="99D28C"/>
          </a:solidFill>
        </p:spPr>
        <p:txBody>
          <a:bodyPr>
            <a:normAutofit/>
          </a:bodyPr>
          <a:lstStyle>
            <a:lvl1pPr marL="0" indent="0">
              <a:buClrTx/>
              <a:buSzTx/>
              <a:buNone/>
            </a:lvl1pPr>
          </a:lstStyle>
          <a:p>
            <a:r>
              <a:t>  </a:t>
            </a:r>
          </a:p>
        </p:txBody>
      </p:sp>
      <p:sp>
        <p:nvSpPr>
          <p:cNvPr id="146"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65" name="Picture 64">
            <a:extLst>
              <a:ext uri="{FF2B5EF4-FFF2-40B4-BE49-F238E27FC236}">
                <a16:creationId xmlns:a16="http://schemas.microsoft.com/office/drawing/2014/main" id="{3FD562B1-BCC1-B244-96D2-5173AD7012AE}"/>
              </a:ext>
            </a:extLst>
          </p:cNvPr>
          <p:cNvPicPr>
            <a:picLocks noChangeAspect="1"/>
          </p:cNvPicPr>
          <p:nvPr userDrawn="1"/>
        </p:nvPicPr>
        <p:blipFill>
          <a:blip r:embed="rId2"/>
          <a:stretch>
            <a:fillRect/>
          </a:stretch>
        </p:blipFill>
        <p:spPr>
          <a:xfrm>
            <a:off x="695450" y="5847858"/>
            <a:ext cx="1460500" cy="698500"/>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lleen titel">
    <p:spTree>
      <p:nvGrpSpPr>
        <p:cNvPr id="1" name=""/>
        <p:cNvGrpSpPr/>
        <p:nvPr/>
      </p:nvGrpSpPr>
      <p:grpSpPr>
        <a:xfrm>
          <a:off x="0" y="0"/>
          <a:ext cx="0" cy="0"/>
          <a:chOff x="0" y="0"/>
          <a:chExt cx="0" cy="0"/>
        </a:xfrm>
      </p:grpSpPr>
      <p:grpSp>
        <p:nvGrpSpPr>
          <p:cNvPr id="297" name="Instructie"/>
          <p:cNvGrpSpPr/>
          <p:nvPr/>
        </p:nvGrpSpPr>
        <p:grpSpPr>
          <a:xfrm>
            <a:off x="-7462" y="7107104"/>
            <a:ext cx="3391307" cy="1765091"/>
            <a:chOff x="0" y="0"/>
            <a:chExt cx="3391306" cy="1765089"/>
          </a:xfrm>
        </p:grpSpPr>
        <p:sp>
          <p:nvSpPr>
            <p:cNvPr id="277"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96" name="Instructie"/>
            <p:cNvGrpSpPr/>
            <p:nvPr/>
          </p:nvGrpSpPr>
          <p:grpSpPr>
            <a:xfrm>
              <a:off x="98270" y="12607"/>
              <a:ext cx="3194766" cy="1752483"/>
              <a:chOff x="0" y="0"/>
              <a:chExt cx="3194765" cy="1752482"/>
            </a:xfrm>
          </p:grpSpPr>
          <p:grpSp>
            <p:nvGrpSpPr>
              <p:cNvPr id="280" name="Rechthoek 17"/>
              <p:cNvGrpSpPr/>
              <p:nvPr/>
            </p:nvGrpSpPr>
            <p:grpSpPr>
              <a:xfrm>
                <a:off x="0" y="0"/>
                <a:ext cx="3194766" cy="431900"/>
                <a:chOff x="0" y="0"/>
                <a:chExt cx="3194764" cy="431899"/>
              </a:xfrm>
            </p:grpSpPr>
            <p:sp>
              <p:nvSpPr>
                <p:cNvPr id="278"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79"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283" name="Ovaal 18"/>
              <p:cNvGrpSpPr/>
              <p:nvPr/>
            </p:nvGrpSpPr>
            <p:grpSpPr>
              <a:xfrm>
                <a:off x="0" y="485877"/>
                <a:ext cx="260915" cy="269241"/>
                <a:chOff x="0" y="0"/>
                <a:chExt cx="260914" cy="269240"/>
              </a:xfrm>
            </p:grpSpPr>
            <p:sp>
              <p:nvSpPr>
                <p:cNvPr id="28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2"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4"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287" name="Ovaal 20"/>
              <p:cNvGrpSpPr/>
              <p:nvPr/>
            </p:nvGrpSpPr>
            <p:grpSpPr>
              <a:xfrm>
                <a:off x="0" y="922202"/>
                <a:ext cx="260915" cy="269241"/>
                <a:chOff x="0" y="0"/>
                <a:chExt cx="260914" cy="269240"/>
              </a:xfrm>
            </p:grpSpPr>
            <p:sp>
              <p:nvSpPr>
                <p:cNvPr id="28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6"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8"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95" name="Groep 22"/>
              <p:cNvGrpSpPr/>
              <p:nvPr/>
            </p:nvGrpSpPr>
            <p:grpSpPr>
              <a:xfrm>
                <a:off x="2513632" y="470171"/>
                <a:ext cx="681134" cy="696748"/>
                <a:chOff x="0" y="0"/>
                <a:chExt cx="681132" cy="696747"/>
              </a:xfrm>
            </p:grpSpPr>
            <p:grpSp>
              <p:nvGrpSpPr>
                <p:cNvPr id="293" name="Groep 23"/>
                <p:cNvGrpSpPr/>
                <p:nvPr/>
              </p:nvGrpSpPr>
              <p:grpSpPr>
                <a:xfrm>
                  <a:off x="197031" y="0"/>
                  <a:ext cx="287071" cy="379108"/>
                  <a:chOff x="0" y="0"/>
                  <a:chExt cx="287070" cy="379106"/>
                </a:xfrm>
              </p:grpSpPr>
              <p:sp>
                <p:nvSpPr>
                  <p:cNvPr id="289"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90"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91"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92"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294"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310" name="Groep 9"/>
          <p:cNvGrpSpPr/>
          <p:nvPr/>
        </p:nvGrpSpPr>
        <p:grpSpPr>
          <a:xfrm>
            <a:off x="2982511" y="-1228655"/>
            <a:ext cx="6226977" cy="490402"/>
            <a:chOff x="0" y="0"/>
            <a:chExt cx="6226976" cy="490400"/>
          </a:xfrm>
        </p:grpSpPr>
        <p:sp>
          <p:nvSpPr>
            <p:cNvPr id="298"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09" name="Groep 8"/>
            <p:cNvGrpSpPr/>
            <p:nvPr/>
          </p:nvGrpSpPr>
          <p:grpSpPr>
            <a:xfrm>
              <a:off x="0" y="0"/>
              <a:ext cx="6226975" cy="211381"/>
              <a:chOff x="0" y="0"/>
              <a:chExt cx="6226974" cy="211380"/>
            </a:xfrm>
          </p:grpSpPr>
          <p:sp>
            <p:nvSpPr>
              <p:cNvPr id="299"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0"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1"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2"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3"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4"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5"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6"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7"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8"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319" name="Group 4"/>
          <p:cNvGrpSpPr/>
          <p:nvPr/>
        </p:nvGrpSpPr>
        <p:grpSpPr>
          <a:xfrm>
            <a:off x="698501" y="5884314"/>
            <a:ext cx="1454912" cy="577167"/>
            <a:chOff x="0" y="0"/>
            <a:chExt cx="1454911" cy="577165"/>
          </a:xfrm>
        </p:grpSpPr>
        <p:sp>
          <p:nvSpPr>
            <p:cNvPr id="31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1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31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20"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321"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sp>
        <p:nvSpPr>
          <p:cNvPr id="322" name="Tekstvak 4"/>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Alleen titel</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abel">
    <p:spTree>
      <p:nvGrpSpPr>
        <p:cNvPr id="1" name=""/>
        <p:cNvGrpSpPr/>
        <p:nvPr/>
      </p:nvGrpSpPr>
      <p:grpSpPr>
        <a:xfrm>
          <a:off x="0" y="0"/>
          <a:ext cx="0" cy="0"/>
          <a:chOff x="0" y="0"/>
          <a:chExt cx="0" cy="0"/>
        </a:xfrm>
      </p:grpSpPr>
      <p:grpSp>
        <p:nvGrpSpPr>
          <p:cNvPr id="2627" name="Instructie"/>
          <p:cNvGrpSpPr/>
          <p:nvPr/>
        </p:nvGrpSpPr>
        <p:grpSpPr>
          <a:xfrm>
            <a:off x="-7462" y="7107104"/>
            <a:ext cx="3391307" cy="1765091"/>
            <a:chOff x="0" y="0"/>
            <a:chExt cx="3391306" cy="1765089"/>
          </a:xfrm>
        </p:grpSpPr>
        <p:sp>
          <p:nvSpPr>
            <p:cNvPr id="2607"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626" name="Instructie"/>
            <p:cNvGrpSpPr/>
            <p:nvPr/>
          </p:nvGrpSpPr>
          <p:grpSpPr>
            <a:xfrm>
              <a:off x="98270" y="12607"/>
              <a:ext cx="3194766" cy="1752483"/>
              <a:chOff x="0" y="0"/>
              <a:chExt cx="3194765" cy="1752482"/>
            </a:xfrm>
          </p:grpSpPr>
          <p:grpSp>
            <p:nvGrpSpPr>
              <p:cNvPr id="2610" name="Rechthoek 17"/>
              <p:cNvGrpSpPr/>
              <p:nvPr/>
            </p:nvGrpSpPr>
            <p:grpSpPr>
              <a:xfrm>
                <a:off x="0" y="0"/>
                <a:ext cx="3194766" cy="431900"/>
                <a:chOff x="0" y="0"/>
                <a:chExt cx="3194764" cy="431899"/>
              </a:xfrm>
            </p:grpSpPr>
            <p:sp>
              <p:nvSpPr>
                <p:cNvPr id="2608"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609"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2613" name="Ovaal 18"/>
              <p:cNvGrpSpPr/>
              <p:nvPr/>
            </p:nvGrpSpPr>
            <p:grpSpPr>
              <a:xfrm>
                <a:off x="0" y="485877"/>
                <a:ext cx="260915" cy="269241"/>
                <a:chOff x="0" y="0"/>
                <a:chExt cx="260914" cy="269240"/>
              </a:xfrm>
            </p:grpSpPr>
            <p:sp>
              <p:nvSpPr>
                <p:cNvPr id="261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12"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614"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2617" name="Ovaal 20"/>
              <p:cNvGrpSpPr/>
              <p:nvPr/>
            </p:nvGrpSpPr>
            <p:grpSpPr>
              <a:xfrm>
                <a:off x="0" y="922202"/>
                <a:ext cx="260915" cy="269241"/>
                <a:chOff x="0" y="0"/>
                <a:chExt cx="260914" cy="269240"/>
              </a:xfrm>
            </p:grpSpPr>
            <p:sp>
              <p:nvSpPr>
                <p:cNvPr id="261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16"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618"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625" name="Groep 22"/>
              <p:cNvGrpSpPr/>
              <p:nvPr/>
            </p:nvGrpSpPr>
            <p:grpSpPr>
              <a:xfrm>
                <a:off x="2513632" y="470171"/>
                <a:ext cx="681134" cy="696748"/>
                <a:chOff x="0" y="0"/>
                <a:chExt cx="681132" cy="696747"/>
              </a:xfrm>
            </p:grpSpPr>
            <p:grpSp>
              <p:nvGrpSpPr>
                <p:cNvPr id="2623" name="Groep 23"/>
                <p:cNvGrpSpPr/>
                <p:nvPr/>
              </p:nvGrpSpPr>
              <p:grpSpPr>
                <a:xfrm>
                  <a:off x="197031" y="0"/>
                  <a:ext cx="287071" cy="379108"/>
                  <a:chOff x="0" y="0"/>
                  <a:chExt cx="287070" cy="379106"/>
                </a:xfrm>
              </p:grpSpPr>
              <p:sp>
                <p:nvSpPr>
                  <p:cNvPr id="2619"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620"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621"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622"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2624"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2640" name="Groep 9"/>
          <p:cNvGrpSpPr/>
          <p:nvPr/>
        </p:nvGrpSpPr>
        <p:grpSpPr>
          <a:xfrm>
            <a:off x="2982511" y="-1228655"/>
            <a:ext cx="6226977" cy="490402"/>
            <a:chOff x="0" y="0"/>
            <a:chExt cx="6226976" cy="490400"/>
          </a:xfrm>
        </p:grpSpPr>
        <p:sp>
          <p:nvSpPr>
            <p:cNvPr id="2628"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2639" name="Groep 8"/>
            <p:cNvGrpSpPr/>
            <p:nvPr/>
          </p:nvGrpSpPr>
          <p:grpSpPr>
            <a:xfrm>
              <a:off x="0" y="0"/>
              <a:ext cx="6226975" cy="211381"/>
              <a:chOff x="0" y="0"/>
              <a:chExt cx="6226974" cy="211380"/>
            </a:xfrm>
          </p:grpSpPr>
          <p:sp>
            <p:nvSpPr>
              <p:cNvPr id="2629"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0"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1"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2"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3"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4"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5"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6"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7"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8"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2649" name="Group 4"/>
          <p:cNvGrpSpPr/>
          <p:nvPr/>
        </p:nvGrpSpPr>
        <p:grpSpPr>
          <a:xfrm>
            <a:off x="698501" y="5884314"/>
            <a:ext cx="1454912" cy="577167"/>
            <a:chOff x="0" y="0"/>
            <a:chExt cx="1454911" cy="577165"/>
          </a:xfrm>
        </p:grpSpPr>
        <p:sp>
          <p:nvSpPr>
            <p:cNvPr id="264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64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64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650"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2651"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sp>
        <p:nvSpPr>
          <p:cNvPr id="2652" name="Tekstvak 6"/>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Tabel</a:t>
            </a:r>
          </a:p>
        </p:txBody>
      </p:sp>
      <p:grpSp>
        <p:nvGrpSpPr>
          <p:cNvPr id="2684" name="Instructie"/>
          <p:cNvGrpSpPr/>
          <p:nvPr/>
        </p:nvGrpSpPr>
        <p:grpSpPr>
          <a:xfrm>
            <a:off x="12441539" y="-99301"/>
            <a:ext cx="3391308" cy="7056603"/>
            <a:chOff x="0" y="0"/>
            <a:chExt cx="3391306" cy="7056601"/>
          </a:xfrm>
        </p:grpSpPr>
        <p:sp>
          <p:nvSpPr>
            <p:cNvPr id="2653" name="Rechthoek 83"/>
            <p:cNvSpPr/>
            <p:nvPr/>
          </p:nvSpPr>
          <p:spPr>
            <a:xfrm>
              <a:off x="0" y="-1"/>
              <a:ext cx="3391307" cy="7056603"/>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sp>
          <p:nvSpPr>
            <p:cNvPr id="2654" name="Ovaal 84"/>
            <p:cNvSpPr/>
            <p:nvPr/>
          </p:nvSpPr>
          <p:spPr>
            <a:xfrm>
              <a:off x="3060168" y="6072224"/>
              <a:ext cx="230837" cy="230837"/>
            </a:xfrm>
            <a:prstGeom prst="ellipse">
              <a:avLst/>
            </a:prstGeom>
            <a:solidFill>
              <a:srgbClr val="FFFFFF"/>
            </a:solidFill>
            <a:ln w="12700" cap="flat">
              <a:noFill/>
              <a:miter lim="400000"/>
            </a:ln>
            <a:effectLst/>
          </p:spPr>
          <p:txBody>
            <a:bodyPr wrap="square" lIns="45719" tIns="45719" rIns="45719" bIns="45719" numCol="1" anchor="ctr">
              <a:noAutofit/>
            </a:bodyPr>
            <a:lstStyle/>
            <a:p>
              <a:pPr algn="ctr">
                <a:lnSpc>
                  <a:spcPct val="90000"/>
                </a:lnSpc>
                <a:spcBef>
                  <a:spcPts val="600"/>
                </a:spcBef>
                <a:defRPr cap="all">
                  <a:solidFill>
                    <a:srgbClr val="211F26"/>
                  </a:solidFill>
                  <a:latin typeface="+mj-lt"/>
                  <a:ea typeface="+mj-ea"/>
                  <a:cs typeface="+mj-cs"/>
                  <a:sym typeface="Calibri"/>
                </a:defRPr>
              </a:pPr>
              <a:endParaRPr/>
            </a:p>
          </p:txBody>
        </p:sp>
        <p:sp>
          <p:nvSpPr>
            <p:cNvPr id="2655" name="Graphic 163"/>
            <p:cNvSpPr/>
            <p:nvPr/>
          </p:nvSpPr>
          <p:spPr>
            <a:xfrm>
              <a:off x="3041808" y="6053864"/>
              <a:ext cx="267557" cy="2675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2" y="0"/>
                    <a:pt x="0" y="4832"/>
                    <a:pt x="0" y="10800"/>
                  </a:cubicBezTo>
                  <a:cubicBezTo>
                    <a:pt x="0" y="16768"/>
                    <a:pt x="4832" y="21600"/>
                    <a:pt x="10800" y="21600"/>
                  </a:cubicBezTo>
                  <a:cubicBezTo>
                    <a:pt x="16768" y="21600"/>
                    <a:pt x="21600" y="16768"/>
                    <a:pt x="21600" y="10800"/>
                  </a:cubicBezTo>
                  <a:cubicBezTo>
                    <a:pt x="21600" y="4832"/>
                    <a:pt x="16768" y="0"/>
                    <a:pt x="10800" y="0"/>
                  </a:cubicBezTo>
                  <a:close/>
                  <a:moveTo>
                    <a:pt x="10232" y="2842"/>
                  </a:moveTo>
                  <a:cubicBezTo>
                    <a:pt x="11027" y="2842"/>
                    <a:pt x="11653" y="3467"/>
                    <a:pt x="11653" y="4263"/>
                  </a:cubicBezTo>
                  <a:cubicBezTo>
                    <a:pt x="11653" y="5059"/>
                    <a:pt x="11027" y="5684"/>
                    <a:pt x="10232" y="5684"/>
                  </a:cubicBezTo>
                  <a:cubicBezTo>
                    <a:pt x="9436" y="5684"/>
                    <a:pt x="8811" y="5059"/>
                    <a:pt x="8811" y="4263"/>
                  </a:cubicBezTo>
                  <a:cubicBezTo>
                    <a:pt x="8811" y="3467"/>
                    <a:pt x="9436" y="2842"/>
                    <a:pt x="10232" y="2842"/>
                  </a:cubicBezTo>
                  <a:close/>
                  <a:moveTo>
                    <a:pt x="13642" y="18758"/>
                  </a:moveTo>
                  <a:lnTo>
                    <a:pt x="7958" y="18758"/>
                  </a:lnTo>
                  <a:lnTo>
                    <a:pt x="7958" y="17053"/>
                  </a:lnTo>
                  <a:lnTo>
                    <a:pt x="9947" y="17053"/>
                  </a:lnTo>
                  <a:lnTo>
                    <a:pt x="9947" y="8526"/>
                  </a:lnTo>
                  <a:lnTo>
                    <a:pt x="8242" y="8526"/>
                  </a:lnTo>
                  <a:lnTo>
                    <a:pt x="8242" y="6821"/>
                  </a:lnTo>
                  <a:lnTo>
                    <a:pt x="11653" y="6821"/>
                  </a:lnTo>
                  <a:lnTo>
                    <a:pt x="11653" y="17053"/>
                  </a:lnTo>
                  <a:lnTo>
                    <a:pt x="13642" y="17053"/>
                  </a:lnTo>
                  <a:lnTo>
                    <a:pt x="13642" y="18758"/>
                  </a:lnTo>
                  <a:close/>
                </a:path>
              </a:pathLst>
            </a:custGeom>
            <a:solidFill>
              <a:srgbClr val="000000"/>
            </a:solidFill>
            <a:ln w="12700" cap="flat">
              <a:noFill/>
              <a:miter lim="400000"/>
            </a:ln>
            <a:effectLst/>
          </p:spPr>
          <p:txBody>
            <a:bodyPr wrap="square" lIns="45719" tIns="45719" rIns="45719" bIns="45719" numCol="1" anchor="ctr">
              <a:noAutofit/>
            </a:bodyPr>
            <a:lstStyle/>
            <a:p>
              <a:pPr>
                <a:defRPr sz="2000">
                  <a:solidFill>
                    <a:srgbClr val="211F26"/>
                  </a:solidFill>
                  <a:latin typeface="+mj-lt"/>
                  <a:ea typeface="+mj-ea"/>
                  <a:cs typeface="+mj-cs"/>
                  <a:sym typeface="Calibri"/>
                </a:defRPr>
              </a:pPr>
              <a:endParaRPr/>
            </a:p>
          </p:txBody>
        </p:sp>
        <p:sp>
          <p:nvSpPr>
            <p:cNvPr id="2656" name="Rechthoek 86"/>
            <p:cNvSpPr txBox="1"/>
            <p:nvPr/>
          </p:nvSpPr>
          <p:spPr>
            <a:xfrm>
              <a:off x="114599" y="6274939"/>
              <a:ext cx="3194765" cy="65786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nSpc>
                  <a:spcPct val="90000"/>
                </a:lnSpc>
                <a:spcBef>
                  <a:spcPts val="600"/>
                </a:spcBef>
                <a:defRPr sz="1200" b="1">
                  <a:solidFill>
                    <a:srgbClr val="211F26"/>
                  </a:solidFill>
                  <a:latin typeface="+mj-lt"/>
                  <a:ea typeface="+mj-ea"/>
                  <a:cs typeface="+mj-cs"/>
                  <a:sym typeface="Calibri"/>
                </a:defRPr>
              </a:pPr>
              <a:r>
                <a:t>MEER WETEN?</a:t>
              </a:r>
              <a:br/>
              <a:r>
                <a:rPr b="0"/>
                <a:t>Ga naar de instructie dia ‘</a:t>
              </a:r>
              <a:r>
                <a:t>YouTube links</a:t>
              </a:r>
              <a:r>
                <a:rPr b="0"/>
                <a:t>’, open deze in de ‘</a:t>
              </a:r>
              <a:r>
                <a:t>Diavoorstelling</a:t>
              </a:r>
              <a:r>
                <a:rPr b="0"/>
                <a:t>’ (shift F5) en klik op de gewenste video link.</a:t>
              </a:r>
            </a:p>
          </p:txBody>
        </p:sp>
        <p:grpSp>
          <p:nvGrpSpPr>
            <p:cNvPr id="2683" name="INSTRUCTIE"/>
            <p:cNvGrpSpPr/>
            <p:nvPr/>
          </p:nvGrpSpPr>
          <p:grpSpPr>
            <a:xfrm>
              <a:off x="114897" y="9349"/>
              <a:ext cx="3194766" cy="2347092"/>
              <a:chOff x="0" y="0"/>
              <a:chExt cx="3194765" cy="2347090"/>
            </a:xfrm>
          </p:grpSpPr>
          <p:grpSp>
            <p:nvGrpSpPr>
              <p:cNvPr id="2659" name="Rechthoek 34"/>
              <p:cNvGrpSpPr/>
              <p:nvPr/>
            </p:nvGrpSpPr>
            <p:grpSpPr>
              <a:xfrm>
                <a:off x="0" y="0"/>
                <a:ext cx="3194766" cy="431900"/>
                <a:chOff x="0" y="0"/>
                <a:chExt cx="3194764" cy="431899"/>
              </a:xfrm>
            </p:grpSpPr>
            <p:sp>
              <p:nvSpPr>
                <p:cNvPr id="2657"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658" name="TABEL invoegen/verander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TABEL invoegen/veranderen</a:t>
                  </a:r>
                </a:p>
              </p:txBody>
            </p:sp>
          </p:grpSp>
          <p:grpSp>
            <p:nvGrpSpPr>
              <p:cNvPr id="2662" name="Ovaal 36"/>
              <p:cNvGrpSpPr/>
              <p:nvPr/>
            </p:nvGrpSpPr>
            <p:grpSpPr>
              <a:xfrm>
                <a:off x="0" y="483349"/>
                <a:ext cx="260915" cy="269241"/>
                <a:chOff x="0" y="0"/>
                <a:chExt cx="260914" cy="269240"/>
              </a:xfrm>
            </p:grpSpPr>
            <p:sp>
              <p:nvSpPr>
                <p:cNvPr id="2660"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61"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663" name="Rechthoek 37"/>
              <p:cNvSpPr txBox="1"/>
              <p:nvPr/>
            </p:nvSpPr>
            <p:spPr>
              <a:xfrm>
                <a:off x="365680" y="488128"/>
                <a:ext cx="2829086" cy="61087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nSpc>
                    <a:spcPct val="90000"/>
                  </a:lnSpc>
                  <a:spcBef>
                    <a:spcPts val="600"/>
                  </a:spcBef>
                  <a:defRPr sz="1100">
                    <a:latin typeface="+mj-lt"/>
                    <a:ea typeface="+mj-ea"/>
                    <a:cs typeface="+mj-cs"/>
                    <a:sym typeface="Calibri"/>
                  </a:defRPr>
                </a:pPr>
                <a:r>
                  <a:t>Wanneer nodig, verwijder de bestaande tabel d.m.v. de </a:t>
                </a:r>
                <a:r>
                  <a:rPr b="1"/>
                  <a:t>‘Delete’-knop</a:t>
                </a:r>
                <a:r>
                  <a:t>. Klik op het pictogram om een nieuwe tabel in te voegen. </a:t>
                </a:r>
                <a:r>
                  <a:rPr i="1"/>
                  <a:t>(zie onderstaand voorbeeld).</a:t>
                </a:r>
              </a:p>
            </p:txBody>
          </p:sp>
          <p:grpSp>
            <p:nvGrpSpPr>
              <p:cNvPr id="2666" name="Ovaal 64"/>
              <p:cNvGrpSpPr/>
              <p:nvPr/>
            </p:nvGrpSpPr>
            <p:grpSpPr>
              <a:xfrm>
                <a:off x="0" y="1702646"/>
                <a:ext cx="260915" cy="269241"/>
                <a:chOff x="0" y="0"/>
                <a:chExt cx="260914" cy="269240"/>
              </a:xfrm>
            </p:grpSpPr>
            <p:sp>
              <p:nvSpPr>
                <p:cNvPr id="266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65"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667" name="Rechthoek 65"/>
              <p:cNvSpPr txBox="1"/>
              <p:nvPr/>
            </p:nvSpPr>
            <p:spPr>
              <a:xfrm>
                <a:off x="365680" y="1707425"/>
                <a:ext cx="2817997" cy="3136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nSpc>
                    <a:spcPct val="90000"/>
                  </a:lnSpc>
                  <a:spcBef>
                    <a:spcPts val="600"/>
                  </a:spcBef>
                  <a:defRPr sz="1100">
                    <a:latin typeface="+mj-lt"/>
                    <a:ea typeface="+mj-ea"/>
                    <a:cs typeface="+mj-cs"/>
                    <a:sym typeface="Calibri"/>
                  </a:defRPr>
                </a:pPr>
                <a:r>
                  <a:t>Selecteer het gewenste aantal rijen en kolommen en klik op </a:t>
                </a:r>
                <a:r>
                  <a:rPr b="1"/>
                  <a:t>‘OK’</a:t>
                </a:r>
                <a:r>
                  <a:t>.</a:t>
                </a:r>
              </a:p>
            </p:txBody>
          </p:sp>
          <p:grpSp>
            <p:nvGrpSpPr>
              <p:cNvPr id="2673" name="Groep 66"/>
              <p:cNvGrpSpPr/>
              <p:nvPr/>
            </p:nvGrpSpPr>
            <p:grpSpPr>
              <a:xfrm>
                <a:off x="365681" y="2137540"/>
                <a:ext cx="825501" cy="209551"/>
                <a:chOff x="0" y="0"/>
                <a:chExt cx="825500" cy="209550"/>
              </a:xfrm>
            </p:grpSpPr>
            <p:grpSp>
              <p:nvGrpSpPr>
                <p:cNvPr id="2670" name="Rechthoek 76"/>
                <p:cNvGrpSpPr/>
                <p:nvPr/>
              </p:nvGrpSpPr>
              <p:grpSpPr>
                <a:xfrm>
                  <a:off x="0" y="0"/>
                  <a:ext cx="825500" cy="209550"/>
                  <a:chOff x="0" y="0"/>
                  <a:chExt cx="825500" cy="209550"/>
                </a:xfrm>
              </p:grpSpPr>
              <p:sp>
                <p:nvSpPr>
                  <p:cNvPr id="2668" name="Rectangle"/>
                  <p:cNvSpPr/>
                  <p:nvPr/>
                </p:nvSpPr>
                <p:spPr>
                  <a:xfrm>
                    <a:off x="0" y="0"/>
                    <a:ext cx="825500" cy="209550"/>
                  </a:xfrm>
                  <a:prstGeom prst="rect">
                    <a:avLst/>
                  </a:prstGeom>
                  <a:solidFill>
                    <a:srgbClr val="E5F1FB"/>
                  </a:solidFill>
                  <a:ln w="12700" cap="flat">
                    <a:solidFill>
                      <a:srgbClr val="0B7ED9"/>
                    </a:solidFill>
                    <a:prstDash val="solid"/>
                    <a:miter lim="8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669" name="OK"/>
                  <p:cNvSpPr txBox="1"/>
                  <p:nvPr/>
                </p:nvSpPr>
                <p:spPr>
                  <a:xfrm>
                    <a:off x="258350" y="41275"/>
                    <a:ext cx="560800"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800">
                        <a:solidFill>
                          <a:schemeClr val="accent1"/>
                        </a:solidFill>
                        <a:latin typeface="+mj-lt"/>
                        <a:ea typeface="+mj-ea"/>
                        <a:cs typeface="+mj-cs"/>
                        <a:sym typeface="Calibri"/>
                      </a:defRPr>
                    </a:lvl1pPr>
                  </a:lstStyle>
                  <a:p>
                    <a:r>
                      <a:t>OK</a:t>
                    </a:r>
                  </a:p>
                </p:txBody>
              </p:sp>
            </p:grpSp>
            <p:sp>
              <p:nvSpPr>
                <p:cNvPr id="2671" name="Rechte verbindingslijn 77"/>
                <p:cNvSpPr/>
                <p:nvPr/>
              </p:nvSpPr>
              <p:spPr>
                <a:xfrm>
                  <a:off x="650645" y="32399"/>
                  <a:ext cx="1" cy="142718"/>
                </a:xfrm>
                <a:prstGeom prst="line">
                  <a:avLst/>
                </a:prstGeom>
                <a:noFill/>
                <a:ln w="3175" cap="flat">
                  <a:solidFill>
                    <a:srgbClr val="44546A"/>
                  </a:solidFill>
                  <a:prstDash val="solid"/>
                  <a:round/>
                </a:ln>
                <a:effectLst/>
              </p:spPr>
              <p:txBody>
                <a:bodyPr wrap="square" lIns="45719" tIns="45719" rIns="45719" bIns="45719" numCol="1" anchor="t">
                  <a:noAutofit/>
                </a:bodyPr>
                <a:lstStyle/>
                <a:p>
                  <a:endParaRPr/>
                </a:p>
              </p:txBody>
            </p:sp>
            <p:sp>
              <p:nvSpPr>
                <p:cNvPr id="2672" name="Gelijkbenige driehoek 78"/>
                <p:cNvSpPr/>
                <p:nvPr/>
              </p:nvSpPr>
              <p:spPr>
                <a:xfrm rot="10800000">
                  <a:off x="691465" y="84054"/>
                  <a:ext cx="86866" cy="51148"/>
                </a:xfrm>
                <a:prstGeom prst="triangle">
                  <a:avLst/>
                </a:prstGeom>
                <a:solidFill>
                  <a:srgbClr val="000000"/>
                </a:solidFill>
                <a:ln w="12700" cap="flat">
                  <a:noFill/>
                  <a:miter lim="400000"/>
                </a:ln>
                <a:effectLst/>
              </p:spPr>
              <p:txBody>
                <a:bodyPr wrap="square" lIns="45719" tIns="45719" rIns="45719" bIns="45719" numCol="1" anchor="ctr">
                  <a:noAutofit/>
                </a:bodyPr>
                <a:lstStyle/>
                <a:p>
                  <a:pPr>
                    <a:defRPr sz="1000" b="1">
                      <a:solidFill>
                        <a:schemeClr val="accent1"/>
                      </a:solidFill>
                      <a:latin typeface="+mj-lt"/>
                      <a:ea typeface="+mj-ea"/>
                      <a:cs typeface="+mj-cs"/>
                      <a:sym typeface="Calibri"/>
                    </a:defRPr>
                  </a:pPr>
                  <a:endParaRPr/>
                </a:p>
              </p:txBody>
            </p:sp>
          </p:grpSp>
          <p:grpSp>
            <p:nvGrpSpPr>
              <p:cNvPr id="2682" name="Tabel icoon"/>
              <p:cNvGrpSpPr/>
              <p:nvPr/>
            </p:nvGrpSpPr>
            <p:grpSpPr>
              <a:xfrm>
                <a:off x="365682" y="1224192"/>
                <a:ext cx="375501" cy="339169"/>
                <a:chOff x="0" y="0"/>
                <a:chExt cx="375499" cy="339168"/>
              </a:xfrm>
            </p:grpSpPr>
            <p:sp>
              <p:nvSpPr>
                <p:cNvPr id="2674" name="Rechthoek 68"/>
                <p:cNvSpPr/>
                <p:nvPr/>
              </p:nvSpPr>
              <p:spPr>
                <a:xfrm>
                  <a:off x="0" y="-1"/>
                  <a:ext cx="375500" cy="33917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2400">
                      <a:solidFill>
                        <a:schemeClr val="accent1"/>
                      </a:solidFill>
                      <a:latin typeface="+mj-lt"/>
                      <a:ea typeface="+mj-ea"/>
                      <a:cs typeface="+mj-cs"/>
                      <a:sym typeface="Calibri"/>
                    </a:defRPr>
                  </a:pPr>
                  <a:endParaRPr/>
                </a:p>
              </p:txBody>
            </p:sp>
            <p:sp>
              <p:nvSpPr>
                <p:cNvPr id="2675" name="Rechthoek 69"/>
                <p:cNvSpPr/>
                <p:nvPr/>
              </p:nvSpPr>
              <p:spPr>
                <a:xfrm>
                  <a:off x="5745" y="5479"/>
                  <a:ext cx="369755" cy="66962"/>
                </a:xfrm>
                <a:prstGeom prst="rect">
                  <a:avLst/>
                </a:prstGeom>
                <a:solidFill>
                  <a:srgbClr val="6C6C6C"/>
                </a:solidFill>
                <a:ln w="12700" cap="flat">
                  <a:noFill/>
                  <a:miter lim="400000"/>
                </a:ln>
                <a:effectLst/>
              </p:spPr>
              <p:txBody>
                <a:bodyPr wrap="square" lIns="45719" tIns="45719" rIns="45719" bIns="45719" numCol="1" anchor="ctr">
                  <a:noAutofit/>
                </a:bodyPr>
                <a:lstStyle/>
                <a:p>
                  <a:pPr algn="ctr">
                    <a:defRPr sz="2400">
                      <a:solidFill>
                        <a:schemeClr val="accent1"/>
                      </a:solidFill>
                      <a:latin typeface="+mj-lt"/>
                      <a:ea typeface="+mj-ea"/>
                      <a:cs typeface="+mj-cs"/>
                      <a:sym typeface="Calibri"/>
                    </a:defRPr>
                  </a:pPr>
                  <a:endParaRPr/>
                </a:p>
              </p:txBody>
            </p:sp>
            <p:sp>
              <p:nvSpPr>
                <p:cNvPr id="2676" name="Rechte verbindingslijn 70"/>
                <p:cNvSpPr/>
                <p:nvPr/>
              </p:nvSpPr>
              <p:spPr>
                <a:xfrm flipH="1">
                  <a:off x="128823" y="70111"/>
                  <a:ext cx="1" cy="266727"/>
                </a:xfrm>
                <a:prstGeom prst="line">
                  <a:avLst/>
                </a:prstGeom>
                <a:noFill/>
                <a:ln w="12700" cap="flat">
                  <a:solidFill>
                    <a:srgbClr val="B5B5B5"/>
                  </a:solidFill>
                  <a:prstDash val="solid"/>
                  <a:miter lim="800000"/>
                </a:ln>
                <a:effectLst/>
              </p:spPr>
              <p:txBody>
                <a:bodyPr wrap="square" lIns="45719" tIns="45719" rIns="45719" bIns="45719" numCol="1" anchor="t">
                  <a:noAutofit/>
                </a:bodyPr>
                <a:lstStyle/>
                <a:p>
                  <a:endParaRPr/>
                </a:p>
              </p:txBody>
            </p:sp>
            <p:sp>
              <p:nvSpPr>
                <p:cNvPr id="2677" name="Rechte verbindingslijn 71"/>
                <p:cNvSpPr/>
                <p:nvPr/>
              </p:nvSpPr>
              <p:spPr>
                <a:xfrm flipH="1">
                  <a:off x="248000" y="70111"/>
                  <a:ext cx="1" cy="266727"/>
                </a:xfrm>
                <a:prstGeom prst="line">
                  <a:avLst/>
                </a:prstGeom>
                <a:noFill/>
                <a:ln w="12700" cap="flat">
                  <a:solidFill>
                    <a:srgbClr val="B5B5B5"/>
                  </a:solidFill>
                  <a:prstDash val="solid"/>
                  <a:miter lim="800000"/>
                </a:ln>
                <a:effectLst/>
              </p:spPr>
              <p:txBody>
                <a:bodyPr wrap="square" lIns="45719" tIns="45719" rIns="45719" bIns="45719" numCol="1" anchor="t">
                  <a:noAutofit/>
                </a:bodyPr>
                <a:lstStyle/>
                <a:p>
                  <a:endParaRPr/>
                </a:p>
              </p:txBody>
            </p:sp>
            <p:sp>
              <p:nvSpPr>
                <p:cNvPr id="2678" name="Rechte verbindingslijn 72"/>
                <p:cNvSpPr/>
                <p:nvPr/>
              </p:nvSpPr>
              <p:spPr>
                <a:xfrm flipH="1" flipV="1">
                  <a:off x="5663" y="137936"/>
                  <a:ext cx="369837" cy="1"/>
                </a:xfrm>
                <a:prstGeom prst="line">
                  <a:avLst/>
                </a:prstGeom>
                <a:noFill/>
                <a:ln w="12700" cap="flat">
                  <a:solidFill>
                    <a:srgbClr val="B5B5B5"/>
                  </a:solidFill>
                  <a:prstDash val="solid"/>
                  <a:miter lim="800000"/>
                </a:ln>
                <a:effectLst/>
              </p:spPr>
              <p:txBody>
                <a:bodyPr wrap="square" lIns="45719" tIns="45719" rIns="45719" bIns="45719" numCol="1" anchor="t">
                  <a:noAutofit/>
                </a:bodyPr>
                <a:lstStyle/>
                <a:p>
                  <a:endParaRPr/>
                </a:p>
              </p:txBody>
            </p:sp>
            <p:sp>
              <p:nvSpPr>
                <p:cNvPr id="2679" name="Rechte verbindingslijn 73"/>
                <p:cNvSpPr/>
                <p:nvPr/>
              </p:nvSpPr>
              <p:spPr>
                <a:xfrm flipH="1" flipV="1">
                  <a:off x="5663" y="207843"/>
                  <a:ext cx="369837" cy="1"/>
                </a:xfrm>
                <a:prstGeom prst="line">
                  <a:avLst/>
                </a:prstGeom>
                <a:noFill/>
                <a:ln w="12700" cap="flat">
                  <a:solidFill>
                    <a:srgbClr val="B5B5B5"/>
                  </a:solidFill>
                  <a:prstDash val="solid"/>
                  <a:miter lim="800000"/>
                </a:ln>
                <a:effectLst/>
              </p:spPr>
              <p:txBody>
                <a:bodyPr wrap="square" lIns="45719" tIns="45719" rIns="45719" bIns="45719" numCol="1" anchor="t">
                  <a:noAutofit/>
                </a:bodyPr>
                <a:lstStyle/>
                <a:p>
                  <a:endParaRPr/>
                </a:p>
              </p:txBody>
            </p:sp>
            <p:sp>
              <p:nvSpPr>
                <p:cNvPr id="2680" name="Rechte verbindingslijn 74"/>
                <p:cNvSpPr/>
                <p:nvPr/>
              </p:nvSpPr>
              <p:spPr>
                <a:xfrm flipH="1" flipV="1">
                  <a:off x="5663" y="275419"/>
                  <a:ext cx="369837" cy="1"/>
                </a:xfrm>
                <a:prstGeom prst="line">
                  <a:avLst/>
                </a:prstGeom>
                <a:noFill/>
                <a:ln w="12700" cap="flat">
                  <a:solidFill>
                    <a:srgbClr val="B5B5B5"/>
                  </a:solidFill>
                  <a:prstDash val="solid"/>
                  <a:miter lim="800000"/>
                </a:ln>
                <a:effectLst/>
              </p:spPr>
              <p:txBody>
                <a:bodyPr wrap="square" lIns="45719" tIns="45719" rIns="45719" bIns="45719" numCol="1" anchor="t">
                  <a:noAutofit/>
                </a:bodyPr>
                <a:lstStyle/>
                <a:p>
                  <a:endParaRPr/>
                </a:p>
              </p:txBody>
            </p:sp>
            <p:sp>
              <p:nvSpPr>
                <p:cNvPr id="2681" name="Rechthoek 75"/>
                <p:cNvSpPr/>
                <p:nvPr/>
              </p:nvSpPr>
              <p:spPr>
                <a:xfrm>
                  <a:off x="0" y="-1"/>
                  <a:ext cx="375500" cy="339170"/>
                </a:xfrm>
                <a:prstGeom prst="rect">
                  <a:avLst/>
                </a:prstGeom>
                <a:noFill/>
                <a:ln w="12700" cap="flat">
                  <a:solidFill>
                    <a:srgbClr val="6C6C6C"/>
                  </a:solidFill>
                  <a:prstDash val="solid"/>
                  <a:miter lim="800000"/>
                </a:ln>
                <a:effectLst/>
              </p:spPr>
              <p:txBody>
                <a:bodyPr wrap="square" lIns="45719" tIns="45719" rIns="45719" bIns="45719" numCol="1" anchor="ctr">
                  <a:noAutofit/>
                </a:bodyPr>
                <a:lstStyle/>
                <a:p>
                  <a:pPr algn="ctr">
                    <a:defRPr sz="2400">
                      <a:solidFill>
                        <a:schemeClr val="accent1"/>
                      </a:solidFill>
                      <a:latin typeface="+mj-lt"/>
                      <a:ea typeface="+mj-ea"/>
                      <a:cs typeface="+mj-cs"/>
                      <a:sym typeface="Calibri"/>
                    </a:defRPr>
                  </a:pPr>
                  <a:endParaRPr/>
                </a:p>
              </p:txBody>
            </p:sp>
          </p:grpSp>
        </p:grpSp>
      </p:gr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Vlam Volledig">
    <p:spTree>
      <p:nvGrpSpPr>
        <p:cNvPr id="1" name=""/>
        <p:cNvGrpSpPr/>
        <p:nvPr/>
      </p:nvGrpSpPr>
      <p:grpSpPr>
        <a:xfrm>
          <a:off x="0" y="0"/>
          <a:ext cx="0" cy="0"/>
          <a:chOff x="0" y="0"/>
          <a:chExt cx="0" cy="0"/>
        </a:xfrm>
      </p:grpSpPr>
      <p:grpSp>
        <p:nvGrpSpPr>
          <p:cNvPr id="2711" name="Instructie"/>
          <p:cNvGrpSpPr/>
          <p:nvPr/>
        </p:nvGrpSpPr>
        <p:grpSpPr>
          <a:xfrm>
            <a:off x="-7462" y="7107104"/>
            <a:ext cx="3391307" cy="1765091"/>
            <a:chOff x="0" y="0"/>
            <a:chExt cx="3391306" cy="1765089"/>
          </a:xfrm>
        </p:grpSpPr>
        <p:sp>
          <p:nvSpPr>
            <p:cNvPr id="2691"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710" name="Instructie"/>
            <p:cNvGrpSpPr/>
            <p:nvPr/>
          </p:nvGrpSpPr>
          <p:grpSpPr>
            <a:xfrm>
              <a:off x="98270" y="12607"/>
              <a:ext cx="3194766" cy="1752483"/>
              <a:chOff x="0" y="0"/>
              <a:chExt cx="3194765" cy="1752482"/>
            </a:xfrm>
          </p:grpSpPr>
          <p:grpSp>
            <p:nvGrpSpPr>
              <p:cNvPr id="2694" name="Rechthoek 17"/>
              <p:cNvGrpSpPr/>
              <p:nvPr/>
            </p:nvGrpSpPr>
            <p:grpSpPr>
              <a:xfrm>
                <a:off x="0" y="0"/>
                <a:ext cx="3194766" cy="431900"/>
                <a:chOff x="0" y="0"/>
                <a:chExt cx="3194764" cy="431899"/>
              </a:xfrm>
            </p:grpSpPr>
            <p:sp>
              <p:nvSpPr>
                <p:cNvPr id="2692"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693"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2697" name="Ovaal 18"/>
              <p:cNvGrpSpPr/>
              <p:nvPr/>
            </p:nvGrpSpPr>
            <p:grpSpPr>
              <a:xfrm>
                <a:off x="0" y="485877"/>
                <a:ext cx="260915" cy="269241"/>
                <a:chOff x="0" y="0"/>
                <a:chExt cx="260914" cy="269240"/>
              </a:xfrm>
            </p:grpSpPr>
            <p:sp>
              <p:nvSpPr>
                <p:cNvPr id="269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96"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698"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2701" name="Ovaal 20"/>
              <p:cNvGrpSpPr/>
              <p:nvPr/>
            </p:nvGrpSpPr>
            <p:grpSpPr>
              <a:xfrm>
                <a:off x="0" y="922202"/>
                <a:ext cx="260915" cy="269241"/>
                <a:chOff x="0" y="0"/>
                <a:chExt cx="260914" cy="269240"/>
              </a:xfrm>
            </p:grpSpPr>
            <p:sp>
              <p:nvSpPr>
                <p:cNvPr id="269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700"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702"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709" name="Groep 22"/>
              <p:cNvGrpSpPr/>
              <p:nvPr/>
            </p:nvGrpSpPr>
            <p:grpSpPr>
              <a:xfrm>
                <a:off x="2513632" y="470171"/>
                <a:ext cx="681134" cy="696748"/>
                <a:chOff x="0" y="0"/>
                <a:chExt cx="681132" cy="696747"/>
              </a:xfrm>
            </p:grpSpPr>
            <p:grpSp>
              <p:nvGrpSpPr>
                <p:cNvPr id="2707" name="Groep 23"/>
                <p:cNvGrpSpPr/>
                <p:nvPr/>
              </p:nvGrpSpPr>
              <p:grpSpPr>
                <a:xfrm>
                  <a:off x="197031" y="0"/>
                  <a:ext cx="287071" cy="379108"/>
                  <a:chOff x="0" y="0"/>
                  <a:chExt cx="287070" cy="379106"/>
                </a:xfrm>
              </p:grpSpPr>
              <p:sp>
                <p:nvSpPr>
                  <p:cNvPr id="2703"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704"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705"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706"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2708"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2724" name="Groep 9"/>
          <p:cNvGrpSpPr/>
          <p:nvPr/>
        </p:nvGrpSpPr>
        <p:grpSpPr>
          <a:xfrm>
            <a:off x="2982511" y="-1228655"/>
            <a:ext cx="6226977" cy="490402"/>
            <a:chOff x="0" y="0"/>
            <a:chExt cx="6226976" cy="490400"/>
          </a:xfrm>
        </p:grpSpPr>
        <p:sp>
          <p:nvSpPr>
            <p:cNvPr id="2712"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2723" name="Groep 8"/>
            <p:cNvGrpSpPr/>
            <p:nvPr/>
          </p:nvGrpSpPr>
          <p:grpSpPr>
            <a:xfrm>
              <a:off x="0" y="0"/>
              <a:ext cx="6226975" cy="211381"/>
              <a:chOff x="0" y="0"/>
              <a:chExt cx="6226974" cy="211380"/>
            </a:xfrm>
          </p:grpSpPr>
          <p:sp>
            <p:nvSpPr>
              <p:cNvPr id="2713"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4"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5"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6"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7"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8"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9"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0"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1"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2"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2733" name="Group 4"/>
          <p:cNvGrpSpPr/>
          <p:nvPr/>
        </p:nvGrpSpPr>
        <p:grpSpPr>
          <a:xfrm>
            <a:off x="698501" y="5884314"/>
            <a:ext cx="1454912" cy="577167"/>
            <a:chOff x="0" y="0"/>
            <a:chExt cx="1454911" cy="577165"/>
          </a:xfrm>
        </p:grpSpPr>
        <p:sp>
          <p:nvSpPr>
            <p:cNvPr id="2725"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726"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7"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8"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9"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730"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1"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2"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734" name="Body Level One…"/>
          <p:cNvSpPr txBox="1">
            <a:spLocks noGrp="1"/>
          </p:cNvSpPr>
          <p:nvPr>
            <p:ph type="body" sz="half" idx="1" hasCustomPrompt="1"/>
          </p:nvPr>
        </p:nvSpPr>
        <p:spPr>
          <a:xfrm>
            <a:off x="3832304" y="949720"/>
            <a:ext cx="4841798" cy="4746093"/>
          </a:xfrm>
          <a:prstGeom prst="rect">
            <a:avLst/>
          </a:prstGeom>
          <a:solidFill>
            <a:schemeClr val="accent1"/>
          </a:solidFill>
        </p:spPr>
        <p:txBody>
          <a:bodyPr>
            <a:normAutofit/>
          </a:bodyPr>
          <a:lstStyle>
            <a:lvl1pPr marL="0" indent="0">
              <a:buClrTx/>
              <a:buSzTx/>
              <a:buNone/>
            </a:lvl1pPr>
            <a:lvl2pPr>
              <a:buClrTx/>
            </a:lvl2pPr>
            <a:lvl3pPr>
              <a:buClrTx/>
              <a:buFontTx/>
            </a:lvl3pPr>
            <a:lvl4pPr>
              <a:buClrTx/>
              <a:buFontTx/>
            </a:lvl4pPr>
            <a:lvl5pPr>
              <a:buClrTx/>
              <a:buFontTx/>
            </a:lvl5pPr>
          </a:lstStyle>
          <a:p>
            <a:r>
              <a:t>  </a:t>
            </a:r>
          </a:p>
          <a:p>
            <a:pPr lvl="1"/>
            <a:endParaRPr/>
          </a:p>
          <a:p>
            <a:pPr lvl="2"/>
            <a:endParaRPr/>
          </a:p>
          <a:p>
            <a:pPr lvl="3"/>
            <a:endParaRPr/>
          </a:p>
          <a:p>
            <a:pPr lvl="4"/>
            <a:endParaRPr/>
          </a:p>
        </p:txBody>
      </p:sp>
      <p:sp>
        <p:nvSpPr>
          <p:cNvPr id="2735" name="Tekstvak 6"/>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Vlam Volledig</a:t>
            </a:r>
          </a:p>
        </p:txBody>
      </p:sp>
      <p:grpSp>
        <p:nvGrpSpPr>
          <p:cNvPr id="2835" name="Instructie"/>
          <p:cNvGrpSpPr/>
          <p:nvPr/>
        </p:nvGrpSpPr>
        <p:grpSpPr>
          <a:xfrm>
            <a:off x="-3666329" y="-99301"/>
            <a:ext cx="3391308" cy="7056603"/>
            <a:chOff x="0" y="0"/>
            <a:chExt cx="3391306" cy="7056601"/>
          </a:xfrm>
        </p:grpSpPr>
        <p:sp>
          <p:nvSpPr>
            <p:cNvPr id="2736" name="Rechthoek 186"/>
            <p:cNvSpPr/>
            <p:nvPr/>
          </p:nvSpPr>
          <p:spPr>
            <a:xfrm>
              <a:off x="0" y="-1"/>
              <a:ext cx="3391307" cy="7056603"/>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sp>
          <p:nvSpPr>
            <p:cNvPr id="2737" name="Rechthoek 187"/>
            <p:cNvSpPr/>
            <p:nvPr/>
          </p:nvSpPr>
          <p:spPr>
            <a:xfrm>
              <a:off x="206436" y="1806190"/>
              <a:ext cx="3086600" cy="4148413"/>
            </a:xfrm>
            <a:prstGeom prst="rect">
              <a:avLst/>
            </a:prstGeom>
            <a:solidFill>
              <a:schemeClr val="accent1"/>
            </a:solidFill>
            <a:ln w="12700" cap="flat">
              <a:noFill/>
              <a:miter lim="4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740" name="Rechthoek 97"/>
            <p:cNvGrpSpPr/>
            <p:nvPr/>
          </p:nvGrpSpPr>
          <p:grpSpPr>
            <a:xfrm>
              <a:off x="97162" y="490143"/>
              <a:ext cx="393460" cy="184059"/>
              <a:chOff x="0" y="0"/>
              <a:chExt cx="393459" cy="184057"/>
            </a:xfrm>
          </p:grpSpPr>
          <p:sp>
            <p:nvSpPr>
              <p:cNvPr id="2738" name="Rectangle"/>
              <p:cNvSpPr/>
              <p:nvPr/>
            </p:nvSpPr>
            <p:spPr>
              <a:xfrm>
                <a:off x="-1" y="0"/>
                <a:ext cx="393461" cy="184058"/>
              </a:xfrm>
              <a:prstGeom prst="rect">
                <a:avLst/>
              </a:prstGeom>
              <a:solidFill>
                <a:srgbClr val="F8F8F8"/>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39" name="Start"/>
              <p:cNvSpPr txBox="1"/>
              <p:nvPr/>
            </p:nvSpPr>
            <p:spPr>
              <a:xfrm>
                <a:off x="-1" y="28529"/>
                <a:ext cx="39346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800">
                    <a:solidFill>
                      <a:srgbClr val="211F26"/>
                    </a:solidFill>
                    <a:latin typeface="+mj-lt"/>
                    <a:ea typeface="+mj-ea"/>
                    <a:cs typeface="+mj-cs"/>
                    <a:sym typeface="Calibri"/>
                  </a:defRPr>
                </a:lvl1pPr>
              </a:lstStyle>
              <a:p>
                <a:r>
                  <a:t>Start</a:t>
                </a:r>
              </a:p>
            </p:txBody>
          </p:sp>
        </p:grpSp>
        <p:sp>
          <p:nvSpPr>
            <p:cNvPr id="2741" name="Rechthoek 98"/>
            <p:cNvSpPr/>
            <p:nvPr/>
          </p:nvSpPr>
          <p:spPr>
            <a:xfrm>
              <a:off x="102161" y="652814"/>
              <a:ext cx="383783" cy="27172"/>
            </a:xfrm>
            <a:prstGeom prst="rect">
              <a:avLst/>
            </a:prstGeom>
            <a:solidFill>
              <a:srgbClr val="B74629"/>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nvGrpSpPr>
            <p:cNvPr id="2751" name="Groep 100"/>
            <p:cNvGrpSpPr/>
            <p:nvPr/>
          </p:nvGrpSpPr>
          <p:grpSpPr>
            <a:xfrm>
              <a:off x="350475" y="754659"/>
              <a:ext cx="137190" cy="108009"/>
              <a:chOff x="0" y="0"/>
              <a:chExt cx="137188" cy="108008"/>
            </a:xfrm>
          </p:grpSpPr>
          <p:grpSp>
            <p:nvGrpSpPr>
              <p:cNvPr id="2747" name="Groep 163"/>
              <p:cNvGrpSpPr/>
              <p:nvPr/>
            </p:nvGrpSpPr>
            <p:grpSpPr>
              <a:xfrm>
                <a:off x="0" y="0"/>
                <a:ext cx="137190" cy="108009"/>
                <a:chOff x="0" y="0"/>
                <a:chExt cx="137188" cy="108008"/>
              </a:xfrm>
            </p:grpSpPr>
            <p:sp>
              <p:nvSpPr>
                <p:cNvPr id="2742" name="Rechte verbindingslijn 167"/>
                <p:cNvSpPr/>
                <p:nvPr/>
              </p:nvSpPr>
              <p:spPr>
                <a:xfrm>
                  <a:off x="0" y="0"/>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3" name="Rechte verbindingslijn 168"/>
                <p:cNvSpPr/>
                <p:nvPr/>
              </p:nvSpPr>
              <p:spPr>
                <a:xfrm>
                  <a:off x="0" y="108008"/>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4" name="Rechte verbindingslijn 169"/>
                <p:cNvSpPr/>
                <p:nvPr/>
              </p:nvSpPr>
              <p:spPr>
                <a:xfrm>
                  <a:off x="73363" y="81006"/>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5" name="Rechte verbindingslijn 170"/>
                <p:cNvSpPr/>
                <p:nvPr/>
              </p:nvSpPr>
              <p:spPr>
                <a:xfrm>
                  <a:off x="73363" y="54004"/>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6" name="Rechte verbindingslijn 171"/>
                <p:cNvSpPr/>
                <p:nvPr/>
              </p:nvSpPr>
              <p:spPr>
                <a:xfrm>
                  <a:off x="73363" y="27002"/>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grpSp>
          <p:grpSp>
            <p:nvGrpSpPr>
              <p:cNvPr id="2750" name="Groep 164"/>
              <p:cNvGrpSpPr/>
              <p:nvPr/>
            </p:nvGrpSpPr>
            <p:grpSpPr>
              <a:xfrm>
                <a:off x="52" y="26196"/>
                <a:ext cx="66718" cy="54523"/>
                <a:chOff x="0" y="0"/>
                <a:chExt cx="66716" cy="54521"/>
              </a:xfrm>
            </p:grpSpPr>
            <p:sp>
              <p:nvSpPr>
                <p:cNvPr id="2748" name="Rechthoek 165"/>
                <p:cNvSpPr/>
                <p:nvPr/>
              </p:nvSpPr>
              <p:spPr>
                <a:xfrm flipH="1">
                  <a:off x="0" y="17566"/>
                  <a:ext cx="49977" cy="19389"/>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49" name="Pijl: punthaak 166"/>
                <p:cNvSpPr/>
                <p:nvPr/>
              </p:nvSpPr>
              <p:spPr>
                <a:xfrm>
                  <a:off x="12195" y="0"/>
                  <a:ext cx="54522" cy="54522"/>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nvGrpSpPr>
            <p:cNvPr id="2761" name="Groep 101"/>
            <p:cNvGrpSpPr/>
            <p:nvPr/>
          </p:nvGrpSpPr>
          <p:grpSpPr>
            <a:xfrm>
              <a:off x="107595" y="754659"/>
              <a:ext cx="137190" cy="108009"/>
              <a:chOff x="0" y="0"/>
              <a:chExt cx="137188" cy="108008"/>
            </a:xfrm>
          </p:grpSpPr>
          <p:grpSp>
            <p:nvGrpSpPr>
              <p:cNvPr id="2757" name="Groep 154"/>
              <p:cNvGrpSpPr/>
              <p:nvPr/>
            </p:nvGrpSpPr>
            <p:grpSpPr>
              <a:xfrm>
                <a:off x="0" y="0"/>
                <a:ext cx="137190" cy="108009"/>
                <a:chOff x="0" y="0"/>
                <a:chExt cx="137188" cy="108008"/>
              </a:xfrm>
            </p:grpSpPr>
            <p:sp>
              <p:nvSpPr>
                <p:cNvPr id="2752" name="Rechte verbindingslijn 158"/>
                <p:cNvSpPr/>
                <p:nvPr/>
              </p:nvSpPr>
              <p:spPr>
                <a:xfrm>
                  <a:off x="0" y="0"/>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3" name="Rechte verbindingslijn 159"/>
                <p:cNvSpPr/>
                <p:nvPr/>
              </p:nvSpPr>
              <p:spPr>
                <a:xfrm>
                  <a:off x="0" y="108008"/>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4" name="Rechte verbindingslijn 160"/>
                <p:cNvSpPr/>
                <p:nvPr/>
              </p:nvSpPr>
              <p:spPr>
                <a:xfrm>
                  <a:off x="73363" y="81006"/>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5" name="Rechte verbindingslijn 161"/>
                <p:cNvSpPr/>
                <p:nvPr/>
              </p:nvSpPr>
              <p:spPr>
                <a:xfrm>
                  <a:off x="73363" y="54004"/>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6" name="Rechte verbindingslijn 162"/>
                <p:cNvSpPr/>
                <p:nvPr/>
              </p:nvSpPr>
              <p:spPr>
                <a:xfrm>
                  <a:off x="73363" y="27002"/>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grpSp>
          <p:grpSp>
            <p:nvGrpSpPr>
              <p:cNvPr id="2760" name="Groep 155"/>
              <p:cNvGrpSpPr/>
              <p:nvPr/>
            </p:nvGrpSpPr>
            <p:grpSpPr>
              <a:xfrm>
                <a:off x="51" y="26196"/>
                <a:ext cx="66718" cy="54523"/>
                <a:chOff x="0" y="0"/>
                <a:chExt cx="66716" cy="54521"/>
              </a:xfrm>
            </p:grpSpPr>
            <p:sp>
              <p:nvSpPr>
                <p:cNvPr id="2758" name="Rechthoek 156"/>
                <p:cNvSpPr/>
                <p:nvPr/>
              </p:nvSpPr>
              <p:spPr>
                <a:xfrm>
                  <a:off x="16740" y="17566"/>
                  <a:ext cx="49977" cy="19389"/>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59" name="Pijl: punthaak 157"/>
                <p:cNvSpPr/>
                <p:nvPr/>
              </p:nvSpPr>
              <p:spPr>
                <a:xfrm flipH="1">
                  <a:off x="0" y="0"/>
                  <a:ext cx="54522" cy="54522"/>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sp>
          <p:nvSpPr>
            <p:cNvPr id="2762" name="Rechte verbindingslijn 102"/>
            <p:cNvSpPr/>
            <p:nvPr/>
          </p:nvSpPr>
          <p:spPr>
            <a:xfrm flipV="1">
              <a:off x="259300" y="606890"/>
              <a:ext cx="532060" cy="139155"/>
            </a:xfrm>
            <a:prstGeom prst="line">
              <a:avLst/>
            </a:prstGeom>
            <a:noFill/>
            <a:ln w="19050" cap="rnd">
              <a:solidFill>
                <a:srgbClr val="0070C0"/>
              </a:solidFill>
              <a:prstDash val="solid"/>
              <a:round/>
              <a:headEnd type="oval" w="med" len="med"/>
            </a:ln>
            <a:effectLst/>
          </p:spPr>
          <p:txBody>
            <a:bodyPr wrap="square" lIns="45719" tIns="45719" rIns="45719" bIns="45719" numCol="1" anchor="t">
              <a:noAutofit/>
            </a:bodyPr>
            <a:lstStyle/>
            <a:p>
              <a:endParaRPr/>
            </a:p>
          </p:txBody>
        </p:sp>
        <p:sp>
          <p:nvSpPr>
            <p:cNvPr id="2763" name="Rechte verbindingslijn 103"/>
            <p:cNvSpPr/>
            <p:nvPr/>
          </p:nvSpPr>
          <p:spPr>
            <a:xfrm>
              <a:off x="495590" y="753338"/>
              <a:ext cx="291606" cy="174154"/>
            </a:xfrm>
            <a:prstGeom prst="line">
              <a:avLst/>
            </a:prstGeom>
            <a:noFill/>
            <a:ln w="19050" cap="rnd">
              <a:solidFill>
                <a:srgbClr val="0070C0"/>
              </a:solidFill>
              <a:prstDash val="solid"/>
              <a:round/>
              <a:headEnd type="oval" w="med" len="med"/>
            </a:ln>
            <a:effectLst/>
          </p:spPr>
          <p:txBody>
            <a:bodyPr wrap="square" lIns="45719" tIns="45719" rIns="45719" bIns="45719" numCol="1" anchor="t">
              <a:noAutofit/>
            </a:bodyPr>
            <a:lstStyle/>
            <a:p>
              <a:endParaRPr/>
            </a:p>
          </p:txBody>
        </p:sp>
        <p:grpSp>
          <p:nvGrpSpPr>
            <p:cNvPr id="2775" name="Groep 104"/>
            <p:cNvGrpSpPr/>
            <p:nvPr/>
          </p:nvGrpSpPr>
          <p:grpSpPr>
            <a:xfrm>
              <a:off x="784582" y="491641"/>
              <a:ext cx="268739" cy="248382"/>
              <a:chOff x="0" y="0"/>
              <a:chExt cx="268738" cy="248381"/>
            </a:xfrm>
          </p:grpSpPr>
          <p:sp>
            <p:nvSpPr>
              <p:cNvPr id="2764" name="Rechthoek 143"/>
              <p:cNvSpPr/>
              <p:nvPr/>
            </p:nvSpPr>
            <p:spPr>
              <a:xfrm>
                <a:off x="-1" y="-1"/>
                <a:ext cx="268740" cy="248383"/>
              </a:xfrm>
              <a:prstGeom prst="rect">
                <a:avLst/>
              </a:prstGeom>
              <a:solidFill>
                <a:srgbClr val="FFFFFF"/>
              </a:solidFill>
              <a:ln w="3175" cap="flat">
                <a:solidFill>
                  <a:srgbClr val="BFBFBF"/>
                </a:solidFill>
                <a:prstDash val="solid"/>
                <a:miter lim="800000"/>
              </a:ln>
              <a:effectLst/>
            </p:spPr>
            <p:txBody>
              <a:bodyPr wrap="square" lIns="45719" tIns="45719" rIns="45719" bIns="45719" numCol="1" anchor="ctr">
                <a:noAutofit/>
              </a:bodyPr>
              <a:lstStyle/>
              <a:p>
                <a:pPr algn="ctr">
                  <a:defRPr sz="1000">
                    <a:solidFill>
                      <a:srgbClr val="211F26"/>
                    </a:solidFill>
                    <a:latin typeface="+mj-lt"/>
                    <a:ea typeface="+mj-ea"/>
                    <a:cs typeface="+mj-cs"/>
                    <a:sym typeface="Calibri"/>
                  </a:defRPr>
                </a:pPr>
                <a:endParaRPr/>
              </a:p>
            </p:txBody>
          </p:sp>
          <p:grpSp>
            <p:nvGrpSpPr>
              <p:cNvPr id="2774" name="Groep 144"/>
              <p:cNvGrpSpPr/>
              <p:nvPr/>
            </p:nvGrpSpPr>
            <p:grpSpPr>
              <a:xfrm>
                <a:off x="43069" y="52310"/>
                <a:ext cx="182599" cy="143760"/>
                <a:chOff x="0" y="0"/>
                <a:chExt cx="182597" cy="143759"/>
              </a:xfrm>
            </p:grpSpPr>
            <p:grpSp>
              <p:nvGrpSpPr>
                <p:cNvPr id="2770" name="Groep 145"/>
                <p:cNvGrpSpPr/>
                <p:nvPr/>
              </p:nvGrpSpPr>
              <p:grpSpPr>
                <a:xfrm>
                  <a:off x="0" y="0"/>
                  <a:ext cx="182599" cy="143760"/>
                  <a:chOff x="0" y="0"/>
                  <a:chExt cx="182597" cy="143759"/>
                </a:xfrm>
              </p:grpSpPr>
              <p:sp>
                <p:nvSpPr>
                  <p:cNvPr id="2765" name="Rechte verbindingslijn 149"/>
                  <p:cNvSpPr/>
                  <p:nvPr/>
                </p:nvSpPr>
                <p:spPr>
                  <a:xfrm>
                    <a:off x="0" y="-1"/>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6" name="Rechte verbindingslijn 150"/>
                  <p:cNvSpPr/>
                  <p:nvPr/>
                </p:nvSpPr>
                <p:spPr>
                  <a:xfrm>
                    <a:off x="0" y="143759"/>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7" name="Rechte verbindingslijn 151"/>
                  <p:cNvSpPr/>
                  <p:nvPr/>
                </p:nvSpPr>
                <p:spPr>
                  <a:xfrm>
                    <a:off x="97647" y="10782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8" name="Rechte verbindingslijn 152"/>
                  <p:cNvSpPr/>
                  <p:nvPr/>
                </p:nvSpPr>
                <p:spPr>
                  <a:xfrm>
                    <a:off x="97647" y="7188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9" name="Rechte verbindingslijn 153"/>
                  <p:cNvSpPr/>
                  <p:nvPr/>
                </p:nvSpPr>
                <p:spPr>
                  <a:xfrm>
                    <a:off x="97647" y="3594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grpSp>
            <p:grpSp>
              <p:nvGrpSpPr>
                <p:cNvPr id="2773" name="Groep 146"/>
                <p:cNvGrpSpPr/>
                <p:nvPr/>
              </p:nvGrpSpPr>
              <p:grpSpPr>
                <a:xfrm>
                  <a:off x="68" y="34868"/>
                  <a:ext cx="88802" cy="72569"/>
                  <a:chOff x="0" y="0"/>
                  <a:chExt cx="88800" cy="72568"/>
                </a:xfrm>
              </p:grpSpPr>
              <p:sp>
                <p:nvSpPr>
                  <p:cNvPr id="2771" name="Rechthoek 147"/>
                  <p:cNvSpPr/>
                  <p:nvPr/>
                </p:nvSpPr>
                <p:spPr>
                  <a:xfrm>
                    <a:off x="22282" y="23381"/>
                    <a:ext cx="66519" cy="25807"/>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72" name="Pijl: punthaak 148"/>
                  <p:cNvSpPr/>
                  <p:nvPr/>
                </p:nvSpPr>
                <p:spPr>
                  <a:xfrm flipH="1">
                    <a:off x="0" y="0"/>
                    <a:ext cx="72568" cy="72569"/>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grpSp>
          <p:nvGrpSpPr>
            <p:cNvPr id="2787" name="Groep 105"/>
            <p:cNvGrpSpPr/>
            <p:nvPr/>
          </p:nvGrpSpPr>
          <p:grpSpPr>
            <a:xfrm>
              <a:off x="784582" y="800638"/>
              <a:ext cx="268739" cy="248382"/>
              <a:chOff x="0" y="0"/>
              <a:chExt cx="268738" cy="248381"/>
            </a:xfrm>
          </p:grpSpPr>
          <p:sp>
            <p:nvSpPr>
              <p:cNvPr id="2776" name="Rechthoek 132"/>
              <p:cNvSpPr/>
              <p:nvPr/>
            </p:nvSpPr>
            <p:spPr>
              <a:xfrm>
                <a:off x="-1" y="-1"/>
                <a:ext cx="268740" cy="248383"/>
              </a:xfrm>
              <a:prstGeom prst="rect">
                <a:avLst/>
              </a:prstGeom>
              <a:solidFill>
                <a:srgbClr val="FFFFFF"/>
              </a:solidFill>
              <a:ln w="3175" cap="flat">
                <a:solidFill>
                  <a:srgbClr val="BFBFBF"/>
                </a:solidFill>
                <a:prstDash val="solid"/>
                <a:miter lim="800000"/>
              </a:ln>
              <a:effectLst/>
            </p:spPr>
            <p:txBody>
              <a:bodyPr wrap="square" lIns="45719" tIns="45719" rIns="45719" bIns="45719" numCol="1" anchor="ctr">
                <a:noAutofit/>
              </a:bodyPr>
              <a:lstStyle/>
              <a:p>
                <a:pPr algn="ctr">
                  <a:defRPr sz="1000">
                    <a:solidFill>
                      <a:srgbClr val="211F26"/>
                    </a:solidFill>
                    <a:latin typeface="+mj-lt"/>
                    <a:ea typeface="+mj-ea"/>
                    <a:cs typeface="+mj-cs"/>
                    <a:sym typeface="Calibri"/>
                  </a:defRPr>
                </a:pPr>
                <a:endParaRPr/>
              </a:p>
            </p:txBody>
          </p:sp>
          <p:grpSp>
            <p:nvGrpSpPr>
              <p:cNvPr id="2786" name="Groep 133"/>
              <p:cNvGrpSpPr/>
              <p:nvPr/>
            </p:nvGrpSpPr>
            <p:grpSpPr>
              <a:xfrm>
                <a:off x="43069" y="52310"/>
                <a:ext cx="182599" cy="143760"/>
                <a:chOff x="0" y="0"/>
                <a:chExt cx="182597" cy="143759"/>
              </a:xfrm>
            </p:grpSpPr>
            <p:grpSp>
              <p:nvGrpSpPr>
                <p:cNvPr id="2782" name="Groep 134"/>
                <p:cNvGrpSpPr/>
                <p:nvPr/>
              </p:nvGrpSpPr>
              <p:grpSpPr>
                <a:xfrm>
                  <a:off x="0" y="0"/>
                  <a:ext cx="182599" cy="143760"/>
                  <a:chOff x="0" y="0"/>
                  <a:chExt cx="182597" cy="143759"/>
                </a:xfrm>
              </p:grpSpPr>
              <p:sp>
                <p:nvSpPr>
                  <p:cNvPr id="2777" name="Rechte verbindingslijn 138"/>
                  <p:cNvSpPr/>
                  <p:nvPr/>
                </p:nvSpPr>
                <p:spPr>
                  <a:xfrm>
                    <a:off x="0" y="-1"/>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78" name="Rechte verbindingslijn 139"/>
                  <p:cNvSpPr/>
                  <p:nvPr/>
                </p:nvSpPr>
                <p:spPr>
                  <a:xfrm>
                    <a:off x="0" y="143759"/>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79" name="Rechte verbindingslijn 140"/>
                  <p:cNvSpPr/>
                  <p:nvPr/>
                </p:nvSpPr>
                <p:spPr>
                  <a:xfrm>
                    <a:off x="97647" y="10782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80" name="Rechte verbindingslijn 141"/>
                  <p:cNvSpPr/>
                  <p:nvPr/>
                </p:nvSpPr>
                <p:spPr>
                  <a:xfrm>
                    <a:off x="97647" y="7188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81" name="Rechte verbindingslijn 142"/>
                  <p:cNvSpPr/>
                  <p:nvPr/>
                </p:nvSpPr>
                <p:spPr>
                  <a:xfrm>
                    <a:off x="97647" y="3594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grpSp>
            <p:grpSp>
              <p:nvGrpSpPr>
                <p:cNvPr id="2785" name="Groep 135"/>
                <p:cNvGrpSpPr/>
                <p:nvPr/>
              </p:nvGrpSpPr>
              <p:grpSpPr>
                <a:xfrm>
                  <a:off x="69" y="34868"/>
                  <a:ext cx="88802" cy="72569"/>
                  <a:chOff x="0" y="0"/>
                  <a:chExt cx="88800" cy="72568"/>
                </a:xfrm>
              </p:grpSpPr>
              <p:sp>
                <p:nvSpPr>
                  <p:cNvPr id="2783" name="Rechthoek 136"/>
                  <p:cNvSpPr/>
                  <p:nvPr/>
                </p:nvSpPr>
                <p:spPr>
                  <a:xfrm flipH="1">
                    <a:off x="0" y="23381"/>
                    <a:ext cx="66519" cy="25807"/>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84" name="Pijl: punthaak 137"/>
                  <p:cNvSpPr/>
                  <p:nvPr/>
                </p:nvSpPr>
                <p:spPr>
                  <a:xfrm>
                    <a:off x="16232" y="0"/>
                    <a:ext cx="72569" cy="72569"/>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sp>
          <p:nvSpPr>
            <p:cNvPr id="2788" name="Rechthoek 106"/>
            <p:cNvSpPr txBox="1"/>
            <p:nvPr/>
          </p:nvSpPr>
          <p:spPr>
            <a:xfrm>
              <a:off x="1141443" y="529154"/>
              <a:ext cx="2052000"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200">
                  <a:solidFill>
                    <a:srgbClr val="211F26"/>
                  </a:solidFill>
                  <a:latin typeface="+mj-lt"/>
                  <a:ea typeface="+mj-ea"/>
                  <a:cs typeface="+mj-cs"/>
                  <a:sym typeface="Calibri"/>
                </a:defRPr>
              </a:lvl1pPr>
            </a:lstStyle>
            <a:p>
              <a:r>
                <a:t>Inspringniveau verkleinen</a:t>
              </a:r>
            </a:p>
          </p:txBody>
        </p:sp>
        <p:sp>
          <p:nvSpPr>
            <p:cNvPr id="2789" name="Rechthoek 107"/>
            <p:cNvSpPr txBox="1"/>
            <p:nvPr/>
          </p:nvSpPr>
          <p:spPr>
            <a:xfrm>
              <a:off x="1141443" y="832164"/>
              <a:ext cx="2052000"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200">
                  <a:solidFill>
                    <a:srgbClr val="211F26"/>
                  </a:solidFill>
                  <a:latin typeface="+mj-lt"/>
                  <a:ea typeface="+mj-ea"/>
                  <a:cs typeface="+mj-cs"/>
                  <a:sym typeface="Calibri"/>
                </a:defRPr>
              </a:lvl1pPr>
            </a:lstStyle>
            <a:p>
              <a:r>
                <a:t>Inspringniveau vergroten</a:t>
              </a:r>
            </a:p>
          </p:txBody>
        </p:sp>
        <p:sp>
          <p:nvSpPr>
            <p:cNvPr id="2790" name="Rechthoek 117"/>
            <p:cNvSpPr txBox="1"/>
            <p:nvPr/>
          </p:nvSpPr>
          <p:spPr>
            <a:xfrm>
              <a:off x="98270" y="1199387"/>
              <a:ext cx="3194765" cy="497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nSpc>
                  <a:spcPct val="90000"/>
                </a:lnSpc>
                <a:spcBef>
                  <a:spcPts val="600"/>
                </a:spcBef>
                <a:defRPr sz="1200">
                  <a:solidFill>
                    <a:srgbClr val="211F26"/>
                  </a:solidFill>
                  <a:latin typeface="+mj-lt"/>
                  <a:ea typeface="+mj-ea"/>
                  <a:cs typeface="+mj-cs"/>
                  <a:sym typeface="Calibri"/>
                </a:defRPr>
              </a:pPr>
              <a:r>
                <a:t>Gebruik, in de tab </a:t>
              </a:r>
              <a:r>
                <a:rPr b="1"/>
                <a:t>‘Start’</a:t>
              </a:r>
              <a:r>
                <a:t>, de </a:t>
              </a:r>
              <a:r>
                <a:rPr b="1"/>
                <a:t>lijstniveau knoppen</a:t>
              </a:r>
              <a:r>
                <a:t>, zoals hierboven aangegeven, om een inspring-niveau te vergroten of verkleinen.</a:t>
              </a:r>
            </a:p>
          </p:txBody>
        </p:sp>
        <p:grpSp>
          <p:nvGrpSpPr>
            <p:cNvPr id="2793" name="Rechthoek 118"/>
            <p:cNvGrpSpPr/>
            <p:nvPr/>
          </p:nvGrpSpPr>
          <p:grpSpPr>
            <a:xfrm>
              <a:off x="98270" y="9349"/>
              <a:ext cx="3194765" cy="431901"/>
              <a:chOff x="0" y="0"/>
              <a:chExt cx="3194764" cy="431899"/>
            </a:xfrm>
          </p:grpSpPr>
          <p:sp>
            <p:nvSpPr>
              <p:cNvPr id="2791"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792" name="Lijstniveaus gebruik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Lijstniveaus gebruiken</a:t>
                </a:r>
              </a:p>
            </p:txBody>
          </p:sp>
        </p:grpSp>
        <p:grpSp>
          <p:nvGrpSpPr>
            <p:cNvPr id="2796" name="Groep 129"/>
            <p:cNvGrpSpPr/>
            <p:nvPr/>
          </p:nvGrpSpPr>
          <p:grpSpPr>
            <a:xfrm>
              <a:off x="3025479" y="6053864"/>
              <a:ext cx="267557" cy="267556"/>
              <a:chOff x="0" y="0"/>
              <a:chExt cx="267555" cy="267555"/>
            </a:xfrm>
          </p:grpSpPr>
          <p:sp>
            <p:nvSpPr>
              <p:cNvPr id="2794" name="Ovaal 130"/>
              <p:cNvSpPr/>
              <p:nvPr/>
            </p:nvSpPr>
            <p:spPr>
              <a:xfrm>
                <a:off x="18359" y="18359"/>
                <a:ext cx="230835" cy="230835"/>
              </a:xfrm>
              <a:prstGeom prst="ellipse">
                <a:avLst/>
              </a:prstGeom>
              <a:solidFill>
                <a:srgbClr val="FFFFFF"/>
              </a:solidFill>
              <a:ln w="12700" cap="flat">
                <a:noFill/>
                <a:miter lim="400000"/>
              </a:ln>
              <a:effectLst/>
            </p:spPr>
            <p:txBody>
              <a:bodyPr wrap="square" lIns="45719" tIns="45719" rIns="45719" bIns="45719" numCol="1" anchor="ctr">
                <a:noAutofit/>
              </a:bodyPr>
              <a:lstStyle/>
              <a:p>
                <a:pPr algn="ctr">
                  <a:lnSpc>
                    <a:spcPct val="90000"/>
                  </a:lnSpc>
                  <a:spcBef>
                    <a:spcPts val="600"/>
                  </a:spcBef>
                  <a:defRPr cap="all">
                    <a:solidFill>
                      <a:srgbClr val="211F26"/>
                    </a:solidFill>
                    <a:latin typeface="+mj-lt"/>
                    <a:ea typeface="+mj-ea"/>
                    <a:cs typeface="+mj-cs"/>
                    <a:sym typeface="Calibri"/>
                  </a:defRPr>
                </a:pPr>
                <a:endParaRPr/>
              </a:p>
            </p:txBody>
          </p:sp>
          <p:sp>
            <p:nvSpPr>
              <p:cNvPr id="2795" name="Graphic 163"/>
              <p:cNvSpPr/>
              <p:nvPr/>
            </p:nvSpPr>
            <p:spPr>
              <a:xfrm>
                <a:off x="-1" y="-1"/>
                <a:ext cx="267557" cy="2675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2" y="0"/>
                      <a:pt x="0" y="4832"/>
                      <a:pt x="0" y="10800"/>
                    </a:cubicBezTo>
                    <a:cubicBezTo>
                      <a:pt x="0" y="16768"/>
                      <a:pt x="4832" y="21600"/>
                      <a:pt x="10800" y="21600"/>
                    </a:cubicBezTo>
                    <a:cubicBezTo>
                      <a:pt x="16768" y="21600"/>
                      <a:pt x="21600" y="16768"/>
                      <a:pt x="21600" y="10800"/>
                    </a:cubicBezTo>
                    <a:cubicBezTo>
                      <a:pt x="21600" y="4832"/>
                      <a:pt x="16768" y="0"/>
                      <a:pt x="10800" y="0"/>
                    </a:cubicBezTo>
                    <a:close/>
                    <a:moveTo>
                      <a:pt x="10232" y="2842"/>
                    </a:moveTo>
                    <a:cubicBezTo>
                      <a:pt x="11027" y="2842"/>
                      <a:pt x="11653" y="3467"/>
                      <a:pt x="11653" y="4263"/>
                    </a:cubicBezTo>
                    <a:cubicBezTo>
                      <a:pt x="11653" y="5059"/>
                      <a:pt x="11027" y="5684"/>
                      <a:pt x="10232" y="5684"/>
                    </a:cubicBezTo>
                    <a:cubicBezTo>
                      <a:pt x="9436" y="5684"/>
                      <a:pt x="8811" y="5059"/>
                      <a:pt x="8811" y="4263"/>
                    </a:cubicBezTo>
                    <a:cubicBezTo>
                      <a:pt x="8811" y="3467"/>
                      <a:pt x="9436" y="2842"/>
                      <a:pt x="10232" y="2842"/>
                    </a:cubicBezTo>
                    <a:close/>
                    <a:moveTo>
                      <a:pt x="13642" y="18758"/>
                    </a:moveTo>
                    <a:lnTo>
                      <a:pt x="7958" y="18758"/>
                    </a:lnTo>
                    <a:lnTo>
                      <a:pt x="7958" y="17053"/>
                    </a:lnTo>
                    <a:lnTo>
                      <a:pt x="9947" y="17053"/>
                    </a:lnTo>
                    <a:lnTo>
                      <a:pt x="9947" y="8526"/>
                    </a:lnTo>
                    <a:lnTo>
                      <a:pt x="8242" y="8526"/>
                    </a:lnTo>
                    <a:lnTo>
                      <a:pt x="8242" y="6821"/>
                    </a:lnTo>
                    <a:lnTo>
                      <a:pt x="11653" y="6821"/>
                    </a:lnTo>
                    <a:lnTo>
                      <a:pt x="11653" y="17053"/>
                    </a:lnTo>
                    <a:lnTo>
                      <a:pt x="13642" y="17053"/>
                    </a:lnTo>
                    <a:lnTo>
                      <a:pt x="13642" y="18758"/>
                    </a:lnTo>
                    <a:close/>
                  </a:path>
                </a:pathLst>
              </a:custGeom>
              <a:solidFill>
                <a:srgbClr val="000000"/>
              </a:solidFill>
              <a:ln w="12700" cap="flat">
                <a:noFill/>
                <a:miter lim="400000"/>
              </a:ln>
              <a:effectLst/>
            </p:spPr>
            <p:txBody>
              <a:bodyPr wrap="square" lIns="45719" tIns="45719" rIns="45719" bIns="45719" numCol="1" anchor="ctr">
                <a:noAutofit/>
              </a:bodyPr>
              <a:lstStyle/>
              <a:p>
                <a:pPr>
                  <a:defRPr sz="2000">
                    <a:solidFill>
                      <a:srgbClr val="211F26"/>
                    </a:solidFill>
                    <a:latin typeface="+mj-lt"/>
                    <a:ea typeface="+mj-ea"/>
                    <a:cs typeface="+mj-cs"/>
                    <a:sym typeface="Calibri"/>
                  </a:defRPr>
                </a:pPr>
                <a:endParaRPr/>
              </a:p>
            </p:txBody>
          </p:sp>
        </p:grpSp>
        <p:grpSp>
          <p:nvGrpSpPr>
            <p:cNvPr id="2833" name="Groep 189"/>
            <p:cNvGrpSpPr/>
            <p:nvPr/>
          </p:nvGrpSpPr>
          <p:grpSpPr>
            <a:xfrm>
              <a:off x="97162" y="2004378"/>
              <a:ext cx="3195873" cy="3780656"/>
              <a:chOff x="0" y="0"/>
              <a:chExt cx="3195872" cy="3780655"/>
            </a:xfrm>
          </p:grpSpPr>
          <p:grpSp>
            <p:nvGrpSpPr>
              <p:cNvPr id="2799" name="Ovaal 99"/>
              <p:cNvGrpSpPr/>
              <p:nvPr/>
            </p:nvGrpSpPr>
            <p:grpSpPr>
              <a:xfrm>
                <a:off x="0" y="-1"/>
                <a:ext cx="260915" cy="269242"/>
                <a:chOff x="0" y="0"/>
                <a:chExt cx="260914" cy="269240"/>
              </a:xfrm>
            </p:grpSpPr>
            <p:sp>
              <p:nvSpPr>
                <p:cNvPr id="2797"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798"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00" name="Rechthoek 108"/>
              <p:cNvSpPr txBox="1"/>
              <p:nvPr/>
            </p:nvSpPr>
            <p:spPr>
              <a:xfrm>
                <a:off x="365682" y="23643"/>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marL="285750" indent="-285750" defTabSz="719137">
                  <a:spcBef>
                    <a:spcPts val="600"/>
                  </a:spcBef>
                  <a:buClr>
                    <a:srgbClr val="FFFFFF"/>
                  </a:buClr>
                  <a:buSzPct val="100000"/>
                  <a:buChar char="▪"/>
                  <a:defRPr sz="1600">
                    <a:solidFill>
                      <a:srgbClr val="FFFFFF"/>
                    </a:solidFill>
                  </a:defRPr>
                </a:lvl1pPr>
              </a:lstStyle>
              <a:p>
                <a:r>
                  <a:t>Bullets</a:t>
                </a:r>
              </a:p>
            </p:txBody>
          </p:sp>
          <p:grpSp>
            <p:nvGrpSpPr>
              <p:cNvPr id="2803" name="Ovaal 109"/>
              <p:cNvGrpSpPr/>
              <p:nvPr/>
            </p:nvGrpSpPr>
            <p:grpSpPr>
              <a:xfrm>
                <a:off x="0" y="435349"/>
                <a:ext cx="260915" cy="269241"/>
                <a:chOff x="0" y="0"/>
                <a:chExt cx="260914" cy="269240"/>
              </a:xfrm>
            </p:grpSpPr>
            <p:sp>
              <p:nvSpPr>
                <p:cNvPr id="280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02"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04" name="Rechthoek 110"/>
              <p:cNvSpPr txBox="1"/>
              <p:nvPr/>
            </p:nvSpPr>
            <p:spPr>
              <a:xfrm>
                <a:off x="365682" y="458760"/>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549275" lvl="1" indent="-285750" defTabSz="719137">
                  <a:spcBef>
                    <a:spcPts val="600"/>
                  </a:spcBef>
                  <a:buClr>
                    <a:srgbClr val="FFFFFF"/>
                  </a:buClr>
                  <a:buSzPct val="100000"/>
                  <a:buChar char="▪"/>
                  <a:defRPr sz="1600">
                    <a:solidFill>
                      <a:srgbClr val="FFFFFF"/>
                    </a:solidFill>
                  </a:defRPr>
                </a:pPr>
                <a:r>
                  <a:t>Sub-bullets</a:t>
                </a:r>
              </a:p>
            </p:txBody>
          </p:sp>
          <p:grpSp>
            <p:nvGrpSpPr>
              <p:cNvPr id="2807" name="Ovaal 111"/>
              <p:cNvGrpSpPr/>
              <p:nvPr/>
            </p:nvGrpSpPr>
            <p:grpSpPr>
              <a:xfrm>
                <a:off x="0" y="870698"/>
                <a:ext cx="260915" cy="269241"/>
                <a:chOff x="0" y="0"/>
                <a:chExt cx="260914" cy="269240"/>
              </a:xfrm>
            </p:grpSpPr>
            <p:sp>
              <p:nvSpPr>
                <p:cNvPr id="280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06" name="3"/>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3</a:t>
                  </a:r>
                </a:p>
              </p:txBody>
            </p:sp>
          </p:grpSp>
          <p:sp>
            <p:nvSpPr>
              <p:cNvPr id="2808" name="Rechthoek 112"/>
              <p:cNvSpPr txBox="1"/>
              <p:nvPr/>
            </p:nvSpPr>
            <p:spPr>
              <a:xfrm>
                <a:off x="365682" y="893877"/>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lvl="2" indent="0" defTabSz="719137">
                  <a:spcBef>
                    <a:spcPts val="600"/>
                  </a:spcBef>
                  <a:defRPr sz="1600">
                    <a:solidFill>
                      <a:srgbClr val="FFFFFF"/>
                    </a:solidFill>
                  </a:defRPr>
                </a:pPr>
                <a:r>
                  <a:t>Leestekst</a:t>
                </a:r>
              </a:p>
            </p:txBody>
          </p:sp>
          <p:grpSp>
            <p:nvGrpSpPr>
              <p:cNvPr id="2811" name="Ovaal 113"/>
              <p:cNvGrpSpPr/>
              <p:nvPr/>
            </p:nvGrpSpPr>
            <p:grpSpPr>
              <a:xfrm>
                <a:off x="0" y="1306047"/>
                <a:ext cx="260915" cy="269241"/>
                <a:chOff x="0" y="0"/>
                <a:chExt cx="260914" cy="269240"/>
              </a:xfrm>
            </p:grpSpPr>
            <p:sp>
              <p:nvSpPr>
                <p:cNvPr id="280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10" name="4"/>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4</a:t>
                  </a:r>
                </a:p>
              </p:txBody>
            </p:sp>
          </p:grpSp>
          <p:sp>
            <p:nvSpPr>
              <p:cNvPr id="2812" name="Rechthoek 114"/>
              <p:cNvSpPr txBox="1"/>
              <p:nvPr/>
            </p:nvSpPr>
            <p:spPr>
              <a:xfrm>
                <a:off x="365682" y="1274871"/>
                <a:ext cx="2830191"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lvl="3" indent="0" defTabSz="719137">
                  <a:spcBef>
                    <a:spcPts val="1200"/>
                  </a:spcBef>
                  <a:defRPr sz="2000" spc="30">
                    <a:solidFill>
                      <a:srgbClr val="FFFFFF"/>
                    </a:solidFill>
                    <a:latin typeface="Roboto Slab Regular Regular"/>
                    <a:ea typeface="Roboto Slab Regular Regular"/>
                    <a:cs typeface="Roboto Slab Regular Regular"/>
                    <a:sym typeface="Roboto Slab Regular Regular"/>
                  </a:defRPr>
                </a:pPr>
                <a:r>
                  <a:t>Subtitel</a:t>
                </a:r>
              </a:p>
            </p:txBody>
          </p:sp>
          <p:grpSp>
            <p:nvGrpSpPr>
              <p:cNvPr id="2815" name="Ovaal 115"/>
              <p:cNvGrpSpPr/>
              <p:nvPr/>
            </p:nvGrpSpPr>
            <p:grpSpPr>
              <a:xfrm>
                <a:off x="0" y="1741396"/>
                <a:ext cx="260915" cy="269241"/>
                <a:chOff x="0" y="0"/>
                <a:chExt cx="260914" cy="269240"/>
              </a:xfrm>
            </p:grpSpPr>
            <p:sp>
              <p:nvSpPr>
                <p:cNvPr id="2813"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14" name="5"/>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5</a:t>
                  </a:r>
                </a:p>
              </p:txBody>
            </p:sp>
          </p:grpSp>
          <p:sp>
            <p:nvSpPr>
              <p:cNvPr id="2816" name="Rechthoek 116"/>
              <p:cNvSpPr txBox="1"/>
              <p:nvPr/>
            </p:nvSpPr>
            <p:spPr>
              <a:xfrm>
                <a:off x="365682" y="1764111"/>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263525" lvl="4" indent="-263525" defTabSz="719137">
                  <a:spcBef>
                    <a:spcPts val="600"/>
                  </a:spcBef>
                  <a:buClr>
                    <a:srgbClr val="FFFFFF"/>
                  </a:buClr>
                  <a:buSzPct val="100000"/>
                  <a:buAutoNum type="arabicPeriod"/>
                  <a:defRPr sz="1600">
                    <a:solidFill>
                      <a:srgbClr val="FFFFFF"/>
                    </a:solidFill>
                  </a:defRPr>
                </a:pPr>
                <a:r>
                  <a:t>Numerieke bullets</a:t>
                </a:r>
              </a:p>
            </p:txBody>
          </p:sp>
          <p:grpSp>
            <p:nvGrpSpPr>
              <p:cNvPr id="2819" name="Ovaal 120"/>
              <p:cNvGrpSpPr/>
              <p:nvPr/>
            </p:nvGrpSpPr>
            <p:grpSpPr>
              <a:xfrm>
                <a:off x="0" y="2176745"/>
                <a:ext cx="260915" cy="269241"/>
                <a:chOff x="0" y="0"/>
                <a:chExt cx="260914" cy="269240"/>
              </a:xfrm>
            </p:grpSpPr>
            <p:sp>
              <p:nvSpPr>
                <p:cNvPr id="2817"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18" name="6"/>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6</a:t>
                  </a:r>
                </a:p>
              </p:txBody>
            </p:sp>
          </p:grpSp>
          <p:sp>
            <p:nvSpPr>
              <p:cNvPr id="2820" name="Rechthoek 121"/>
              <p:cNvSpPr txBox="1"/>
              <p:nvPr/>
            </p:nvSpPr>
            <p:spPr>
              <a:xfrm>
                <a:off x="365682" y="2199228"/>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538162" lvl="5" indent="-274638">
                  <a:spcBef>
                    <a:spcPts val="600"/>
                  </a:spcBef>
                  <a:buClr>
                    <a:srgbClr val="FFFFFF"/>
                  </a:buClr>
                  <a:buSzPct val="100000"/>
                  <a:buAutoNum type="alphaLcPeriod"/>
                  <a:defRPr sz="1600">
                    <a:solidFill>
                      <a:srgbClr val="FFFFFF"/>
                    </a:solidFill>
                  </a:defRPr>
                </a:pPr>
                <a:r>
                  <a:t># Abc</a:t>
                </a:r>
              </a:p>
            </p:txBody>
          </p:sp>
          <p:grpSp>
            <p:nvGrpSpPr>
              <p:cNvPr id="2823" name="Ovaal 122"/>
              <p:cNvGrpSpPr/>
              <p:nvPr/>
            </p:nvGrpSpPr>
            <p:grpSpPr>
              <a:xfrm>
                <a:off x="0" y="2612094"/>
                <a:ext cx="260915" cy="269241"/>
                <a:chOff x="0" y="0"/>
                <a:chExt cx="260914" cy="269240"/>
              </a:xfrm>
            </p:grpSpPr>
            <p:sp>
              <p:nvSpPr>
                <p:cNvPr id="282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22" name="7"/>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7</a:t>
                  </a:r>
                </a:p>
              </p:txBody>
            </p:sp>
          </p:grpSp>
          <p:sp>
            <p:nvSpPr>
              <p:cNvPr id="2824" name="Rechthoek 123"/>
              <p:cNvSpPr txBox="1"/>
              <p:nvPr/>
            </p:nvSpPr>
            <p:spPr>
              <a:xfrm>
                <a:off x="365682" y="2634345"/>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549275" lvl="6" indent="-285750">
                  <a:spcBef>
                    <a:spcPts val="600"/>
                  </a:spcBef>
                  <a:buClr>
                    <a:srgbClr val="FFFFFF"/>
                  </a:buClr>
                  <a:buSzPct val="100000"/>
                  <a:buChar char="▪"/>
                  <a:defRPr sz="1600">
                    <a:solidFill>
                      <a:srgbClr val="FFFFFF"/>
                    </a:solidFill>
                  </a:defRPr>
                </a:pPr>
                <a:r>
                  <a:t># Bullets</a:t>
                </a:r>
              </a:p>
            </p:txBody>
          </p:sp>
          <p:grpSp>
            <p:nvGrpSpPr>
              <p:cNvPr id="2827" name="Ovaal 124"/>
              <p:cNvGrpSpPr/>
              <p:nvPr/>
            </p:nvGrpSpPr>
            <p:grpSpPr>
              <a:xfrm>
                <a:off x="0" y="3047443"/>
                <a:ext cx="260915" cy="269241"/>
                <a:chOff x="0" y="0"/>
                <a:chExt cx="260914" cy="269240"/>
              </a:xfrm>
            </p:grpSpPr>
            <p:sp>
              <p:nvSpPr>
                <p:cNvPr id="282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26" name="8"/>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8</a:t>
                  </a:r>
                </a:p>
              </p:txBody>
            </p:sp>
          </p:grpSp>
          <p:sp>
            <p:nvSpPr>
              <p:cNvPr id="2828" name="Rechthoek 125"/>
              <p:cNvSpPr txBox="1"/>
              <p:nvPr/>
            </p:nvSpPr>
            <p:spPr>
              <a:xfrm>
                <a:off x="365682" y="3069462"/>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lvl="7" indent="0">
                  <a:lnSpc>
                    <a:spcPct val="90000"/>
                  </a:lnSpc>
                  <a:spcBef>
                    <a:spcPts val="600"/>
                  </a:spcBef>
                  <a:defRPr sz="1600" i="1">
                    <a:solidFill>
                      <a:srgbClr val="FFFFFF"/>
                    </a:solidFill>
                  </a:defRPr>
                </a:pPr>
                <a:r>
                  <a:t>Cursief</a:t>
                </a:r>
              </a:p>
            </p:txBody>
          </p:sp>
          <p:grpSp>
            <p:nvGrpSpPr>
              <p:cNvPr id="2831" name="Ovaal 126"/>
              <p:cNvGrpSpPr/>
              <p:nvPr/>
            </p:nvGrpSpPr>
            <p:grpSpPr>
              <a:xfrm>
                <a:off x="0" y="3482796"/>
                <a:ext cx="260915" cy="269241"/>
                <a:chOff x="0" y="0"/>
                <a:chExt cx="260914" cy="269240"/>
              </a:xfrm>
            </p:grpSpPr>
            <p:sp>
              <p:nvSpPr>
                <p:cNvPr id="282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30" name="9"/>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9</a:t>
                  </a:r>
                </a:p>
              </p:txBody>
            </p:sp>
          </p:grpSp>
          <p:sp>
            <p:nvSpPr>
              <p:cNvPr id="2832" name="Rechthoek 127"/>
              <p:cNvSpPr txBox="1"/>
              <p:nvPr/>
            </p:nvSpPr>
            <p:spPr>
              <a:xfrm>
                <a:off x="365682" y="3450455"/>
                <a:ext cx="2830191"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lvl="8" indent="0">
                  <a:spcBef>
                    <a:spcPts val="1200"/>
                  </a:spcBef>
                  <a:defRPr sz="2000">
                    <a:solidFill>
                      <a:srgbClr val="FFFFFF"/>
                    </a:solidFill>
                    <a:latin typeface="Roboto Slab Regular Regular"/>
                    <a:ea typeface="Roboto Slab Regular Regular"/>
                    <a:cs typeface="Roboto Slab Regular Regular"/>
                    <a:sym typeface="Roboto Slab Regular Regular"/>
                  </a:defRPr>
                </a:pPr>
                <a:r>
                  <a:t>Alt. Subtitel</a:t>
                </a:r>
              </a:p>
            </p:txBody>
          </p:sp>
        </p:grpSp>
        <p:sp>
          <p:nvSpPr>
            <p:cNvPr id="2834" name="Rechthoek 185"/>
            <p:cNvSpPr txBox="1"/>
            <p:nvPr/>
          </p:nvSpPr>
          <p:spPr>
            <a:xfrm>
              <a:off x="98270" y="6274939"/>
              <a:ext cx="3194765" cy="65786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nSpc>
                  <a:spcPct val="90000"/>
                </a:lnSpc>
                <a:spcBef>
                  <a:spcPts val="600"/>
                </a:spcBef>
                <a:defRPr sz="1200" b="1">
                  <a:solidFill>
                    <a:srgbClr val="211F26"/>
                  </a:solidFill>
                  <a:latin typeface="+mj-lt"/>
                  <a:ea typeface="+mj-ea"/>
                  <a:cs typeface="+mj-cs"/>
                  <a:sym typeface="Calibri"/>
                </a:defRPr>
              </a:pPr>
              <a:r>
                <a:t>MEER WETEN?</a:t>
              </a:r>
              <a:br/>
              <a:r>
                <a:rPr b="0"/>
                <a:t>Ga naar de instructie dia ‘</a:t>
              </a:r>
              <a:r>
                <a:t>YouTube links</a:t>
              </a:r>
              <a:r>
                <a:rPr b="0"/>
                <a:t>’, open deze in de ‘</a:t>
              </a:r>
              <a:r>
                <a:t>Diavoorstelling</a:t>
              </a:r>
              <a:r>
                <a:rPr b="0"/>
                <a:t>’ (shift F5) en klik op de gewenste video link.</a:t>
              </a:r>
            </a:p>
          </p:txBody>
        </p:sp>
      </p:grpSp>
      <p:grpSp>
        <p:nvGrpSpPr>
          <p:cNvPr id="2848" name="Groep 176"/>
          <p:cNvGrpSpPr/>
          <p:nvPr/>
        </p:nvGrpSpPr>
        <p:grpSpPr>
          <a:xfrm>
            <a:off x="-7461" y="-1785441"/>
            <a:ext cx="2591201" cy="1583829"/>
            <a:chOff x="0" y="0"/>
            <a:chExt cx="2591200" cy="1583828"/>
          </a:xfrm>
        </p:grpSpPr>
        <p:sp>
          <p:nvSpPr>
            <p:cNvPr id="2836" name="Rechthoek 177"/>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839" name="Rechthoek 178"/>
            <p:cNvGrpSpPr/>
            <p:nvPr/>
          </p:nvGrpSpPr>
          <p:grpSpPr>
            <a:xfrm>
              <a:off x="98270" y="102557"/>
              <a:ext cx="2412001" cy="252001"/>
              <a:chOff x="0" y="0"/>
              <a:chExt cx="2412000" cy="252000"/>
            </a:xfrm>
          </p:grpSpPr>
          <p:sp>
            <p:nvSpPr>
              <p:cNvPr id="2837"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838" name="Kleuren aanpassen (vlam)"/>
              <p:cNvSpPr txBox="1"/>
              <p:nvPr/>
            </p:nvSpPr>
            <p:spPr>
              <a:xfrm>
                <a:off x="107999" y="18050"/>
                <a:ext cx="2304002" cy="21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Kleuren aanpassen (vlam)</a:t>
                </a:r>
              </a:p>
            </p:txBody>
          </p:sp>
        </p:grpSp>
        <p:grpSp>
          <p:nvGrpSpPr>
            <p:cNvPr id="2842" name="Ovaal 179"/>
            <p:cNvGrpSpPr/>
            <p:nvPr/>
          </p:nvGrpSpPr>
          <p:grpSpPr>
            <a:xfrm>
              <a:off x="98269" y="498484"/>
              <a:ext cx="260915" cy="269241"/>
              <a:chOff x="0" y="0"/>
              <a:chExt cx="260914" cy="269240"/>
            </a:xfrm>
          </p:grpSpPr>
          <p:sp>
            <p:nvSpPr>
              <p:cNvPr id="2840"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41"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43" name="Rechthoek 180"/>
            <p:cNvSpPr txBox="1"/>
            <p:nvPr/>
          </p:nvSpPr>
          <p:spPr>
            <a:xfrm>
              <a:off x="463951" y="503263"/>
              <a:ext cx="2067635"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‘Opvulling’</a:t>
              </a:r>
              <a:r>
                <a:t>. </a:t>
              </a:r>
            </a:p>
          </p:txBody>
        </p:sp>
        <p:grpSp>
          <p:nvGrpSpPr>
            <p:cNvPr id="2846" name="Ovaal 181"/>
            <p:cNvGrpSpPr/>
            <p:nvPr/>
          </p:nvGrpSpPr>
          <p:grpSpPr>
            <a:xfrm>
              <a:off x="98269" y="934809"/>
              <a:ext cx="260915" cy="269241"/>
              <a:chOff x="0" y="0"/>
              <a:chExt cx="260914" cy="269240"/>
            </a:xfrm>
          </p:grpSpPr>
          <p:sp>
            <p:nvSpPr>
              <p:cNvPr id="284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45"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47" name="Rechthoek 182"/>
            <p:cNvSpPr txBox="1"/>
            <p:nvPr/>
          </p:nvSpPr>
          <p:spPr>
            <a:xfrm>
              <a:off x="463951" y="939589"/>
              <a:ext cx="2067635" cy="495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Kies een van de themakleuren of klik op </a:t>
              </a:r>
              <a:r>
                <a:rPr b="1"/>
                <a:t>‘Pipet’</a:t>
              </a:r>
              <a:r>
                <a:t> en kies een van de kleuren die hiernaast staan. </a:t>
              </a:r>
            </a:p>
          </p:txBody>
        </p:sp>
      </p:grpSp>
      <p:sp>
        <p:nvSpPr>
          <p:cNvPr id="2849"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grpSp>
        <p:nvGrpSpPr>
          <p:cNvPr id="2862" name="Groep 188"/>
          <p:cNvGrpSpPr/>
          <p:nvPr/>
        </p:nvGrpSpPr>
        <p:grpSpPr>
          <a:xfrm>
            <a:off x="411290" y="390843"/>
            <a:ext cx="2591201" cy="1583830"/>
            <a:chOff x="0" y="0"/>
            <a:chExt cx="2591200" cy="1583828"/>
          </a:xfrm>
        </p:grpSpPr>
        <p:sp>
          <p:nvSpPr>
            <p:cNvPr id="2850" name="Rechthoek 19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853" name="Rechthoek 192"/>
            <p:cNvGrpSpPr/>
            <p:nvPr/>
          </p:nvGrpSpPr>
          <p:grpSpPr>
            <a:xfrm>
              <a:off x="98270" y="102557"/>
              <a:ext cx="2412001" cy="252001"/>
              <a:chOff x="0" y="0"/>
              <a:chExt cx="2412000" cy="252000"/>
            </a:xfrm>
          </p:grpSpPr>
          <p:sp>
            <p:nvSpPr>
              <p:cNvPr id="2851"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852" name="Vlam gebruiken"/>
              <p:cNvSpPr txBox="1"/>
              <p:nvPr/>
            </p:nvSpPr>
            <p:spPr>
              <a:xfrm>
                <a:off x="107999" y="18050"/>
                <a:ext cx="2304002" cy="21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Vlam gebruiken</a:t>
                </a:r>
              </a:p>
            </p:txBody>
          </p:sp>
        </p:grpSp>
        <p:grpSp>
          <p:nvGrpSpPr>
            <p:cNvPr id="2856" name="Ovaal 193"/>
            <p:cNvGrpSpPr/>
            <p:nvPr/>
          </p:nvGrpSpPr>
          <p:grpSpPr>
            <a:xfrm>
              <a:off x="98269" y="498484"/>
              <a:ext cx="260915" cy="269241"/>
              <a:chOff x="0" y="0"/>
              <a:chExt cx="260914" cy="269240"/>
            </a:xfrm>
          </p:grpSpPr>
          <p:sp>
            <p:nvSpPr>
              <p:cNvPr id="285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55"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57" name="Rechthoek 194"/>
            <p:cNvSpPr txBox="1"/>
            <p:nvPr/>
          </p:nvSpPr>
          <p:spPr>
            <a:xfrm>
              <a:off x="463951" y="503263"/>
              <a:ext cx="2067635"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‘Kopiëren’</a:t>
              </a:r>
              <a:r>
                <a:t>. </a:t>
              </a:r>
            </a:p>
          </p:txBody>
        </p:sp>
        <p:grpSp>
          <p:nvGrpSpPr>
            <p:cNvPr id="2860" name="Ovaal 195"/>
            <p:cNvGrpSpPr/>
            <p:nvPr/>
          </p:nvGrpSpPr>
          <p:grpSpPr>
            <a:xfrm>
              <a:off x="98269" y="934809"/>
              <a:ext cx="260915" cy="269241"/>
              <a:chOff x="0" y="0"/>
              <a:chExt cx="260914" cy="269240"/>
            </a:xfrm>
          </p:grpSpPr>
          <p:sp>
            <p:nvSpPr>
              <p:cNvPr id="2858"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59"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61" name="Rechthoek 196"/>
            <p:cNvSpPr txBox="1"/>
            <p:nvPr/>
          </p:nvSpPr>
          <p:spPr>
            <a:xfrm>
              <a:off x="463951" y="939589"/>
              <a:ext cx="2067635" cy="495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defRPr sz="1100">
                  <a:solidFill>
                    <a:srgbClr val="211F26"/>
                  </a:solidFill>
                  <a:latin typeface="+mj-lt"/>
                  <a:ea typeface="+mj-ea"/>
                  <a:cs typeface="+mj-cs"/>
                  <a:sym typeface="Calibri"/>
                </a:defRPr>
              </a:lvl1pPr>
            </a:lstStyle>
            <a:p>
              <a:r>
                <a:t>Plak deze op de gewenste slide. Klik rechtermuisknop om de vlam een opvulkleur te geven.</a:t>
              </a:r>
            </a:p>
          </p:txBody>
        </p:sp>
      </p:gr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FEEDBACK">
    <p:spTree>
      <p:nvGrpSpPr>
        <p:cNvPr id="1" name=""/>
        <p:cNvGrpSpPr/>
        <p:nvPr/>
      </p:nvGrpSpPr>
      <p:grpSpPr>
        <a:xfrm>
          <a:off x="0" y="0"/>
          <a:ext cx="0" cy="0"/>
          <a:chOff x="0" y="0"/>
          <a:chExt cx="0" cy="0"/>
        </a:xfrm>
      </p:grpSpPr>
      <p:sp>
        <p:nvSpPr>
          <p:cNvPr id="2869" name="Rechthoek 92"/>
          <p:cNvSpPr/>
          <p:nvPr/>
        </p:nvSpPr>
        <p:spPr>
          <a:xfrm>
            <a:off x="7321053" y="-1"/>
            <a:ext cx="4879988" cy="6858001"/>
          </a:xfrm>
          <a:prstGeom prst="rect">
            <a:avLst/>
          </a:prstGeom>
          <a:blipFill>
            <a:blip r:embed="rId2"/>
          </a:blipFill>
          <a:ln w="12700">
            <a:miter lim="400000"/>
          </a:ln>
        </p:spPr>
        <p:txBody>
          <a:bodyPr lIns="45719" rIns="45719" anchor="ctr"/>
          <a:lstStyle/>
          <a:p>
            <a:pPr algn="ctr">
              <a:lnSpc>
                <a:spcPct val="90000"/>
              </a:lnSpc>
              <a:spcBef>
                <a:spcPts val="600"/>
              </a:spcBef>
              <a:defRPr sz="1600" b="1" cap="all">
                <a:solidFill>
                  <a:srgbClr val="FFFFFF"/>
                </a:solidFill>
                <a:latin typeface="Segoe UI"/>
                <a:ea typeface="Segoe UI"/>
                <a:cs typeface="Segoe UI"/>
                <a:sym typeface="Segoe UI"/>
              </a:defRPr>
            </a:pPr>
            <a:endParaRPr/>
          </a:p>
        </p:txBody>
      </p:sp>
      <p:sp>
        <p:nvSpPr>
          <p:cNvPr id="2870" name="Rechthoek 106"/>
          <p:cNvSpPr/>
          <p:nvPr/>
        </p:nvSpPr>
        <p:spPr>
          <a:xfrm>
            <a:off x="8038137" y="5412432"/>
            <a:ext cx="4128041" cy="43831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1" name="Rechthoek 102"/>
          <p:cNvSpPr/>
          <p:nvPr/>
        </p:nvSpPr>
        <p:spPr>
          <a:xfrm>
            <a:off x="8741151" y="2659585"/>
            <a:ext cx="3459891" cy="272286"/>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2" name="Rechthoek 103"/>
          <p:cNvSpPr/>
          <p:nvPr/>
        </p:nvSpPr>
        <p:spPr>
          <a:xfrm>
            <a:off x="8741151" y="3160240"/>
            <a:ext cx="3459891" cy="463757"/>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3" name="Rechthoek 104"/>
          <p:cNvSpPr/>
          <p:nvPr/>
        </p:nvSpPr>
        <p:spPr>
          <a:xfrm>
            <a:off x="8741151" y="3751522"/>
            <a:ext cx="3459891" cy="791392"/>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4" name="Rechthoek 105"/>
          <p:cNvSpPr/>
          <p:nvPr/>
        </p:nvSpPr>
        <p:spPr>
          <a:xfrm>
            <a:off x="8325443" y="4645007"/>
            <a:ext cx="3854983" cy="44650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5" name="Rechthoek 89"/>
          <p:cNvSpPr/>
          <p:nvPr/>
        </p:nvSpPr>
        <p:spPr>
          <a:xfrm>
            <a:off x="0" y="-1"/>
            <a:ext cx="4149241" cy="6858001"/>
          </a:xfrm>
          <a:prstGeom prst="rect">
            <a:avLst/>
          </a:pr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6" name="Rechte verbindingslijn 99"/>
          <p:cNvSpPr/>
          <p:nvPr/>
        </p:nvSpPr>
        <p:spPr>
          <a:xfrm flipH="1">
            <a:off x="1359443" y="2690467"/>
            <a:ext cx="1" cy="2721964"/>
          </a:xfrm>
          <a:prstGeom prst="line">
            <a:avLst/>
          </a:prstGeom>
          <a:ln w="12700">
            <a:solidFill>
              <a:srgbClr val="9D9FA1"/>
            </a:solidFill>
            <a:miter/>
          </a:ln>
        </p:spPr>
        <p:txBody>
          <a:bodyPr lIns="45719" rIns="45719"/>
          <a:lstStyle/>
          <a:p>
            <a:endParaRPr/>
          </a:p>
        </p:txBody>
      </p:sp>
      <p:sp>
        <p:nvSpPr>
          <p:cNvPr id="2877" name="Vrije vorm: vorm 88"/>
          <p:cNvSpPr/>
          <p:nvPr/>
        </p:nvSpPr>
        <p:spPr>
          <a:xfrm>
            <a:off x="4176200" y="0"/>
            <a:ext cx="4755097" cy="68669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272" y="0"/>
                </a:lnTo>
                <a:lnTo>
                  <a:pt x="18610" y="457"/>
                </a:lnTo>
                <a:cubicBezTo>
                  <a:pt x="20526" y="3211"/>
                  <a:pt x="21600" y="6299"/>
                  <a:pt x="21600" y="9560"/>
                </a:cubicBezTo>
                <a:cubicBezTo>
                  <a:pt x="21600" y="13909"/>
                  <a:pt x="19691" y="17949"/>
                  <a:pt x="16421" y="21300"/>
                </a:cubicBezTo>
                <a:lnTo>
                  <a:pt x="16113" y="21600"/>
                </a:lnTo>
                <a:lnTo>
                  <a:pt x="0" y="21600"/>
                </a:lnTo>
                <a:close/>
              </a:path>
            </a:pathLst>
          </a:cu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8" name="Rechthoek 10"/>
          <p:cNvSpPr txBox="1"/>
          <p:nvPr/>
        </p:nvSpPr>
        <p:spPr>
          <a:xfrm>
            <a:off x="1221297" y="1693324"/>
            <a:ext cx="10776777" cy="77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lvl="3" indent="0">
              <a:lnSpc>
                <a:spcPct val="90000"/>
              </a:lnSpc>
              <a:spcBef>
                <a:spcPts val="600"/>
              </a:spcBef>
              <a:defRPr sz="1600" b="1">
                <a:solidFill>
                  <a:srgbClr val="211F26"/>
                </a:solidFill>
                <a:latin typeface="Segoe UI"/>
                <a:ea typeface="Segoe UI"/>
                <a:cs typeface="Segoe UI"/>
                <a:sym typeface="Segoe UI"/>
              </a:defRPr>
            </a:pPr>
            <a:r>
              <a:t>bij PPT Solutions communiceren we feedback d.m.v. Opmerkingen.</a:t>
            </a:r>
            <a:endParaRPr>
              <a:latin typeface="+mj-lt"/>
              <a:ea typeface="+mj-ea"/>
              <a:cs typeface="+mj-cs"/>
              <a:sym typeface="Calibri"/>
            </a:endParaRPr>
          </a:p>
          <a:p>
            <a:pPr lvl="3" indent="0">
              <a:lnSpc>
                <a:spcPct val="90000"/>
              </a:lnSpc>
              <a:spcBef>
                <a:spcPts val="600"/>
              </a:spcBef>
              <a:defRPr sz="1400">
                <a:solidFill>
                  <a:srgbClr val="211F26"/>
                </a:solidFill>
                <a:latin typeface="Segoe UI"/>
                <a:ea typeface="Segoe UI"/>
                <a:cs typeface="Segoe UI"/>
                <a:sym typeface="Segoe UI"/>
              </a:defRPr>
            </a:pPr>
            <a:r>
              <a:t>Wanneer je feedback hebt die betrekking heeft op een dia in de presentatie, </a:t>
            </a:r>
            <a:br/>
            <a:r>
              <a:t>ga naar de desbetreffende dia en volg hieronder de volgende stappen:</a:t>
            </a:r>
          </a:p>
        </p:txBody>
      </p:sp>
      <p:sp>
        <p:nvSpPr>
          <p:cNvPr id="2879" name="Titel 1"/>
          <p:cNvSpPr txBox="1"/>
          <p:nvPr/>
        </p:nvSpPr>
        <p:spPr>
          <a:xfrm>
            <a:off x="1221297" y="1214469"/>
            <a:ext cx="5624672" cy="508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nSpc>
                <a:spcPct val="80000"/>
              </a:lnSpc>
              <a:defRPr sz="3000" b="1" cap="all">
                <a:solidFill>
                  <a:srgbClr val="211F26"/>
                </a:solidFill>
                <a:latin typeface="Segoe UI"/>
                <a:ea typeface="Segoe UI"/>
                <a:cs typeface="Segoe UI"/>
                <a:sym typeface="Segoe UI"/>
              </a:defRPr>
            </a:lvl1pPr>
          </a:lstStyle>
          <a:p>
            <a:r>
              <a:t>Beste klant,</a:t>
            </a:r>
          </a:p>
        </p:txBody>
      </p:sp>
      <p:grpSp>
        <p:nvGrpSpPr>
          <p:cNvPr id="2883" name="P"/>
          <p:cNvGrpSpPr/>
          <p:nvPr/>
        </p:nvGrpSpPr>
        <p:grpSpPr>
          <a:xfrm>
            <a:off x="970648" y="720000"/>
            <a:ext cx="360002" cy="360000"/>
            <a:chOff x="0" y="0"/>
            <a:chExt cx="360000" cy="359999"/>
          </a:xfrm>
        </p:grpSpPr>
        <p:sp>
          <p:nvSpPr>
            <p:cNvPr id="2880" name="Rechthoekige driehoek 5"/>
            <p:cNvSpPr/>
            <p:nvPr/>
          </p:nvSpPr>
          <p:spPr>
            <a:xfrm rot="5400000">
              <a:off x="-1234" y="118765"/>
              <a:ext cx="242469" cy="240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1" name="Rechthoek 6"/>
            <p:cNvSpPr/>
            <p:nvPr/>
          </p:nvSpPr>
          <p:spPr>
            <a:xfrm>
              <a:off x="-1" y="0"/>
              <a:ext cx="240001" cy="242469"/>
            </a:xfrm>
            <a:prstGeom prst="rect">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2" name="Ovaal 7"/>
            <p:cNvSpPr/>
            <p:nvPr/>
          </p:nvSpPr>
          <p:spPr>
            <a:xfrm>
              <a:off x="120000" y="0"/>
              <a:ext cx="240001" cy="242469"/>
            </a:xfrm>
            <a:prstGeom prst="ellipse">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grpSp>
      <p:sp>
        <p:nvSpPr>
          <p:cNvPr id="2884" name="Tekstvak 12"/>
          <p:cNvSpPr txBox="1"/>
          <p:nvPr/>
        </p:nvSpPr>
        <p:spPr>
          <a:xfrm>
            <a:off x="1679126" y="2659587"/>
            <a:ext cx="6699255" cy="241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00">
                <a:solidFill>
                  <a:srgbClr val="211F26"/>
                </a:solidFill>
                <a:latin typeface="Segoe UI"/>
                <a:ea typeface="Segoe UI"/>
                <a:cs typeface="Segoe UI"/>
                <a:sym typeface="Segoe UI"/>
              </a:defRPr>
            </a:pPr>
            <a:r>
              <a:t>Ga naar de tab </a:t>
            </a:r>
            <a:r>
              <a:rPr sz="1200" b="1" cap="all"/>
              <a:t>‘Invoegen’</a:t>
            </a:r>
          </a:p>
        </p:txBody>
      </p:sp>
      <p:sp>
        <p:nvSpPr>
          <p:cNvPr id="2885" name="Tekstvak 13"/>
          <p:cNvSpPr txBox="1"/>
          <p:nvPr/>
        </p:nvSpPr>
        <p:spPr>
          <a:xfrm>
            <a:off x="1679126" y="3160240"/>
            <a:ext cx="6699255" cy="241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00">
                <a:solidFill>
                  <a:srgbClr val="211F26"/>
                </a:solidFill>
                <a:latin typeface="Segoe UI"/>
                <a:ea typeface="Segoe UI"/>
                <a:cs typeface="Segoe UI"/>
                <a:sym typeface="Segoe UI"/>
              </a:defRPr>
            </a:pPr>
            <a:r>
              <a:t>Klik op de knop </a:t>
            </a:r>
            <a:r>
              <a:rPr sz="1200" b="1" cap="all"/>
              <a:t>‘Opmerking’</a:t>
            </a:r>
          </a:p>
        </p:txBody>
      </p:sp>
      <p:sp>
        <p:nvSpPr>
          <p:cNvPr id="2886" name="Tekstvak 14"/>
          <p:cNvSpPr txBox="1"/>
          <p:nvPr/>
        </p:nvSpPr>
        <p:spPr>
          <a:xfrm>
            <a:off x="1679126" y="3751522"/>
            <a:ext cx="6025982" cy="68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00">
                <a:solidFill>
                  <a:srgbClr val="211F26"/>
                </a:solidFill>
                <a:latin typeface="Segoe UI"/>
                <a:ea typeface="Segoe UI"/>
                <a:cs typeface="Segoe UI"/>
                <a:sym typeface="Segoe UI"/>
              </a:defRPr>
            </a:pPr>
            <a:r>
              <a:t>Er verschijnt een klein spreekwolkje op de dia, het venster om opmerkingen te plaatsten opent automatisch aan de zijkant van je scherm. </a:t>
            </a:r>
            <a:br/>
            <a:r>
              <a:rPr sz="1200" b="1" cap="all"/>
              <a:t>Typ hier de feedback in.</a:t>
            </a:r>
          </a:p>
        </p:txBody>
      </p:sp>
      <p:sp>
        <p:nvSpPr>
          <p:cNvPr id="2887" name="Tekstvak 15"/>
          <p:cNvSpPr txBox="1"/>
          <p:nvPr/>
        </p:nvSpPr>
        <p:spPr>
          <a:xfrm>
            <a:off x="1679127" y="4645726"/>
            <a:ext cx="6221331" cy="723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00">
                <a:solidFill>
                  <a:srgbClr val="211F26"/>
                </a:solidFill>
                <a:latin typeface="Segoe UI"/>
                <a:ea typeface="Segoe UI"/>
                <a:cs typeface="Segoe UI"/>
                <a:sym typeface="Segoe UI"/>
              </a:defRPr>
            </a:pPr>
            <a:r>
              <a:t>Wanneer je dit gedaan hebt, kun je het spreekwolkje op de juiste plaats</a:t>
            </a:r>
            <a:br/>
            <a:r>
              <a:t>op de dia slepen. Zo is het voor ons duidelijk op welk deel van de content je feedback betrekking heeft.</a:t>
            </a:r>
          </a:p>
        </p:txBody>
      </p:sp>
      <p:grpSp>
        <p:nvGrpSpPr>
          <p:cNvPr id="2893" name="Groep 16"/>
          <p:cNvGrpSpPr/>
          <p:nvPr/>
        </p:nvGrpSpPr>
        <p:grpSpPr>
          <a:xfrm>
            <a:off x="9274991" y="2569899"/>
            <a:ext cx="1840409" cy="421641"/>
            <a:chOff x="0" y="0"/>
            <a:chExt cx="1840407" cy="421640"/>
          </a:xfrm>
        </p:grpSpPr>
        <p:sp>
          <p:nvSpPr>
            <p:cNvPr id="2888" name="Rechthoek 17"/>
            <p:cNvSpPr/>
            <p:nvPr/>
          </p:nvSpPr>
          <p:spPr>
            <a:xfrm>
              <a:off x="0" y="82197"/>
              <a:ext cx="1840408" cy="26653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89" name="Rechthoek 18"/>
            <p:cNvSpPr/>
            <p:nvPr/>
          </p:nvSpPr>
          <p:spPr>
            <a:xfrm>
              <a:off x="484664" y="78387"/>
              <a:ext cx="709558" cy="271849"/>
            </a:xfrm>
            <a:prstGeom prst="rect">
              <a:avLst/>
            </a:prstGeom>
            <a:solidFill>
              <a:srgbClr val="FFFFFF"/>
            </a:solidFill>
            <a:ln w="12700" cap="flat">
              <a:solidFill>
                <a:srgbClr val="211F26"/>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0" name="Tekstvak 19"/>
            <p:cNvSpPr txBox="1"/>
            <p:nvPr/>
          </p:nvSpPr>
          <p:spPr>
            <a:xfrm>
              <a:off x="71543" y="0"/>
              <a:ext cx="344641" cy="421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Start</a:t>
              </a:r>
            </a:p>
          </p:txBody>
        </p:sp>
        <p:sp>
          <p:nvSpPr>
            <p:cNvPr id="2891" name="Tekstvak 20"/>
            <p:cNvSpPr txBox="1"/>
            <p:nvPr/>
          </p:nvSpPr>
          <p:spPr>
            <a:xfrm>
              <a:off x="1248870" y="82549"/>
              <a:ext cx="553379"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Tekenen</a:t>
              </a:r>
            </a:p>
          </p:txBody>
        </p:sp>
        <p:sp>
          <p:nvSpPr>
            <p:cNvPr id="2892" name="Tekstvak 21"/>
            <p:cNvSpPr txBox="1"/>
            <p:nvPr/>
          </p:nvSpPr>
          <p:spPr>
            <a:xfrm>
              <a:off x="524528" y="82549"/>
              <a:ext cx="617861"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Invoegen</a:t>
              </a:r>
            </a:p>
          </p:txBody>
        </p:sp>
      </p:grpSp>
      <p:grpSp>
        <p:nvGrpSpPr>
          <p:cNvPr id="2899" name="Groep 22"/>
          <p:cNvGrpSpPr/>
          <p:nvPr/>
        </p:nvGrpSpPr>
        <p:grpSpPr>
          <a:xfrm>
            <a:off x="9361181" y="3160240"/>
            <a:ext cx="553856" cy="453374"/>
            <a:chOff x="0" y="0"/>
            <a:chExt cx="553855" cy="453373"/>
          </a:xfrm>
        </p:grpSpPr>
        <p:sp>
          <p:nvSpPr>
            <p:cNvPr id="2894" name="Rechthoek 23"/>
            <p:cNvSpPr/>
            <p:nvPr/>
          </p:nvSpPr>
          <p:spPr>
            <a:xfrm>
              <a:off x="12740" y="0"/>
              <a:ext cx="528374" cy="45337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897" name="Groep 24"/>
            <p:cNvGrpSpPr/>
            <p:nvPr/>
          </p:nvGrpSpPr>
          <p:grpSpPr>
            <a:xfrm>
              <a:off x="140594" y="28208"/>
              <a:ext cx="219953" cy="204635"/>
              <a:chOff x="0" y="0"/>
              <a:chExt cx="219951" cy="204633"/>
            </a:xfrm>
          </p:grpSpPr>
          <p:sp>
            <p:nvSpPr>
              <p:cNvPr id="2895" name="Tekstballon: rechthoek met afgeronde hoeken 26"/>
              <p:cNvSpPr/>
              <p:nvPr/>
            </p:nvSpPr>
            <p:spPr>
              <a:xfrm>
                <a:off x="35063" y="34430"/>
                <a:ext cx="184889" cy="17020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1270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6" name="Plusteken 27"/>
              <p:cNvSpPr/>
              <p:nvPr/>
            </p:nvSpPr>
            <p:spPr>
              <a:xfrm>
                <a:off x="0" y="0"/>
                <a:ext cx="86030" cy="86030"/>
              </a:xfrm>
              <a:custGeom>
                <a:avLst/>
                <a:gdLst/>
                <a:ahLst/>
                <a:cxnLst>
                  <a:cxn ang="0">
                    <a:pos x="wd2" y="hd2"/>
                  </a:cxn>
                  <a:cxn ang="5400000">
                    <a:pos x="wd2" y="hd2"/>
                  </a:cxn>
                  <a:cxn ang="10800000">
                    <a:pos x="wd2" y="hd2"/>
                  </a:cxn>
                  <a:cxn ang="16200000">
                    <a:pos x="wd2" y="hd2"/>
                  </a:cxn>
                </a:cxnLst>
                <a:rect l="0" t="0" r="r" b="b"/>
                <a:pathLst>
                  <a:path w="21600" h="21600" extrusionOk="0">
                    <a:moveTo>
                      <a:pt x="0" y="6239"/>
                    </a:moveTo>
                    <a:lnTo>
                      <a:pt x="6239" y="6239"/>
                    </a:lnTo>
                    <a:lnTo>
                      <a:pt x="6239" y="0"/>
                    </a:lnTo>
                    <a:lnTo>
                      <a:pt x="15361" y="0"/>
                    </a:lnTo>
                    <a:lnTo>
                      <a:pt x="15361" y="6239"/>
                    </a:lnTo>
                    <a:lnTo>
                      <a:pt x="21600" y="6239"/>
                    </a:lnTo>
                    <a:lnTo>
                      <a:pt x="21600" y="15361"/>
                    </a:lnTo>
                    <a:lnTo>
                      <a:pt x="15361" y="15361"/>
                    </a:lnTo>
                    <a:lnTo>
                      <a:pt x="15361" y="21600"/>
                    </a:lnTo>
                    <a:lnTo>
                      <a:pt x="6239" y="21600"/>
                    </a:lnTo>
                    <a:lnTo>
                      <a:pt x="6239" y="15361"/>
                    </a:lnTo>
                    <a:lnTo>
                      <a:pt x="0" y="15361"/>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898" name="Tekstvak 25"/>
            <p:cNvSpPr txBox="1"/>
            <p:nvPr/>
          </p:nvSpPr>
          <p:spPr>
            <a:xfrm>
              <a:off x="0" y="234928"/>
              <a:ext cx="553856" cy="16514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600"/>
              </a:lvl1pPr>
            </a:lstStyle>
            <a:p>
              <a:r>
                <a:t>Opmerking</a:t>
              </a:r>
            </a:p>
          </p:txBody>
        </p:sp>
      </p:grpSp>
      <p:grpSp>
        <p:nvGrpSpPr>
          <p:cNvPr id="2930" name="Groep 28"/>
          <p:cNvGrpSpPr/>
          <p:nvPr/>
        </p:nvGrpSpPr>
        <p:grpSpPr>
          <a:xfrm>
            <a:off x="9372346" y="3728974"/>
            <a:ext cx="2287461" cy="814480"/>
            <a:chOff x="0" y="0"/>
            <a:chExt cx="2287460" cy="814479"/>
          </a:xfrm>
        </p:grpSpPr>
        <p:sp>
          <p:nvSpPr>
            <p:cNvPr id="2900" name="Rechthoek 29"/>
            <p:cNvSpPr/>
            <p:nvPr/>
          </p:nvSpPr>
          <p:spPr>
            <a:xfrm>
              <a:off x="5160" y="22548"/>
              <a:ext cx="2282301" cy="791932"/>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1" name="Tekstvak 30"/>
            <p:cNvSpPr txBox="1"/>
            <p:nvPr/>
          </p:nvSpPr>
          <p:spPr>
            <a:xfrm>
              <a:off x="0" y="0"/>
              <a:ext cx="865483" cy="2565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Opmerkingen</a:t>
              </a:r>
            </a:p>
          </p:txBody>
        </p:sp>
        <p:grpSp>
          <p:nvGrpSpPr>
            <p:cNvPr id="2907" name="Groep 31"/>
            <p:cNvGrpSpPr/>
            <p:nvPr/>
          </p:nvGrpSpPr>
          <p:grpSpPr>
            <a:xfrm>
              <a:off x="165981" y="239848"/>
              <a:ext cx="449084" cy="127001"/>
              <a:chOff x="0" y="0"/>
              <a:chExt cx="449083" cy="127000"/>
            </a:xfrm>
          </p:grpSpPr>
          <p:sp>
            <p:nvSpPr>
              <p:cNvPr id="2902" name="Rechthoek 50"/>
              <p:cNvSpPr/>
              <p:nvPr/>
            </p:nvSpPr>
            <p:spPr>
              <a:xfrm>
                <a:off x="0" y="9195"/>
                <a:ext cx="427529" cy="111143"/>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3" name="Tekstvak 51"/>
              <p:cNvSpPr txBox="1"/>
              <p:nvPr/>
            </p:nvSpPr>
            <p:spPr>
              <a:xfrm>
                <a:off x="151130" y="0"/>
                <a:ext cx="297954" cy="1270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500">
                    <a:latin typeface="Open Sans"/>
                    <a:ea typeface="Open Sans"/>
                    <a:cs typeface="Open Sans"/>
                    <a:sym typeface="Open Sans"/>
                  </a:defRPr>
                </a:lvl1pPr>
              </a:lstStyle>
              <a:p>
                <a:r>
                  <a:t>Nieuwe</a:t>
                </a:r>
              </a:p>
            </p:txBody>
          </p:sp>
          <p:grpSp>
            <p:nvGrpSpPr>
              <p:cNvPr id="2906" name="Groep 52"/>
              <p:cNvGrpSpPr/>
              <p:nvPr/>
            </p:nvGrpSpPr>
            <p:grpSpPr>
              <a:xfrm>
                <a:off x="37639" y="18858"/>
                <a:ext cx="89526" cy="70087"/>
                <a:chOff x="0" y="0"/>
                <a:chExt cx="89524" cy="70085"/>
              </a:xfrm>
            </p:grpSpPr>
            <p:sp>
              <p:nvSpPr>
                <p:cNvPr id="2904" name="Tekstballon: rechthoek met afgeronde hoeken 53"/>
                <p:cNvSpPr/>
                <p:nvPr/>
              </p:nvSpPr>
              <p:spPr>
                <a:xfrm>
                  <a:off x="14271" y="11792"/>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5" name="Plusteken 54"/>
                <p:cNvSpPr/>
                <p:nvPr/>
              </p:nvSpPr>
              <p:spPr>
                <a:xfrm>
                  <a:off x="0" y="0"/>
                  <a:ext cx="35016" cy="29466"/>
                </a:xfrm>
                <a:custGeom>
                  <a:avLst/>
                  <a:gdLst/>
                  <a:ahLst/>
                  <a:cxnLst>
                    <a:cxn ang="0">
                      <a:pos x="wd2" y="hd2"/>
                    </a:cxn>
                    <a:cxn ang="5400000">
                      <a:pos x="wd2" y="hd2"/>
                    </a:cxn>
                    <a:cxn ang="10800000">
                      <a:pos x="wd2" y="hd2"/>
                    </a:cxn>
                    <a:cxn ang="16200000">
                      <a:pos x="wd2" y="hd2"/>
                    </a:cxn>
                  </a:cxnLst>
                  <a:rect l="0" t="0" r="r" b="b"/>
                  <a:pathLst>
                    <a:path w="21600" h="21600" extrusionOk="0">
                      <a:moveTo>
                        <a:pt x="0" y="6238"/>
                      </a:moveTo>
                      <a:lnTo>
                        <a:pt x="6961" y="6238"/>
                      </a:lnTo>
                      <a:lnTo>
                        <a:pt x="6961" y="0"/>
                      </a:lnTo>
                      <a:lnTo>
                        <a:pt x="14639" y="0"/>
                      </a:lnTo>
                      <a:lnTo>
                        <a:pt x="14639" y="6238"/>
                      </a:lnTo>
                      <a:lnTo>
                        <a:pt x="21600" y="6238"/>
                      </a:lnTo>
                      <a:lnTo>
                        <a:pt x="21600" y="15362"/>
                      </a:lnTo>
                      <a:lnTo>
                        <a:pt x="14639" y="15362"/>
                      </a:lnTo>
                      <a:lnTo>
                        <a:pt x="14639" y="21600"/>
                      </a:lnTo>
                      <a:lnTo>
                        <a:pt x="6961" y="21600"/>
                      </a:lnTo>
                      <a:lnTo>
                        <a:pt x="6961" y="15362"/>
                      </a:lnTo>
                      <a:lnTo>
                        <a:pt x="0" y="15362"/>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3" name="Groep 32"/>
            <p:cNvGrpSpPr/>
            <p:nvPr/>
          </p:nvGrpSpPr>
          <p:grpSpPr>
            <a:xfrm>
              <a:off x="1826854" y="249044"/>
              <a:ext cx="126764" cy="111143"/>
              <a:chOff x="0" y="0"/>
              <a:chExt cx="126762" cy="111142"/>
            </a:xfrm>
          </p:grpSpPr>
          <p:sp>
            <p:nvSpPr>
              <p:cNvPr id="2908" name="Rechthoek 45"/>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9" name="Tekstballon: rechthoek met afgeronde hoeken 46"/>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2" name="Groep 47"/>
              <p:cNvGrpSpPr/>
              <p:nvPr/>
            </p:nvGrpSpPr>
            <p:grpSpPr>
              <a:xfrm>
                <a:off x="11611" y="18008"/>
                <a:ext cx="44189" cy="30765"/>
                <a:chOff x="0" y="0"/>
                <a:chExt cx="44187" cy="30764"/>
              </a:xfrm>
            </p:grpSpPr>
            <p:sp>
              <p:nvSpPr>
                <p:cNvPr id="2910" name="Rechthoek 48"/>
                <p:cNvSpPr/>
                <p:nvPr/>
              </p:nvSpPr>
              <p:spPr>
                <a:xfrm>
                  <a:off x="14087" y="9032"/>
                  <a:ext cx="30101"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1" name="Pijl: punthaak 49"/>
                <p:cNvSpPr/>
                <p:nvPr/>
              </p:nvSpPr>
              <p:spPr>
                <a:xfrm rot="10800000">
                  <a:off x="0" y="-1"/>
                  <a:ext cx="33237" cy="3076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9" name="Groep 33"/>
            <p:cNvGrpSpPr/>
            <p:nvPr/>
          </p:nvGrpSpPr>
          <p:grpSpPr>
            <a:xfrm>
              <a:off x="2012848" y="249044"/>
              <a:ext cx="126764" cy="111143"/>
              <a:chOff x="0" y="0"/>
              <a:chExt cx="126762" cy="111142"/>
            </a:xfrm>
          </p:grpSpPr>
          <p:sp>
            <p:nvSpPr>
              <p:cNvPr id="2914" name="Rechthoek 40"/>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5" name="Tekstballon: rechthoek met afgeronde hoeken 41"/>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8" name="Groep 42"/>
              <p:cNvGrpSpPr/>
              <p:nvPr/>
            </p:nvGrpSpPr>
            <p:grpSpPr>
              <a:xfrm>
                <a:off x="25516" y="18008"/>
                <a:ext cx="44188" cy="30765"/>
                <a:chOff x="0" y="0"/>
                <a:chExt cx="44187" cy="30764"/>
              </a:xfrm>
            </p:grpSpPr>
            <p:sp>
              <p:nvSpPr>
                <p:cNvPr id="2916" name="Rechthoek 43"/>
                <p:cNvSpPr/>
                <p:nvPr/>
              </p:nvSpPr>
              <p:spPr>
                <a:xfrm flipH="1">
                  <a:off x="-1" y="9032"/>
                  <a:ext cx="30102"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7" name="Pijl: punthaak 44"/>
                <p:cNvSpPr/>
                <p:nvPr/>
              </p:nvSpPr>
              <p:spPr>
                <a:xfrm rot="10800000" flipH="1">
                  <a:off x="10950" y="0"/>
                  <a:ext cx="33238" cy="30765"/>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sp>
          <p:nvSpPr>
            <p:cNvPr id="2920" name="Rechthoek 34"/>
            <p:cNvSpPr/>
            <p:nvPr/>
          </p:nvSpPr>
          <p:spPr>
            <a:xfrm>
              <a:off x="60547" y="414785"/>
              <a:ext cx="2100569" cy="349031"/>
            </a:xfrm>
            <a:prstGeom prst="rect">
              <a:avLst/>
            </a:prstGeom>
            <a:solidFill>
              <a:srgbClr val="F0F0F0"/>
            </a:solidFill>
            <a:ln w="6350" cap="flat">
              <a:solidFill>
                <a:srgbClr val="D1847A"/>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23" name="Rechthoek 35"/>
            <p:cNvGrpSpPr/>
            <p:nvPr/>
          </p:nvGrpSpPr>
          <p:grpSpPr>
            <a:xfrm>
              <a:off x="301539" y="553380"/>
              <a:ext cx="1783108" cy="140238"/>
              <a:chOff x="0" y="0"/>
              <a:chExt cx="1783107" cy="140237"/>
            </a:xfrm>
          </p:grpSpPr>
          <p:sp>
            <p:nvSpPr>
              <p:cNvPr id="2921" name="Rectangle"/>
              <p:cNvSpPr/>
              <p:nvPr/>
            </p:nvSpPr>
            <p:spPr>
              <a:xfrm>
                <a:off x="-1" y="-1"/>
                <a:ext cx="1783109" cy="140239"/>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t">
                <a:noAutofit/>
              </a:bodyPr>
              <a:lstStyle/>
              <a:p>
                <a:pPr>
                  <a:defRPr>
                    <a:solidFill>
                      <a:srgbClr val="FFFFFF"/>
                    </a:solidFill>
                    <a:latin typeface="+mj-lt"/>
                    <a:ea typeface="+mj-ea"/>
                    <a:cs typeface="+mj-cs"/>
                    <a:sym typeface="Calibri"/>
                  </a:defRPr>
                </a:pPr>
                <a:endParaRPr/>
              </a:p>
            </p:txBody>
          </p:sp>
          <p:sp>
            <p:nvSpPr>
              <p:cNvPr id="2922" name="&lt;typ hier uw opmerking&gt;"/>
              <p:cNvSpPr txBox="1"/>
              <p:nvPr/>
            </p:nvSpPr>
            <p:spPr>
              <a:xfrm>
                <a:off x="3174" y="3174"/>
                <a:ext cx="1776759"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8000" tIns="18000" rIns="18000" bIns="18000" numCol="1" anchor="t">
                <a:spAutoFit/>
              </a:bodyPr>
              <a:lstStyle>
                <a:lvl1pPr>
                  <a:defRPr sz="400">
                    <a:latin typeface="Open Sans"/>
                    <a:ea typeface="Open Sans"/>
                    <a:cs typeface="Open Sans"/>
                    <a:sym typeface="Open Sans"/>
                  </a:defRPr>
                </a:lvl1pPr>
              </a:lstStyle>
              <a:p>
                <a:r>
                  <a:t>&lt;typ hier uw opmerking&gt;</a:t>
                </a:r>
              </a:p>
            </p:txBody>
          </p:sp>
        </p:grpSp>
        <p:sp>
          <p:nvSpPr>
            <p:cNvPr id="2924" name="Rechthoekige driehoek 36"/>
            <p:cNvSpPr/>
            <p:nvPr/>
          </p:nvSpPr>
          <p:spPr>
            <a:xfrm flipH="1">
              <a:off x="98404" y="458184"/>
              <a:ext cx="33237" cy="2796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000000"/>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25" name="Tekstvak 37"/>
            <p:cNvSpPr txBox="1"/>
            <p:nvPr/>
          </p:nvSpPr>
          <p:spPr>
            <a:xfrm>
              <a:off x="161044" y="415924"/>
              <a:ext cx="451237"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400">
                  <a:latin typeface="Open Sans Bold"/>
                  <a:ea typeface="Open Sans Bold"/>
                  <a:cs typeface="Open Sans Bold"/>
                  <a:sym typeface="Open Sans Bold"/>
                </a:defRPr>
              </a:lvl1pPr>
            </a:lstStyle>
            <a:p>
              <a:r>
                <a:t>Gebruiker 01</a:t>
              </a:r>
            </a:p>
          </p:txBody>
        </p:sp>
        <p:sp>
          <p:nvSpPr>
            <p:cNvPr id="2926" name="Tekstvak 38"/>
            <p:cNvSpPr txBox="1"/>
            <p:nvPr/>
          </p:nvSpPr>
          <p:spPr>
            <a:xfrm>
              <a:off x="571194" y="412999"/>
              <a:ext cx="873024"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500">
                  <a:latin typeface="Open Sans"/>
                  <a:ea typeface="Open Sans"/>
                  <a:cs typeface="Open Sans"/>
                  <a:sym typeface="Open Sans"/>
                </a:defRPr>
              </a:lvl1pPr>
            </a:lstStyle>
            <a:p>
              <a:r>
                <a:t>Een paar seconden geleden</a:t>
              </a:r>
            </a:p>
          </p:txBody>
        </p:sp>
        <p:grpSp>
          <p:nvGrpSpPr>
            <p:cNvPr id="2929" name="Ovaal 39"/>
            <p:cNvGrpSpPr/>
            <p:nvPr/>
          </p:nvGrpSpPr>
          <p:grpSpPr>
            <a:xfrm>
              <a:off x="131640" y="528165"/>
              <a:ext cx="142283" cy="132365"/>
              <a:chOff x="0" y="0"/>
              <a:chExt cx="142281" cy="132364"/>
            </a:xfrm>
          </p:grpSpPr>
          <p:sp>
            <p:nvSpPr>
              <p:cNvPr id="2927" name="Oval"/>
              <p:cNvSpPr/>
              <p:nvPr/>
            </p:nvSpPr>
            <p:spPr>
              <a:xfrm>
                <a:off x="0" y="12636"/>
                <a:ext cx="142282" cy="119729"/>
              </a:xfrm>
              <a:prstGeom prst="ellipse">
                <a:avLst/>
              </a:prstGeom>
              <a:solidFill>
                <a:srgbClr val="D4D4D4"/>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928" name="AA"/>
              <p:cNvSpPr txBox="1"/>
              <p:nvPr/>
            </p:nvSpPr>
            <p:spPr>
              <a:xfrm>
                <a:off x="7640" y="0"/>
                <a:ext cx="12700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500">
                    <a:solidFill>
                      <a:srgbClr val="8C8F92"/>
                    </a:solidFill>
                    <a:latin typeface="Open Sans"/>
                    <a:ea typeface="Open Sans"/>
                    <a:cs typeface="Open Sans"/>
                    <a:sym typeface="Open Sans"/>
                  </a:defRPr>
                </a:lvl1pPr>
              </a:lstStyle>
              <a:p>
                <a:r>
                  <a:t>AA</a:t>
                </a:r>
              </a:p>
            </p:txBody>
          </p:sp>
        </p:grpSp>
      </p:grpSp>
      <p:grpSp>
        <p:nvGrpSpPr>
          <p:cNvPr id="2933" name="Groep 56"/>
          <p:cNvGrpSpPr/>
          <p:nvPr/>
        </p:nvGrpSpPr>
        <p:grpSpPr>
          <a:xfrm>
            <a:off x="9240708" y="4645724"/>
            <a:ext cx="471726" cy="441795"/>
            <a:chOff x="0" y="0"/>
            <a:chExt cx="471724" cy="441794"/>
          </a:xfrm>
        </p:grpSpPr>
        <p:sp>
          <p:nvSpPr>
            <p:cNvPr id="2931" name="Rechthoek 57"/>
            <p:cNvSpPr/>
            <p:nvPr/>
          </p:nvSpPr>
          <p:spPr>
            <a:xfrm>
              <a:off x="0" y="-1"/>
              <a:ext cx="471725" cy="441796"/>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2" name="Tekstballon: rechthoek met afgeronde hoeken 58"/>
            <p:cNvSpPr/>
            <p:nvPr/>
          </p:nvSpPr>
          <p:spPr>
            <a:xfrm>
              <a:off x="111808" y="121131"/>
              <a:ext cx="246459" cy="226883"/>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9128"/>
                  </a:lnTo>
                  <a:close/>
                </a:path>
              </a:pathLst>
            </a:custGeom>
            <a:solidFill>
              <a:srgbClr val="FFCDB2"/>
            </a:solidFill>
            <a:ln w="12700" cap="flat">
              <a:solidFill>
                <a:srgbClr val="D97068"/>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934" name="Tekstvak 61"/>
          <p:cNvSpPr txBox="1"/>
          <p:nvPr/>
        </p:nvSpPr>
        <p:spPr>
          <a:xfrm>
            <a:off x="1679128" y="5412430"/>
            <a:ext cx="5761552" cy="965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400">
                <a:solidFill>
                  <a:srgbClr val="211F26"/>
                </a:solidFill>
                <a:latin typeface="Segoe UI"/>
                <a:ea typeface="Segoe UI"/>
                <a:cs typeface="Segoe UI"/>
                <a:sym typeface="Segoe UI"/>
              </a:defRPr>
            </a:lvl1pPr>
          </a:lstStyle>
          <a:p>
            <a:r>
              <a:t>Wanneer het venster voor opmerkingen is geopend zijn in de rechter bovenhoek twee knopjes zichtbaar. Met het linker knopje verplaats je je naar de vorige opmerking in de presentatie en met het rechter knopje verplaats je je naar de volgende opmerking.</a:t>
            </a:r>
          </a:p>
        </p:txBody>
      </p:sp>
      <p:grpSp>
        <p:nvGrpSpPr>
          <p:cNvPr id="2937" name="Ovaal 62"/>
          <p:cNvGrpSpPr/>
          <p:nvPr/>
        </p:nvGrpSpPr>
        <p:grpSpPr>
          <a:xfrm>
            <a:off x="8282534" y="5412430"/>
            <a:ext cx="288033" cy="288033"/>
            <a:chOff x="0" y="0"/>
            <a:chExt cx="288032" cy="288032"/>
          </a:xfrm>
        </p:grpSpPr>
        <p:sp>
          <p:nvSpPr>
            <p:cNvPr id="293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36" name="5"/>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43" name="Groep 72"/>
          <p:cNvGrpSpPr/>
          <p:nvPr/>
        </p:nvGrpSpPr>
        <p:grpSpPr>
          <a:xfrm>
            <a:off x="8987356" y="5412430"/>
            <a:ext cx="412275" cy="429569"/>
            <a:chOff x="0" y="0"/>
            <a:chExt cx="412274" cy="429568"/>
          </a:xfrm>
        </p:grpSpPr>
        <p:sp>
          <p:nvSpPr>
            <p:cNvPr id="2938" name="Rechthoek 79"/>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9" name="Tekstballon: rechthoek met afgeronde hoeken 80"/>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2" name="Groep 81"/>
            <p:cNvGrpSpPr/>
            <p:nvPr/>
          </p:nvGrpSpPr>
          <p:grpSpPr>
            <a:xfrm>
              <a:off x="37765" y="69602"/>
              <a:ext cx="143713" cy="118906"/>
              <a:chOff x="0" y="0"/>
              <a:chExt cx="143711" cy="118905"/>
            </a:xfrm>
          </p:grpSpPr>
          <p:sp>
            <p:nvSpPr>
              <p:cNvPr id="2940" name="Rechthoek 82"/>
              <p:cNvSpPr/>
              <p:nvPr/>
            </p:nvSpPr>
            <p:spPr>
              <a:xfrm>
                <a:off x="45816" y="35229"/>
                <a:ext cx="97896"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1" name="Pijl: punthaak 83"/>
              <p:cNvSpPr/>
              <p:nvPr/>
            </p:nvSpPr>
            <p:spPr>
              <a:xfrm rot="10800000">
                <a:off x="-1" y="-1"/>
                <a:ext cx="108096" cy="118907"/>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49" name="Groep 73"/>
          <p:cNvGrpSpPr/>
          <p:nvPr/>
        </p:nvGrpSpPr>
        <p:grpSpPr>
          <a:xfrm>
            <a:off x="9516068" y="5412430"/>
            <a:ext cx="412275" cy="429569"/>
            <a:chOff x="0" y="0"/>
            <a:chExt cx="412274" cy="429568"/>
          </a:xfrm>
        </p:grpSpPr>
        <p:sp>
          <p:nvSpPr>
            <p:cNvPr id="2944" name="Rechthoek 74"/>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5" name="Tekstballon: rechthoek met afgeronde hoeken 75"/>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8" name="Groep 76"/>
            <p:cNvGrpSpPr/>
            <p:nvPr/>
          </p:nvGrpSpPr>
          <p:grpSpPr>
            <a:xfrm>
              <a:off x="82988" y="69602"/>
              <a:ext cx="143712" cy="118906"/>
              <a:chOff x="0" y="0"/>
              <a:chExt cx="143711" cy="118905"/>
            </a:xfrm>
          </p:grpSpPr>
          <p:sp>
            <p:nvSpPr>
              <p:cNvPr id="2946" name="Rechthoek 77"/>
              <p:cNvSpPr/>
              <p:nvPr/>
            </p:nvSpPr>
            <p:spPr>
              <a:xfrm flipH="1">
                <a:off x="0" y="35229"/>
                <a:ext cx="97895"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7" name="Pijl: punthaak 78"/>
              <p:cNvSpPr/>
              <p:nvPr/>
            </p:nvSpPr>
            <p:spPr>
              <a:xfrm rot="10800000" flipH="1">
                <a:off x="35616" y="0"/>
                <a:ext cx="108096" cy="11890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52" name="Ovaal 84"/>
          <p:cNvGrpSpPr/>
          <p:nvPr/>
        </p:nvGrpSpPr>
        <p:grpSpPr>
          <a:xfrm>
            <a:off x="8762911" y="2648286"/>
            <a:ext cx="288033" cy="288033"/>
            <a:chOff x="0" y="0"/>
            <a:chExt cx="288032" cy="288032"/>
          </a:xfrm>
        </p:grpSpPr>
        <p:sp>
          <p:nvSpPr>
            <p:cNvPr id="2950"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1" name="1"/>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55" name="Ovaal 85"/>
          <p:cNvGrpSpPr/>
          <p:nvPr/>
        </p:nvGrpSpPr>
        <p:grpSpPr>
          <a:xfrm>
            <a:off x="8741151" y="3751522"/>
            <a:ext cx="288033" cy="288033"/>
            <a:chOff x="0" y="0"/>
            <a:chExt cx="288032" cy="288032"/>
          </a:xfrm>
        </p:grpSpPr>
        <p:sp>
          <p:nvSpPr>
            <p:cNvPr id="2953"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4" name="3"/>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58" name="Ovaal 86"/>
          <p:cNvGrpSpPr/>
          <p:nvPr/>
        </p:nvGrpSpPr>
        <p:grpSpPr>
          <a:xfrm>
            <a:off x="8571520" y="4645726"/>
            <a:ext cx="288033" cy="288033"/>
            <a:chOff x="0" y="0"/>
            <a:chExt cx="288032" cy="288032"/>
          </a:xfrm>
        </p:grpSpPr>
        <p:sp>
          <p:nvSpPr>
            <p:cNvPr id="2956"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7" name="4"/>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61" name="Ovaal 87"/>
          <p:cNvGrpSpPr/>
          <p:nvPr/>
        </p:nvGrpSpPr>
        <p:grpSpPr>
          <a:xfrm>
            <a:off x="8773859" y="3160240"/>
            <a:ext cx="288033" cy="288033"/>
            <a:chOff x="0" y="0"/>
            <a:chExt cx="288032" cy="288032"/>
          </a:xfrm>
        </p:grpSpPr>
        <p:sp>
          <p:nvSpPr>
            <p:cNvPr id="2959"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0" name="2"/>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grpSp>
        <p:nvGrpSpPr>
          <p:cNvPr id="2964" name="Ovaal 93"/>
          <p:cNvGrpSpPr/>
          <p:nvPr/>
        </p:nvGrpSpPr>
        <p:grpSpPr>
          <a:xfrm>
            <a:off x="1215428" y="5412430"/>
            <a:ext cx="288033" cy="288033"/>
            <a:chOff x="0" y="0"/>
            <a:chExt cx="288032" cy="288032"/>
          </a:xfrm>
        </p:grpSpPr>
        <p:sp>
          <p:nvSpPr>
            <p:cNvPr id="2962"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63" name="5"/>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67" name="Ovaal 94"/>
          <p:cNvGrpSpPr/>
          <p:nvPr/>
        </p:nvGrpSpPr>
        <p:grpSpPr>
          <a:xfrm>
            <a:off x="1215428" y="2648286"/>
            <a:ext cx="288033" cy="288033"/>
            <a:chOff x="0" y="0"/>
            <a:chExt cx="288032" cy="288032"/>
          </a:xfrm>
        </p:grpSpPr>
        <p:sp>
          <p:nvSpPr>
            <p:cNvPr id="296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6" name="1"/>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70" name="Ovaal 95"/>
          <p:cNvGrpSpPr/>
          <p:nvPr/>
        </p:nvGrpSpPr>
        <p:grpSpPr>
          <a:xfrm>
            <a:off x="1215428" y="3751522"/>
            <a:ext cx="288033" cy="288033"/>
            <a:chOff x="0" y="0"/>
            <a:chExt cx="288032" cy="288032"/>
          </a:xfrm>
        </p:grpSpPr>
        <p:sp>
          <p:nvSpPr>
            <p:cNvPr id="2968"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9" name="3"/>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73" name="Ovaal 96"/>
          <p:cNvGrpSpPr/>
          <p:nvPr/>
        </p:nvGrpSpPr>
        <p:grpSpPr>
          <a:xfrm>
            <a:off x="1215428" y="4645726"/>
            <a:ext cx="288033" cy="288033"/>
            <a:chOff x="0" y="0"/>
            <a:chExt cx="288032" cy="288032"/>
          </a:xfrm>
        </p:grpSpPr>
        <p:sp>
          <p:nvSpPr>
            <p:cNvPr id="2971"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2" name="4"/>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76" name="Ovaal 97"/>
          <p:cNvGrpSpPr/>
          <p:nvPr/>
        </p:nvGrpSpPr>
        <p:grpSpPr>
          <a:xfrm>
            <a:off x="1215428" y="3160240"/>
            <a:ext cx="288033" cy="288033"/>
            <a:chOff x="0" y="0"/>
            <a:chExt cx="288032" cy="288032"/>
          </a:xfrm>
        </p:grpSpPr>
        <p:sp>
          <p:nvSpPr>
            <p:cNvPr id="2974"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5" name="2"/>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sp>
        <p:nvSpPr>
          <p:cNvPr id="2977" name="HYPERLINK (WEBSITE)">
            <a:hlinkClick r:id="rId3"/>
          </p:cNvPr>
          <p:cNvSpPr/>
          <p:nvPr/>
        </p:nvSpPr>
        <p:spPr>
          <a:xfrm>
            <a:off x="-1" y="0"/>
            <a:ext cx="1330651" cy="1100697"/>
          </a:xfrm>
          <a:prstGeom prst="rect">
            <a:avLst/>
          </a:prstGeom>
          <a:solidFill>
            <a:srgbClr val="4472C4">
              <a:alpha val="0"/>
            </a:srgbClr>
          </a:solidFill>
          <a:ln w="12700">
            <a:miter lim="400000"/>
          </a:ln>
        </p:spPr>
        <p:txBody>
          <a:bodyPr lIns="45719" rIns="45719" anchor="ctr"/>
          <a:lstStyle/>
          <a:p>
            <a:pPr>
              <a:defRPr sz="1000" b="1">
                <a:solidFill>
                  <a:srgbClr val="211F26"/>
                </a:solidFill>
                <a:latin typeface="+mj-lt"/>
                <a:ea typeface="+mj-ea"/>
                <a:cs typeface="+mj-cs"/>
                <a:sym typeface="Calibri"/>
              </a:defRPr>
            </a:pPr>
            <a:endParaRPr/>
          </a:p>
        </p:txBody>
      </p:sp>
      <p:sp>
        <p:nvSpPr>
          <p:cNvPr id="29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2" name="Instructie"/>
          <p:cNvGrpSpPr/>
          <p:nvPr/>
        </p:nvGrpSpPr>
        <p:grpSpPr>
          <a:xfrm>
            <a:off x="-7462" y="7107104"/>
            <a:ext cx="3391307" cy="1765091"/>
            <a:chOff x="0" y="0"/>
            <a:chExt cx="3391306" cy="1765089"/>
          </a:xfrm>
        </p:grpSpPr>
        <p:sp>
          <p:nvSpPr>
            <p:cNvPr id="2"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1" name="Instructie"/>
            <p:cNvGrpSpPr/>
            <p:nvPr/>
          </p:nvGrpSpPr>
          <p:grpSpPr>
            <a:xfrm>
              <a:off x="98270" y="12607"/>
              <a:ext cx="3194766" cy="1752483"/>
              <a:chOff x="0" y="0"/>
              <a:chExt cx="3194765" cy="1752482"/>
            </a:xfrm>
          </p:grpSpPr>
          <p:grpSp>
            <p:nvGrpSpPr>
              <p:cNvPr id="5" name="Rechthoek 17"/>
              <p:cNvGrpSpPr/>
              <p:nvPr/>
            </p:nvGrpSpPr>
            <p:grpSpPr>
              <a:xfrm>
                <a:off x="0" y="0"/>
                <a:ext cx="3194766" cy="431900"/>
                <a:chOff x="0" y="0"/>
                <a:chExt cx="3194764" cy="431899"/>
              </a:xfrm>
            </p:grpSpPr>
            <p:sp>
              <p:nvSpPr>
                <p:cNvPr id="3"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4"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8" name="Ovaal 18"/>
              <p:cNvGrpSpPr/>
              <p:nvPr/>
            </p:nvGrpSpPr>
            <p:grpSpPr>
              <a:xfrm>
                <a:off x="0" y="485877"/>
                <a:ext cx="260915" cy="269241"/>
                <a:chOff x="0" y="0"/>
                <a:chExt cx="260914" cy="269240"/>
              </a:xfrm>
            </p:grpSpPr>
            <p:sp>
              <p:nvSpPr>
                <p:cNvPr id="6"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7"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9"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12" name="Ovaal 20"/>
              <p:cNvGrpSpPr/>
              <p:nvPr/>
            </p:nvGrpSpPr>
            <p:grpSpPr>
              <a:xfrm>
                <a:off x="0" y="922202"/>
                <a:ext cx="260915" cy="269241"/>
                <a:chOff x="0" y="0"/>
                <a:chExt cx="260914" cy="269240"/>
              </a:xfrm>
            </p:grpSpPr>
            <p:sp>
              <p:nvSpPr>
                <p:cNvPr id="10"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1"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13"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0" name="Groep 22"/>
              <p:cNvGrpSpPr/>
              <p:nvPr/>
            </p:nvGrpSpPr>
            <p:grpSpPr>
              <a:xfrm>
                <a:off x="2513632" y="470171"/>
                <a:ext cx="681134" cy="696748"/>
                <a:chOff x="0" y="0"/>
                <a:chExt cx="681132" cy="696747"/>
              </a:xfrm>
            </p:grpSpPr>
            <p:grpSp>
              <p:nvGrpSpPr>
                <p:cNvPr id="18" name="Groep 23"/>
                <p:cNvGrpSpPr/>
                <p:nvPr/>
              </p:nvGrpSpPr>
              <p:grpSpPr>
                <a:xfrm>
                  <a:off x="197031" y="0"/>
                  <a:ext cx="287071" cy="379108"/>
                  <a:chOff x="0" y="0"/>
                  <a:chExt cx="287070" cy="379106"/>
                </a:xfrm>
              </p:grpSpPr>
              <p:sp>
                <p:nvSpPr>
                  <p:cNvPr id="14"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15"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16"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17"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19"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35" name="Groep 9"/>
          <p:cNvGrpSpPr/>
          <p:nvPr/>
        </p:nvGrpSpPr>
        <p:grpSpPr>
          <a:xfrm>
            <a:off x="2982511" y="-1228655"/>
            <a:ext cx="6226977" cy="490402"/>
            <a:chOff x="0" y="0"/>
            <a:chExt cx="6226976" cy="490400"/>
          </a:xfrm>
        </p:grpSpPr>
        <p:sp>
          <p:nvSpPr>
            <p:cNvPr id="23"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4" name="Groep 8"/>
            <p:cNvGrpSpPr/>
            <p:nvPr/>
          </p:nvGrpSpPr>
          <p:grpSpPr>
            <a:xfrm>
              <a:off x="0" y="0"/>
              <a:ext cx="6226975" cy="211381"/>
              <a:chOff x="0" y="0"/>
              <a:chExt cx="6226974" cy="211380"/>
            </a:xfrm>
          </p:grpSpPr>
          <p:sp>
            <p:nvSpPr>
              <p:cNvPr id="24"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5"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8"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9"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1"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2"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3"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44" name="Group 4"/>
          <p:cNvGrpSpPr/>
          <p:nvPr/>
        </p:nvGrpSpPr>
        <p:grpSpPr>
          <a:xfrm>
            <a:off x="698501" y="5884314"/>
            <a:ext cx="1454912" cy="577167"/>
            <a:chOff x="0" y="0"/>
            <a:chExt cx="1454911" cy="577165"/>
          </a:xfrm>
        </p:grpSpPr>
        <p:sp>
          <p:nvSpPr>
            <p:cNvPr id="36"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7"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8"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9"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0"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41"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2"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3"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45" name="Rechthoek 6"/>
          <p:cNvSpPr/>
          <p:nvPr/>
        </p:nvSpPr>
        <p:spPr>
          <a:xfrm>
            <a:off x="161518" y="119267"/>
            <a:ext cx="11868965" cy="640828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46" name="Tekstvak 4"/>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Logo (Animatie)</a:t>
            </a:r>
          </a:p>
        </p:txBody>
      </p:sp>
      <p:grpSp>
        <p:nvGrpSpPr>
          <p:cNvPr id="59" name="Groep 70"/>
          <p:cNvGrpSpPr/>
          <p:nvPr/>
        </p:nvGrpSpPr>
        <p:grpSpPr>
          <a:xfrm>
            <a:off x="-7461" y="-1785441"/>
            <a:ext cx="2591201" cy="1583829"/>
            <a:chOff x="0" y="0"/>
            <a:chExt cx="2591200" cy="1583828"/>
          </a:xfrm>
        </p:grpSpPr>
        <p:sp>
          <p:nvSpPr>
            <p:cNvPr id="47" name="Rechthoek 7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50" name="Rechthoek 72"/>
            <p:cNvGrpSpPr/>
            <p:nvPr/>
          </p:nvGrpSpPr>
          <p:grpSpPr>
            <a:xfrm>
              <a:off x="98270" y="102557"/>
              <a:ext cx="2412001" cy="252001"/>
              <a:chOff x="0" y="0"/>
              <a:chExt cx="2412000" cy="252000"/>
            </a:xfrm>
          </p:grpSpPr>
          <p:sp>
            <p:nvSpPr>
              <p:cNvPr id="48"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49" name="Kleuren aanpassen (vlam)"/>
              <p:cNvSpPr txBox="1"/>
              <p:nvPr/>
            </p:nvSpPr>
            <p:spPr>
              <a:xfrm>
                <a:off x="107999" y="18050"/>
                <a:ext cx="2304002" cy="21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Kleuren aanpassen (vlam)</a:t>
                </a:r>
              </a:p>
            </p:txBody>
          </p:sp>
        </p:grpSp>
        <p:grpSp>
          <p:nvGrpSpPr>
            <p:cNvPr id="53" name="Ovaal 73"/>
            <p:cNvGrpSpPr/>
            <p:nvPr/>
          </p:nvGrpSpPr>
          <p:grpSpPr>
            <a:xfrm>
              <a:off x="98269" y="498484"/>
              <a:ext cx="260915" cy="269241"/>
              <a:chOff x="0" y="0"/>
              <a:chExt cx="260914" cy="269240"/>
            </a:xfrm>
          </p:grpSpPr>
          <p:sp>
            <p:nvSpPr>
              <p:cNvPr id="5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52"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54" name="Rechthoek 74"/>
            <p:cNvSpPr txBox="1"/>
            <p:nvPr/>
          </p:nvSpPr>
          <p:spPr>
            <a:xfrm>
              <a:off x="463951" y="503263"/>
              <a:ext cx="2067635"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‘Opvulling’</a:t>
              </a:r>
              <a:r>
                <a:t>. </a:t>
              </a:r>
            </a:p>
          </p:txBody>
        </p:sp>
        <p:grpSp>
          <p:nvGrpSpPr>
            <p:cNvPr id="57" name="Ovaal 75"/>
            <p:cNvGrpSpPr/>
            <p:nvPr/>
          </p:nvGrpSpPr>
          <p:grpSpPr>
            <a:xfrm>
              <a:off x="98269" y="934809"/>
              <a:ext cx="260915" cy="269241"/>
              <a:chOff x="0" y="0"/>
              <a:chExt cx="260914" cy="269240"/>
            </a:xfrm>
          </p:grpSpPr>
          <p:sp>
            <p:nvSpPr>
              <p:cNvPr id="5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56"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58" name="Rechthoek 76"/>
            <p:cNvSpPr txBox="1"/>
            <p:nvPr/>
          </p:nvSpPr>
          <p:spPr>
            <a:xfrm>
              <a:off x="463951" y="939589"/>
              <a:ext cx="2067635" cy="495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Kies een van de themakleuren of klik op </a:t>
              </a:r>
              <a:r>
                <a:rPr b="1"/>
                <a:t>‘Pipet’</a:t>
              </a:r>
              <a:r>
                <a:t> en kies een van de kleuren die hiernaast staan. </a:t>
              </a:r>
            </a:p>
          </p:txBody>
        </p:sp>
      </p:grpSp>
      <p:sp>
        <p:nvSpPr>
          <p:cNvPr id="60" name="Freeform 5"/>
          <p:cNvSpPr/>
          <p:nvPr/>
        </p:nvSpPr>
        <p:spPr>
          <a:xfrm>
            <a:off x="4543471" y="3282713"/>
            <a:ext cx="950757" cy="1038005"/>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8"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8" y="21600"/>
                  <a:pt x="10800" y="21600"/>
                </a:cubicBezTo>
                <a:cubicBezTo>
                  <a:pt x="5062" y="21600"/>
                  <a:pt x="0" y="19096"/>
                  <a:pt x="0" y="13461"/>
                </a:cubicBezTo>
                <a:cubicBezTo>
                  <a:pt x="0" y="0"/>
                  <a:pt x="0" y="0"/>
                  <a:pt x="0" y="0"/>
                </a:cubicBezTo>
                <a:cubicBezTo>
                  <a:pt x="6412" y="0"/>
                  <a:pt x="6412" y="0"/>
                  <a:pt x="6412" y="0"/>
                </a:cubicBezTo>
                <a:cubicBezTo>
                  <a:pt x="6412" y="13148"/>
                  <a:pt x="6412" y="13148"/>
                  <a:pt x="6412" y="13148"/>
                </a:cubicBezTo>
                <a:cubicBezTo>
                  <a:pt x="6412" y="15652"/>
                  <a:pt x="7762" y="17530"/>
                  <a:pt x="10800" y="17530"/>
                </a:cubicBezTo>
                <a:close/>
              </a:path>
            </a:pathLst>
          </a:custGeom>
          <a:solidFill>
            <a:schemeClr val="accent1"/>
          </a:solidFill>
          <a:ln w="12700">
            <a:miter lim="400000"/>
          </a:ln>
        </p:spPr>
        <p:txBody>
          <a:bodyPr lIns="45719" rIns="45719"/>
          <a:lstStyle/>
          <a:p>
            <a:endParaRPr/>
          </a:p>
        </p:txBody>
      </p:sp>
      <p:sp>
        <p:nvSpPr>
          <p:cNvPr id="61" name="Freeform 6"/>
          <p:cNvSpPr/>
          <p:nvPr/>
        </p:nvSpPr>
        <p:spPr>
          <a:xfrm>
            <a:off x="3518892" y="3282713"/>
            <a:ext cx="892593" cy="1008923"/>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a:miter lim="400000"/>
          </a:ln>
        </p:spPr>
        <p:txBody>
          <a:bodyPr lIns="45719" rIns="45719"/>
          <a:lstStyle/>
          <a:p>
            <a:endParaRPr/>
          </a:p>
        </p:txBody>
      </p:sp>
      <p:sp>
        <p:nvSpPr>
          <p:cNvPr id="62" name="Freeform 7"/>
          <p:cNvSpPr/>
          <p:nvPr/>
        </p:nvSpPr>
        <p:spPr>
          <a:xfrm>
            <a:off x="3790419" y="2276031"/>
            <a:ext cx="943961" cy="946283"/>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a:miter lim="400000"/>
          </a:ln>
        </p:spPr>
        <p:txBody>
          <a:bodyPr lIns="45719" rIns="45719"/>
          <a:lstStyle/>
          <a:p>
            <a:endParaRPr/>
          </a:p>
        </p:txBody>
      </p:sp>
      <p:sp>
        <p:nvSpPr>
          <p:cNvPr id="63" name="Freeform 8"/>
          <p:cNvSpPr/>
          <p:nvPr/>
        </p:nvSpPr>
        <p:spPr>
          <a:xfrm>
            <a:off x="6713432" y="3569060"/>
            <a:ext cx="624144" cy="751658"/>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a:miter lim="400000"/>
          </a:ln>
        </p:spPr>
        <p:txBody>
          <a:bodyPr lIns="45719" rIns="45719"/>
          <a:lstStyle/>
          <a:p>
            <a:endParaRPr/>
          </a:p>
        </p:txBody>
      </p:sp>
      <p:sp>
        <p:nvSpPr>
          <p:cNvPr id="64" name="Rectangle 9"/>
          <p:cNvSpPr/>
          <p:nvPr/>
        </p:nvSpPr>
        <p:spPr>
          <a:xfrm>
            <a:off x="7500883" y="3282713"/>
            <a:ext cx="118566" cy="1008922"/>
          </a:xfrm>
          <a:prstGeom prst="rect">
            <a:avLst/>
          </a:prstGeom>
          <a:solidFill>
            <a:srgbClr val="000000"/>
          </a:solidFill>
          <a:ln w="12700">
            <a:miter lim="400000"/>
          </a:ln>
        </p:spPr>
        <p:txBody>
          <a:bodyPr lIns="45719" rIns="45719"/>
          <a:lstStyle/>
          <a:p>
            <a:endParaRPr/>
          </a:p>
        </p:txBody>
      </p:sp>
      <p:sp>
        <p:nvSpPr>
          <p:cNvPr id="65" name="Freeform 10"/>
          <p:cNvSpPr/>
          <p:nvPr/>
        </p:nvSpPr>
        <p:spPr>
          <a:xfrm>
            <a:off x="7767094" y="3269291"/>
            <a:ext cx="447416" cy="102234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a:miter lim="400000"/>
          </a:ln>
        </p:spPr>
        <p:txBody>
          <a:bodyPr lIns="45719" rIns="45719"/>
          <a:lstStyle/>
          <a:p>
            <a:endParaRPr/>
          </a:p>
        </p:txBody>
      </p:sp>
      <p:sp>
        <p:nvSpPr>
          <p:cNvPr id="66" name="Freeform 11"/>
          <p:cNvSpPr/>
          <p:nvPr/>
        </p:nvSpPr>
        <p:spPr>
          <a:xfrm>
            <a:off x="8272673" y="3403515"/>
            <a:ext cx="400437" cy="917202"/>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a:miter lim="400000"/>
          </a:ln>
        </p:spPr>
        <p:txBody>
          <a:bodyPr lIns="45719" rIns="45719"/>
          <a:lstStyle/>
          <a:p>
            <a:endParaRPr/>
          </a:p>
        </p:txBody>
      </p:sp>
      <p:sp>
        <p:nvSpPr>
          <p:cNvPr id="67" name="Freeform 12"/>
          <p:cNvSpPr/>
          <p:nvPr/>
        </p:nvSpPr>
        <p:spPr>
          <a:xfrm>
            <a:off x="5776098" y="3282713"/>
            <a:ext cx="803111" cy="100892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a:miter lim="400000"/>
          </a:ln>
        </p:spPr>
        <p:txBody>
          <a:bodyPr lIns="45719" rIns="45719"/>
          <a:lstStyle/>
          <a:p>
            <a:endParaRPr/>
          </a:p>
        </p:txBody>
      </p:sp>
      <p:sp>
        <p:nvSpPr>
          <p:cNvPr id="68" name="Title Text"/>
          <p:cNvSpPr txBox="1">
            <a:spLocks noGrp="1"/>
          </p:cNvSpPr>
          <p:nvPr>
            <p:ph type="title"/>
          </p:nvPr>
        </p:nvSpPr>
        <p:spPr>
          <a:xfrm>
            <a:off x="609600" y="274637"/>
            <a:ext cx="10972800" cy="13255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t>Title Text</a:t>
            </a:r>
          </a:p>
        </p:txBody>
      </p:sp>
      <p:sp>
        <p:nvSpPr>
          <p:cNvPr id="69"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70" name="Slide Number"/>
          <p:cNvSpPr txBox="1">
            <a:spLocks noGrp="1"/>
          </p:cNvSpPr>
          <p:nvPr>
            <p:ph type="sldNum" sz="quarter" idx="2"/>
          </p:nvPr>
        </p:nvSpPr>
        <p:spPr>
          <a:xfrm>
            <a:off x="5892800" y="6172200"/>
            <a:ext cx="2844800" cy="368301"/>
          </a:xfrm>
          <a:prstGeom prst="rect">
            <a:avLst/>
          </a:prstGeom>
          <a:ln w="12700">
            <a:miter lim="400000"/>
          </a:ln>
        </p:spPr>
        <p:txBody>
          <a:bodyPr wrap="none" lIns="0" tIns="0" rIns="0" bIns="0" anchor="ctr">
            <a:spAutoFit/>
          </a:bodyPr>
          <a:lstStyle>
            <a:lvl1pPr algn="r">
              <a:defRPr sz="1200">
                <a:solidFill>
                  <a:srgbClr val="A6A6A6"/>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3" r:id="rId2"/>
    <p:sldLayoutId id="2147483667" r:id="rId3"/>
    <p:sldLayoutId id="2147483668" r:id="rId4"/>
    <p:sldLayoutId id="2147483669" r:id="rId5"/>
  </p:sldLayoutIdLst>
  <p:transition spd="med"/>
  <p:txStyles>
    <p:titleStyle>
      <a:lvl1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p:titleStyle>
    <p:bodyStyle>
      <a:lvl1pPr marL="263525" marR="0" indent="-2635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latinLnBrk="0">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latinLnBrk="0">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chart" Target="../charts/chart3.xml"/></Relationships>
</file>

<file path=ppt/slides/_rels/slide10.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chart" Target="../charts/chart2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chart" Target="../charts/chart27.xml"/><Relationship Id="rId2" Type="http://schemas.openxmlformats.org/officeDocument/2006/relationships/chart" Target="../charts/chart2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chart" Target="../charts/chart29.xml"/><Relationship Id="rId2" Type="http://schemas.openxmlformats.org/officeDocument/2006/relationships/chart" Target="../charts/chart28.xml"/><Relationship Id="rId1" Type="http://schemas.openxmlformats.org/officeDocument/2006/relationships/slideLayout" Target="../slideLayouts/slideLayout3.xml"/><Relationship Id="rId5" Type="http://schemas.openxmlformats.org/officeDocument/2006/relationships/chart" Target="../charts/chart31.xml"/><Relationship Id="rId4" Type="http://schemas.openxmlformats.org/officeDocument/2006/relationships/chart" Target="../charts/chart30.xml"/></Relationships>
</file>

<file path=ppt/slides/_rels/slide13.xml.rels><?xml version="1.0" encoding="UTF-8" standalone="yes"?>
<Relationships xmlns="http://schemas.openxmlformats.org/package/2006/relationships"><Relationship Id="rId3" Type="http://schemas.openxmlformats.org/officeDocument/2006/relationships/chart" Target="../charts/chart33.xml"/><Relationship Id="rId2" Type="http://schemas.openxmlformats.org/officeDocument/2006/relationships/chart" Target="../charts/chart3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hart" Target="../charts/chart35.xml"/><Relationship Id="rId2" Type="http://schemas.openxmlformats.org/officeDocument/2006/relationships/chart" Target="../charts/chart3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chart" Target="../charts/chart37.xml"/><Relationship Id="rId2" Type="http://schemas.openxmlformats.org/officeDocument/2006/relationships/chart" Target="../charts/chart3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chart" Target="../charts/chart3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chart" Target="../charts/chart40.xml"/><Relationship Id="rId2" Type="http://schemas.openxmlformats.org/officeDocument/2006/relationships/chart" Target="../charts/chart3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chart" Target="../charts/chart42.xml"/><Relationship Id="rId2" Type="http://schemas.openxmlformats.org/officeDocument/2006/relationships/chart" Target="../charts/chart4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chart" Target="../charts/chart44.xml"/><Relationship Id="rId2" Type="http://schemas.openxmlformats.org/officeDocument/2006/relationships/chart" Target="../charts/chart4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chart" Target="../charts/chart46.xml"/><Relationship Id="rId2" Type="http://schemas.openxmlformats.org/officeDocument/2006/relationships/chart" Target="../charts/chart45.xml"/><Relationship Id="rId1" Type="http://schemas.openxmlformats.org/officeDocument/2006/relationships/slideLayout" Target="../slideLayouts/slideLayout3.xml"/><Relationship Id="rId4" Type="http://schemas.openxmlformats.org/officeDocument/2006/relationships/chart" Target="../charts/chart47.xml"/></Relationships>
</file>

<file path=ppt/slides/_rels/slide21.xml.rels><?xml version="1.0" encoding="UTF-8" standalone="yes"?>
<Relationships xmlns="http://schemas.openxmlformats.org/package/2006/relationships"><Relationship Id="rId3" Type="http://schemas.openxmlformats.org/officeDocument/2006/relationships/chart" Target="../charts/chart49.xml"/><Relationship Id="rId2" Type="http://schemas.openxmlformats.org/officeDocument/2006/relationships/chart" Target="../charts/chart48.xml"/><Relationship Id="rId1" Type="http://schemas.openxmlformats.org/officeDocument/2006/relationships/slideLayout" Target="../slideLayouts/slideLayout3.xml"/><Relationship Id="rId4" Type="http://schemas.openxmlformats.org/officeDocument/2006/relationships/chart" Target="../charts/chart50.xml"/></Relationships>
</file>

<file path=ppt/slides/_rels/slide22.xml.rels><?xml version="1.0" encoding="UTF-8" standalone="yes"?>
<Relationships xmlns="http://schemas.openxmlformats.org/package/2006/relationships"><Relationship Id="rId3" Type="http://schemas.openxmlformats.org/officeDocument/2006/relationships/chart" Target="../charts/chart52.xml"/><Relationship Id="rId2" Type="http://schemas.openxmlformats.org/officeDocument/2006/relationships/chart" Target="../charts/chart51.xml"/><Relationship Id="rId1" Type="http://schemas.openxmlformats.org/officeDocument/2006/relationships/slideLayout" Target="../slideLayouts/slideLayout3.xml"/><Relationship Id="rId4" Type="http://schemas.openxmlformats.org/officeDocument/2006/relationships/chart" Target="../charts/chart53.xml"/></Relationships>
</file>

<file path=ppt/slides/_rels/slide23.xml.rels><?xml version="1.0" encoding="UTF-8" standalone="yes"?>
<Relationships xmlns="http://schemas.openxmlformats.org/package/2006/relationships"><Relationship Id="rId3" Type="http://schemas.openxmlformats.org/officeDocument/2006/relationships/chart" Target="../charts/chart55.xml"/><Relationship Id="rId2" Type="http://schemas.openxmlformats.org/officeDocument/2006/relationships/chart" Target="../charts/chart5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chart" Target="../charts/chart57.xml"/><Relationship Id="rId2" Type="http://schemas.openxmlformats.org/officeDocument/2006/relationships/chart" Target="../charts/chart56.xml"/><Relationship Id="rId1" Type="http://schemas.openxmlformats.org/officeDocument/2006/relationships/slideLayout" Target="../slideLayouts/slideLayout3.xml"/><Relationship Id="rId4" Type="http://schemas.openxmlformats.org/officeDocument/2006/relationships/chart" Target="../charts/chart58.xml"/></Relationships>
</file>

<file path=ppt/slides/_rels/slide25.xml.rels><?xml version="1.0" encoding="UTF-8" standalone="yes"?>
<Relationships xmlns="http://schemas.openxmlformats.org/package/2006/relationships"><Relationship Id="rId2" Type="http://schemas.openxmlformats.org/officeDocument/2006/relationships/chart" Target="../charts/chart5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chart" Target="../charts/chart61.xml"/><Relationship Id="rId2" Type="http://schemas.openxmlformats.org/officeDocument/2006/relationships/chart" Target="../charts/chart6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chart" Target="../charts/chart6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chart" Target="../charts/chart64.xml"/><Relationship Id="rId2" Type="http://schemas.openxmlformats.org/officeDocument/2006/relationships/chart" Target="../charts/chart6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3.xml"/><Relationship Id="rId5" Type="http://schemas.openxmlformats.org/officeDocument/2006/relationships/chart" Target="../charts/chart9.xml"/><Relationship Id="rId4" Type="http://schemas.openxmlformats.org/officeDocument/2006/relationships/chart" Target="../charts/chart8.xml"/></Relationships>
</file>

<file path=ppt/slides/_rels/slide30.xml.rels><?xml version="1.0" encoding="UTF-8" standalone="yes"?>
<Relationships xmlns="http://schemas.openxmlformats.org/package/2006/relationships"><Relationship Id="rId3" Type="http://schemas.openxmlformats.org/officeDocument/2006/relationships/chart" Target="../charts/chart66.xml"/><Relationship Id="rId2" Type="http://schemas.openxmlformats.org/officeDocument/2006/relationships/chart" Target="../charts/chart6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3.xml"/><Relationship Id="rId5" Type="http://schemas.openxmlformats.org/officeDocument/2006/relationships/chart" Target="../charts/chart18.xml"/><Relationship Id="rId4" Type="http://schemas.openxmlformats.org/officeDocument/2006/relationships/chart" Target="../charts/chart17.xml"/></Relationships>
</file>

<file path=ppt/slides/_rels/slide8.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chart" Target="../charts/chart19.xml"/><Relationship Id="rId1" Type="http://schemas.openxmlformats.org/officeDocument/2006/relationships/slideLayout" Target="../slideLayouts/slideLayout3.xml"/><Relationship Id="rId4" Type="http://schemas.openxmlformats.org/officeDocument/2006/relationships/chart" Target="../charts/chart21.xml"/></Relationships>
</file>

<file path=ppt/slides/_rels/slide9.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chart" Target="../charts/chart2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a:t>
            </a:fld>
            <a:endParaRPr/>
          </a:p>
        </p:txBody>
      </p:sp>
      <p:graphicFrame>
        <p:nvGraphicFramePr>
          <p:cNvPr id="10" name="Chart 9">
            <a:extLst>
              <a:ext uri="{FF2B5EF4-FFF2-40B4-BE49-F238E27FC236}">
                <a16:creationId xmlns:a16="http://schemas.microsoft.com/office/drawing/2014/main" id="{609C642A-5884-4FB9-9E37-7583B5E24342}"/>
              </a:ext>
            </a:extLst>
          </p:cNvPr>
          <p:cNvGraphicFramePr>
            <a:graphicFrameLocks/>
          </p:cNvGraphicFramePr>
          <p:nvPr>
            <p:extLst>
              <p:ext uri="{D42A27DB-BD31-4B8C-83A1-F6EECF244321}">
                <p14:modId xmlns:p14="http://schemas.microsoft.com/office/powerpoint/2010/main" val="1745637851"/>
              </p:ext>
            </p:extLst>
          </p:nvPr>
        </p:nvGraphicFramePr>
        <p:xfrm>
          <a:off x="2440593" y="3201428"/>
          <a:ext cx="6611309"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520FC7D2-7BC3-4291-B4EE-F1859213B8DD}"/>
              </a:ext>
            </a:extLst>
          </p:cNvPr>
          <p:cNvGraphicFramePr>
            <a:graphicFrameLocks/>
          </p:cNvGraphicFramePr>
          <p:nvPr>
            <p:extLst>
              <p:ext uri="{D42A27DB-BD31-4B8C-83A1-F6EECF244321}">
                <p14:modId xmlns:p14="http://schemas.microsoft.com/office/powerpoint/2010/main" val="2134984958"/>
              </p:ext>
            </p:extLst>
          </p:nvPr>
        </p:nvGraphicFramePr>
        <p:xfrm>
          <a:off x="0" y="0"/>
          <a:ext cx="4572000" cy="2714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60D794B1-F11A-4221-A830-B6BC1166AE00}"/>
              </a:ext>
            </a:extLst>
          </p:cNvPr>
          <p:cNvGraphicFramePr>
            <a:graphicFrameLocks/>
          </p:cNvGraphicFramePr>
          <p:nvPr>
            <p:extLst>
              <p:ext uri="{D42A27DB-BD31-4B8C-83A1-F6EECF244321}">
                <p14:modId xmlns:p14="http://schemas.microsoft.com/office/powerpoint/2010/main" val="646576327"/>
              </p:ext>
            </p:extLst>
          </p:nvPr>
        </p:nvGraphicFramePr>
        <p:xfrm>
          <a:off x="4572000" y="0"/>
          <a:ext cx="4572000" cy="2714625"/>
        </p:xfrm>
        <a:graphic>
          <a:graphicData uri="http://schemas.openxmlformats.org/drawingml/2006/chart">
            <c:chart xmlns:c="http://schemas.openxmlformats.org/drawingml/2006/chart" xmlns:r="http://schemas.openxmlformats.org/officeDocument/2006/relationships" r:id="rId4"/>
          </a:graphicData>
        </a:graphic>
      </p:graphicFrame>
      <p:pic>
        <p:nvPicPr>
          <p:cNvPr id="3" name="Picture 2">
            <a:extLst>
              <a:ext uri="{FF2B5EF4-FFF2-40B4-BE49-F238E27FC236}">
                <a16:creationId xmlns:a16="http://schemas.microsoft.com/office/drawing/2014/main" id="{1E40A904-7F2C-409F-A4BE-F3797743A1D5}"/>
              </a:ext>
            </a:extLst>
          </p:cNvPr>
          <p:cNvPicPr>
            <a:picLocks noChangeAspect="1"/>
          </p:cNvPicPr>
          <p:nvPr/>
        </p:nvPicPr>
        <p:blipFill>
          <a:blip r:embed="rId5"/>
          <a:stretch>
            <a:fillRect/>
          </a:stretch>
        </p:blipFill>
        <p:spPr>
          <a:xfrm>
            <a:off x="744557" y="2611341"/>
            <a:ext cx="2774896" cy="334325"/>
          </a:xfrm>
          <a:prstGeom prst="rect">
            <a:avLst/>
          </a:prstGeom>
        </p:spPr>
      </p:pic>
      <p:pic>
        <p:nvPicPr>
          <p:cNvPr id="11" name="Picture 10">
            <a:extLst>
              <a:ext uri="{FF2B5EF4-FFF2-40B4-BE49-F238E27FC236}">
                <a16:creationId xmlns:a16="http://schemas.microsoft.com/office/drawing/2014/main" id="{B65C2DAE-851D-4EDF-AE51-C54D15353346}"/>
              </a:ext>
            </a:extLst>
          </p:cNvPr>
          <p:cNvPicPr>
            <a:picLocks noChangeAspect="1"/>
          </p:cNvPicPr>
          <p:nvPr/>
        </p:nvPicPr>
        <p:blipFill>
          <a:blip r:embed="rId5"/>
          <a:stretch>
            <a:fillRect/>
          </a:stretch>
        </p:blipFill>
        <p:spPr>
          <a:xfrm>
            <a:off x="5316557" y="2611340"/>
            <a:ext cx="2774896" cy="334325"/>
          </a:xfrm>
          <a:prstGeom prst="rect">
            <a:avLst/>
          </a:prstGeom>
        </p:spPr>
      </p:pic>
      <p:pic>
        <p:nvPicPr>
          <p:cNvPr id="13" name="Picture 12">
            <a:extLst>
              <a:ext uri="{FF2B5EF4-FFF2-40B4-BE49-F238E27FC236}">
                <a16:creationId xmlns:a16="http://schemas.microsoft.com/office/drawing/2014/main" id="{0A7578CC-AA15-4DDC-BF01-0D652AC1F81B}"/>
              </a:ext>
            </a:extLst>
          </p:cNvPr>
          <p:cNvPicPr>
            <a:picLocks noChangeAspect="1"/>
          </p:cNvPicPr>
          <p:nvPr/>
        </p:nvPicPr>
        <p:blipFill>
          <a:blip r:embed="rId6"/>
          <a:stretch>
            <a:fillRect/>
          </a:stretch>
        </p:blipFill>
        <p:spPr>
          <a:xfrm>
            <a:off x="3014061" y="5779621"/>
            <a:ext cx="5866801" cy="3720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a:t>
            </a:fld>
            <a:endParaRPr/>
          </a:p>
        </p:txBody>
      </p:sp>
      <p:graphicFrame>
        <p:nvGraphicFramePr>
          <p:cNvPr id="4" name="Chart 3">
            <a:extLst>
              <a:ext uri="{FF2B5EF4-FFF2-40B4-BE49-F238E27FC236}">
                <a16:creationId xmlns:a16="http://schemas.microsoft.com/office/drawing/2014/main" id="{F30769AB-5A11-4FB2-AD32-18AAC47A6BDE}"/>
              </a:ext>
            </a:extLst>
          </p:cNvPr>
          <p:cNvGraphicFramePr>
            <a:graphicFrameLocks/>
          </p:cNvGraphicFramePr>
          <p:nvPr>
            <p:extLst>
              <p:ext uri="{D42A27DB-BD31-4B8C-83A1-F6EECF244321}">
                <p14:modId xmlns:p14="http://schemas.microsoft.com/office/powerpoint/2010/main" val="2665050526"/>
              </p:ext>
            </p:extLst>
          </p:nvPr>
        </p:nvGraphicFramePr>
        <p:xfrm>
          <a:off x="0" y="0"/>
          <a:ext cx="605028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A6CCF4A7-5835-46C1-A856-6C0246EC61FE}"/>
              </a:ext>
            </a:extLst>
          </p:cNvPr>
          <p:cNvGraphicFramePr>
            <a:graphicFrameLocks/>
          </p:cNvGraphicFramePr>
          <p:nvPr>
            <p:extLst>
              <p:ext uri="{D42A27DB-BD31-4B8C-83A1-F6EECF244321}">
                <p14:modId xmlns:p14="http://schemas.microsoft.com/office/powerpoint/2010/main" val="2777316877"/>
              </p:ext>
            </p:extLst>
          </p:nvPr>
        </p:nvGraphicFramePr>
        <p:xfrm>
          <a:off x="0" y="2916624"/>
          <a:ext cx="610362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24744213"/>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graphicFrame>
        <p:nvGraphicFramePr>
          <p:cNvPr id="4" name="Chart 3">
            <a:extLst>
              <a:ext uri="{FF2B5EF4-FFF2-40B4-BE49-F238E27FC236}">
                <a16:creationId xmlns:a16="http://schemas.microsoft.com/office/drawing/2014/main" id="{164E04C2-944A-42C0-9F1B-2F8558B22D82}"/>
              </a:ext>
            </a:extLst>
          </p:cNvPr>
          <p:cNvGraphicFramePr>
            <a:graphicFrameLocks/>
          </p:cNvGraphicFramePr>
          <p:nvPr>
            <p:extLst>
              <p:ext uri="{D42A27DB-BD31-4B8C-83A1-F6EECF244321}">
                <p14:modId xmlns:p14="http://schemas.microsoft.com/office/powerpoint/2010/main" val="3422277335"/>
              </p:ext>
            </p:extLst>
          </p:nvPr>
        </p:nvGraphicFramePr>
        <p:xfrm>
          <a:off x="0" y="0"/>
          <a:ext cx="605028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F8CBA972-3E24-4607-8E5A-3DD5F034A340}"/>
              </a:ext>
            </a:extLst>
          </p:cNvPr>
          <p:cNvGraphicFramePr>
            <a:graphicFrameLocks/>
          </p:cNvGraphicFramePr>
          <p:nvPr>
            <p:extLst>
              <p:ext uri="{D42A27DB-BD31-4B8C-83A1-F6EECF244321}">
                <p14:modId xmlns:p14="http://schemas.microsoft.com/office/powerpoint/2010/main" val="1767542484"/>
              </p:ext>
            </p:extLst>
          </p:nvPr>
        </p:nvGraphicFramePr>
        <p:xfrm>
          <a:off x="0" y="2627173"/>
          <a:ext cx="610362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74147899"/>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12</a:t>
            </a:fld>
            <a:endParaRPr/>
          </a:p>
        </p:txBody>
      </p:sp>
      <p:graphicFrame>
        <p:nvGraphicFramePr>
          <p:cNvPr id="4" name="Chart 3">
            <a:extLst>
              <a:ext uri="{FF2B5EF4-FFF2-40B4-BE49-F238E27FC236}">
                <a16:creationId xmlns:a16="http://schemas.microsoft.com/office/drawing/2014/main" id="{EB529524-B3C3-4F08-BD93-3014737C8052}"/>
              </a:ext>
            </a:extLst>
          </p:cNvPr>
          <p:cNvGraphicFramePr>
            <a:graphicFrameLocks/>
          </p:cNvGraphicFramePr>
          <p:nvPr>
            <p:extLst>
              <p:ext uri="{D42A27DB-BD31-4B8C-83A1-F6EECF244321}">
                <p14:modId xmlns:p14="http://schemas.microsoft.com/office/powerpoint/2010/main" val="1395273013"/>
              </p:ext>
            </p:extLst>
          </p:nvPr>
        </p:nvGraphicFramePr>
        <p:xfrm>
          <a:off x="0" y="0"/>
          <a:ext cx="4572000"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622634DC-CF97-4AA3-9756-643BFF82FA3E}"/>
              </a:ext>
            </a:extLst>
          </p:cNvPr>
          <p:cNvGraphicFramePr>
            <a:graphicFrameLocks/>
          </p:cNvGraphicFramePr>
          <p:nvPr>
            <p:extLst>
              <p:ext uri="{D42A27DB-BD31-4B8C-83A1-F6EECF244321}">
                <p14:modId xmlns:p14="http://schemas.microsoft.com/office/powerpoint/2010/main" val="95247224"/>
              </p:ext>
            </p:extLst>
          </p:nvPr>
        </p:nvGraphicFramePr>
        <p:xfrm>
          <a:off x="4572000" y="-1"/>
          <a:ext cx="4572000" cy="2714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8E0A290C-266D-41B7-945E-4FC5773C20D6}"/>
              </a:ext>
            </a:extLst>
          </p:cNvPr>
          <p:cNvGraphicFramePr>
            <a:graphicFrameLocks/>
          </p:cNvGraphicFramePr>
          <p:nvPr>
            <p:extLst>
              <p:ext uri="{D42A27DB-BD31-4B8C-83A1-F6EECF244321}">
                <p14:modId xmlns:p14="http://schemas.microsoft.com/office/powerpoint/2010/main" val="3351309248"/>
              </p:ext>
            </p:extLst>
          </p:nvPr>
        </p:nvGraphicFramePr>
        <p:xfrm>
          <a:off x="0" y="2859349"/>
          <a:ext cx="6096000" cy="271462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026C92BB-0DD3-4F8B-9C0E-A7A1A99A7397}"/>
              </a:ext>
            </a:extLst>
          </p:cNvPr>
          <p:cNvGraphicFramePr>
            <a:graphicFrameLocks/>
          </p:cNvGraphicFramePr>
          <p:nvPr>
            <p:extLst>
              <p:ext uri="{D42A27DB-BD31-4B8C-83A1-F6EECF244321}">
                <p14:modId xmlns:p14="http://schemas.microsoft.com/office/powerpoint/2010/main" val="3910447961"/>
              </p:ext>
            </p:extLst>
          </p:nvPr>
        </p:nvGraphicFramePr>
        <p:xfrm>
          <a:off x="6096000" y="2913724"/>
          <a:ext cx="6096000" cy="271462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616720015"/>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graphicFrame>
        <p:nvGraphicFramePr>
          <p:cNvPr id="4" name="Chart 3">
            <a:extLst>
              <a:ext uri="{FF2B5EF4-FFF2-40B4-BE49-F238E27FC236}">
                <a16:creationId xmlns:a16="http://schemas.microsoft.com/office/drawing/2014/main" id="{B4EDC652-513D-41F8-867E-9577A66F4A42}"/>
              </a:ext>
            </a:extLst>
          </p:cNvPr>
          <p:cNvGraphicFramePr>
            <a:graphicFrameLocks/>
          </p:cNvGraphicFramePr>
          <p:nvPr>
            <p:extLst>
              <p:ext uri="{D42A27DB-BD31-4B8C-83A1-F6EECF244321}">
                <p14:modId xmlns:p14="http://schemas.microsoft.com/office/powerpoint/2010/main" val="3892512719"/>
              </p:ext>
            </p:extLst>
          </p:nvPr>
        </p:nvGraphicFramePr>
        <p:xfrm>
          <a:off x="-7620" y="54204"/>
          <a:ext cx="610362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CF9D9ECE-6F05-4801-9F18-70073D980428}"/>
              </a:ext>
            </a:extLst>
          </p:cNvPr>
          <p:cNvGraphicFramePr>
            <a:graphicFrameLocks/>
          </p:cNvGraphicFramePr>
          <p:nvPr>
            <p:extLst>
              <p:ext uri="{D42A27DB-BD31-4B8C-83A1-F6EECF244321}">
                <p14:modId xmlns:p14="http://schemas.microsoft.com/office/powerpoint/2010/main" val="3754234841"/>
              </p:ext>
            </p:extLst>
          </p:nvPr>
        </p:nvGraphicFramePr>
        <p:xfrm>
          <a:off x="0" y="2688997"/>
          <a:ext cx="610362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22177298"/>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14</a:t>
            </a:fld>
            <a:endParaRPr/>
          </a:p>
        </p:txBody>
      </p:sp>
      <p:graphicFrame>
        <p:nvGraphicFramePr>
          <p:cNvPr id="5" name="Chart 4">
            <a:extLst>
              <a:ext uri="{FF2B5EF4-FFF2-40B4-BE49-F238E27FC236}">
                <a16:creationId xmlns:a16="http://schemas.microsoft.com/office/drawing/2014/main" id="{CF9D9ECE-6F05-4801-9F18-70073D980428}"/>
              </a:ext>
            </a:extLst>
          </p:cNvPr>
          <p:cNvGraphicFramePr>
            <a:graphicFrameLocks/>
          </p:cNvGraphicFramePr>
          <p:nvPr/>
        </p:nvGraphicFramePr>
        <p:xfrm>
          <a:off x="0" y="2688997"/>
          <a:ext cx="610362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074228B4-EFD7-4F43-AC47-D1CD84E74121}"/>
              </a:ext>
            </a:extLst>
          </p:cNvPr>
          <p:cNvGraphicFramePr>
            <a:graphicFrameLocks/>
          </p:cNvGraphicFramePr>
          <p:nvPr>
            <p:extLst>
              <p:ext uri="{D42A27DB-BD31-4B8C-83A1-F6EECF244321}">
                <p14:modId xmlns:p14="http://schemas.microsoft.com/office/powerpoint/2010/main" val="3985779455"/>
              </p:ext>
            </p:extLst>
          </p:nvPr>
        </p:nvGraphicFramePr>
        <p:xfrm>
          <a:off x="0" y="0"/>
          <a:ext cx="6105525"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0703693"/>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graphicFrame>
        <p:nvGraphicFramePr>
          <p:cNvPr id="7" name="Chart 6">
            <a:extLst>
              <a:ext uri="{FF2B5EF4-FFF2-40B4-BE49-F238E27FC236}">
                <a16:creationId xmlns:a16="http://schemas.microsoft.com/office/drawing/2014/main" id="{CF9D9ECE-6F05-4801-9F18-70073D980428}"/>
              </a:ext>
            </a:extLst>
          </p:cNvPr>
          <p:cNvGraphicFramePr>
            <a:graphicFrameLocks/>
          </p:cNvGraphicFramePr>
          <p:nvPr>
            <p:extLst>
              <p:ext uri="{D42A27DB-BD31-4B8C-83A1-F6EECF244321}">
                <p14:modId xmlns:p14="http://schemas.microsoft.com/office/powerpoint/2010/main" val="2640198189"/>
              </p:ext>
            </p:extLst>
          </p:nvPr>
        </p:nvGraphicFramePr>
        <p:xfrm>
          <a:off x="0" y="0"/>
          <a:ext cx="6105525"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074228B4-EFD7-4F43-AC47-D1CD84E74121}"/>
              </a:ext>
            </a:extLst>
          </p:cNvPr>
          <p:cNvGraphicFramePr>
            <a:graphicFrameLocks/>
          </p:cNvGraphicFramePr>
          <p:nvPr>
            <p:extLst>
              <p:ext uri="{D42A27DB-BD31-4B8C-83A1-F6EECF244321}">
                <p14:modId xmlns:p14="http://schemas.microsoft.com/office/powerpoint/2010/main" val="376680247"/>
              </p:ext>
            </p:extLst>
          </p:nvPr>
        </p:nvGraphicFramePr>
        <p:xfrm>
          <a:off x="-11430" y="2714625"/>
          <a:ext cx="6107430" cy="27146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54983652"/>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16</a:t>
            </a:fld>
            <a:endParaRPr/>
          </a:p>
        </p:txBody>
      </p:sp>
      <p:graphicFrame>
        <p:nvGraphicFramePr>
          <p:cNvPr id="7" name="Chart 6">
            <a:extLst>
              <a:ext uri="{FF2B5EF4-FFF2-40B4-BE49-F238E27FC236}">
                <a16:creationId xmlns:a16="http://schemas.microsoft.com/office/drawing/2014/main" id="{B4EDC652-513D-41F8-867E-9577A66F4A42}"/>
              </a:ext>
            </a:extLst>
          </p:cNvPr>
          <p:cNvGraphicFramePr>
            <a:graphicFrameLocks/>
          </p:cNvGraphicFramePr>
          <p:nvPr>
            <p:extLst>
              <p:ext uri="{D42A27DB-BD31-4B8C-83A1-F6EECF244321}">
                <p14:modId xmlns:p14="http://schemas.microsoft.com/office/powerpoint/2010/main" val="3233853437"/>
              </p:ext>
            </p:extLst>
          </p:nvPr>
        </p:nvGraphicFramePr>
        <p:xfrm>
          <a:off x="0" y="0"/>
          <a:ext cx="6105525" cy="27146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65091927"/>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17</a:t>
            </a:fld>
            <a:endParaRPr/>
          </a:p>
        </p:txBody>
      </p:sp>
      <p:graphicFrame>
        <p:nvGraphicFramePr>
          <p:cNvPr id="4" name="Chart 3">
            <a:extLst>
              <a:ext uri="{FF2B5EF4-FFF2-40B4-BE49-F238E27FC236}">
                <a16:creationId xmlns:a16="http://schemas.microsoft.com/office/drawing/2014/main" id="{354452CD-B6AB-479D-AF6B-40BBAD78B8C7}"/>
              </a:ext>
            </a:extLst>
          </p:cNvPr>
          <p:cNvGraphicFramePr>
            <a:graphicFrameLocks/>
          </p:cNvGraphicFramePr>
          <p:nvPr>
            <p:extLst>
              <p:ext uri="{D42A27DB-BD31-4B8C-83A1-F6EECF244321}">
                <p14:modId xmlns:p14="http://schemas.microsoft.com/office/powerpoint/2010/main" val="163856008"/>
              </p:ext>
            </p:extLst>
          </p:nvPr>
        </p:nvGraphicFramePr>
        <p:xfrm>
          <a:off x="0" y="0"/>
          <a:ext cx="6101715" cy="27698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87D34CB4-A669-4F91-9E25-1763C1732766}"/>
              </a:ext>
            </a:extLst>
          </p:cNvPr>
          <p:cNvGraphicFramePr>
            <a:graphicFrameLocks/>
          </p:cNvGraphicFramePr>
          <p:nvPr>
            <p:extLst>
              <p:ext uri="{D42A27DB-BD31-4B8C-83A1-F6EECF244321}">
                <p14:modId xmlns:p14="http://schemas.microsoft.com/office/powerpoint/2010/main" val="1221942343"/>
              </p:ext>
            </p:extLst>
          </p:nvPr>
        </p:nvGraphicFramePr>
        <p:xfrm>
          <a:off x="-7620" y="2769870"/>
          <a:ext cx="6099810" cy="276415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61094206"/>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graphicFrame>
        <p:nvGraphicFramePr>
          <p:cNvPr id="4" name="Chart 3">
            <a:extLst>
              <a:ext uri="{FF2B5EF4-FFF2-40B4-BE49-F238E27FC236}">
                <a16:creationId xmlns:a16="http://schemas.microsoft.com/office/drawing/2014/main" id="{BC1F7897-F808-4073-9EE2-CB101E93C038}"/>
              </a:ext>
            </a:extLst>
          </p:cNvPr>
          <p:cNvGraphicFramePr>
            <a:graphicFrameLocks/>
          </p:cNvGraphicFramePr>
          <p:nvPr>
            <p:extLst>
              <p:ext uri="{D42A27DB-BD31-4B8C-83A1-F6EECF244321}">
                <p14:modId xmlns:p14="http://schemas.microsoft.com/office/powerpoint/2010/main" val="3421449142"/>
              </p:ext>
            </p:extLst>
          </p:nvPr>
        </p:nvGraphicFramePr>
        <p:xfrm>
          <a:off x="0" y="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FBB999D0-846A-4F3C-9E9B-0BD36E77F3A6}"/>
              </a:ext>
            </a:extLst>
          </p:cNvPr>
          <p:cNvGraphicFramePr>
            <a:graphicFrameLocks/>
          </p:cNvGraphicFramePr>
          <p:nvPr>
            <p:extLst>
              <p:ext uri="{D42A27DB-BD31-4B8C-83A1-F6EECF244321}">
                <p14:modId xmlns:p14="http://schemas.microsoft.com/office/powerpoint/2010/main" val="3692650229"/>
              </p:ext>
            </p:extLst>
          </p:nvPr>
        </p:nvGraphicFramePr>
        <p:xfrm>
          <a:off x="4572000" y="0"/>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a:extLst>
              <a:ext uri="{FF2B5EF4-FFF2-40B4-BE49-F238E27FC236}">
                <a16:creationId xmlns:a16="http://schemas.microsoft.com/office/drawing/2014/main" id="{BEDDBBB1-8398-40A7-9353-D20848FA9FF9}"/>
              </a:ext>
            </a:extLst>
          </p:cNvPr>
          <p:cNvSpPr/>
          <p:nvPr/>
        </p:nvSpPr>
        <p:spPr>
          <a:xfrm>
            <a:off x="526274" y="552587"/>
            <a:ext cx="1703810" cy="473646"/>
          </a:xfrm>
          <a:prstGeom prst="rect">
            <a:avLst/>
          </a:prstGeom>
          <a:noFill/>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303920089"/>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19</a:t>
            </a:fld>
            <a:endParaRPr/>
          </a:p>
        </p:txBody>
      </p:sp>
      <p:graphicFrame>
        <p:nvGraphicFramePr>
          <p:cNvPr id="4" name="Chart 3">
            <a:extLst>
              <a:ext uri="{FF2B5EF4-FFF2-40B4-BE49-F238E27FC236}">
                <a16:creationId xmlns:a16="http://schemas.microsoft.com/office/drawing/2014/main" id="{4D0FB95F-F0F7-4EAE-B86A-C9BE5AB4E71A}"/>
              </a:ext>
            </a:extLst>
          </p:cNvPr>
          <p:cNvGraphicFramePr>
            <a:graphicFrameLocks/>
          </p:cNvGraphicFramePr>
          <p:nvPr>
            <p:extLst>
              <p:ext uri="{D42A27DB-BD31-4B8C-83A1-F6EECF244321}">
                <p14:modId xmlns:p14="http://schemas.microsoft.com/office/powerpoint/2010/main" val="983003217"/>
              </p:ext>
            </p:extLst>
          </p:nvPr>
        </p:nvGraphicFramePr>
        <p:xfrm>
          <a:off x="0" y="0"/>
          <a:ext cx="6105525"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211D6CDE-EE36-441D-8302-A494057DEF91}"/>
              </a:ext>
            </a:extLst>
          </p:cNvPr>
          <p:cNvGraphicFramePr>
            <a:graphicFrameLocks/>
          </p:cNvGraphicFramePr>
          <p:nvPr>
            <p:extLst>
              <p:ext uri="{D42A27DB-BD31-4B8C-83A1-F6EECF244321}">
                <p14:modId xmlns:p14="http://schemas.microsoft.com/office/powerpoint/2010/main" val="3864186012"/>
              </p:ext>
            </p:extLst>
          </p:nvPr>
        </p:nvGraphicFramePr>
        <p:xfrm>
          <a:off x="0" y="2743200"/>
          <a:ext cx="6105525"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81404001"/>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a:t>
            </a:fld>
            <a:endParaRPr/>
          </a:p>
        </p:txBody>
      </p:sp>
      <p:graphicFrame>
        <p:nvGraphicFramePr>
          <p:cNvPr id="4" name="Chart 3">
            <a:extLst>
              <a:ext uri="{FF2B5EF4-FFF2-40B4-BE49-F238E27FC236}">
                <a16:creationId xmlns:a16="http://schemas.microsoft.com/office/drawing/2014/main" id="{5CB038F5-7B60-476C-B3AD-AA6C1828984E}"/>
              </a:ext>
            </a:extLst>
          </p:cNvPr>
          <p:cNvGraphicFramePr>
            <a:graphicFrameLocks/>
          </p:cNvGraphicFramePr>
          <p:nvPr>
            <p:extLst>
              <p:ext uri="{D42A27DB-BD31-4B8C-83A1-F6EECF244321}">
                <p14:modId xmlns:p14="http://schemas.microsoft.com/office/powerpoint/2010/main" val="1263034548"/>
              </p:ext>
            </p:extLst>
          </p:nvPr>
        </p:nvGraphicFramePr>
        <p:xfrm>
          <a:off x="1435192" y="714375"/>
          <a:ext cx="4572000"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D6C7C2B7-6C68-4A83-A3D3-B97724AFDF3E}"/>
              </a:ext>
            </a:extLst>
          </p:cNvPr>
          <p:cNvGraphicFramePr>
            <a:graphicFrameLocks/>
          </p:cNvGraphicFramePr>
          <p:nvPr>
            <p:extLst>
              <p:ext uri="{D42A27DB-BD31-4B8C-83A1-F6EECF244321}">
                <p14:modId xmlns:p14="http://schemas.microsoft.com/office/powerpoint/2010/main" val="3887623596"/>
              </p:ext>
            </p:extLst>
          </p:nvPr>
        </p:nvGraphicFramePr>
        <p:xfrm>
          <a:off x="2894504" y="3201427"/>
          <a:ext cx="6545526" cy="27146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30664885"/>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20</a:t>
            </a:fld>
            <a:endParaRPr/>
          </a:p>
        </p:txBody>
      </p:sp>
      <p:graphicFrame>
        <p:nvGraphicFramePr>
          <p:cNvPr id="4" name="Chart 3">
            <a:extLst>
              <a:ext uri="{FF2B5EF4-FFF2-40B4-BE49-F238E27FC236}">
                <a16:creationId xmlns:a16="http://schemas.microsoft.com/office/drawing/2014/main" id="{74D2FFC6-AA76-4AD6-884C-C198F65BA51C}"/>
              </a:ext>
            </a:extLst>
          </p:cNvPr>
          <p:cNvGraphicFramePr>
            <a:graphicFrameLocks/>
          </p:cNvGraphicFramePr>
          <p:nvPr>
            <p:extLst>
              <p:ext uri="{D42A27DB-BD31-4B8C-83A1-F6EECF244321}">
                <p14:modId xmlns:p14="http://schemas.microsoft.com/office/powerpoint/2010/main" val="3093835396"/>
              </p:ext>
            </p:extLst>
          </p:nvPr>
        </p:nvGraphicFramePr>
        <p:xfrm>
          <a:off x="0" y="0"/>
          <a:ext cx="305562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708C6A33-0419-41F9-8683-91F17DA7FD23}"/>
              </a:ext>
            </a:extLst>
          </p:cNvPr>
          <p:cNvGraphicFramePr>
            <a:graphicFrameLocks/>
          </p:cNvGraphicFramePr>
          <p:nvPr>
            <p:extLst>
              <p:ext uri="{D42A27DB-BD31-4B8C-83A1-F6EECF244321}">
                <p14:modId xmlns:p14="http://schemas.microsoft.com/office/powerpoint/2010/main" val="2805171650"/>
              </p:ext>
            </p:extLst>
          </p:nvPr>
        </p:nvGraphicFramePr>
        <p:xfrm>
          <a:off x="3048000" y="0"/>
          <a:ext cx="3048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FEBCC67F-76CE-4847-9481-43E6424C63A9}"/>
              </a:ext>
            </a:extLst>
          </p:cNvPr>
          <p:cNvGraphicFramePr>
            <a:graphicFrameLocks/>
          </p:cNvGraphicFramePr>
          <p:nvPr>
            <p:extLst>
              <p:ext uri="{D42A27DB-BD31-4B8C-83A1-F6EECF244321}">
                <p14:modId xmlns:p14="http://schemas.microsoft.com/office/powerpoint/2010/main" val="3589668736"/>
              </p:ext>
            </p:extLst>
          </p:nvPr>
        </p:nvGraphicFramePr>
        <p:xfrm>
          <a:off x="6096000" y="0"/>
          <a:ext cx="3048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11910232"/>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21</a:t>
            </a:fld>
            <a:endParaRPr/>
          </a:p>
        </p:txBody>
      </p:sp>
      <p:graphicFrame>
        <p:nvGraphicFramePr>
          <p:cNvPr id="4" name="Chart 3">
            <a:extLst>
              <a:ext uri="{FF2B5EF4-FFF2-40B4-BE49-F238E27FC236}">
                <a16:creationId xmlns:a16="http://schemas.microsoft.com/office/drawing/2014/main" id="{0FE107D6-CE11-40BE-B1DD-075D91EB6D7D}"/>
              </a:ext>
            </a:extLst>
          </p:cNvPr>
          <p:cNvGraphicFramePr>
            <a:graphicFrameLocks/>
          </p:cNvGraphicFramePr>
          <p:nvPr>
            <p:extLst>
              <p:ext uri="{D42A27DB-BD31-4B8C-83A1-F6EECF244321}">
                <p14:modId xmlns:p14="http://schemas.microsoft.com/office/powerpoint/2010/main" val="2577752420"/>
              </p:ext>
            </p:extLst>
          </p:nvPr>
        </p:nvGraphicFramePr>
        <p:xfrm>
          <a:off x="0" y="0"/>
          <a:ext cx="305562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AFE33906-5386-4294-B5C5-919192560316}"/>
              </a:ext>
            </a:extLst>
          </p:cNvPr>
          <p:cNvGraphicFramePr>
            <a:graphicFrameLocks/>
          </p:cNvGraphicFramePr>
          <p:nvPr>
            <p:extLst>
              <p:ext uri="{D42A27DB-BD31-4B8C-83A1-F6EECF244321}">
                <p14:modId xmlns:p14="http://schemas.microsoft.com/office/powerpoint/2010/main" val="671039463"/>
              </p:ext>
            </p:extLst>
          </p:nvPr>
        </p:nvGraphicFramePr>
        <p:xfrm>
          <a:off x="3048000" y="0"/>
          <a:ext cx="3048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30E589AD-1A4C-4936-B931-4BF10F29BE6A}"/>
              </a:ext>
            </a:extLst>
          </p:cNvPr>
          <p:cNvGraphicFramePr>
            <a:graphicFrameLocks/>
          </p:cNvGraphicFramePr>
          <p:nvPr>
            <p:extLst>
              <p:ext uri="{D42A27DB-BD31-4B8C-83A1-F6EECF244321}">
                <p14:modId xmlns:p14="http://schemas.microsoft.com/office/powerpoint/2010/main" val="403973103"/>
              </p:ext>
            </p:extLst>
          </p:nvPr>
        </p:nvGraphicFramePr>
        <p:xfrm>
          <a:off x="6096000" y="0"/>
          <a:ext cx="3048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86944031"/>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22</a:t>
            </a:fld>
            <a:endParaRPr/>
          </a:p>
        </p:txBody>
      </p:sp>
      <p:graphicFrame>
        <p:nvGraphicFramePr>
          <p:cNvPr id="4" name="Chart 3">
            <a:extLst>
              <a:ext uri="{FF2B5EF4-FFF2-40B4-BE49-F238E27FC236}">
                <a16:creationId xmlns:a16="http://schemas.microsoft.com/office/drawing/2014/main" id="{8C1BCC74-AF84-4A24-B599-695B6E7571BF}"/>
              </a:ext>
            </a:extLst>
          </p:cNvPr>
          <p:cNvGraphicFramePr>
            <a:graphicFrameLocks/>
          </p:cNvGraphicFramePr>
          <p:nvPr>
            <p:extLst>
              <p:ext uri="{D42A27DB-BD31-4B8C-83A1-F6EECF244321}">
                <p14:modId xmlns:p14="http://schemas.microsoft.com/office/powerpoint/2010/main" val="2412630171"/>
              </p:ext>
            </p:extLst>
          </p:nvPr>
        </p:nvGraphicFramePr>
        <p:xfrm>
          <a:off x="-3810" y="0"/>
          <a:ext cx="305562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7B916D6C-AA12-4978-946F-2F0660C06FDC}"/>
              </a:ext>
            </a:extLst>
          </p:cNvPr>
          <p:cNvGraphicFramePr>
            <a:graphicFrameLocks/>
          </p:cNvGraphicFramePr>
          <p:nvPr>
            <p:extLst>
              <p:ext uri="{D42A27DB-BD31-4B8C-83A1-F6EECF244321}">
                <p14:modId xmlns:p14="http://schemas.microsoft.com/office/powerpoint/2010/main" val="3788347542"/>
              </p:ext>
            </p:extLst>
          </p:nvPr>
        </p:nvGraphicFramePr>
        <p:xfrm>
          <a:off x="3044190" y="0"/>
          <a:ext cx="3048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5B5DCA65-FD2C-4B74-A1B7-D0B8EE9C3154}"/>
              </a:ext>
            </a:extLst>
          </p:cNvPr>
          <p:cNvGraphicFramePr>
            <a:graphicFrameLocks/>
          </p:cNvGraphicFramePr>
          <p:nvPr>
            <p:extLst>
              <p:ext uri="{D42A27DB-BD31-4B8C-83A1-F6EECF244321}">
                <p14:modId xmlns:p14="http://schemas.microsoft.com/office/powerpoint/2010/main" val="4274023505"/>
              </p:ext>
            </p:extLst>
          </p:nvPr>
        </p:nvGraphicFramePr>
        <p:xfrm>
          <a:off x="6092190" y="0"/>
          <a:ext cx="3048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07528520"/>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23</a:t>
            </a:fld>
            <a:endParaRPr/>
          </a:p>
        </p:txBody>
      </p:sp>
      <p:graphicFrame>
        <p:nvGraphicFramePr>
          <p:cNvPr id="4" name="Chart 3">
            <a:extLst>
              <a:ext uri="{FF2B5EF4-FFF2-40B4-BE49-F238E27FC236}">
                <a16:creationId xmlns:a16="http://schemas.microsoft.com/office/drawing/2014/main" id="{13D5C8EC-BF01-4D2B-9BF0-14D01783CD6E}"/>
              </a:ext>
            </a:extLst>
          </p:cNvPr>
          <p:cNvGraphicFramePr>
            <a:graphicFrameLocks/>
          </p:cNvGraphicFramePr>
          <p:nvPr>
            <p:extLst>
              <p:ext uri="{D42A27DB-BD31-4B8C-83A1-F6EECF244321}">
                <p14:modId xmlns:p14="http://schemas.microsoft.com/office/powerpoint/2010/main" val="3006125217"/>
              </p:ext>
            </p:extLst>
          </p:nvPr>
        </p:nvGraphicFramePr>
        <p:xfrm>
          <a:off x="0" y="-2"/>
          <a:ext cx="6096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4F6DFFFB-4501-4CD7-91C7-F3E6AEB1EAC2}"/>
              </a:ext>
            </a:extLst>
          </p:cNvPr>
          <p:cNvGraphicFramePr>
            <a:graphicFrameLocks/>
          </p:cNvGraphicFramePr>
          <p:nvPr>
            <p:extLst>
              <p:ext uri="{D42A27DB-BD31-4B8C-83A1-F6EECF244321}">
                <p14:modId xmlns:p14="http://schemas.microsoft.com/office/powerpoint/2010/main" val="2842540634"/>
              </p:ext>
            </p:extLst>
          </p:nvPr>
        </p:nvGraphicFramePr>
        <p:xfrm>
          <a:off x="0" y="2743202"/>
          <a:ext cx="6096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73369328"/>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24</a:t>
            </a:fld>
            <a:endParaRPr/>
          </a:p>
        </p:txBody>
      </p:sp>
      <p:graphicFrame>
        <p:nvGraphicFramePr>
          <p:cNvPr id="4" name="Chart 3">
            <a:extLst>
              <a:ext uri="{FF2B5EF4-FFF2-40B4-BE49-F238E27FC236}">
                <a16:creationId xmlns:a16="http://schemas.microsoft.com/office/drawing/2014/main" id="{5032BB02-2067-49C1-BBBA-17A440F35865}"/>
              </a:ext>
            </a:extLst>
          </p:cNvPr>
          <p:cNvGraphicFramePr>
            <a:graphicFrameLocks/>
          </p:cNvGraphicFramePr>
          <p:nvPr>
            <p:extLst>
              <p:ext uri="{D42A27DB-BD31-4B8C-83A1-F6EECF244321}">
                <p14:modId xmlns:p14="http://schemas.microsoft.com/office/powerpoint/2010/main" val="146162501"/>
              </p:ext>
            </p:extLst>
          </p:nvPr>
        </p:nvGraphicFramePr>
        <p:xfrm>
          <a:off x="0" y="-1435"/>
          <a:ext cx="4479902" cy="27643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DD3A83B0-60C9-4422-A0EC-FC7AD038EBFD}"/>
              </a:ext>
            </a:extLst>
          </p:cNvPr>
          <p:cNvGraphicFramePr>
            <a:graphicFrameLocks/>
          </p:cNvGraphicFramePr>
          <p:nvPr>
            <p:extLst>
              <p:ext uri="{D42A27DB-BD31-4B8C-83A1-F6EECF244321}">
                <p14:modId xmlns:p14="http://schemas.microsoft.com/office/powerpoint/2010/main" val="2719435233"/>
              </p:ext>
            </p:extLst>
          </p:nvPr>
        </p:nvGraphicFramePr>
        <p:xfrm>
          <a:off x="4479902" y="-1435"/>
          <a:ext cx="4479901" cy="276293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89ED6CBC-671A-4B40-B12B-6E14CC0272C1}"/>
              </a:ext>
            </a:extLst>
          </p:cNvPr>
          <p:cNvGraphicFramePr>
            <a:graphicFrameLocks/>
          </p:cNvGraphicFramePr>
          <p:nvPr>
            <p:extLst>
              <p:ext uri="{D42A27DB-BD31-4B8C-83A1-F6EECF244321}">
                <p14:modId xmlns:p14="http://schemas.microsoft.com/office/powerpoint/2010/main" val="1133935986"/>
              </p:ext>
            </p:extLst>
          </p:nvPr>
        </p:nvGraphicFramePr>
        <p:xfrm>
          <a:off x="47172" y="3131326"/>
          <a:ext cx="6048827" cy="270558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96953568"/>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25</a:t>
            </a:fld>
            <a:endParaRPr/>
          </a:p>
        </p:txBody>
      </p:sp>
      <p:graphicFrame>
        <p:nvGraphicFramePr>
          <p:cNvPr id="5" name="Chart 4">
            <a:extLst>
              <a:ext uri="{FF2B5EF4-FFF2-40B4-BE49-F238E27FC236}">
                <a16:creationId xmlns:a16="http://schemas.microsoft.com/office/drawing/2014/main" id="{661D781C-6A74-4680-B8C6-75810ABC40FC}"/>
              </a:ext>
            </a:extLst>
          </p:cNvPr>
          <p:cNvGraphicFramePr>
            <a:graphicFrameLocks/>
          </p:cNvGraphicFramePr>
          <p:nvPr>
            <p:extLst>
              <p:ext uri="{D42A27DB-BD31-4B8C-83A1-F6EECF244321}">
                <p14:modId xmlns:p14="http://schemas.microsoft.com/office/powerpoint/2010/main" val="2082476657"/>
              </p:ext>
            </p:extLst>
          </p:nvPr>
        </p:nvGraphicFramePr>
        <p:xfrm>
          <a:off x="0" y="0"/>
          <a:ext cx="4572000" cy="27393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81141680"/>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26</a:t>
            </a:fld>
            <a:endParaRPr/>
          </a:p>
        </p:txBody>
      </p:sp>
      <p:graphicFrame>
        <p:nvGraphicFramePr>
          <p:cNvPr id="4" name="Chart 3">
            <a:extLst>
              <a:ext uri="{FF2B5EF4-FFF2-40B4-BE49-F238E27FC236}">
                <a16:creationId xmlns:a16="http://schemas.microsoft.com/office/drawing/2014/main" id="{B74E46AB-ED43-4E06-B196-A87BB7F73553}"/>
              </a:ext>
            </a:extLst>
          </p:cNvPr>
          <p:cNvGraphicFramePr>
            <a:graphicFrameLocks/>
          </p:cNvGraphicFramePr>
          <p:nvPr>
            <p:extLst>
              <p:ext uri="{D42A27DB-BD31-4B8C-83A1-F6EECF244321}">
                <p14:modId xmlns:p14="http://schemas.microsoft.com/office/powerpoint/2010/main" val="2312561015"/>
              </p:ext>
            </p:extLst>
          </p:nvPr>
        </p:nvGraphicFramePr>
        <p:xfrm>
          <a:off x="7618" y="0"/>
          <a:ext cx="6088381" cy="252264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04D59E32-1F44-4E18-AD45-C93A47653338}"/>
              </a:ext>
            </a:extLst>
          </p:cNvPr>
          <p:cNvGraphicFramePr>
            <a:graphicFrameLocks/>
          </p:cNvGraphicFramePr>
          <p:nvPr>
            <p:extLst>
              <p:ext uri="{D42A27DB-BD31-4B8C-83A1-F6EECF244321}">
                <p14:modId xmlns:p14="http://schemas.microsoft.com/office/powerpoint/2010/main" val="1300503247"/>
              </p:ext>
            </p:extLst>
          </p:nvPr>
        </p:nvGraphicFramePr>
        <p:xfrm>
          <a:off x="0" y="2570469"/>
          <a:ext cx="6095999" cy="252264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30043943"/>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27</a:t>
            </a:fld>
            <a:endParaRPr/>
          </a:p>
        </p:txBody>
      </p:sp>
      <p:pic>
        <p:nvPicPr>
          <p:cNvPr id="6" name="Picture 5" descr="Chart&#10;&#10;Description automatically generated">
            <a:extLst>
              <a:ext uri="{FF2B5EF4-FFF2-40B4-BE49-F238E27FC236}">
                <a16:creationId xmlns:a16="http://schemas.microsoft.com/office/drawing/2014/main" id="{2590378A-D259-4156-ACEA-9C05C87A83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053802" cy="3429000"/>
          </a:xfrm>
          <a:prstGeom prst="rect">
            <a:avLst/>
          </a:prstGeom>
        </p:spPr>
      </p:pic>
      <p:cxnSp>
        <p:nvCxnSpPr>
          <p:cNvPr id="7" name="Straight Connector 6">
            <a:extLst>
              <a:ext uri="{FF2B5EF4-FFF2-40B4-BE49-F238E27FC236}">
                <a16:creationId xmlns:a16="http://schemas.microsoft.com/office/drawing/2014/main" id="{AFEED4DB-90A4-4E27-ABE2-F5AA6673509F}"/>
              </a:ext>
            </a:extLst>
          </p:cNvPr>
          <p:cNvCxnSpPr>
            <a:cxnSpLocks/>
          </p:cNvCxnSpPr>
          <p:nvPr/>
        </p:nvCxnSpPr>
        <p:spPr>
          <a:xfrm>
            <a:off x="980184" y="1266044"/>
            <a:ext cx="7696748" cy="0"/>
          </a:xfrm>
          <a:prstGeom prst="line">
            <a:avLst/>
          </a:prstGeom>
          <a:ln w="19050">
            <a:prstDash val="dashDot"/>
          </a:ln>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id="{ABA78FB2-1B14-4B54-A762-DA98F05530B8}"/>
              </a:ext>
            </a:extLst>
          </p:cNvPr>
          <p:cNvCxnSpPr>
            <a:cxnSpLocks/>
          </p:cNvCxnSpPr>
          <p:nvPr/>
        </p:nvCxnSpPr>
        <p:spPr>
          <a:xfrm flipV="1">
            <a:off x="8401385" y="2899415"/>
            <a:ext cx="0" cy="496696"/>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8" name="Straight Arrow Connector 27">
            <a:extLst>
              <a:ext uri="{FF2B5EF4-FFF2-40B4-BE49-F238E27FC236}">
                <a16:creationId xmlns:a16="http://schemas.microsoft.com/office/drawing/2014/main" id="{F967546C-4E2C-4DFE-BA4D-2505DD6DF4DF}"/>
              </a:ext>
            </a:extLst>
          </p:cNvPr>
          <p:cNvCxnSpPr>
            <a:cxnSpLocks/>
          </p:cNvCxnSpPr>
          <p:nvPr/>
        </p:nvCxnSpPr>
        <p:spPr>
          <a:xfrm flipV="1">
            <a:off x="4508058" y="2912570"/>
            <a:ext cx="0" cy="496696"/>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9" name="Straight Arrow Connector 28">
            <a:extLst>
              <a:ext uri="{FF2B5EF4-FFF2-40B4-BE49-F238E27FC236}">
                <a16:creationId xmlns:a16="http://schemas.microsoft.com/office/drawing/2014/main" id="{69CB7118-2C57-4DFC-B70C-07723437D239}"/>
              </a:ext>
            </a:extLst>
          </p:cNvPr>
          <p:cNvCxnSpPr>
            <a:cxnSpLocks/>
          </p:cNvCxnSpPr>
          <p:nvPr/>
        </p:nvCxnSpPr>
        <p:spPr>
          <a:xfrm flipV="1">
            <a:off x="5501399" y="2900510"/>
            <a:ext cx="0" cy="49669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0" name="Straight Arrow Connector 29">
            <a:extLst>
              <a:ext uri="{FF2B5EF4-FFF2-40B4-BE49-F238E27FC236}">
                <a16:creationId xmlns:a16="http://schemas.microsoft.com/office/drawing/2014/main" id="{04FEF78B-67F7-48F0-8A86-252C8088FFC5}"/>
              </a:ext>
            </a:extLst>
          </p:cNvPr>
          <p:cNvCxnSpPr>
            <a:cxnSpLocks/>
          </p:cNvCxnSpPr>
          <p:nvPr/>
        </p:nvCxnSpPr>
        <p:spPr>
          <a:xfrm flipV="1">
            <a:off x="1377828" y="2900510"/>
            <a:ext cx="0" cy="49669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88015296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fill="hold"/>
                                        <p:tgtEl>
                                          <p:spTgt spid="28"/>
                                        </p:tgtEl>
                                        <p:attrNameLst>
                                          <p:attrName>ppt_x</p:attrName>
                                        </p:attrNameLst>
                                      </p:cBhvr>
                                      <p:tavLst>
                                        <p:tav tm="0">
                                          <p:val>
                                            <p:strVal val="#ppt_x"/>
                                          </p:val>
                                        </p:tav>
                                        <p:tav tm="100000">
                                          <p:val>
                                            <p:strVal val="#ppt_x"/>
                                          </p:val>
                                        </p:tav>
                                      </p:tavLst>
                                    </p:anim>
                                    <p:anim calcmode="lin" valueType="num">
                                      <p:cBhvr additive="base">
                                        <p:cTn id="1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ppt_x"/>
                                          </p:val>
                                        </p:tav>
                                        <p:tav tm="100000">
                                          <p:val>
                                            <p:strVal val="#ppt_x"/>
                                          </p:val>
                                        </p:tav>
                                      </p:tavLst>
                                    </p:anim>
                                    <p:anim calcmode="lin" valueType="num">
                                      <p:cBhvr additive="base">
                                        <p:cTn id="2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ppt_x"/>
                                          </p:val>
                                        </p:tav>
                                        <p:tav tm="100000">
                                          <p:val>
                                            <p:strVal val="#ppt_x"/>
                                          </p:val>
                                        </p:tav>
                                      </p:tavLst>
                                    </p:anim>
                                    <p:anim calcmode="lin" valueType="num">
                                      <p:cBhvr additive="base">
                                        <p:cTn id="3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28</a:t>
            </a:fld>
            <a:endParaRPr/>
          </a:p>
        </p:txBody>
      </p:sp>
      <p:graphicFrame>
        <p:nvGraphicFramePr>
          <p:cNvPr id="5" name="Chart 4">
            <a:extLst>
              <a:ext uri="{FF2B5EF4-FFF2-40B4-BE49-F238E27FC236}">
                <a16:creationId xmlns:a16="http://schemas.microsoft.com/office/drawing/2014/main" id="{5755AA9A-88F6-4DBF-AB4B-08A01C36124B}"/>
              </a:ext>
            </a:extLst>
          </p:cNvPr>
          <p:cNvGraphicFramePr>
            <a:graphicFrameLocks/>
          </p:cNvGraphicFramePr>
          <p:nvPr>
            <p:extLst>
              <p:ext uri="{D42A27DB-BD31-4B8C-83A1-F6EECF244321}">
                <p14:modId xmlns:p14="http://schemas.microsoft.com/office/powerpoint/2010/main" val="2731000514"/>
              </p:ext>
            </p:extLst>
          </p:nvPr>
        </p:nvGraphicFramePr>
        <p:xfrm>
          <a:off x="0" y="0"/>
          <a:ext cx="6096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9520573"/>
      </p:ext>
    </p:extLst>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29</a:t>
            </a:fld>
            <a:endParaRPr/>
          </a:p>
        </p:txBody>
      </p:sp>
      <p:graphicFrame>
        <p:nvGraphicFramePr>
          <p:cNvPr id="4" name="Chart 3">
            <a:extLst>
              <a:ext uri="{FF2B5EF4-FFF2-40B4-BE49-F238E27FC236}">
                <a16:creationId xmlns:a16="http://schemas.microsoft.com/office/drawing/2014/main" id="{331FE2EC-5893-4C89-B62C-97CD1F70E14D}"/>
              </a:ext>
            </a:extLst>
          </p:cNvPr>
          <p:cNvGraphicFramePr>
            <a:graphicFrameLocks/>
          </p:cNvGraphicFramePr>
          <p:nvPr>
            <p:extLst>
              <p:ext uri="{D42A27DB-BD31-4B8C-83A1-F6EECF244321}">
                <p14:modId xmlns:p14="http://schemas.microsoft.com/office/powerpoint/2010/main" val="2458917306"/>
              </p:ext>
            </p:extLst>
          </p:nvPr>
        </p:nvGraphicFramePr>
        <p:xfrm>
          <a:off x="3223" y="0"/>
          <a:ext cx="6092778" cy="27431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024E7726-EDE9-474A-A710-C787F4511415}"/>
              </a:ext>
            </a:extLst>
          </p:cNvPr>
          <p:cNvGraphicFramePr>
            <a:graphicFrameLocks/>
          </p:cNvGraphicFramePr>
          <p:nvPr>
            <p:extLst>
              <p:ext uri="{D42A27DB-BD31-4B8C-83A1-F6EECF244321}">
                <p14:modId xmlns:p14="http://schemas.microsoft.com/office/powerpoint/2010/main" val="1090296685"/>
              </p:ext>
            </p:extLst>
          </p:nvPr>
        </p:nvGraphicFramePr>
        <p:xfrm>
          <a:off x="3222" y="2743202"/>
          <a:ext cx="6092779"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71180758"/>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graphicFrame>
        <p:nvGraphicFramePr>
          <p:cNvPr id="4" name="Chart 3">
            <a:extLst>
              <a:ext uri="{FF2B5EF4-FFF2-40B4-BE49-F238E27FC236}">
                <a16:creationId xmlns:a16="http://schemas.microsoft.com/office/drawing/2014/main" id="{80CAD64F-3EA4-4468-A488-6EBC6EE505AB}"/>
              </a:ext>
            </a:extLst>
          </p:cNvPr>
          <p:cNvGraphicFramePr>
            <a:graphicFrameLocks/>
          </p:cNvGraphicFramePr>
          <p:nvPr>
            <p:extLst>
              <p:ext uri="{D42A27DB-BD31-4B8C-83A1-F6EECF244321}">
                <p14:modId xmlns:p14="http://schemas.microsoft.com/office/powerpoint/2010/main" val="842280247"/>
              </p:ext>
            </p:extLst>
          </p:nvPr>
        </p:nvGraphicFramePr>
        <p:xfrm>
          <a:off x="0" y="0"/>
          <a:ext cx="4573905" cy="27355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4527FEC0-53AD-444F-A735-77DD588937D5}"/>
              </a:ext>
            </a:extLst>
          </p:cNvPr>
          <p:cNvGraphicFramePr>
            <a:graphicFrameLocks/>
          </p:cNvGraphicFramePr>
          <p:nvPr>
            <p:extLst>
              <p:ext uri="{D42A27DB-BD31-4B8C-83A1-F6EECF244321}">
                <p14:modId xmlns:p14="http://schemas.microsoft.com/office/powerpoint/2010/main" val="454804591"/>
              </p:ext>
            </p:extLst>
          </p:nvPr>
        </p:nvGraphicFramePr>
        <p:xfrm>
          <a:off x="4573905" y="-5715"/>
          <a:ext cx="4579620" cy="274701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F426A29D-5D11-422F-94EE-448B5650B4A7}"/>
              </a:ext>
            </a:extLst>
          </p:cNvPr>
          <p:cNvGraphicFramePr>
            <a:graphicFrameLocks/>
          </p:cNvGraphicFramePr>
          <p:nvPr>
            <p:extLst>
              <p:ext uri="{D42A27DB-BD31-4B8C-83A1-F6EECF244321}">
                <p14:modId xmlns:p14="http://schemas.microsoft.com/office/powerpoint/2010/main" val="3917228813"/>
              </p:ext>
            </p:extLst>
          </p:nvPr>
        </p:nvGraphicFramePr>
        <p:xfrm>
          <a:off x="1905" y="3044190"/>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2E22F2B4-C3AF-4878-AC0E-4253DCE82DDC}"/>
              </a:ext>
            </a:extLst>
          </p:cNvPr>
          <p:cNvGraphicFramePr>
            <a:graphicFrameLocks/>
          </p:cNvGraphicFramePr>
          <p:nvPr>
            <p:extLst>
              <p:ext uri="{D42A27DB-BD31-4B8C-83A1-F6EECF244321}">
                <p14:modId xmlns:p14="http://schemas.microsoft.com/office/powerpoint/2010/main" val="815833490"/>
              </p:ext>
            </p:extLst>
          </p:nvPr>
        </p:nvGraphicFramePr>
        <p:xfrm>
          <a:off x="4573905" y="3044190"/>
          <a:ext cx="51816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123453304"/>
      </p:ext>
    </p:extLst>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30</a:t>
            </a:fld>
            <a:endParaRPr/>
          </a:p>
        </p:txBody>
      </p:sp>
      <p:graphicFrame>
        <p:nvGraphicFramePr>
          <p:cNvPr id="4" name="Chart 3">
            <a:extLst>
              <a:ext uri="{FF2B5EF4-FFF2-40B4-BE49-F238E27FC236}">
                <a16:creationId xmlns:a16="http://schemas.microsoft.com/office/drawing/2014/main" id="{4F08565C-023C-4F15-885C-579797077C0C}"/>
              </a:ext>
            </a:extLst>
          </p:cNvPr>
          <p:cNvGraphicFramePr>
            <a:graphicFrameLocks/>
          </p:cNvGraphicFramePr>
          <p:nvPr>
            <p:extLst>
              <p:ext uri="{D42A27DB-BD31-4B8C-83A1-F6EECF244321}">
                <p14:modId xmlns:p14="http://schemas.microsoft.com/office/powerpoint/2010/main" val="441090065"/>
              </p:ext>
            </p:extLst>
          </p:nvPr>
        </p:nvGraphicFramePr>
        <p:xfrm>
          <a:off x="0" y="0"/>
          <a:ext cx="6096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FB236765-7706-4842-922D-99144644FC77}"/>
              </a:ext>
            </a:extLst>
          </p:cNvPr>
          <p:cNvGraphicFramePr>
            <a:graphicFrameLocks/>
          </p:cNvGraphicFramePr>
          <p:nvPr>
            <p:extLst>
              <p:ext uri="{D42A27DB-BD31-4B8C-83A1-F6EECF244321}">
                <p14:modId xmlns:p14="http://schemas.microsoft.com/office/powerpoint/2010/main" val="82596044"/>
              </p:ext>
            </p:extLst>
          </p:nvPr>
        </p:nvGraphicFramePr>
        <p:xfrm>
          <a:off x="0" y="2743200"/>
          <a:ext cx="6096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97578183"/>
      </p:ext>
    </p:extLst>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31</a:t>
            </a:fld>
            <a:endParaRPr/>
          </a:p>
        </p:txBody>
      </p:sp>
    </p:spTree>
    <p:extLst>
      <p:ext uri="{BB962C8B-B14F-4D97-AF65-F5344CB8AC3E}">
        <p14:creationId xmlns:p14="http://schemas.microsoft.com/office/powerpoint/2010/main" val="2429778133"/>
      </p:ext>
    </p:extLst>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32</a:t>
            </a:fld>
            <a:endParaRPr/>
          </a:p>
        </p:txBody>
      </p:sp>
    </p:spTree>
    <p:extLst>
      <p:ext uri="{BB962C8B-B14F-4D97-AF65-F5344CB8AC3E}">
        <p14:creationId xmlns:p14="http://schemas.microsoft.com/office/powerpoint/2010/main" val="3592909946"/>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a:t>
            </a:fld>
            <a:endParaRPr/>
          </a:p>
        </p:txBody>
      </p:sp>
      <p:graphicFrame>
        <p:nvGraphicFramePr>
          <p:cNvPr id="4" name="Chart 3">
            <a:extLst>
              <a:ext uri="{FF2B5EF4-FFF2-40B4-BE49-F238E27FC236}">
                <a16:creationId xmlns:a16="http://schemas.microsoft.com/office/drawing/2014/main" id="{10F2758D-05F9-4EF5-BC61-1F43D69EE145}"/>
              </a:ext>
            </a:extLst>
          </p:cNvPr>
          <p:cNvGraphicFramePr>
            <a:graphicFrameLocks/>
          </p:cNvGraphicFramePr>
          <p:nvPr>
            <p:extLst>
              <p:ext uri="{D42A27DB-BD31-4B8C-83A1-F6EECF244321}">
                <p14:modId xmlns:p14="http://schemas.microsoft.com/office/powerpoint/2010/main" val="4193728311"/>
              </p:ext>
            </p:extLst>
          </p:nvPr>
        </p:nvGraphicFramePr>
        <p:xfrm>
          <a:off x="1524000" y="2061686"/>
          <a:ext cx="4724400" cy="27355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A5930A6F-9259-484E-B62B-4638E649BCBD}"/>
              </a:ext>
            </a:extLst>
          </p:cNvPr>
          <p:cNvGraphicFramePr>
            <a:graphicFrameLocks/>
          </p:cNvGraphicFramePr>
          <p:nvPr>
            <p:extLst>
              <p:ext uri="{D42A27DB-BD31-4B8C-83A1-F6EECF244321}">
                <p14:modId xmlns:p14="http://schemas.microsoft.com/office/powerpoint/2010/main" val="2041339202"/>
              </p:ext>
            </p:extLst>
          </p:nvPr>
        </p:nvGraphicFramePr>
        <p:xfrm>
          <a:off x="6225540" y="2060734"/>
          <a:ext cx="4442460" cy="273177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51744576"/>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graphicFrame>
        <p:nvGraphicFramePr>
          <p:cNvPr id="4" name="Chart 3">
            <a:extLst>
              <a:ext uri="{FF2B5EF4-FFF2-40B4-BE49-F238E27FC236}">
                <a16:creationId xmlns:a16="http://schemas.microsoft.com/office/drawing/2014/main" id="{421F8C6E-F2C1-442F-8C1F-89BA64DCED79}"/>
              </a:ext>
            </a:extLst>
          </p:cNvPr>
          <p:cNvGraphicFramePr>
            <a:graphicFrameLocks/>
          </p:cNvGraphicFramePr>
          <p:nvPr/>
        </p:nvGraphicFramePr>
        <p:xfrm>
          <a:off x="3810000" y="2058352"/>
          <a:ext cx="4572000" cy="2741295"/>
        </p:xfrm>
        <a:graphic>
          <a:graphicData uri="http://schemas.openxmlformats.org/drawingml/2006/chart">
            <c:chart xmlns:c="http://schemas.openxmlformats.org/drawingml/2006/chart" xmlns:r="http://schemas.openxmlformats.org/officeDocument/2006/relationships" r:id="rId2"/>
          </a:graphicData>
        </a:graphic>
      </p:graphicFrame>
      <p:cxnSp>
        <p:nvCxnSpPr>
          <p:cNvPr id="3" name="Straight Connector 2">
            <a:extLst>
              <a:ext uri="{FF2B5EF4-FFF2-40B4-BE49-F238E27FC236}">
                <a16:creationId xmlns:a16="http://schemas.microsoft.com/office/drawing/2014/main" id="{E1546A97-CE8B-4F92-932B-1EB9AA02D169}"/>
              </a:ext>
            </a:extLst>
          </p:cNvPr>
          <p:cNvCxnSpPr/>
          <p:nvPr/>
        </p:nvCxnSpPr>
        <p:spPr>
          <a:xfrm flipV="1">
            <a:off x="5039068" y="2197192"/>
            <a:ext cx="0" cy="2072201"/>
          </a:xfrm>
          <a:prstGeom prst="line">
            <a:avLst/>
          </a:prstGeom>
          <a:ln w="127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 name="Straight Connector 6">
            <a:extLst>
              <a:ext uri="{FF2B5EF4-FFF2-40B4-BE49-F238E27FC236}">
                <a16:creationId xmlns:a16="http://schemas.microsoft.com/office/drawing/2014/main" id="{62446F87-7CE1-431F-B630-B8861DE05BE4}"/>
              </a:ext>
            </a:extLst>
          </p:cNvPr>
          <p:cNvCxnSpPr/>
          <p:nvPr/>
        </p:nvCxnSpPr>
        <p:spPr>
          <a:xfrm flipV="1">
            <a:off x="7572855" y="2197192"/>
            <a:ext cx="0" cy="2072201"/>
          </a:xfrm>
          <a:prstGeom prst="line">
            <a:avLst/>
          </a:prstGeom>
          <a:ln w="127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874965155"/>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a:t>
            </a:fld>
            <a:endParaRPr/>
          </a:p>
        </p:txBody>
      </p:sp>
      <p:graphicFrame>
        <p:nvGraphicFramePr>
          <p:cNvPr id="8" name="Chart 7">
            <a:extLst>
              <a:ext uri="{FF2B5EF4-FFF2-40B4-BE49-F238E27FC236}">
                <a16:creationId xmlns:a16="http://schemas.microsoft.com/office/drawing/2014/main" id="{B9786AA1-5581-47DD-A76C-2B98DEF920A3}"/>
              </a:ext>
            </a:extLst>
          </p:cNvPr>
          <p:cNvGraphicFramePr>
            <a:graphicFrameLocks/>
          </p:cNvGraphicFramePr>
          <p:nvPr>
            <p:extLst>
              <p:ext uri="{D42A27DB-BD31-4B8C-83A1-F6EECF244321}">
                <p14:modId xmlns:p14="http://schemas.microsoft.com/office/powerpoint/2010/main" val="2092356773"/>
              </p:ext>
            </p:extLst>
          </p:nvPr>
        </p:nvGraphicFramePr>
        <p:xfrm>
          <a:off x="1359217" y="1667786"/>
          <a:ext cx="4572000" cy="27736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4AC159D0-DB14-46AC-B6A7-5347FFF7E90A}"/>
              </a:ext>
            </a:extLst>
          </p:cNvPr>
          <p:cNvGraphicFramePr>
            <a:graphicFrameLocks/>
          </p:cNvGraphicFramePr>
          <p:nvPr>
            <p:extLst>
              <p:ext uri="{D42A27DB-BD31-4B8C-83A1-F6EECF244321}">
                <p14:modId xmlns:p14="http://schemas.microsoft.com/office/powerpoint/2010/main" val="4063738541"/>
              </p:ext>
            </p:extLst>
          </p:nvPr>
        </p:nvGraphicFramePr>
        <p:xfrm>
          <a:off x="5931217" y="1667786"/>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04739661"/>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graphicFrame>
        <p:nvGraphicFramePr>
          <p:cNvPr id="6" name="Chart 5">
            <a:extLst>
              <a:ext uri="{FF2B5EF4-FFF2-40B4-BE49-F238E27FC236}">
                <a16:creationId xmlns:a16="http://schemas.microsoft.com/office/drawing/2014/main" id="{820E87CD-CA28-4982-B0C4-992889FF63AF}"/>
              </a:ext>
            </a:extLst>
          </p:cNvPr>
          <p:cNvGraphicFramePr>
            <a:graphicFrameLocks/>
          </p:cNvGraphicFramePr>
          <p:nvPr>
            <p:extLst>
              <p:ext uri="{D42A27DB-BD31-4B8C-83A1-F6EECF244321}">
                <p14:modId xmlns:p14="http://schemas.microsoft.com/office/powerpoint/2010/main" val="3702769771"/>
              </p:ext>
            </p:extLst>
          </p:nvPr>
        </p:nvGraphicFramePr>
        <p:xfrm>
          <a:off x="0" y="0"/>
          <a:ext cx="4572000"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00578901-1003-40C5-8440-0BF740A949A6}"/>
              </a:ext>
            </a:extLst>
          </p:cNvPr>
          <p:cNvGraphicFramePr>
            <a:graphicFrameLocks/>
          </p:cNvGraphicFramePr>
          <p:nvPr>
            <p:extLst>
              <p:ext uri="{D42A27DB-BD31-4B8C-83A1-F6EECF244321}">
                <p14:modId xmlns:p14="http://schemas.microsoft.com/office/powerpoint/2010/main" val="4100595181"/>
              </p:ext>
            </p:extLst>
          </p:nvPr>
        </p:nvGraphicFramePr>
        <p:xfrm>
          <a:off x="4572000" y="0"/>
          <a:ext cx="4572000" cy="2714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61BA2B05-1C58-4D6E-B0BF-8A88D7B081F5}"/>
              </a:ext>
            </a:extLst>
          </p:cNvPr>
          <p:cNvGraphicFramePr>
            <a:graphicFrameLocks/>
          </p:cNvGraphicFramePr>
          <p:nvPr>
            <p:extLst>
              <p:ext uri="{D42A27DB-BD31-4B8C-83A1-F6EECF244321}">
                <p14:modId xmlns:p14="http://schemas.microsoft.com/office/powerpoint/2010/main" val="447318884"/>
              </p:ext>
            </p:extLst>
          </p:nvPr>
        </p:nvGraphicFramePr>
        <p:xfrm>
          <a:off x="0" y="2786063"/>
          <a:ext cx="4572000" cy="271462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a:extLst>
              <a:ext uri="{FF2B5EF4-FFF2-40B4-BE49-F238E27FC236}">
                <a16:creationId xmlns:a16="http://schemas.microsoft.com/office/drawing/2014/main" id="{7259FA40-A88B-4F96-A1A0-677A5648557B}"/>
              </a:ext>
            </a:extLst>
          </p:cNvPr>
          <p:cNvGraphicFramePr>
            <a:graphicFrameLocks/>
          </p:cNvGraphicFramePr>
          <p:nvPr>
            <p:extLst>
              <p:ext uri="{D42A27DB-BD31-4B8C-83A1-F6EECF244321}">
                <p14:modId xmlns:p14="http://schemas.microsoft.com/office/powerpoint/2010/main" val="3957230688"/>
              </p:ext>
            </p:extLst>
          </p:nvPr>
        </p:nvGraphicFramePr>
        <p:xfrm>
          <a:off x="4572000" y="2786062"/>
          <a:ext cx="4572000" cy="271462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798265179"/>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8</a:t>
            </a:fld>
            <a:endParaRPr/>
          </a:p>
        </p:txBody>
      </p:sp>
      <p:graphicFrame>
        <p:nvGraphicFramePr>
          <p:cNvPr id="4" name="Chart 3">
            <a:extLst>
              <a:ext uri="{FF2B5EF4-FFF2-40B4-BE49-F238E27FC236}">
                <a16:creationId xmlns:a16="http://schemas.microsoft.com/office/drawing/2014/main" id="{33E5DE02-9D84-4BCE-9218-D41B9C621C46}"/>
              </a:ext>
            </a:extLst>
          </p:cNvPr>
          <p:cNvGraphicFramePr>
            <a:graphicFrameLocks/>
          </p:cNvGraphicFramePr>
          <p:nvPr>
            <p:extLst>
              <p:ext uri="{D42A27DB-BD31-4B8C-83A1-F6EECF244321}">
                <p14:modId xmlns:p14="http://schemas.microsoft.com/office/powerpoint/2010/main" val="3639709757"/>
              </p:ext>
            </p:extLst>
          </p:nvPr>
        </p:nvGraphicFramePr>
        <p:xfrm>
          <a:off x="0" y="0"/>
          <a:ext cx="5619750"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351099E5-BCB3-4629-B4FE-E4064F3D5BE5}"/>
              </a:ext>
            </a:extLst>
          </p:cNvPr>
          <p:cNvGraphicFramePr>
            <a:graphicFrameLocks/>
          </p:cNvGraphicFramePr>
          <p:nvPr>
            <p:extLst>
              <p:ext uri="{D42A27DB-BD31-4B8C-83A1-F6EECF244321}">
                <p14:modId xmlns:p14="http://schemas.microsoft.com/office/powerpoint/2010/main" val="3924647926"/>
              </p:ext>
            </p:extLst>
          </p:nvPr>
        </p:nvGraphicFramePr>
        <p:xfrm>
          <a:off x="0" y="2786063"/>
          <a:ext cx="5619750" cy="2714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33E5DE02-9D84-4BCE-9218-D41B9C621C46}"/>
              </a:ext>
            </a:extLst>
          </p:cNvPr>
          <p:cNvGraphicFramePr>
            <a:graphicFrameLocks/>
          </p:cNvGraphicFramePr>
          <p:nvPr>
            <p:extLst>
              <p:ext uri="{D42A27DB-BD31-4B8C-83A1-F6EECF244321}">
                <p14:modId xmlns:p14="http://schemas.microsoft.com/office/powerpoint/2010/main" val="3631595522"/>
              </p:ext>
            </p:extLst>
          </p:nvPr>
        </p:nvGraphicFramePr>
        <p:xfrm>
          <a:off x="6576060" y="42863"/>
          <a:ext cx="561594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0346697"/>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graphicFrame>
        <p:nvGraphicFramePr>
          <p:cNvPr id="4" name="Chart 3">
            <a:extLst>
              <a:ext uri="{FF2B5EF4-FFF2-40B4-BE49-F238E27FC236}">
                <a16:creationId xmlns:a16="http://schemas.microsoft.com/office/drawing/2014/main" id="{D3C2E5A3-66DF-4764-A4FF-F80DCF13A584}"/>
              </a:ext>
            </a:extLst>
          </p:cNvPr>
          <p:cNvGraphicFramePr>
            <a:graphicFrameLocks/>
          </p:cNvGraphicFramePr>
          <p:nvPr>
            <p:extLst>
              <p:ext uri="{D42A27DB-BD31-4B8C-83A1-F6EECF244321}">
                <p14:modId xmlns:p14="http://schemas.microsoft.com/office/powerpoint/2010/main" val="4228454407"/>
              </p:ext>
            </p:extLst>
          </p:nvPr>
        </p:nvGraphicFramePr>
        <p:xfrm>
          <a:off x="0" y="2895491"/>
          <a:ext cx="610362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4D0FB95F-F0F7-4EAE-B86A-C9BE5AB4E71A}"/>
              </a:ext>
            </a:extLst>
          </p:cNvPr>
          <p:cNvGraphicFramePr>
            <a:graphicFrameLocks/>
          </p:cNvGraphicFramePr>
          <p:nvPr>
            <p:extLst>
              <p:ext uri="{D42A27DB-BD31-4B8C-83A1-F6EECF244321}">
                <p14:modId xmlns:p14="http://schemas.microsoft.com/office/powerpoint/2010/main" val="3208996900"/>
              </p:ext>
            </p:extLst>
          </p:nvPr>
        </p:nvGraphicFramePr>
        <p:xfrm>
          <a:off x="0" y="0"/>
          <a:ext cx="610362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86747956"/>
      </p:ext>
    </p:extLst>
  </p:cSld>
  <p:clrMapOvr>
    <a:masterClrMapping/>
  </p:clrMapOvr>
  <p:transition spd="slow">
    <p:fade/>
  </p:transition>
</p:sld>
</file>

<file path=ppt/theme/theme1.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1107</TotalTime>
  <Words>534</Words>
  <Application>Microsoft Office PowerPoint</Application>
  <PresentationFormat>Widescreen</PresentationFormat>
  <Paragraphs>225</Paragraphs>
  <Slides>32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Open Sans</vt:lpstr>
      <vt:lpstr>Open Sans Bold</vt:lpstr>
      <vt:lpstr>Roboto Slab Regular Regular</vt:lpstr>
      <vt:lpstr>Segoe UI</vt:lpstr>
      <vt:lpstr>Segoe UI Light</vt:lpstr>
      <vt:lpstr>Wingdings</vt:lpstr>
      <vt:lpstr>TU Delft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Arjan Vermeulen</cp:lastModifiedBy>
  <cp:revision>29</cp:revision>
  <dcterms:modified xsi:type="dcterms:W3CDTF">2022-01-03T19:03:52Z</dcterms:modified>
</cp:coreProperties>
</file>