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70" r:id="rId5"/>
    <p:sldId id="304" r:id="rId6"/>
    <p:sldId id="280" r:id="rId7"/>
    <p:sldId id="279" r:id="rId8"/>
    <p:sldId id="274" r:id="rId9"/>
    <p:sldId id="271" r:id="rId10"/>
    <p:sldId id="286" r:id="rId11"/>
    <p:sldId id="287" r:id="rId12"/>
    <p:sldId id="288" r:id="rId13"/>
    <p:sldId id="28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6568" autoAdjust="0"/>
  </p:normalViewPr>
  <p:slideViewPr>
    <p:cSldViewPr snapToGrid="0" snapToObjects="1">
      <p:cViewPr varScale="1">
        <p:scale>
          <a:sx n="64" d="100"/>
          <a:sy n="64" d="100"/>
        </p:scale>
        <p:origin x="58" y="4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FE873-0721-457D-85A4-A18423290D17}" type="datetime1">
              <a:rPr lang="nl-NL" smtClean="0"/>
              <a:t>22-4-2021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Progress Report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AA98-A14F-46C0-9D69-C411B7E1269C}" type="datetime1">
              <a:rPr lang="nl-NL" smtClean="0"/>
              <a:t>22-4-2021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Progress Report 5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D7E22-DF7B-4391-8502-BC16608DAF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4770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D7E22-DF7B-4391-8502-BC16608DAF4C}" type="slidenum">
              <a:rPr lang="nl-NL" smtClean="0"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B49DC5B-6ACF-4368-BE2C-5E47AC06BF5C}" type="datetime1">
              <a:rPr lang="nl-NL" smtClean="0"/>
              <a:t>22-4-2021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37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EF0EA4-2F34-48D7-9CC0-97BBFB4D2A55}" type="datetime3">
              <a:rPr lang="en-US" smtClean="0"/>
              <a:t>22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r>
              <a:rPr lang="nl-NL" sz="4000" dirty="0" err="1" smtClean="0"/>
              <a:t>Progress</a:t>
            </a:r>
            <a:r>
              <a:rPr lang="nl-NL" sz="4000" dirty="0" smtClean="0"/>
              <a:t> Report 7 </a:t>
            </a:r>
            <a:br>
              <a:rPr lang="nl-NL" sz="4000" dirty="0" smtClean="0"/>
            </a:br>
            <a:r>
              <a:rPr lang="nl-NL" sz="4000" dirty="0" smtClean="0"/>
              <a:t>12-5-2021</a:t>
            </a:r>
            <a:r>
              <a:rPr lang="nl-NL" sz="2000" dirty="0"/>
              <a:t/>
            </a:r>
            <a:br>
              <a:rPr lang="nl-NL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 fontScale="92500" lnSpcReduction="10000"/>
          </a:bodyPr>
          <a:lstStyle/>
          <a:p>
            <a:r>
              <a:rPr lang="en-GB" sz="2400" i="1" spc="-1" dirty="0">
                <a:solidFill>
                  <a:srgbClr val="1C1C1C"/>
                </a:solidFill>
                <a:latin typeface="Source Sans Pro Semibold"/>
              </a:rPr>
              <a:t>“Real-Time Localization of Emergency Responders in Dynamic Lightning environments with a pocket-sized LiDAR enhanced RGB-Camera.”</a:t>
            </a:r>
            <a:endParaRPr lang="nl-NL" sz="2400" dirty="0"/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Week </a:t>
            </a:r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67740"/>
            <a:ext cx="7106464" cy="3718532"/>
          </a:xfrm>
        </p:spPr>
        <p:txBody>
          <a:bodyPr>
            <a:normAutofit/>
          </a:bodyPr>
          <a:lstStyle/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40457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Week </a:t>
            </a:r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259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Week </a:t>
            </a:r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Progress</a:t>
            </a:r>
            <a:r>
              <a:rPr lang="nl-NL" sz="2400" dirty="0" smtClean="0"/>
              <a:t> Meeting </a:t>
            </a:r>
            <a:r>
              <a:rPr lang="nl-NL" sz="2400" dirty="0" err="1" smtClean="0"/>
              <a:t>Wednesday</a:t>
            </a:r>
            <a:r>
              <a:rPr lang="nl-NL" sz="2400" dirty="0" smtClean="0"/>
              <a:t> 16:30 </a:t>
            </a:r>
          </a:p>
        </p:txBody>
      </p:sp>
    </p:spTree>
    <p:extLst>
      <p:ext uri="{BB962C8B-B14F-4D97-AF65-F5344CB8AC3E}">
        <p14:creationId xmlns:p14="http://schemas.microsoft.com/office/powerpoint/2010/main" val="24468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 6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Outcomes of last meeting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ORB-slam3,LOAM,SSL-slam, LIC-Fusion</a:t>
            </a:r>
          </a:p>
          <a:p>
            <a:pPr lvl="1"/>
            <a:r>
              <a:rPr lang="en-US" dirty="0" smtClean="0"/>
              <a:t>Challenge</a:t>
            </a:r>
          </a:p>
          <a:p>
            <a:r>
              <a:rPr lang="en-US" dirty="0" smtClean="0"/>
              <a:t>Plans for next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of last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Mathematics</a:t>
            </a:r>
          </a:p>
          <a:p>
            <a:pPr lvl="1"/>
            <a:r>
              <a:rPr lang="en-US" sz="1400" dirty="0" smtClean="0"/>
              <a:t>Go back to the fundamentals of signal analysis</a:t>
            </a:r>
          </a:p>
          <a:p>
            <a:pPr lvl="1"/>
            <a:r>
              <a:rPr lang="en-US" sz="1400" dirty="0" smtClean="0"/>
              <a:t>Using an UKF instead of an EKF saves time on tuning the initial covariance matrix.</a:t>
            </a:r>
          </a:p>
          <a:p>
            <a:r>
              <a:rPr lang="en-US" sz="1800" b="1" dirty="0" smtClean="0"/>
              <a:t>Report Layout</a:t>
            </a:r>
          </a:p>
          <a:p>
            <a:pPr lvl="1"/>
            <a:r>
              <a:rPr lang="en-US" sz="1400" dirty="0" smtClean="0"/>
              <a:t>Use the recommended layout of the grading rubric for your literature report</a:t>
            </a:r>
            <a:endParaRPr lang="en-US" sz="1400" dirty="0"/>
          </a:p>
          <a:p>
            <a:pPr lvl="1"/>
            <a:r>
              <a:rPr lang="en-US" sz="1400" dirty="0" smtClean="0"/>
              <a:t>Use colors and symbols to exemplify figures</a:t>
            </a:r>
          </a:p>
          <a:p>
            <a:r>
              <a:rPr lang="en-US" sz="1800" b="1" dirty="0" smtClean="0"/>
              <a:t>Planning</a:t>
            </a:r>
          </a:p>
          <a:p>
            <a:pPr lvl="1"/>
            <a:r>
              <a:rPr lang="en-US" sz="1400" dirty="0" smtClean="0"/>
              <a:t>Use a gain factor when planning tasks, use the actual time spent on a task as feedback to adjust this factor when necessary </a:t>
            </a:r>
          </a:p>
          <a:p>
            <a:pPr lvl="1"/>
            <a:r>
              <a:rPr lang="en-US" sz="1400" dirty="0" smtClean="0"/>
              <a:t>Plan from the bottom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meeting?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1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/>
              <a:t> </a:t>
            </a:r>
            <a:r>
              <a:rPr lang="nl-NL" dirty="0" smtClean="0"/>
              <a:t>is room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improvement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b="1" dirty="0" smtClean="0"/>
              <a:t>Plan more </a:t>
            </a:r>
            <a:r>
              <a:rPr lang="nl-NL" sz="1800" b="1" dirty="0" err="1" smtClean="0"/>
              <a:t>from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the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bottom</a:t>
            </a:r>
            <a:r>
              <a:rPr lang="nl-NL" sz="1800" b="1" dirty="0" smtClean="0"/>
              <a:t> up,</a:t>
            </a:r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tasks</a:t>
            </a:r>
            <a:r>
              <a:rPr lang="nl-NL" sz="1800" dirty="0" smtClean="0"/>
              <a:t> I </a:t>
            </a:r>
            <a:r>
              <a:rPr lang="nl-NL" sz="1800" dirty="0" err="1" smtClean="0"/>
              <a:t>wanted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do </a:t>
            </a:r>
            <a:r>
              <a:rPr lang="nl-NL" sz="1800" dirty="0" err="1" smtClean="0"/>
              <a:t>were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long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therefore</a:t>
            </a:r>
            <a:r>
              <a:rPr lang="nl-NL" sz="1800" dirty="0" smtClean="0"/>
              <a:t> planning </a:t>
            </a:r>
            <a:r>
              <a:rPr lang="nl-NL" sz="1800" dirty="0" err="1" smtClean="0"/>
              <a:t>didn’t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/>
              <a:t> </a:t>
            </a:r>
            <a:r>
              <a:rPr lang="nl-NL" sz="1800" dirty="0" smtClean="0"/>
              <a:t>-&gt; I </a:t>
            </a:r>
            <a:r>
              <a:rPr lang="nl-NL" sz="1800" dirty="0" err="1" smtClean="0"/>
              <a:t>now</a:t>
            </a:r>
            <a:r>
              <a:rPr lang="nl-NL" sz="1800" dirty="0" smtClean="0"/>
              <a:t> plan </a:t>
            </a:r>
            <a:r>
              <a:rPr lang="nl-NL" sz="1800" dirty="0" err="1" smtClean="0"/>
              <a:t>my</a:t>
            </a:r>
            <a:r>
              <a:rPr lang="nl-NL" sz="1800" dirty="0" smtClean="0"/>
              <a:t> </a:t>
            </a:r>
            <a:r>
              <a:rPr lang="nl-NL" sz="1800" dirty="0" err="1" smtClean="0"/>
              <a:t>days</a:t>
            </a:r>
            <a:r>
              <a:rPr lang="nl-NL" sz="1800" dirty="0" smtClean="0"/>
              <a:t> in </a:t>
            </a:r>
            <a:r>
              <a:rPr lang="nl-NL" sz="1800" dirty="0" err="1" smtClean="0"/>
              <a:t>Hourly</a:t>
            </a:r>
            <a:r>
              <a:rPr lang="nl-NL" sz="1800" dirty="0" smtClean="0"/>
              <a:t> </a:t>
            </a:r>
            <a:r>
              <a:rPr lang="nl-NL" sz="1800" dirty="0" err="1" smtClean="0"/>
              <a:t>blocks</a:t>
            </a:r>
            <a:r>
              <a:rPr lang="nl-NL" sz="1800" dirty="0" smtClean="0"/>
              <a:t>.</a:t>
            </a:r>
            <a:endParaRPr lang="nl-NL" sz="1800" dirty="0"/>
          </a:p>
          <a:p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30831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went well?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b="1" dirty="0" err="1" smtClean="0"/>
              <a:t>Diversify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my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days</a:t>
            </a:r>
            <a:endParaRPr lang="nl-NL" sz="1800" b="1" dirty="0" smtClean="0"/>
          </a:p>
          <a:p>
            <a:r>
              <a:rPr lang="nl-NL" sz="1800" dirty="0" err="1" smtClean="0"/>
              <a:t>Switching</a:t>
            </a:r>
            <a:r>
              <a:rPr lang="nl-NL" sz="1800" dirty="0" smtClean="0"/>
              <a:t> </a:t>
            </a:r>
            <a:r>
              <a:rPr lang="nl-NL" sz="1800" dirty="0" err="1" smtClean="0"/>
              <a:t>occasionally</a:t>
            </a:r>
            <a:r>
              <a:rPr lang="nl-NL" sz="1800" dirty="0" smtClean="0"/>
              <a:t> </a:t>
            </a:r>
            <a:r>
              <a:rPr lang="nl-NL" sz="1800" dirty="0" err="1" smtClean="0"/>
              <a:t>from</a:t>
            </a:r>
            <a:r>
              <a:rPr lang="nl-NL" sz="1800" dirty="0" smtClean="0"/>
              <a:t> </a:t>
            </a:r>
            <a:r>
              <a:rPr lang="nl-NL" sz="1800" dirty="0" err="1"/>
              <a:t>l</a:t>
            </a:r>
            <a:r>
              <a:rPr lang="nl-NL" sz="1800" dirty="0" err="1" smtClean="0"/>
              <a:t>iterature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doing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programming</a:t>
            </a:r>
            <a:r>
              <a:rPr lang="nl-NL" sz="1800" dirty="0" smtClean="0"/>
              <a:t> or </a:t>
            </a:r>
            <a:r>
              <a:rPr lang="nl-NL" sz="1800" dirty="0" err="1"/>
              <a:t>r</a:t>
            </a:r>
            <a:r>
              <a:rPr lang="nl-NL" sz="1800" dirty="0" err="1" smtClean="0"/>
              <a:t>ecap</a:t>
            </a:r>
            <a:r>
              <a:rPr lang="nl-NL" sz="1800" dirty="0" smtClean="0"/>
              <a:t> of </a:t>
            </a:r>
            <a:r>
              <a:rPr lang="nl-NL" sz="1800" dirty="0" err="1" smtClean="0"/>
              <a:t>lectures</a:t>
            </a:r>
            <a:r>
              <a:rPr lang="nl-NL" sz="1800" dirty="0" smtClean="0"/>
              <a:t> made me more </a:t>
            </a:r>
            <a:r>
              <a:rPr lang="nl-NL" sz="1800" dirty="0" err="1" smtClean="0"/>
              <a:t>productive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happy 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6953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next weeks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245987"/>
            <a:ext cx="7105650" cy="33944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6606991" y="1801299"/>
            <a:ext cx="6875" cy="2385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Week 1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Progress</a:t>
            </a:r>
            <a:r>
              <a:rPr lang="nl-NL" sz="2400" dirty="0" smtClean="0"/>
              <a:t> meeting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226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Week </a:t>
            </a:r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Meet </a:t>
            </a:r>
            <a:r>
              <a:rPr lang="nl-NL" sz="2400" dirty="0" err="1" smtClean="0"/>
              <a:t>with</a:t>
            </a:r>
            <a:r>
              <a:rPr lang="nl-NL" sz="2400" dirty="0" smtClean="0"/>
              <a:t> Joost </a:t>
            </a:r>
            <a:r>
              <a:rPr lang="nl-NL" sz="2400" dirty="0" err="1" smtClean="0"/>
              <a:t>Jeschke</a:t>
            </a:r>
            <a:endParaRPr lang="nl-NL" sz="2400" dirty="0" smtClean="0"/>
          </a:p>
          <a:p>
            <a:r>
              <a:rPr lang="nl-NL" sz="2400" dirty="0" smtClean="0"/>
              <a:t>Presentation in GEO </a:t>
            </a:r>
            <a:r>
              <a:rPr lang="nl-NL" sz="2400" dirty="0" err="1" smtClean="0"/>
              <a:t>ict</a:t>
            </a:r>
            <a:r>
              <a:rPr lang="nl-NL" sz="2400" dirty="0" smtClean="0"/>
              <a:t> </a:t>
            </a:r>
            <a:r>
              <a:rPr lang="nl-NL" sz="2400" dirty="0" err="1" smtClean="0"/>
              <a:t>practice</a:t>
            </a:r>
            <a:r>
              <a:rPr lang="nl-NL" sz="2400" dirty="0" smtClean="0"/>
              <a:t> meeting </a:t>
            </a:r>
          </a:p>
          <a:p>
            <a:r>
              <a:rPr lang="nl-NL" sz="2400" dirty="0" err="1" smtClean="0"/>
              <a:t>Study</a:t>
            </a:r>
            <a:r>
              <a:rPr lang="nl-NL" sz="2400" dirty="0" smtClean="0"/>
              <a:t> at TU</a:t>
            </a:r>
          </a:p>
          <a:p>
            <a:r>
              <a:rPr lang="nl-NL" sz="2400" dirty="0" err="1" smtClean="0"/>
              <a:t>Ask</a:t>
            </a:r>
            <a:r>
              <a:rPr lang="nl-NL" sz="2400" dirty="0" smtClean="0"/>
              <a:t> Oleg </a:t>
            </a:r>
            <a:r>
              <a:rPr lang="nl-NL" sz="2400" dirty="0" err="1" smtClean="0"/>
              <a:t>to</a:t>
            </a:r>
            <a:r>
              <a:rPr lang="nl-NL" sz="2400" dirty="0" smtClean="0"/>
              <a:t> do </a:t>
            </a:r>
            <a:r>
              <a:rPr lang="nl-NL" sz="2400" dirty="0" err="1" smtClean="0"/>
              <a:t>midterm</a:t>
            </a:r>
            <a:r>
              <a:rPr lang="nl-NL" sz="2400" dirty="0" smtClean="0"/>
              <a:t> in CSI meeting in April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380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On-screen Show (16:9)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 Semibold</vt:lpstr>
      <vt:lpstr>Tahoma</vt:lpstr>
      <vt:lpstr>Office Theme</vt:lpstr>
      <vt:lpstr>Custom Design</vt:lpstr>
      <vt:lpstr>Progress Report 7  12-5-2021 </vt:lpstr>
      <vt:lpstr>Progress Report 6 </vt:lpstr>
      <vt:lpstr>Outcomes of last meeting</vt:lpstr>
      <vt:lpstr>Next meeting?</vt:lpstr>
      <vt:lpstr>Where is room for improvement?</vt:lpstr>
      <vt:lpstr>What went well?</vt:lpstr>
      <vt:lpstr>Plan for the next weeks</vt:lpstr>
      <vt:lpstr>Results Week 1</vt:lpstr>
      <vt:lpstr>Results Week 2</vt:lpstr>
      <vt:lpstr>Results Week 3</vt:lpstr>
      <vt:lpstr>Results Week 4</vt:lpstr>
      <vt:lpstr>Results Week 5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Vonk, Arjan</dc:creator>
  <cp:lastModifiedBy>arjan.vonk</cp:lastModifiedBy>
  <cp:revision>123</cp:revision>
  <dcterms:created xsi:type="dcterms:W3CDTF">2015-07-09T11:57:30Z</dcterms:created>
  <dcterms:modified xsi:type="dcterms:W3CDTF">2021-04-22T14:59:08Z</dcterms:modified>
</cp:coreProperties>
</file>