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6" r:id="rId2"/>
  </p:sldMasterIdLst>
  <p:notesMasterIdLst>
    <p:notesMasterId r:id="rId11"/>
  </p:notesMasterIdLst>
  <p:handoutMasterIdLst>
    <p:handoutMasterId r:id="rId12"/>
  </p:handoutMasterIdLst>
  <p:sldIdLst>
    <p:sldId id="411" r:id="rId3"/>
    <p:sldId id="310" r:id="rId4"/>
    <p:sldId id="318" r:id="rId5"/>
    <p:sldId id="416" r:id="rId6"/>
    <p:sldId id="417" r:id="rId7"/>
    <p:sldId id="319" r:id="rId8"/>
    <p:sldId id="410" r:id="rId9"/>
    <p:sldId id="41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an Wiskerke" initials="AW" lastIdx="2" clrIdx="0">
    <p:extLst>
      <p:ext uri="{19B8F6BF-5375-455C-9EA6-DF929625EA0E}">
        <p15:presenceInfo xmlns:p15="http://schemas.microsoft.com/office/powerpoint/2012/main" userId="a7146c2ae68df4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A312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7" autoAdjust="0"/>
    <p:restoredTop sz="95226" autoAdjust="0"/>
  </p:normalViewPr>
  <p:slideViewPr>
    <p:cSldViewPr snapToGrid="0">
      <p:cViewPr varScale="1">
        <p:scale>
          <a:sx n="51" d="100"/>
          <a:sy n="51" d="100"/>
        </p:scale>
        <p:origin x="77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Wiskerke" userId="a7146c2ae68df446" providerId="LiveId" clId="{E67C64A2-BBCB-4157-8289-1B6923801978}"/>
    <pc:docChg chg="undo custSel addSld delSld">
      <pc:chgData name="Arjan Wiskerke" userId="a7146c2ae68df446" providerId="LiveId" clId="{E67C64A2-BBCB-4157-8289-1B6923801978}" dt="2024-09-16T04:49:43.751" v="3" actId="2696"/>
      <pc:docMkLst>
        <pc:docMk/>
      </pc:docMkLst>
      <pc:sldChg chg="add del">
        <pc:chgData name="Arjan Wiskerke" userId="a7146c2ae68df446" providerId="LiveId" clId="{E67C64A2-BBCB-4157-8289-1B6923801978}" dt="2024-09-16T04:49:40.610" v="2" actId="2696"/>
        <pc:sldMkLst>
          <pc:docMk/>
          <pc:sldMk cId="2443194947" sldId="415"/>
        </pc:sldMkLst>
      </pc:sldChg>
      <pc:sldChg chg="del">
        <pc:chgData name="Arjan Wiskerke" userId="a7146c2ae68df446" providerId="LiveId" clId="{E67C64A2-BBCB-4157-8289-1B6923801978}" dt="2024-09-16T04:49:43.751" v="3" actId="2696"/>
        <pc:sldMkLst>
          <pc:docMk/>
          <pc:sldMk cId="1180299421" sldId="4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79009F1-D0DB-5FA9-D529-4026351AB2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09D626-93FC-8A9D-8E29-A2B8FE3003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6F6FD-2E59-4EAC-A42F-6C88968FF1E6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52BB0A-BC85-B35A-A258-A64998515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Dia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195CE3-8644-C4E8-7379-F42AEC3B8F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CBA6A-72A9-48E9-A4B5-5A85BDAD8C8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850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06C4-E972-4CBB-A321-4BF342F65DE1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Dia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F622-01F8-409D-8C29-C690AB37574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46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6407D-3C7B-4DD2-AF85-4B0D5EF1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86F466-3AFF-4537-883B-2F980B21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6B1783-AA20-44FD-AE2A-139BD8CF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777-E3CE-4145-A5DA-519522100891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55E5A9-5FE2-41A7-817A-88C74F82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034DFD-766B-411B-A483-1D09A367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D07D-6C08-4686-BC0F-A165DBC7E5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B0DEE-B39D-E789-705C-0722F1D4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053A180-3470-722B-7B02-71E5CEC4D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DBBD72-BDB3-472C-BA02-280BC628B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3AC230-52D6-8B7F-CDF0-6A7A7F0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F4DF-4263-470D-9D10-93C309E1D6DB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E526883-A68F-3121-4A22-5816BC09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32B550-CD4B-05F4-9855-4768EC4B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C4767-D63B-F60C-B081-27696A94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34464B-51EC-C6F2-187F-D4E7365A5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5CEEC0-EC20-DDEC-2BF3-D219ECA3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097B-313D-4CBF-AEAD-693D61CC1BBC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D8055B-498E-BA0E-C5E6-61D0B0CF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2CC611-414D-E4B9-60B1-15ADBB79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2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EEE420E-E9E9-BFD7-93DE-39A35BECD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FBC9396-C007-4A74-56E4-8FDAFDAA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08C879-0CA7-8C77-7660-25036465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1AB8-FCFF-4D9B-9236-2F19A03D17E1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AADD40-CC01-EEA6-B74C-17B3404F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67241B-7163-6690-C908-113D3B73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18312-1FA0-7D0E-1E88-CD77B40E4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C4CC5C-ED75-1C94-2AC2-2F9EBD979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B8D237-B759-71EF-133D-2BF8053B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E8-E22A-4D94-A40A-FC6DB253771F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4D1975-8CBE-EA03-A532-0EFFA17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2CE1B8-39B9-5FFC-FD98-3EA04D9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BCE99-7889-C9AC-7E36-F00B491F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8CD41D-5729-2F69-B189-1EBC8DC0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CB59E5-E21E-D721-ADE9-A27069EC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FDB-D94D-4696-8C27-D7A0793D5F76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417139-7787-16E9-E2BE-CD633E73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E416D4-3454-923B-3D73-F2FED551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0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F1999-E0FC-3126-B447-D3573ED2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46C1F9-B356-0AA9-1D72-CF1CDF1C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B69685-2E78-A04A-1DFB-F2276B3C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688-992B-4FD5-BA7A-B9ACB47A0A0B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53B50F-0B15-64C6-4241-9234F87E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CF18F0-CC21-737F-5A3A-EC8922F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ADDEC-3919-297D-AB4D-BF59D89E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B73615-A03A-31E5-942F-8D1144DF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E745AC-30EB-4843-A3CC-3E78F9C6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5584B6-BCE9-807C-AD2A-A4A415F7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D155-DFAC-411B-A249-97C39273677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8F5322-2494-1CB5-5817-03A577A1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97B2C38-9279-7C2A-6708-562B512C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E0EFF-42D0-A749-E565-3049E4B8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7AF969-6E8B-6EB2-0448-6F312367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768EE5-BDD8-CBC6-729E-98E9A073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43F3FD-D8CB-E8A9-B62A-C4E8A4B38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C79BE6-6F89-D370-E031-998E62BCD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29C882D-F05D-3E78-60FF-39E29907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5D1E-4E01-46ED-B8EF-9E0EED1AEC7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1F51D37-5993-55C0-FDD2-CD3B6FC6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792F8AF-0E6E-5476-FC80-B954A03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6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B67AA-B89F-2FCA-48A7-38CDBC98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32CA887-AB4C-487C-2AFB-92DB9529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2246-B068-4463-A03C-01745393BCAE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BEE26C-C5E0-1FD7-1981-59B5147C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B47EC6D-A355-2E5B-2F74-EF247B85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170AE35-FDAD-6933-E1FC-04896A0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39C1-F004-40BB-9859-40D3651687C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27D7FB8-E697-7A2D-F8F0-77BB23B4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E9F578-7CB8-E1DB-9733-FFDA1CD1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7EE10-E24F-64A3-7D7C-F060FEAB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E1A67C-E13A-835A-3799-1C016587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8AB8FA2-FF64-F2E0-D944-E16EE0066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5F095A-5278-BFFA-5F06-F78C3C54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B5C-36EB-434D-8C00-78EC2213A78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52E3A3-06DD-B915-5B3E-B28B3B01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58F76F-F6A0-C3AF-412B-B2AF974C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8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4058EF9-3F77-4892-B81E-B2821527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87E413-5DF5-48CF-99B1-0072E356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627B32-43E3-4DF9-96B7-8ACD5C1D0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1FD5-9BED-4AE1-A6F6-0BC93E0DBACE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57555C-555D-43D3-8BF6-110B776EA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7D4BF4-5072-45E1-B56D-3C52EA34E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D07D-6C08-4686-BC0F-A165DBC7E5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1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0C5CCD-7B0D-3ACC-7093-D12D79E7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BCACB3-D6A0-815B-0547-8BA15829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C69CFA-2C8A-DB62-DAD9-8DE32B7E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C5D1-368A-4AC3-9169-B353A0348CF6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F0E36D-094E-3A5D-932E-59DC47078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B55305-7A87-C58E-FA45-819DCF549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F138-FF66-459B-B5CF-FA14FC18F1A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4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D0CFEC-B228-E74A-B152-91FA5F9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327803"/>
            <a:ext cx="10209245" cy="293791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br>
              <a:rPr lang="LID4096" sz="1100" dirty="0"/>
            </a:b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density plots,</a:t>
            </a:r>
            <a:b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dynamical alternative for histogram’s</a:t>
            </a:r>
            <a:b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/>
              <a:t>Arjan Wiskerke</a:t>
            </a:r>
            <a:endParaRPr lang="nl-NL" sz="32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E58C8D9-82A3-F745-0CFB-7B7FFB2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D07D-6C08-4686-BC0F-A165DBC7E56F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18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82DBB7E-2524-475C-69AE-0F7B77D5B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0060" y="1253331"/>
            <a:ext cx="5311940" cy="4351338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E2559D0-92BF-B0CF-19B6-EFF1CA4E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8592" y="5986397"/>
            <a:ext cx="2743200" cy="365125"/>
          </a:xfrm>
        </p:spPr>
        <p:txBody>
          <a:bodyPr/>
          <a:lstStyle/>
          <a:p>
            <a:fld id="{D087F138-FF66-459B-B5CF-FA14FC18F1AD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64E03F-53DC-2C73-C721-8BC9CC23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45" y="2267523"/>
            <a:ext cx="4476750" cy="2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A4A2442-10FB-88C7-D839-BC99FCB7CE0A}"/>
              </a:ext>
            </a:extLst>
          </p:cNvPr>
          <p:cNvSpPr txBox="1"/>
          <p:nvPr/>
        </p:nvSpPr>
        <p:spPr>
          <a:xfrm>
            <a:off x="4105469" y="6083564"/>
            <a:ext cx="303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Source BD-</a:t>
            </a:r>
            <a:r>
              <a:rPr lang="nl-NL" dirty="0" err="1"/>
              <a:t>FacsCANTO</a:t>
            </a:r>
            <a:r>
              <a:rPr lang="nl-NL" dirty="0"/>
              <a:t> </a:t>
            </a:r>
            <a:r>
              <a:rPr lang="nl-NL" dirty="0" err="1"/>
              <a:t>catalog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E580C01-6ED2-9038-18B7-5DF7BCA0CA5C}"/>
              </a:ext>
            </a:extLst>
          </p:cNvPr>
          <p:cNvSpPr txBox="1"/>
          <p:nvPr/>
        </p:nvSpPr>
        <p:spPr>
          <a:xfrm>
            <a:off x="1884784" y="447869"/>
            <a:ext cx="215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Cytometry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279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91819-EC5E-D8E9-54EB-700531EB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98" y="136525"/>
            <a:ext cx="10515600" cy="881797"/>
          </a:xfrm>
        </p:spPr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0CAC7E-AEF2-CEED-FABF-CB0BC2665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972699"/>
            <a:ext cx="3417628" cy="2640895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52CD5B2-E1B9-E61C-360E-56FE6200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580" y="4104137"/>
            <a:ext cx="4591185" cy="2359359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7D0C262-3B9D-AE6B-A214-54F4F5AA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BFA74BB-BA7A-3215-9F51-C2289DA57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02" y="956977"/>
            <a:ext cx="10495966" cy="3071745"/>
          </a:xfrm>
          <a:custGeom>
            <a:avLst/>
            <a:gdLst>
              <a:gd name="connsiteX0" fmla="*/ 355 w 10495966"/>
              <a:gd name="connsiteY0" fmla="*/ -10 h 3071745"/>
              <a:gd name="connsiteX1" fmla="*/ 10496322 w 10495966"/>
              <a:gd name="connsiteY1" fmla="*/ -10 h 3071745"/>
              <a:gd name="connsiteX2" fmla="*/ 10496322 w 10495966"/>
              <a:gd name="connsiteY2" fmla="*/ 3071735 h 3071745"/>
              <a:gd name="connsiteX3" fmla="*/ 355 w 10495966"/>
              <a:gd name="connsiteY3" fmla="*/ 3071735 h 307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95966" h="3071745">
                <a:moveTo>
                  <a:pt x="355" y="-10"/>
                </a:moveTo>
                <a:lnTo>
                  <a:pt x="10496322" y="-10"/>
                </a:lnTo>
                <a:lnTo>
                  <a:pt x="10496322" y="3071735"/>
                </a:lnTo>
                <a:lnTo>
                  <a:pt x="355" y="307173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83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11C88B-8885-3DE5-8818-BCB763B0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4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F597C2B-C730-D726-E48E-F80A399A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45" y="3816350"/>
            <a:ext cx="4476750" cy="290512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15DA31D-EBD2-5276-DA8A-CA490389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45" y="911225"/>
            <a:ext cx="4476750" cy="2905125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EE734AC9-5759-D15A-8FEE-9493FB7B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Histograms</a:t>
            </a:r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2FCEEB6-8578-1E62-C501-CF4130BCD7C2}"/>
              </a:ext>
            </a:extLst>
          </p:cNvPr>
          <p:cNvSpPr txBox="1"/>
          <p:nvPr/>
        </p:nvSpPr>
        <p:spPr>
          <a:xfrm>
            <a:off x="4338320" y="358648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30DC37E-D567-D2B8-9B31-F98AE1454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30" y="1898650"/>
            <a:ext cx="4686300" cy="4457700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DFBD6E6B-D22E-3944-1F4D-05EE7DCBC46D}"/>
              </a:ext>
            </a:extLst>
          </p:cNvPr>
          <p:cNvSpPr txBox="1"/>
          <p:nvPr/>
        </p:nvSpPr>
        <p:spPr>
          <a:xfrm>
            <a:off x="1020552" y="150602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79A9E2E-AE2E-3522-574E-F38815F4D5F5}"/>
              </a:ext>
            </a:extLst>
          </p:cNvPr>
          <p:cNvCxnSpPr>
            <a:cxnSpLocks/>
          </p:cNvCxnSpPr>
          <p:nvPr/>
        </p:nvCxnSpPr>
        <p:spPr>
          <a:xfrm>
            <a:off x="5358006" y="3771146"/>
            <a:ext cx="1644139" cy="101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56D7A2D9-D953-393F-F186-BC9635790809}"/>
              </a:ext>
            </a:extLst>
          </p:cNvPr>
          <p:cNvCxnSpPr>
            <a:cxnSpLocks/>
          </p:cNvCxnSpPr>
          <p:nvPr/>
        </p:nvCxnSpPr>
        <p:spPr>
          <a:xfrm flipV="1">
            <a:off x="5358006" y="3069518"/>
            <a:ext cx="1594850" cy="60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F3DA6927-740C-B6A6-16DD-D1952BA05371}"/>
              </a:ext>
            </a:extLst>
          </p:cNvPr>
          <p:cNvSpPr txBox="1"/>
          <p:nvPr/>
        </p:nvSpPr>
        <p:spPr>
          <a:xfrm>
            <a:off x="5540713" y="262669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linear</a:t>
            </a:r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BE6AB-5932-4DAE-00EA-0422FA11EF0B}"/>
              </a:ext>
            </a:extLst>
          </p:cNvPr>
          <p:cNvSpPr txBox="1"/>
          <p:nvPr/>
        </p:nvSpPr>
        <p:spPr>
          <a:xfrm>
            <a:off x="5736767" y="451555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400441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11C88B-8885-3DE5-8818-BCB763B0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5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F597C2B-C730-D726-E48E-F80A399A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63" y="2434358"/>
            <a:ext cx="4476750" cy="2905125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EE734AC9-5759-D15A-8FEE-9493FB7B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Event </a:t>
            </a:r>
            <a:r>
              <a:rPr lang="nl-NL" dirty="0" err="1"/>
              <a:t>density</a:t>
            </a:r>
            <a:r>
              <a:rPr lang="nl-NL" dirty="0"/>
              <a:t> plot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15EECC8-3AB2-01B8-7657-8FD70BF8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60" y="2434359"/>
            <a:ext cx="44767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020E88CD-9D58-B32F-146A-18599A24B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080" y="277801"/>
            <a:ext cx="11094720" cy="60785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C91819-EC5E-D8E9-54EB-700531EB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69" y="499348"/>
            <a:ext cx="2676787" cy="1325563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C7C8FE6-625B-9617-2BDA-FD549338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0093-4197-4DA7-DF54-AC4EB4F5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56AD6A-8919-5F5D-BB1C-5333BABC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5500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Advantages of uneven spaced histograms:</a:t>
            </a:r>
          </a:p>
          <a:p>
            <a:r>
              <a:rPr lang="en-US" dirty="0"/>
              <a:t>Less parameters are needed</a:t>
            </a:r>
          </a:p>
          <a:p>
            <a:r>
              <a:rPr lang="en-US" dirty="0"/>
              <a:t>X-axes can be changed without re-binning the data</a:t>
            </a:r>
          </a:p>
          <a:p>
            <a:r>
              <a:rPr lang="en-US" dirty="0"/>
              <a:t>All bins carry the same information, in subsequent analysis, the data is weighted correctly by default.</a:t>
            </a:r>
          </a:p>
          <a:p>
            <a:pPr marL="0" indent="0">
              <a:buNone/>
            </a:pPr>
            <a:r>
              <a:rPr lang="en-US" dirty="0"/>
              <a:t>Refinements</a:t>
            </a:r>
          </a:p>
          <a:p>
            <a:r>
              <a:rPr lang="en-US" dirty="0"/>
              <a:t>X values are means of data that falls in the bins</a:t>
            </a:r>
          </a:p>
          <a:p>
            <a:r>
              <a:rPr lang="en-US" dirty="0"/>
              <a:t>Linear fit to the histogram is useful to avoid zero progression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A41633-9E86-C604-35EA-58E2C0E0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F138-FF66-459B-B5CF-FA14FC18F1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DE2059DC-861C-E021-8A0A-6E404A3E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1" r="2" b="4584"/>
          <a:stretch/>
        </p:blipFill>
        <p:spPr>
          <a:xfrm>
            <a:off x="1676299" y="1155840"/>
            <a:ext cx="2743201" cy="244856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5195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59C605C-99AD-7D4B-08D1-D9A6A5C6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815"/>
          <a:stretch/>
        </p:blipFill>
        <p:spPr>
          <a:xfrm>
            <a:off x="6475397" y="953181"/>
            <a:ext cx="3193473" cy="285388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826B6F-2F11-69EB-F800-91A035B7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2288" y="597866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087F138-FF66-459B-B5CF-FA14FC18F1A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68DD4F5-3558-7EFD-A677-A4734A3FE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299" y="3889101"/>
            <a:ext cx="7688285" cy="2667485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9052B75A-5753-6EE8-1F9D-F12677279A31}"/>
              </a:ext>
            </a:extLst>
          </p:cNvPr>
          <p:cNvSpPr txBox="1"/>
          <p:nvPr/>
        </p:nvSpPr>
        <p:spPr>
          <a:xfrm>
            <a:off x="1370672" y="3581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code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979BAF7-3EB8-218E-9670-8A954097B4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3593"/>
          <a:stretch/>
        </p:blipFill>
        <p:spPr>
          <a:xfrm>
            <a:off x="1676299" y="953181"/>
            <a:ext cx="2997160" cy="26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jans">
      <a:majorFont>
        <a:latin typeface="Helium-Regular"/>
        <a:ea typeface=""/>
        <a:cs typeface=""/>
      </a:majorFont>
      <a:minorFont>
        <a:latin typeface="Helium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12786</TotalTime>
  <Words>101</Words>
  <Application>Microsoft Office PowerPoint</Application>
  <PresentationFormat>Breedbeeld</PresentationFormat>
  <Paragraphs>28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Helium-Regular</vt:lpstr>
      <vt:lpstr>Kantoorthema</vt:lpstr>
      <vt:lpstr>1_Kantoorthema</vt:lpstr>
      <vt:lpstr> Event density plots, A more dynamical alternative for histogram’s  Arjan Wiskerke</vt:lpstr>
      <vt:lpstr>PowerPoint-presentatie</vt:lpstr>
      <vt:lpstr>Data collection</vt:lpstr>
      <vt:lpstr>Histograms</vt:lpstr>
      <vt:lpstr>Event density plot</vt:lpstr>
      <vt:lpstr>code</vt:lpstr>
      <vt:lpstr>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Arjan Wiskerke</dc:creator>
  <cp:lastModifiedBy>Arjan Wiskerke</cp:lastModifiedBy>
  <cp:revision>97</cp:revision>
  <dcterms:created xsi:type="dcterms:W3CDTF">2021-01-07T17:31:03Z</dcterms:created>
  <dcterms:modified xsi:type="dcterms:W3CDTF">2024-09-16T04:49:50Z</dcterms:modified>
</cp:coreProperties>
</file>