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62BC-E15D-4CDF-85C1-EEE59B3E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9B946-C307-42BC-B361-05EC7972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EE67-3883-4B50-A7E6-B9AAF9EC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CCF5-ADAA-49EE-9573-9E2C5D59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65BC-50E4-47D8-B18D-976F473A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3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C131-2A25-44E9-B1BE-9CF63D86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9399-ECD7-48F1-AEA4-7FD0C6FD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A239-FC2C-4B94-9089-C153BDDB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584D-409A-43D5-9EFF-B3DD1A26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7F4F-4698-40BE-89E5-4CEDB968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E0629-8462-4699-AB00-63D79EF1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AEB88-C3AB-4EE3-A746-0A8B12FE6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400D-ADA9-49A0-8180-6D10229D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9E3E-0CF0-49DD-BFD7-9268B3FE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A2CF-739E-4DCF-A451-E38554A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FF93-5C66-42CF-83D9-81BF5C3F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199F-8122-4508-BB85-77DD2A93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0AE2-08BA-4DC4-A5CF-882FF68E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A890-68FA-4770-ACF7-1E20A9F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FD3A-B6AF-4A8A-B840-1DBA09BD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F470-6D59-4143-949B-B5E28ABB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3F67-3F9D-43BD-A62A-0A691D56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BB87D-E131-4669-B54B-07F48302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C69-6D96-4825-B212-FC6BC23A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01FA-7C4B-42B2-971C-D9152A07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2B8C-B384-4F57-B2F2-3C9745F7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53F-1126-4098-ABBB-D32FEECE4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B980-12F9-4684-8B7F-D743D8B5C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BAE84-D67E-4C1F-A125-D1EF78F0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38F8-BBFB-4912-83F2-C36A1CB2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84028-E665-4AF4-A93D-7CBF1DC3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1895-E503-4987-A383-EC45F7D2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3107-89B1-4BC2-8DC1-322584A4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86058-5F4F-44D8-A19F-5F88AB2C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7E3AE-CEFA-4868-80A6-C1BF5FB09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89337-3020-4A94-A957-DD84F0340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4FF08-E705-47FF-89B9-6945144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B3698-A069-4833-960D-BD52678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A9A2E-5283-47F6-B89A-74F1F2A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4BDF-0A4E-4E6E-91B8-9F3A4449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BD852-ABF4-4243-AAE2-C5C1F6AF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64973-45C2-4B7A-9563-8A9A8236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391E8-F7C6-45A6-B9A4-83F1685D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D5C59-1A90-4D80-9213-8C6E7370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F3937-74A2-40D7-B8FE-D6160063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02545-A99A-4962-9603-46741068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8470-D95B-4E91-AA23-D540FD16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124F-E754-4035-B83B-50AA0004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6C490-D6C7-4D48-BAA6-FBD1AE20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94BB-DDA4-4242-888C-9DA5158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7CB62-2EFC-4896-82C3-B3F72CAD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9BA05-69FA-47C3-82DB-C231860A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944C-255B-4809-B0B9-C4699673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95F11-AFCA-4CBE-A25E-4C226DD0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72BEB-49D9-4A9B-B771-A2EB59606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B3210-1BD7-4350-98C9-07DF4572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77B1B-D2CF-4C97-B64E-C7CD0BAA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84799-BE3C-4AAE-A628-58EA5623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1FFEF-A75C-46E8-BD47-5ADB05F1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CF77-F316-4DBE-A687-DAFDA035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97E7-F918-4D2B-BD2B-E396F25C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0AA9-18C6-430D-86A8-882636B6DE6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1AA6-18A3-48C3-BE2C-5876773A6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118D-956D-46FF-B0C6-F1D3E817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3C58-8D22-4379-9A36-52C5A483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932D4F-508C-4513-AE86-08527C4442B9}"/>
              </a:ext>
            </a:extLst>
          </p:cNvPr>
          <p:cNvGrpSpPr/>
          <p:nvPr/>
        </p:nvGrpSpPr>
        <p:grpSpPr>
          <a:xfrm>
            <a:off x="4120892" y="1106419"/>
            <a:ext cx="3950216" cy="4645161"/>
            <a:chOff x="4120892" y="1106419"/>
            <a:chExt cx="3950216" cy="4645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329E5F-1B5B-4687-AD93-2B5D59FB3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892" y="1106419"/>
              <a:ext cx="3950216" cy="4645161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3BE999-B769-4BF9-A6BE-FF7E02DF7CDA}"/>
                </a:ext>
              </a:extLst>
            </p:cNvPr>
            <p:cNvSpPr/>
            <p:nvPr/>
          </p:nvSpPr>
          <p:spPr>
            <a:xfrm>
              <a:off x="5706972" y="3279247"/>
              <a:ext cx="1984248" cy="197980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Adults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$24.99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Kids (8+)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$19.95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37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4862B6-4A0F-4F84-BA49-4B815594690B}"/>
              </a:ext>
            </a:extLst>
          </p:cNvPr>
          <p:cNvGrpSpPr/>
          <p:nvPr/>
        </p:nvGrpSpPr>
        <p:grpSpPr>
          <a:xfrm>
            <a:off x="4119419" y="1985818"/>
            <a:ext cx="2087417" cy="2013527"/>
            <a:chOff x="4119419" y="1985818"/>
            <a:chExt cx="2087417" cy="20135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10B0B2-5267-4B52-88BD-438B8D993E3D}"/>
                </a:ext>
              </a:extLst>
            </p:cNvPr>
            <p:cNvSpPr/>
            <p:nvPr/>
          </p:nvSpPr>
          <p:spPr>
            <a:xfrm>
              <a:off x="4119419" y="1985818"/>
              <a:ext cx="2087417" cy="201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26C587-B290-4A87-BF44-71C58514C532}"/>
                </a:ext>
              </a:extLst>
            </p:cNvPr>
            <p:cNvGrpSpPr/>
            <p:nvPr/>
          </p:nvGrpSpPr>
          <p:grpSpPr>
            <a:xfrm>
              <a:off x="4396511" y="2382983"/>
              <a:ext cx="1741052" cy="1366984"/>
              <a:chOff x="4396511" y="2382983"/>
              <a:chExt cx="1741052" cy="1366984"/>
            </a:xfrm>
          </p:grpSpPr>
          <p:pic>
            <p:nvPicPr>
              <p:cNvPr id="1026" name="Picture 2" descr="Phone,retro,old,icon,isolated - free image from needpix.com">
                <a:extLst>
                  <a:ext uri="{FF2B5EF4-FFF2-40B4-BE49-F238E27FC236}">
                    <a16:creationId xmlns:a16="http://schemas.microsoft.com/office/drawing/2014/main" id="{82759EA9-F40F-4FAC-A529-595B17A44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6511" y="2589265"/>
                <a:ext cx="1741052" cy="1160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22D0EE0-E7AC-48DA-9669-3D2C56223CDD}"/>
                  </a:ext>
                </a:extLst>
              </p:cNvPr>
              <p:cNvSpPr/>
              <p:nvPr/>
            </p:nvSpPr>
            <p:spPr>
              <a:xfrm>
                <a:off x="4581237" y="2382983"/>
                <a:ext cx="1371600" cy="1366984"/>
              </a:xfrm>
              <a:prstGeom prst="ellipse">
                <a:avLst/>
              </a:prstGeom>
              <a:noFill/>
              <a:ln w="1270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8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5D4793-EDFD-45E3-8DC6-25907A468770}"/>
              </a:ext>
            </a:extLst>
          </p:cNvPr>
          <p:cNvGrpSpPr/>
          <p:nvPr/>
        </p:nvGrpSpPr>
        <p:grpSpPr>
          <a:xfrm>
            <a:off x="3057237" y="1884216"/>
            <a:ext cx="2087417" cy="2013527"/>
            <a:chOff x="3057237" y="1884216"/>
            <a:chExt cx="2087417" cy="2013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4FCBCE-C73D-4AFD-81B2-CF2962846D65}"/>
                </a:ext>
              </a:extLst>
            </p:cNvPr>
            <p:cNvSpPr/>
            <p:nvPr/>
          </p:nvSpPr>
          <p:spPr>
            <a:xfrm>
              <a:off x="3057237" y="1884216"/>
              <a:ext cx="2087417" cy="201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0452E3-21F0-4998-BA4B-2CFEA07C645D}"/>
                </a:ext>
              </a:extLst>
            </p:cNvPr>
            <p:cNvSpPr/>
            <p:nvPr/>
          </p:nvSpPr>
          <p:spPr>
            <a:xfrm>
              <a:off x="3292765" y="2207488"/>
              <a:ext cx="1371600" cy="1366984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mailbox icon – Free Icons Download">
              <a:extLst>
                <a:ext uri="{FF2B5EF4-FFF2-40B4-BE49-F238E27FC236}">
                  <a16:creationId xmlns:a16="http://schemas.microsoft.com/office/drawing/2014/main" id="{C43A03A0-B6AE-4BD0-984D-EB51B7263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020" y="2371434"/>
              <a:ext cx="1039090" cy="1039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168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DDB387-7B0B-4E0D-AE9B-C812F9F55724}"/>
              </a:ext>
            </a:extLst>
          </p:cNvPr>
          <p:cNvSpPr txBox="1"/>
          <p:nvPr/>
        </p:nvSpPr>
        <p:spPr>
          <a:xfrm>
            <a:off x="1330036" y="1819564"/>
            <a:ext cx="5315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Jokerman" panose="04090605060D06020702" pitchFamily="82" charset="0"/>
              </a:rPr>
              <a:t>      The </a:t>
            </a:r>
            <a:r>
              <a:rPr lang="en-US" sz="4000" dirty="0" err="1">
                <a:latin typeface="Jokerman" panose="04090605060D06020702" pitchFamily="82" charset="0"/>
              </a:rPr>
              <a:t>Bikeadelic</a:t>
            </a:r>
            <a:r>
              <a:rPr lang="en-US" sz="4000" dirty="0">
                <a:latin typeface="Jokerman" panose="04090605060D06020702" pitchFamily="82" charset="0"/>
              </a:rPr>
              <a:t> </a:t>
            </a:r>
          </a:p>
          <a:p>
            <a:r>
              <a:rPr lang="en-US" sz="4000" dirty="0">
                <a:latin typeface="Jokerman" panose="04090605060D06020702" pitchFamily="82" charset="0"/>
              </a:rPr>
              <a:t>Penny Farthing Ride</a:t>
            </a:r>
          </a:p>
        </p:txBody>
      </p:sp>
    </p:spTree>
    <p:extLst>
      <p:ext uri="{BB962C8B-B14F-4D97-AF65-F5344CB8AC3E}">
        <p14:creationId xmlns:p14="http://schemas.microsoft.com/office/powerpoint/2010/main" val="314164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B14C23-2C63-465C-871B-DFA29E06B409}"/>
              </a:ext>
            </a:extLst>
          </p:cNvPr>
          <p:cNvGrpSpPr/>
          <p:nvPr/>
        </p:nvGrpSpPr>
        <p:grpSpPr>
          <a:xfrm>
            <a:off x="3639421" y="2741350"/>
            <a:ext cx="2087417" cy="2013527"/>
            <a:chOff x="3639421" y="2741350"/>
            <a:chExt cx="2087417" cy="20135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65589D-131F-482B-987E-8AFCA89DD369}"/>
                </a:ext>
              </a:extLst>
            </p:cNvPr>
            <p:cNvSpPr/>
            <p:nvPr/>
          </p:nvSpPr>
          <p:spPr>
            <a:xfrm>
              <a:off x="3639421" y="2741350"/>
              <a:ext cx="2087417" cy="201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  <a:endParaRPr lang="en-US" dirty="0"/>
            </a:p>
          </p:txBody>
        </p:sp>
        <p:pic>
          <p:nvPicPr>
            <p:cNvPr id="3074" name="Picture 2" descr="Lot-Art | Rare 1940s Single Tube Kar-Bike Quadricycle">
              <a:extLst>
                <a:ext uri="{FF2B5EF4-FFF2-40B4-BE49-F238E27FC236}">
                  <a16:creationId xmlns:a16="http://schemas.microsoft.com/office/drawing/2014/main" id="{BBC55E57-496C-4798-A178-F94DF58B2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490" y="2794579"/>
              <a:ext cx="1823602" cy="182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B7D81B-A5A1-4AFF-A3C6-4A50B6DE98BC}"/>
                </a:ext>
              </a:extLst>
            </p:cNvPr>
            <p:cNvSpPr/>
            <p:nvPr/>
          </p:nvSpPr>
          <p:spPr>
            <a:xfrm>
              <a:off x="3791527" y="2896520"/>
              <a:ext cx="1759528" cy="172166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12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2240E2D-6662-4ED0-AA9C-39D0DCC589E4}"/>
              </a:ext>
            </a:extLst>
          </p:cNvPr>
          <p:cNvGrpSpPr/>
          <p:nvPr/>
        </p:nvGrpSpPr>
        <p:grpSpPr>
          <a:xfrm>
            <a:off x="3639421" y="2741350"/>
            <a:ext cx="2087417" cy="2013527"/>
            <a:chOff x="3639421" y="2741350"/>
            <a:chExt cx="2087417" cy="2013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029B37-98E9-42A9-B566-41629A529A75}"/>
                </a:ext>
              </a:extLst>
            </p:cNvPr>
            <p:cNvSpPr/>
            <p:nvPr/>
          </p:nvSpPr>
          <p:spPr>
            <a:xfrm>
              <a:off x="3639421" y="2741350"/>
              <a:ext cx="2087417" cy="201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  <a:endParaRPr lang="en-US" dirty="0"/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523C78CA-96D7-4348-913B-92666DE309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94113" y="3172980"/>
              <a:ext cx="1978031" cy="115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F7CCB7-6828-454F-8448-09885F3FD31D}"/>
                </a:ext>
              </a:extLst>
            </p:cNvPr>
            <p:cNvSpPr/>
            <p:nvPr/>
          </p:nvSpPr>
          <p:spPr>
            <a:xfrm>
              <a:off x="3803364" y="2887281"/>
              <a:ext cx="1759528" cy="1721661"/>
            </a:xfrm>
            <a:prstGeom prst="ellipse">
              <a:avLst/>
            </a:prstGeom>
            <a:noFill/>
            <a:ln w="1270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912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Jokerman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 de Bruijn</dc:creator>
  <cp:lastModifiedBy>Arjan de Bruijn</cp:lastModifiedBy>
  <cp:revision>11</cp:revision>
  <dcterms:created xsi:type="dcterms:W3CDTF">2020-04-22T01:33:03Z</dcterms:created>
  <dcterms:modified xsi:type="dcterms:W3CDTF">2020-04-22T03:19:28Z</dcterms:modified>
</cp:coreProperties>
</file>