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76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1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2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9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2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3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0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5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6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CC852-900F-4F0D-8928-110D52D92B9F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9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5078214" y="6858122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SQL 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926105" y="7126489"/>
            <a:ext cx="2514600" cy="95250"/>
            <a:chOff x="4572000" y="978930"/>
            <a:chExt cx="2514600" cy="95250"/>
          </a:xfrm>
        </p:grpSpPr>
        <p:sp>
          <p:nvSpPr>
            <p:cNvPr id="106" name="Rounded Rectangle 105"/>
            <p:cNvSpPr/>
            <p:nvPr/>
          </p:nvSpPr>
          <p:spPr>
            <a:xfrm>
              <a:off x="4572000" y="97893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572000" y="983692"/>
              <a:ext cx="630936" cy="85725"/>
            </a:xfrm>
            <a:prstGeom prst="round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3988904" y="6867528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25%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8774" y="528488"/>
            <a:ext cx="3104026" cy="5191424"/>
            <a:chOff x="248774" y="528488"/>
            <a:chExt cx="3104026" cy="5191424"/>
          </a:xfrm>
        </p:grpSpPr>
        <p:grpSp>
          <p:nvGrpSpPr>
            <p:cNvPr id="21" name="Group 20"/>
            <p:cNvGrpSpPr/>
            <p:nvPr/>
          </p:nvGrpSpPr>
          <p:grpSpPr>
            <a:xfrm>
              <a:off x="251460" y="588585"/>
              <a:ext cx="1257300" cy="95250"/>
              <a:chOff x="4572000" y="2176820"/>
              <a:chExt cx="2514600" cy="9525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2060459" y="528488"/>
              <a:ext cx="95250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Visual Studio 2010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93124" y="528488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60459" y="791889"/>
              <a:ext cx="6703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Visual </a:t>
              </a:r>
              <a:r>
                <a:rPr lang="en-US" sz="800" dirty="0" smtClean="0"/>
                <a:t>Basic</a:t>
              </a:r>
              <a:endParaRPr lang="en-US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93124" y="791889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251460" y="851986"/>
              <a:ext cx="1257300" cy="95250"/>
              <a:chOff x="4572000" y="2176820"/>
              <a:chExt cx="2514600" cy="95250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2060459" y="1055290"/>
              <a:ext cx="129234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Software versioning (SVN) 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93124" y="1055290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251460" y="1115387"/>
              <a:ext cx="1257300" cy="95250"/>
              <a:chOff x="4572000" y="2176820"/>
              <a:chExt cx="2514600" cy="95250"/>
            </a:xfrm>
          </p:grpSpPr>
          <p:sp>
            <p:nvSpPr>
              <p:cNvPr id="122" name="Rounded Rectangle 121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ounded Rectangle 122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2060459" y="1318691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C#</a:t>
              </a:r>
              <a:endParaRPr lang="en-US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93124" y="1318691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51460" y="1378788"/>
              <a:ext cx="1257300" cy="95250"/>
              <a:chOff x="4572000" y="2176820"/>
              <a:chExt cx="2514600" cy="95250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2060459" y="1582092"/>
              <a:ext cx="3417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C++</a:t>
              </a:r>
              <a:endParaRPr lang="en-US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93124" y="1582092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51460" y="1642189"/>
              <a:ext cx="1257300" cy="95250"/>
              <a:chOff x="4572000" y="2176820"/>
              <a:chExt cx="2514600" cy="95250"/>
            </a:xfrm>
          </p:grpSpPr>
          <p:sp>
            <p:nvSpPr>
              <p:cNvPr id="128" name="Rounded Rectangle 127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ounded Rectangle 128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060459" y="1845493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R</a:t>
              </a:r>
              <a:endParaRPr lang="en-US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93124" y="1845493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51460" y="1905590"/>
              <a:ext cx="1257300" cy="95250"/>
              <a:chOff x="4572000" y="2176820"/>
              <a:chExt cx="2514600" cy="95250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2060459" y="2108894"/>
              <a:ext cx="37702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SPSS</a:t>
              </a:r>
              <a:endParaRPr lang="en-US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93124" y="2108894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251460" y="2168991"/>
              <a:ext cx="1257300" cy="95250"/>
              <a:chOff x="4572000" y="2176820"/>
              <a:chExt cx="2514600" cy="95250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2060459" y="2372295"/>
              <a:ext cx="66556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INNO setup</a:t>
              </a:r>
              <a:endParaRPr lang="en-US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93124" y="2372295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251460" y="2432392"/>
              <a:ext cx="1257300" cy="95250"/>
              <a:chOff x="4572000" y="2176820"/>
              <a:chExt cx="2514600" cy="95250"/>
            </a:xfrm>
          </p:grpSpPr>
          <p:sp>
            <p:nvSpPr>
              <p:cNvPr id="137" name="Rounded Rectangle 136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ounded Rectangle 137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060459" y="2635696"/>
              <a:ext cx="38343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/>
                <a:t>.Net</a:t>
              </a:r>
              <a:r>
                <a:rPr lang="en-US" sz="800" dirty="0"/>
                <a:t> 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93124" y="2635696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251460" y="2695793"/>
              <a:ext cx="1257300" cy="95250"/>
              <a:chOff x="4572000" y="2176820"/>
              <a:chExt cx="2514600" cy="95250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60459" y="2899097"/>
              <a:ext cx="7152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ARCGIS 10.0 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93124" y="2899097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251460" y="2959194"/>
              <a:ext cx="1257300" cy="95250"/>
              <a:chOff x="4572000" y="2176820"/>
              <a:chExt cx="2514600" cy="95250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060459" y="3162498"/>
              <a:ext cx="40908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Gimp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93124" y="3162498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251460" y="3222595"/>
              <a:ext cx="1257300" cy="95250"/>
              <a:chOff x="4572000" y="2176820"/>
              <a:chExt cx="2514600" cy="9525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060459" y="3425904"/>
              <a:ext cx="109196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Microsoft Office tools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93124" y="3425904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251460" y="3486001"/>
              <a:ext cx="1257300" cy="95250"/>
              <a:chOff x="4572000" y="2176820"/>
              <a:chExt cx="2514600" cy="95250"/>
            </a:xfrm>
          </p:grpSpPr>
          <p:sp>
            <p:nvSpPr>
              <p:cNvPr id="149" name="Rounded Rectangle 148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ed Rectangle 149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1644420" y="3733800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060459" y="3733800"/>
              <a:ext cx="23916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</a:t>
              </a:r>
              <a:endParaRPr lang="en-US" sz="800" dirty="0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248774" y="3793897"/>
              <a:ext cx="1257544" cy="95250"/>
              <a:chOff x="4571513" y="1291709"/>
              <a:chExt cx="2515087" cy="95250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644420" y="4998565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25%</a:t>
              </a:r>
              <a:endParaRPr lang="en-US" sz="80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060459" y="4998565"/>
              <a:ext cx="3433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SQL</a:t>
              </a:r>
              <a:endParaRPr lang="en-US" sz="800" dirty="0"/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248774" y="5058662"/>
              <a:ext cx="1257300" cy="95250"/>
              <a:chOff x="4572000" y="978930"/>
              <a:chExt cx="2514600" cy="95250"/>
            </a:xfrm>
          </p:grpSpPr>
          <p:sp>
            <p:nvSpPr>
              <p:cNvPr id="153" name="Rounded Rectangle 152"/>
              <p:cNvSpPr/>
              <p:nvPr/>
            </p:nvSpPr>
            <p:spPr>
              <a:xfrm>
                <a:off x="4572000" y="97893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4572000" y="983692"/>
                <a:ext cx="630936" cy="85725"/>
              </a:xfrm>
              <a:prstGeom prst="round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1644420" y="3986753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60459" y="3986753"/>
              <a:ext cx="42992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HTML</a:t>
              </a:r>
              <a:endParaRPr lang="en-US" sz="800" dirty="0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48774" y="4046850"/>
              <a:ext cx="1257544" cy="95250"/>
              <a:chOff x="4571513" y="1291709"/>
              <a:chExt cx="2515087" cy="95250"/>
            </a:xfrm>
          </p:grpSpPr>
          <p:sp>
            <p:nvSpPr>
              <p:cNvPr id="161" name="Rounded Rectangle 160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1644420" y="4239706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060459" y="4239706"/>
              <a:ext cx="33214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CSS</a:t>
              </a:r>
              <a:endParaRPr lang="en-US" sz="800" dirty="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248774" y="4299803"/>
              <a:ext cx="1257544" cy="95250"/>
              <a:chOff x="4571513" y="1291709"/>
              <a:chExt cx="2515087" cy="95250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1644420" y="4492659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60459" y="4492659"/>
              <a:ext cx="5998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JavaScript</a:t>
              </a:r>
              <a:endParaRPr lang="en-US" sz="800" dirty="0"/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248774" y="4552756"/>
              <a:ext cx="1257544" cy="95250"/>
              <a:chOff x="4571513" y="1291709"/>
              <a:chExt cx="2515087" cy="95250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060459" y="4745612"/>
              <a:ext cx="5629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MATLAB 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644420" y="4745612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48774" y="4805709"/>
              <a:ext cx="1257544" cy="95250"/>
              <a:chOff x="4571513" y="1291709"/>
              <a:chExt cx="2515087" cy="95250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1644420" y="5251518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25%</a:t>
              </a:r>
              <a:endParaRPr lang="en-US" sz="8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060459" y="5251518"/>
              <a:ext cx="48122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Python</a:t>
              </a:r>
              <a:endParaRPr lang="en-US" sz="800" dirty="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248774" y="5311615"/>
              <a:ext cx="1257300" cy="95250"/>
              <a:chOff x="4572000" y="978930"/>
              <a:chExt cx="2514600" cy="95250"/>
            </a:xfrm>
          </p:grpSpPr>
          <p:sp>
            <p:nvSpPr>
              <p:cNvPr id="173" name="Rounded Rectangle 172"/>
              <p:cNvSpPr/>
              <p:nvPr/>
            </p:nvSpPr>
            <p:spPr>
              <a:xfrm>
                <a:off x="4572000" y="97893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4572000" y="983692"/>
                <a:ext cx="630936" cy="85725"/>
              </a:xfrm>
              <a:prstGeom prst="round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>
              <a:off x="1644420" y="5504468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25%</a:t>
              </a:r>
              <a:endParaRPr lang="en-US" sz="8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60459" y="5504468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 smtClean="0"/>
                <a:t>FireBird</a:t>
              </a:r>
              <a:endParaRPr lang="en-US" sz="800" dirty="0"/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248774" y="5564565"/>
              <a:ext cx="1257300" cy="95250"/>
              <a:chOff x="4572000" y="978930"/>
              <a:chExt cx="2514600" cy="9525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4572000" y="97893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ounded Rectangle 176"/>
              <p:cNvSpPr/>
              <p:nvPr/>
            </p:nvSpPr>
            <p:spPr>
              <a:xfrm>
                <a:off x="4572000" y="983692"/>
                <a:ext cx="630936" cy="85725"/>
              </a:xfrm>
              <a:prstGeom prst="round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809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9850" y="4800600"/>
            <a:ext cx="7041931" cy="2511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685800" y="1645344"/>
            <a:ext cx="5257800" cy="2229030"/>
            <a:chOff x="685800" y="1645344"/>
            <a:chExt cx="5257800" cy="2229030"/>
          </a:xfrm>
        </p:grpSpPr>
        <p:sp>
          <p:nvSpPr>
            <p:cNvPr id="20" name="Rectangle 19"/>
            <p:cNvSpPr/>
            <p:nvPr/>
          </p:nvSpPr>
          <p:spPr>
            <a:xfrm>
              <a:off x="1837436" y="1675211"/>
              <a:ext cx="95250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Visual Studio 2010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37436" y="1845558"/>
              <a:ext cx="6703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Visual </a:t>
              </a:r>
              <a:r>
                <a:rPr lang="en-US" sz="800" dirty="0" smtClean="0"/>
                <a:t>Basic</a:t>
              </a:r>
              <a:endParaRPr lang="en-US" sz="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37436" y="2023950"/>
              <a:ext cx="129234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Software versioning (SVN) 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37436" y="2214956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C#</a:t>
              </a:r>
              <a:endParaRPr lang="en-US" sz="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37436" y="2413248"/>
              <a:ext cx="3417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C++</a:t>
              </a:r>
              <a:endParaRPr lang="en-US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37436" y="263122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R</a:t>
              </a:r>
              <a:endParaRPr lang="en-US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37436" y="2823270"/>
              <a:ext cx="37702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SPSS</a:t>
              </a:r>
              <a:endParaRPr lang="en-US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37436" y="3017131"/>
              <a:ext cx="66556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INNO setup</a:t>
              </a:r>
              <a:endParaRPr lang="en-US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37436" y="3230405"/>
              <a:ext cx="38343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/>
                <a:t>.Net</a:t>
              </a:r>
              <a:r>
                <a:rPr lang="en-US" sz="800" dirty="0"/>
                <a:t> 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37436" y="3443486"/>
              <a:ext cx="7152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ARCGIS 10.0 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37436" y="3658930"/>
              <a:ext cx="40908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Gimp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02284" y="1667412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02284" y="1874186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02284" y="2054185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02284" y="2239394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02284" y="2413248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02284" y="2631229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02284" y="2823270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02284" y="3017131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02284" y="3230405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02284" y="3443486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02284" y="3658930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51634" y="1645344"/>
              <a:ext cx="109196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Microsoft Office tools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39342" y="1653111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39342" y="1911852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51634" y="1844463"/>
              <a:ext cx="23916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</a:t>
              </a:r>
              <a:endParaRPr lang="en-US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39342" y="2179314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51634" y="2112282"/>
              <a:ext cx="42992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HTML</a:t>
              </a:r>
              <a:endParaRPr lang="en-US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439342" y="2415785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851634" y="2348753"/>
              <a:ext cx="33214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CSS</a:t>
              </a:r>
              <a:endParaRPr lang="en-US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39342" y="2639237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51634" y="2578277"/>
              <a:ext cx="5998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JavaScript</a:t>
              </a:r>
              <a:endParaRPr lang="en-US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51634" y="2826068"/>
              <a:ext cx="5629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MATLAB 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39342" y="2841308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439342" y="3061662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25%</a:t>
              </a:r>
              <a:endParaRPr lang="en-US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51634" y="3038714"/>
              <a:ext cx="48122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Python</a:t>
              </a:r>
              <a:endParaRPr lang="en-US" sz="800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85800" y="1750784"/>
              <a:ext cx="628650" cy="23813"/>
              <a:chOff x="4572000" y="2176820"/>
              <a:chExt cx="2514600" cy="9525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85800" y="1929467"/>
              <a:ext cx="628650" cy="23813"/>
              <a:chOff x="4572000" y="2176820"/>
              <a:chExt cx="2514600" cy="95250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85800" y="2107859"/>
              <a:ext cx="628650" cy="23813"/>
              <a:chOff x="4572000" y="2176820"/>
              <a:chExt cx="2514600" cy="9525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85800" y="2309962"/>
              <a:ext cx="628650" cy="23813"/>
              <a:chOff x="4572000" y="2176820"/>
              <a:chExt cx="2514600" cy="95250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85800" y="2469238"/>
              <a:ext cx="628650" cy="23813"/>
              <a:chOff x="4572000" y="2176820"/>
              <a:chExt cx="2514600" cy="95250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85800" y="2703641"/>
              <a:ext cx="628650" cy="23813"/>
              <a:chOff x="4572000" y="2176820"/>
              <a:chExt cx="2514600" cy="95250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685800" y="2866489"/>
              <a:ext cx="628650" cy="23813"/>
              <a:chOff x="4572000" y="2176820"/>
              <a:chExt cx="2514600" cy="95250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85800" y="3056752"/>
              <a:ext cx="628650" cy="23813"/>
              <a:chOff x="4572000" y="2176820"/>
              <a:chExt cx="2514600" cy="95250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685800" y="3268952"/>
              <a:ext cx="628650" cy="23813"/>
              <a:chOff x="4572000" y="2176820"/>
              <a:chExt cx="2514600" cy="95250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85800" y="3527367"/>
              <a:ext cx="628650" cy="23813"/>
              <a:chOff x="4572000" y="2176820"/>
              <a:chExt cx="2514600" cy="95250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85800" y="3823485"/>
              <a:ext cx="628650" cy="23813"/>
              <a:chOff x="4572000" y="2176820"/>
              <a:chExt cx="2514600" cy="95250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3646979" y="1726971"/>
              <a:ext cx="628650" cy="23813"/>
              <a:chOff x="4572000" y="2176820"/>
              <a:chExt cx="2514600" cy="95250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3646979" y="1961115"/>
              <a:ext cx="628772" cy="23813"/>
              <a:chOff x="4571513" y="1291709"/>
              <a:chExt cx="2515087" cy="9525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646979" y="2191143"/>
              <a:ext cx="628772" cy="23813"/>
              <a:chOff x="4571513" y="1291709"/>
              <a:chExt cx="2515087" cy="9525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646979" y="2429519"/>
              <a:ext cx="628772" cy="23813"/>
              <a:chOff x="4571513" y="1291709"/>
              <a:chExt cx="2515087" cy="9525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646979" y="2674092"/>
              <a:ext cx="628772" cy="23813"/>
              <a:chOff x="4571513" y="1291709"/>
              <a:chExt cx="2515087" cy="9525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3646979" y="2914716"/>
              <a:ext cx="628772" cy="23813"/>
              <a:chOff x="4571513" y="1291709"/>
              <a:chExt cx="2515087" cy="9525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646979" y="3146761"/>
              <a:ext cx="628650" cy="23813"/>
              <a:chOff x="4572000" y="978930"/>
              <a:chExt cx="2514600" cy="9525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4572000" y="97893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4572000" y="983692"/>
                <a:ext cx="630936" cy="85725"/>
              </a:xfrm>
              <a:prstGeom prst="round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4439342" y="3277106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25%</a:t>
              </a:r>
              <a:endParaRPr lang="en-US" sz="8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51634" y="3254158"/>
              <a:ext cx="3433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SQL</a:t>
              </a: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646979" y="3361015"/>
              <a:ext cx="628650" cy="23813"/>
              <a:chOff x="4572000" y="978930"/>
              <a:chExt cx="2514600" cy="95250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4572000" y="97893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4572000" y="983692"/>
                <a:ext cx="630936" cy="85725"/>
              </a:xfrm>
              <a:prstGeom prst="round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4851634" y="3610041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 smtClean="0"/>
                <a:t>FireBird</a:t>
              </a:r>
              <a:endParaRPr lang="en-US" sz="8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439342" y="3608041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25%</a:t>
              </a:r>
              <a:endParaRPr lang="en-US" sz="800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3646979" y="3688733"/>
              <a:ext cx="628650" cy="23813"/>
              <a:chOff x="4572000" y="978930"/>
              <a:chExt cx="2514600" cy="95250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4572000" y="97893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4572000" y="983692"/>
                <a:ext cx="630936" cy="85725"/>
              </a:xfrm>
              <a:prstGeom prst="round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7467600" y="2388885"/>
            <a:ext cx="2514600" cy="95250"/>
            <a:chOff x="4572000" y="2176820"/>
            <a:chExt cx="2514600" cy="95250"/>
          </a:xfrm>
        </p:grpSpPr>
        <p:sp>
          <p:nvSpPr>
            <p:cNvPr id="123" name="Rounded Rectangle 122"/>
            <p:cNvSpPr/>
            <p:nvPr/>
          </p:nvSpPr>
          <p:spPr>
            <a:xfrm>
              <a:off x="4572000" y="217682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4572000" y="2184821"/>
              <a:ext cx="2514600" cy="85725"/>
            </a:xfrm>
            <a:prstGeom prst="roundRect">
              <a:avLst/>
            </a:prstGeom>
            <a:pattFill prst="wdUpDiag">
              <a:fgClr>
                <a:srgbClr val="00B050"/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642181" y="1304061"/>
            <a:ext cx="2515087" cy="95250"/>
            <a:chOff x="4571513" y="1291709"/>
            <a:chExt cx="2515087" cy="95250"/>
          </a:xfrm>
        </p:grpSpPr>
        <p:sp>
          <p:nvSpPr>
            <p:cNvPr id="126" name="Rounded Rectangle 125"/>
            <p:cNvSpPr/>
            <p:nvPr/>
          </p:nvSpPr>
          <p:spPr>
            <a:xfrm>
              <a:off x="4572000" y="1291709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4571513" y="1295400"/>
              <a:ext cx="1261872" cy="85725"/>
            </a:xfrm>
            <a:prstGeom prst="roundRect">
              <a:avLst/>
            </a:prstGeom>
            <a:pattFill prst="wdUpDiag">
              <a:fgClr>
                <a:srgbClr val="FFC000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756968" y="2523261"/>
            <a:ext cx="2514600" cy="95250"/>
            <a:chOff x="4572000" y="978930"/>
            <a:chExt cx="2514600" cy="95250"/>
          </a:xfrm>
        </p:grpSpPr>
        <p:sp>
          <p:nvSpPr>
            <p:cNvPr id="129" name="Rounded Rectangle 128"/>
            <p:cNvSpPr/>
            <p:nvPr/>
          </p:nvSpPr>
          <p:spPr>
            <a:xfrm>
              <a:off x="4572000" y="97893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572000" y="983692"/>
              <a:ext cx="630936" cy="85725"/>
            </a:xfrm>
            <a:prstGeom prst="round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909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151</Words>
  <Application>Microsoft Office PowerPoint</Application>
  <PresentationFormat>On-screen Show (4:3)</PresentationFormat>
  <Paragraphs>82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Bruijn, Arjanus M G</dc:creator>
  <cp:lastModifiedBy>De Bruijn, Arjanus M G</cp:lastModifiedBy>
  <cp:revision>13</cp:revision>
  <dcterms:created xsi:type="dcterms:W3CDTF">2015-04-15T19:38:45Z</dcterms:created>
  <dcterms:modified xsi:type="dcterms:W3CDTF">2015-04-28T03:36:00Z</dcterms:modified>
</cp:coreProperties>
</file>