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9AA0-65E2-4D33-8B21-429083E163EF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73E8-E05B-48CD-8CB1-1EDA7B55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9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9AA0-65E2-4D33-8B21-429083E163EF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73E8-E05B-48CD-8CB1-1EDA7B55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0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9AA0-65E2-4D33-8B21-429083E163EF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73E8-E05B-48CD-8CB1-1EDA7B55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8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9AA0-65E2-4D33-8B21-429083E163EF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73E8-E05B-48CD-8CB1-1EDA7B55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3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9AA0-65E2-4D33-8B21-429083E163EF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73E8-E05B-48CD-8CB1-1EDA7B55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6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9AA0-65E2-4D33-8B21-429083E163EF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73E8-E05B-48CD-8CB1-1EDA7B55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9AA0-65E2-4D33-8B21-429083E163EF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73E8-E05B-48CD-8CB1-1EDA7B55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1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9AA0-65E2-4D33-8B21-429083E163EF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73E8-E05B-48CD-8CB1-1EDA7B55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0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9AA0-65E2-4D33-8B21-429083E163EF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73E8-E05B-48CD-8CB1-1EDA7B55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3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9AA0-65E2-4D33-8B21-429083E163EF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73E8-E05B-48CD-8CB1-1EDA7B55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8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9AA0-65E2-4D33-8B21-429083E163EF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73E8-E05B-48CD-8CB1-1EDA7B55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0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F9AA0-65E2-4D33-8B21-429083E163EF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073E8-E05B-48CD-8CB1-1EDA7B55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0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609600"/>
            <a:ext cx="61722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19399" y="1588892"/>
            <a:ext cx="3189363" cy="503789"/>
            <a:chOff x="2819399" y="1588892"/>
            <a:chExt cx="3189363" cy="503789"/>
          </a:xfrm>
        </p:grpSpPr>
        <p:sp>
          <p:nvSpPr>
            <p:cNvPr id="4" name="TextBox 3"/>
            <p:cNvSpPr txBox="1"/>
            <p:nvPr/>
          </p:nvSpPr>
          <p:spPr>
            <a:xfrm>
              <a:off x="2819399" y="1588892"/>
              <a:ext cx="266072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err="1" smtClean="0">
                  <a:solidFill>
                    <a:schemeClr val="bg1"/>
                  </a:solidFill>
                  <a:latin typeface="Vijaya" pitchFamily="34" charset="0"/>
                  <a:cs typeface="Vijaya" pitchFamily="34" charset="0"/>
                </a:rPr>
                <a:t>Arjan</a:t>
              </a:r>
              <a:r>
                <a:rPr lang="en-US" sz="2500" b="1" dirty="0" smtClean="0">
                  <a:solidFill>
                    <a:schemeClr val="bg1"/>
                  </a:solidFill>
                  <a:latin typeface="Vijaya" pitchFamily="34" charset="0"/>
                  <a:cs typeface="Vijaya" pitchFamily="34" charset="0"/>
                </a:rPr>
                <a:t> de </a:t>
              </a:r>
              <a:r>
                <a:rPr lang="en-US" sz="2500" b="1" dirty="0" err="1" smtClean="0">
                  <a:solidFill>
                    <a:schemeClr val="bg1"/>
                  </a:solidFill>
                  <a:latin typeface="Vijaya" pitchFamily="34" charset="0"/>
                  <a:cs typeface="Vijaya" pitchFamily="34" charset="0"/>
                </a:rPr>
                <a:t>Bruijn</a:t>
              </a:r>
              <a:r>
                <a:rPr lang="en-US" sz="2500" b="1" dirty="0" smtClean="0">
                  <a:solidFill>
                    <a:schemeClr val="bg1"/>
                  </a:solidFill>
                  <a:latin typeface="Vijaya" pitchFamily="34" charset="0"/>
                  <a:cs typeface="Vijaya" pitchFamily="34" charset="0"/>
                </a:rPr>
                <a:t>, PhD</a:t>
              </a:r>
              <a:endParaRPr lang="en-US" sz="2500" b="1" dirty="0">
                <a:solidFill>
                  <a:schemeClr val="bg1"/>
                </a:solidFill>
                <a:latin typeface="Vijaya" pitchFamily="34" charset="0"/>
                <a:cs typeface="Vijaya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2000" y="1815682"/>
              <a:ext cx="1436762" cy="276999"/>
            </a:xfrm>
            <a:prstGeom prst="rect">
              <a:avLst/>
            </a:prstGeom>
            <a:noFill/>
            <a:scene3d>
              <a:camera prst="orthographicFront">
                <a:rot lat="0" lon="0" rev="12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Vijaya" pitchFamily="34" charset="0"/>
                  <a:cs typeface="Vijaya" pitchFamily="34" charset="0"/>
                </a:rPr>
                <a:t>Software developer</a:t>
              </a:r>
              <a:endParaRPr lang="en-US" sz="1200" b="1" dirty="0">
                <a:solidFill>
                  <a:schemeClr val="bg1"/>
                </a:solidFill>
                <a:latin typeface="Vijaya" pitchFamily="34" charset="0"/>
                <a:cs typeface="Vijay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8031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Bruijn, Arjanus M G</dc:creator>
  <cp:lastModifiedBy>De Bruijn, Arjanus M G</cp:lastModifiedBy>
  <cp:revision>2</cp:revision>
  <dcterms:created xsi:type="dcterms:W3CDTF">2015-04-12T23:34:57Z</dcterms:created>
  <dcterms:modified xsi:type="dcterms:W3CDTF">2015-04-12T23:52:34Z</dcterms:modified>
</cp:coreProperties>
</file>