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984" y="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1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2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9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2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3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9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0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5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6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CC852-900F-4F0D-8928-110D52D92B9F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9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72000" y="978930"/>
            <a:ext cx="2514600" cy="95250"/>
            <a:chOff x="4572000" y="978930"/>
            <a:chExt cx="2514600" cy="9525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978930"/>
              <a:ext cx="2514600" cy="95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572000" y="983692"/>
              <a:ext cx="630936" cy="85725"/>
            </a:xfrm>
            <a:prstGeom prst="roundRect">
              <a:avLst/>
            </a:prstGeom>
            <a:pattFill prst="wdUpDiag">
              <a:fgClr>
                <a:schemeClr val="accent2">
                  <a:lumMod val="60000"/>
                  <a:lumOff val="40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115351" y="978930"/>
            <a:ext cx="176330" cy="8312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dirty="0" smtClean="0"/>
              <a:t>25%</a:t>
            </a:r>
            <a:endParaRPr lang="en-US" sz="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4571513" y="1291709"/>
            <a:ext cx="2720168" cy="123111"/>
            <a:chOff x="4571513" y="1291709"/>
            <a:chExt cx="2720168" cy="123111"/>
          </a:xfrm>
        </p:grpSpPr>
        <p:grpSp>
          <p:nvGrpSpPr>
            <p:cNvPr id="20" name="Group 19"/>
            <p:cNvGrpSpPr/>
            <p:nvPr/>
          </p:nvGrpSpPr>
          <p:grpSpPr>
            <a:xfrm>
              <a:off x="4571513" y="1291709"/>
              <a:ext cx="2515087" cy="95250"/>
              <a:chOff x="4571513" y="1291709"/>
              <a:chExt cx="2515087" cy="9525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4572000" y="1291709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4571513" y="1295400"/>
                <a:ext cx="1261872" cy="85725"/>
              </a:xfrm>
              <a:prstGeom prst="roundRect">
                <a:avLst/>
              </a:prstGeom>
              <a:pattFill prst="wdUpDiag">
                <a:fgClr>
                  <a:srgbClr val="FFC000"/>
                </a:fgClr>
                <a:bgClr>
                  <a:srgbClr val="FFFF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7115351" y="1291709"/>
              <a:ext cx="176330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 smtClean="0"/>
                <a:t>50%</a:t>
              </a:r>
              <a:endParaRPr lang="en-US" sz="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67413" y="1600200"/>
            <a:ext cx="2775564" cy="123111"/>
            <a:chOff x="4567413" y="1600200"/>
            <a:chExt cx="2775564" cy="123111"/>
          </a:xfrm>
        </p:grpSpPr>
        <p:grpSp>
          <p:nvGrpSpPr>
            <p:cNvPr id="21" name="Group 20"/>
            <p:cNvGrpSpPr/>
            <p:nvPr/>
          </p:nvGrpSpPr>
          <p:grpSpPr>
            <a:xfrm>
              <a:off x="4567413" y="1600200"/>
              <a:ext cx="2514600" cy="95250"/>
              <a:chOff x="4572000" y="2176820"/>
              <a:chExt cx="2514600" cy="9525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115351" y="1600200"/>
              <a:ext cx="227626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809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Bruijn, Arjanus M G</dc:creator>
  <cp:lastModifiedBy>De Bruijn, Arjanus M G</cp:lastModifiedBy>
  <cp:revision>3</cp:revision>
  <dcterms:created xsi:type="dcterms:W3CDTF">2015-04-15T19:38:45Z</dcterms:created>
  <dcterms:modified xsi:type="dcterms:W3CDTF">2015-04-15T20:15:17Z</dcterms:modified>
</cp:coreProperties>
</file>