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5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6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C852-900F-4F0D-8928-110D52D92B9F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5078214" y="6858122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SQL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926105" y="7126489"/>
            <a:ext cx="2514600" cy="95250"/>
            <a:chOff x="4572000" y="978930"/>
            <a:chExt cx="2514600" cy="95250"/>
          </a:xfrm>
        </p:grpSpPr>
        <p:sp>
          <p:nvSpPr>
            <p:cNvPr id="106" name="Rounded Rectangle 105"/>
            <p:cNvSpPr/>
            <p:nvPr/>
          </p:nvSpPr>
          <p:spPr>
            <a:xfrm>
              <a:off x="4572000" y="97893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572000" y="983692"/>
              <a:ext cx="630936" cy="85725"/>
            </a:xfrm>
            <a:prstGeom prst="round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988904" y="686752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25%</a:t>
            </a:r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251460" y="528488"/>
            <a:ext cx="5535412" cy="3112860"/>
            <a:chOff x="251460" y="528488"/>
            <a:chExt cx="5535412" cy="3112860"/>
          </a:xfrm>
        </p:grpSpPr>
        <p:grpSp>
          <p:nvGrpSpPr>
            <p:cNvPr id="192" name="Group 191"/>
            <p:cNvGrpSpPr/>
            <p:nvPr/>
          </p:nvGrpSpPr>
          <p:grpSpPr>
            <a:xfrm>
              <a:off x="251460" y="528488"/>
              <a:ext cx="2998997" cy="3112860"/>
              <a:chOff x="251460" y="536709"/>
              <a:chExt cx="2998997" cy="311286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51460" y="536709"/>
                <a:ext cx="2659161" cy="215444"/>
                <a:chOff x="251460" y="536709"/>
                <a:chExt cx="2659161" cy="215444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251460" y="596806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>
                <a:xfrm>
                  <a:off x="1958116" y="536709"/>
                  <a:ext cx="95250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/>
                    <a:t>Visual Studio 2010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593124" y="536709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51460" y="800110"/>
                <a:ext cx="2377032" cy="215444"/>
                <a:chOff x="251460" y="781092"/>
                <a:chExt cx="2377032" cy="215444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1958116" y="781092"/>
                  <a:ext cx="67037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/>
                    <a:t>Visual </a:t>
                  </a:r>
                  <a:r>
                    <a:rPr lang="en-US" sz="800" dirty="0" smtClean="0"/>
                    <a:t>Basic</a:t>
                  </a:r>
                  <a:endParaRPr lang="en-US" sz="800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593124" y="781092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  <p:grpSp>
              <p:nvGrpSpPr>
                <p:cNvPr id="118" name="Group 117"/>
                <p:cNvGrpSpPr/>
                <p:nvPr/>
              </p:nvGrpSpPr>
              <p:grpSpPr>
                <a:xfrm>
                  <a:off x="251460" y="841189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ounded Rectangle 119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" name="Group 16"/>
              <p:cNvGrpSpPr/>
              <p:nvPr/>
            </p:nvGrpSpPr>
            <p:grpSpPr>
              <a:xfrm>
                <a:off x="251460" y="1063511"/>
                <a:ext cx="2998997" cy="215444"/>
                <a:chOff x="251460" y="1040173"/>
                <a:chExt cx="2998997" cy="21544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58116" y="1040173"/>
                  <a:ext cx="129234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/>
                    <a:t>Software versioning (SVN) 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593124" y="1040173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251460" y="1100270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122" name="Rounded Rectangle 121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ounded Rectangle 122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251460" y="1326912"/>
                <a:ext cx="1997120" cy="215444"/>
                <a:chOff x="251460" y="1308556"/>
                <a:chExt cx="1997120" cy="215444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958116" y="1308556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C#</a:t>
                  </a:r>
                  <a:endParaRPr lang="en-US" sz="800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593124" y="1308556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251460" y="1368653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125" name="Rounded Rectangle 124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251460" y="1590313"/>
                <a:ext cx="2048416" cy="215444"/>
                <a:chOff x="251460" y="1584041"/>
                <a:chExt cx="2048416" cy="215444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1958116" y="1584041"/>
                  <a:ext cx="34176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C++</a:t>
                  </a:r>
                  <a:endParaRPr lang="en-US" sz="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593124" y="1584041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  <p:grpSp>
              <p:nvGrpSpPr>
                <p:cNvPr id="127" name="Group 126"/>
                <p:cNvGrpSpPr/>
                <p:nvPr/>
              </p:nvGrpSpPr>
              <p:grpSpPr>
                <a:xfrm>
                  <a:off x="251460" y="1644138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128" name="Rounded Rectangle 127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" name="Group 22"/>
              <p:cNvGrpSpPr/>
              <p:nvPr/>
            </p:nvGrpSpPr>
            <p:grpSpPr>
              <a:xfrm>
                <a:off x="251460" y="1853714"/>
                <a:ext cx="1947428" cy="215444"/>
                <a:chOff x="251460" y="1899329"/>
                <a:chExt cx="1947428" cy="215444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958116" y="1899329"/>
                  <a:ext cx="24077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R</a:t>
                  </a:r>
                  <a:endParaRPr lang="en-US" sz="800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593124" y="1899329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  <p:grpSp>
              <p:nvGrpSpPr>
                <p:cNvPr id="130" name="Group 129"/>
                <p:cNvGrpSpPr/>
                <p:nvPr/>
              </p:nvGrpSpPr>
              <p:grpSpPr>
                <a:xfrm>
                  <a:off x="251460" y="1959426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131" name="Rounded Rectangle 130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ounded Rectangle 131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1" name="Group 100"/>
              <p:cNvGrpSpPr/>
              <p:nvPr/>
            </p:nvGrpSpPr>
            <p:grpSpPr>
              <a:xfrm>
                <a:off x="251460" y="2117115"/>
                <a:ext cx="2083682" cy="215444"/>
                <a:chOff x="251460" y="2136766"/>
                <a:chExt cx="2083682" cy="215444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1958116" y="2136766"/>
                  <a:ext cx="37702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SPSS</a:t>
                  </a:r>
                  <a:endParaRPr lang="en-US" sz="800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593124" y="2136766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251460" y="2196863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8" name="Group 177"/>
              <p:cNvGrpSpPr/>
              <p:nvPr/>
            </p:nvGrpSpPr>
            <p:grpSpPr>
              <a:xfrm>
                <a:off x="251460" y="2380516"/>
                <a:ext cx="2372223" cy="215444"/>
                <a:chOff x="276306" y="2393633"/>
                <a:chExt cx="2372223" cy="215444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982962" y="2393633"/>
                  <a:ext cx="665567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INNO setup</a:t>
                  </a:r>
                  <a:endParaRPr lang="en-US" sz="800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617970" y="2393633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276306" y="2453730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137" name="Rounded Rectangle 136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ounded Rectangle 137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9" name="Group 178"/>
              <p:cNvGrpSpPr/>
              <p:nvPr/>
            </p:nvGrpSpPr>
            <p:grpSpPr>
              <a:xfrm>
                <a:off x="251460" y="2643917"/>
                <a:ext cx="2090094" cy="215444"/>
                <a:chOff x="251460" y="2681146"/>
                <a:chExt cx="2090094" cy="215444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958116" y="2681146"/>
                  <a:ext cx="38343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err="1"/>
                    <a:t>.Net</a:t>
                  </a:r>
                  <a:r>
                    <a:rPr lang="en-US" sz="800" dirty="0"/>
                    <a:t> 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593124" y="2681146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251460" y="2741243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140" name="Rounded Rectangle 139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ounded Rectangle 140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0" name="Group 179"/>
              <p:cNvGrpSpPr/>
              <p:nvPr/>
            </p:nvGrpSpPr>
            <p:grpSpPr>
              <a:xfrm>
                <a:off x="251460" y="2907318"/>
                <a:ext cx="2421916" cy="215444"/>
                <a:chOff x="251460" y="2958289"/>
                <a:chExt cx="2421916" cy="215444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958116" y="2958289"/>
                  <a:ext cx="71526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/>
                    <a:t>ARCGIS 10.0 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593124" y="2958289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  <p:grpSp>
              <p:nvGrpSpPr>
                <p:cNvPr id="142" name="Group 141"/>
                <p:cNvGrpSpPr/>
                <p:nvPr/>
              </p:nvGrpSpPr>
              <p:grpSpPr>
                <a:xfrm>
                  <a:off x="251460" y="3018386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143" name="Rounded Rectangle 142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ounded Rectangle 143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251460" y="3170719"/>
                <a:ext cx="2115742" cy="215444"/>
                <a:chOff x="251460" y="3183049"/>
                <a:chExt cx="2115742" cy="215444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958116" y="3183049"/>
                  <a:ext cx="40908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/>
                    <a:t>Gimp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3124" y="3183049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251460" y="3243146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146" name="Rounded Rectangle 145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ounded Rectangle 146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251460" y="3434125"/>
                <a:ext cx="2798622" cy="215444"/>
                <a:chOff x="251460" y="3434125"/>
                <a:chExt cx="2798622" cy="21544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958116" y="3434125"/>
                  <a:ext cx="109196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/>
                    <a:t>Microsoft Office tools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593124" y="3434125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100%</a:t>
                  </a:r>
                  <a:endParaRPr lang="en-US" sz="800" dirty="0"/>
                </a:p>
              </p:txBody>
            </p:sp>
            <p:grpSp>
              <p:nvGrpSpPr>
                <p:cNvPr id="148" name="Group 147"/>
                <p:cNvGrpSpPr/>
                <p:nvPr/>
              </p:nvGrpSpPr>
              <p:grpSpPr>
                <a:xfrm>
                  <a:off x="251460" y="3494222"/>
                  <a:ext cx="1257300" cy="95250"/>
                  <a:chOff x="4572000" y="2176820"/>
                  <a:chExt cx="2514600" cy="95250"/>
                </a:xfrm>
              </p:grpSpPr>
              <p:sp>
                <p:nvSpPr>
                  <p:cNvPr id="149" name="Rounded Rectangle 148"/>
                  <p:cNvSpPr/>
                  <p:nvPr/>
                </p:nvSpPr>
                <p:spPr>
                  <a:xfrm>
                    <a:off x="4572000" y="217682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/>
                  <p:cNvSpPr/>
                  <p:nvPr/>
                </p:nvSpPr>
                <p:spPr>
                  <a:xfrm>
                    <a:off x="4572000" y="2184821"/>
                    <a:ext cx="2514600" cy="85725"/>
                  </a:xfrm>
                  <a:prstGeom prst="roundRect">
                    <a:avLst/>
                  </a:prstGeom>
                  <a:pattFill prst="wdUpDiag">
                    <a:fgClr>
                      <a:srgbClr val="00B050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93" name="Group 192"/>
            <p:cNvGrpSpPr/>
            <p:nvPr/>
          </p:nvGrpSpPr>
          <p:grpSpPr>
            <a:xfrm>
              <a:off x="3440705" y="528488"/>
              <a:ext cx="2346167" cy="1986112"/>
              <a:chOff x="3440705" y="528488"/>
              <a:chExt cx="2346167" cy="1986112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3440705" y="528488"/>
                <a:ext cx="1989819" cy="215444"/>
                <a:chOff x="3440705" y="528488"/>
                <a:chExt cx="1989819" cy="215444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833909" y="528488"/>
                  <a:ext cx="36099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50%</a:t>
                  </a:r>
                  <a:endParaRPr lang="en-US" sz="800" dirty="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191356" y="528488"/>
                  <a:ext cx="23916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C</a:t>
                  </a:r>
                  <a:endParaRPr lang="en-US" sz="800" dirty="0"/>
                </a:p>
              </p:txBody>
            </p:sp>
            <p:grpSp>
              <p:nvGrpSpPr>
                <p:cNvPr id="112" name="Group 111"/>
                <p:cNvGrpSpPr/>
                <p:nvPr/>
              </p:nvGrpSpPr>
              <p:grpSpPr>
                <a:xfrm>
                  <a:off x="3440705" y="588585"/>
                  <a:ext cx="1257544" cy="95250"/>
                  <a:chOff x="4571513" y="1291709"/>
                  <a:chExt cx="2515087" cy="95250"/>
                </a:xfrm>
              </p:grpSpPr>
              <p:sp>
                <p:nvSpPr>
                  <p:cNvPr id="113" name="Rounded Rectangle 112"/>
                  <p:cNvSpPr/>
                  <p:nvPr/>
                </p:nvSpPr>
                <p:spPr>
                  <a:xfrm>
                    <a:off x="4572000" y="1291709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4571513" y="1295400"/>
                    <a:ext cx="1261872" cy="85725"/>
                  </a:xfrm>
                  <a:prstGeom prst="roundRect">
                    <a:avLst/>
                  </a:prstGeom>
                  <a:pattFill prst="wdUpDiag">
                    <a:fgClr>
                      <a:srgbClr val="FFC000"/>
                    </a:fgClr>
                    <a:bgClr>
                      <a:srgbClr val="FFFF0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9" name="Group 188"/>
              <p:cNvGrpSpPr/>
              <p:nvPr/>
            </p:nvGrpSpPr>
            <p:grpSpPr>
              <a:xfrm>
                <a:off x="3440705" y="1793253"/>
                <a:ext cx="2094015" cy="215444"/>
                <a:chOff x="3440705" y="2086324"/>
                <a:chExt cx="2094015" cy="215444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4833909" y="2086324"/>
                  <a:ext cx="36099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25%</a:t>
                  </a:r>
                  <a:endParaRPr lang="en-US" sz="800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5191356" y="2086324"/>
                  <a:ext cx="3433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SQL</a:t>
                  </a:r>
                  <a:endParaRPr lang="en-US" sz="800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3440705" y="2146421"/>
                  <a:ext cx="1257300" cy="95250"/>
                  <a:chOff x="4572000" y="978930"/>
                  <a:chExt cx="2514600" cy="95250"/>
                </a:xfrm>
              </p:grpSpPr>
              <p:sp>
                <p:nvSpPr>
                  <p:cNvPr id="153" name="Rounded Rectangle 152"/>
                  <p:cNvSpPr/>
                  <p:nvPr/>
                </p:nvSpPr>
                <p:spPr>
                  <a:xfrm>
                    <a:off x="4572000" y="97893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ounded Rectangle 153"/>
                  <p:cNvSpPr/>
                  <p:nvPr/>
                </p:nvSpPr>
                <p:spPr>
                  <a:xfrm>
                    <a:off x="4572000" y="983692"/>
                    <a:ext cx="630936" cy="85725"/>
                  </a:xfrm>
                  <a:prstGeom prst="roundRect">
                    <a:avLst/>
                  </a:prstGeom>
                  <a:pattFill prst="wdUpDiag">
                    <a:fgClr>
                      <a:schemeClr val="accent2">
                        <a:lumMod val="60000"/>
                        <a:lumOff val="40000"/>
                      </a:schemeClr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3440705" y="781441"/>
                <a:ext cx="2146868" cy="215444"/>
                <a:chOff x="3474414" y="846211"/>
                <a:chExt cx="2146868" cy="215444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4833909" y="846211"/>
                  <a:ext cx="36099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50%</a:t>
                  </a:r>
                  <a:endParaRPr lang="en-US" sz="800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5191356" y="846211"/>
                  <a:ext cx="42992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HTML</a:t>
                  </a:r>
                  <a:endParaRPr lang="en-US" sz="800" dirty="0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3474414" y="906308"/>
                  <a:ext cx="1257544" cy="95250"/>
                  <a:chOff x="4571513" y="1291709"/>
                  <a:chExt cx="2515087" cy="95250"/>
                </a:xfrm>
              </p:grpSpPr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4572000" y="1291709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ounded Rectangle 161"/>
                  <p:cNvSpPr/>
                  <p:nvPr/>
                </p:nvSpPr>
                <p:spPr>
                  <a:xfrm>
                    <a:off x="4571513" y="1295400"/>
                    <a:ext cx="1261872" cy="85725"/>
                  </a:xfrm>
                  <a:prstGeom prst="roundRect">
                    <a:avLst/>
                  </a:prstGeom>
                  <a:pattFill prst="wdUpDiag">
                    <a:fgClr>
                      <a:srgbClr val="FFC000"/>
                    </a:fgClr>
                    <a:bgClr>
                      <a:srgbClr val="FFFF0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6" name="Group 185"/>
              <p:cNvGrpSpPr/>
              <p:nvPr/>
            </p:nvGrpSpPr>
            <p:grpSpPr>
              <a:xfrm>
                <a:off x="3440705" y="1034394"/>
                <a:ext cx="2080629" cy="215444"/>
                <a:chOff x="3442869" y="1181435"/>
                <a:chExt cx="2080629" cy="21544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833909" y="1181435"/>
                  <a:ext cx="36099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50%</a:t>
                  </a:r>
                  <a:endParaRPr lang="en-US" sz="800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5191356" y="1181435"/>
                  <a:ext cx="33214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CSS</a:t>
                  </a:r>
                  <a:endParaRPr lang="en-US" sz="800" dirty="0"/>
                </a:p>
              </p:txBody>
            </p:sp>
            <p:grpSp>
              <p:nvGrpSpPr>
                <p:cNvPr id="163" name="Group 162"/>
                <p:cNvGrpSpPr/>
                <p:nvPr/>
              </p:nvGrpSpPr>
              <p:grpSpPr>
                <a:xfrm>
                  <a:off x="3442869" y="1241532"/>
                  <a:ext cx="1257544" cy="95250"/>
                  <a:chOff x="4571513" y="1291709"/>
                  <a:chExt cx="2515087" cy="95250"/>
                </a:xfrm>
              </p:grpSpPr>
              <p:sp>
                <p:nvSpPr>
                  <p:cNvPr id="164" name="Rounded Rectangle 163"/>
                  <p:cNvSpPr/>
                  <p:nvPr/>
                </p:nvSpPr>
                <p:spPr>
                  <a:xfrm>
                    <a:off x="4572000" y="1291709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ounded Rectangle 164"/>
                  <p:cNvSpPr/>
                  <p:nvPr/>
                </p:nvSpPr>
                <p:spPr>
                  <a:xfrm>
                    <a:off x="4571513" y="1295400"/>
                    <a:ext cx="1261872" cy="85725"/>
                  </a:xfrm>
                  <a:prstGeom prst="roundRect">
                    <a:avLst/>
                  </a:prstGeom>
                  <a:pattFill prst="wdUpDiag">
                    <a:fgClr>
                      <a:srgbClr val="FFC000"/>
                    </a:fgClr>
                    <a:bgClr>
                      <a:srgbClr val="FFFF0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7" name="Group 186"/>
              <p:cNvGrpSpPr/>
              <p:nvPr/>
            </p:nvGrpSpPr>
            <p:grpSpPr>
              <a:xfrm>
                <a:off x="3440705" y="1287347"/>
                <a:ext cx="2346167" cy="215444"/>
                <a:chOff x="3445033" y="1487723"/>
                <a:chExt cx="2346167" cy="215444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4833909" y="1487723"/>
                  <a:ext cx="36099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50%</a:t>
                  </a:r>
                  <a:endParaRPr lang="en-US" sz="800" dirty="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191356" y="1487723"/>
                  <a:ext cx="59984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JavaScript</a:t>
                  </a:r>
                  <a:endParaRPr lang="en-US" sz="800" dirty="0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3445033" y="1547820"/>
                  <a:ext cx="1257544" cy="95250"/>
                  <a:chOff x="4571513" y="1291709"/>
                  <a:chExt cx="2515087" cy="95250"/>
                </a:xfrm>
              </p:grpSpPr>
              <p:sp>
                <p:nvSpPr>
                  <p:cNvPr id="167" name="Rounded Rectangle 166"/>
                  <p:cNvSpPr/>
                  <p:nvPr/>
                </p:nvSpPr>
                <p:spPr>
                  <a:xfrm>
                    <a:off x="4572000" y="1291709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ounded Rectangle 167"/>
                  <p:cNvSpPr/>
                  <p:nvPr/>
                </p:nvSpPr>
                <p:spPr>
                  <a:xfrm>
                    <a:off x="4571513" y="1295400"/>
                    <a:ext cx="1261872" cy="85725"/>
                  </a:xfrm>
                  <a:prstGeom prst="roundRect">
                    <a:avLst/>
                  </a:prstGeom>
                  <a:pattFill prst="wdUpDiag">
                    <a:fgClr>
                      <a:srgbClr val="FFC000"/>
                    </a:fgClr>
                    <a:bgClr>
                      <a:srgbClr val="FFFF0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8" name="Group 187"/>
              <p:cNvGrpSpPr/>
              <p:nvPr/>
            </p:nvGrpSpPr>
            <p:grpSpPr>
              <a:xfrm>
                <a:off x="3440705" y="1540300"/>
                <a:ext cx="2307134" cy="215444"/>
                <a:chOff x="3447197" y="1773817"/>
                <a:chExt cx="2307134" cy="21544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191356" y="1773817"/>
                  <a:ext cx="56297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/>
                    <a:t>MATLAB 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4833909" y="1773817"/>
                  <a:ext cx="36099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50%</a:t>
                  </a:r>
                  <a:endParaRPr lang="en-US" sz="800" dirty="0"/>
                </a:p>
              </p:txBody>
            </p:sp>
            <p:grpSp>
              <p:nvGrpSpPr>
                <p:cNvPr id="169" name="Group 168"/>
                <p:cNvGrpSpPr/>
                <p:nvPr/>
              </p:nvGrpSpPr>
              <p:grpSpPr>
                <a:xfrm>
                  <a:off x="3447197" y="1833914"/>
                  <a:ext cx="1257544" cy="95250"/>
                  <a:chOff x="4571513" y="1291709"/>
                  <a:chExt cx="2515087" cy="95250"/>
                </a:xfrm>
              </p:grpSpPr>
              <p:sp>
                <p:nvSpPr>
                  <p:cNvPr id="170" name="Rounded Rectangle 169"/>
                  <p:cNvSpPr/>
                  <p:nvPr/>
                </p:nvSpPr>
                <p:spPr>
                  <a:xfrm>
                    <a:off x="4572000" y="1291709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ounded Rectangle 170"/>
                  <p:cNvSpPr/>
                  <p:nvPr/>
                </p:nvSpPr>
                <p:spPr>
                  <a:xfrm>
                    <a:off x="4571513" y="1295400"/>
                    <a:ext cx="1261872" cy="85725"/>
                  </a:xfrm>
                  <a:prstGeom prst="roundRect">
                    <a:avLst/>
                  </a:prstGeom>
                  <a:pattFill prst="wdUpDiag">
                    <a:fgClr>
                      <a:srgbClr val="FFC000"/>
                    </a:fgClr>
                    <a:bgClr>
                      <a:srgbClr val="FFFF0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0" name="Group 189"/>
              <p:cNvGrpSpPr/>
              <p:nvPr/>
            </p:nvGrpSpPr>
            <p:grpSpPr>
              <a:xfrm>
                <a:off x="3440705" y="2046206"/>
                <a:ext cx="2218738" cy="215444"/>
                <a:chOff x="3453840" y="2373983"/>
                <a:chExt cx="2218738" cy="215444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4833909" y="2373983"/>
                  <a:ext cx="36099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25%</a:t>
                  </a:r>
                  <a:endParaRPr lang="en-US" sz="800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191356" y="2373983"/>
                  <a:ext cx="48122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Python</a:t>
                  </a:r>
                  <a:endParaRPr lang="en-US" sz="800" dirty="0"/>
                </a:p>
              </p:txBody>
            </p:sp>
            <p:grpSp>
              <p:nvGrpSpPr>
                <p:cNvPr id="172" name="Group 171"/>
                <p:cNvGrpSpPr/>
                <p:nvPr/>
              </p:nvGrpSpPr>
              <p:grpSpPr>
                <a:xfrm>
                  <a:off x="3453840" y="2434080"/>
                  <a:ext cx="1257300" cy="95250"/>
                  <a:chOff x="4572000" y="978930"/>
                  <a:chExt cx="2514600" cy="95250"/>
                </a:xfrm>
              </p:grpSpPr>
              <p:sp>
                <p:nvSpPr>
                  <p:cNvPr id="173" name="Rounded Rectangle 172"/>
                  <p:cNvSpPr/>
                  <p:nvPr/>
                </p:nvSpPr>
                <p:spPr>
                  <a:xfrm>
                    <a:off x="4572000" y="97893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ounded Rectangle 173"/>
                  <p:cNvSpPr/>
                  <p:nvPr/>
                </p:nvSpPr>
                <p:spPr>
                  <a:xfrm>
                    <a:off x="4572000" y="983692"/>
                    <a:ext cx="630936" cy="85725"/>
                  </a:xfrm>
                  <a:prstGeom prst="roundRect">
                    <a:avLst/>
                  </a:prstGeom>
                  <a:pattFill prst="wdUpDiag">
                    <a:fgClr>
                      <a:schemeClr val="accent2">
                        <a:lumMod val="60000"/>
                        <a:lumOff val="40000"/>
                      </a:schemeClr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1" name="Group 190"/>
              <p:cNvGrpSpPr/>
              <p:nvPr/>
            </p:nvGrpSpPr>
            <p:grpSpPr>
              <a:xfrm>
                <a:off x="3440705" y="2299156"/>
                <a:ext cx="2226335" cy="215444"/>
                <a:chOff x="3476700" y="2739547"/>
                <a:chExt cx="2226335" cy="215444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4833909" y="2739547"/>
                  <a:ext cx="36099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smtClean="0"/>
                    <a:t>25%</a:t>
                  </a:r>
                  <a:endParaRPr lang="en-US" sz="800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5191356" y="2739547"/>
                  <a:ext cx="511679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dirty="0" err="1" smtClean="0"/>
                    <a:t>FireBird</a:t>
                  </a:r>
                  <a:endParaRPr lang="en-US" sz="800" dirty="0"/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3476700" y="2799644"/>
                  <a:ext cx="1257300" cy="95250"/>
                  <a:chOff x="4572000" y="978930"/>
                  <a:chExt cx="2514600" cy="95250"/>
                </a:xfrm>
              </p:grpSpPr>
              <p:sp>
                <p:nvSpPr>
                  <p:cNvPr id="176" name="Rounded Rectangle 175"/>
                  <p:cNvSpPr/>
                  <p:nvPr/>
                </p:nvSpPr>
                <p:spPr>
                  <a:xfrm>
                    <a:off x="4572000" y="978930"/>
                    <a:ext cx="2514600" cy="9525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ounded Rectangle 176"/>
                  <p:cNvSpPr/>
                  <p:nvPr/>
                </p:nvSpPr>
                <p:spPr>
                  <a:xfrm>
                    <a:off x="4572000" y="983692"/>
                    <a:ext cx="630936" cy="85725"/>
                  </a:xfrm>
                  <a:prstGeom prst="roundRect">
                    <a:avLst/>
                  </a:prstGeom>
                  <a:pattFill prst="wdUpDiag">
                    <a:fgClr>
                      <a:schemeClr val="accent2">
                        <a:lumMod val="60000"/>
                        <a:lumOff val="40000"/>
                      </a:schemeClr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2809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9850" y="4800600"/>
            <a:ext cx="7041931" cy="2511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685800" y="1645344"/>
            <a:ext cx="5257800" cy="2229030"/>
            <a:chOff x="685800" y="1645344"/>
            <a:chExt cx="5257800" cy="2229030"/>
          </a:xfrm>
        </p:grpSpPr>
        <p:sp>
          <p:nvSpPr>
            <p:cNvPr id="20" name="Rectangle 19"/>
            <p:cNvSpPr/>
            <p:nvPr/>
          </p:nvSpPr>
          <p:spPr>
            <a:xfrm>
              <a:off x="1837436" y="1675211"/>
              <a:ext cx="9525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Studio 2010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37436" y="1845558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</a:t>
              </a:r>
              <a:r>
                <a:rPr lang="en-US" sz="800" dirty="0" smtClean="0"/>
                <a:t>Basic</a:t>
              </a:r>
              <a:endParaRPr lang="en-US" sz="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37436" y="2023950"/>
              <a:ext cx="12923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Software versioning (SVN)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37436" y="2214956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C#</a:t>
              </a:r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37436" y="2413248"/>
              <a:ext cx="3417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C++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37436" y="263122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R</a:t>
              </a:r>
              <a:endParaRPr 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37436" y="2823270"/>
              <a:ext cx="3770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SPSS</a:t>
              </a:r>
              <a:endParaRPr 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37436" y="3017131"/>
              <a:ext cx="66556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INNO setup</a:t>
              </a:r>
              <a:endParaRPr lang="en-US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37436" y="3230405"/>
              <a:ext cx="3834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/>
                <a:t>.Net</a:t>
              </a:r>
              <a:r>
                <a:rPr lang="en-US" sz="800" dirty="0"/>
                <a:t> 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37436" y="3443486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ARCGIS 10.0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37436" y="3658930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Gimp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2284" y="166741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02284" y="1874186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02284" y="2054185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02284" y="2239394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02284" y="2413248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02284" y="2631229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02284" y="282327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02284" y="301713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02284" y="3230405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02284" y="3443486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02284" y="365893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1634" y="1645344"/>
              <a:ext cx="1091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Microsoft Office tools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39342" y="165311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9342" y="1911852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1634" y="1844463"/>
              <a:ext cx="2391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</a:t>
              </a:r>
              <a:endParaRPr lang="en-US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39342" y="2179314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51634" y="2112282"/>
              <a:ext cx="4299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HTML</a:t>
              </a:r>
              <a:endParaRPr lang="en-US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39342" y="2415785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51634" y="2348753"/>
              <a:ext cx="33214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CSS</a:t>
              </a:r>
              <a:endParaRPr 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39342" y="2639237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51634" y="2578277"/>
              <a:ext cx="5998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JavaScript</a:t>
              </a:r>
              <a:endParaRPr lang="en-US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51634" y="2826068"/>
              <a:ext cx="5629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MATLAB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39342" y="2841308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39342" y="3061662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51634" y="3038714"/>
              <a:ext cx="48122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Python</a:t>
              </a:r>
              <a:endParaRPr lang="en-US" sz="8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85800" y="1750784"/>
              <a:ext cx="628650" cy="23813"/>
              <a:chOff x="4572000" y="2176820"/>
              <a:chExt cx="2514600" cy="9525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85800" y="1929467"/>
              <a:ext cx="628650" cy="23813"/>
              <a:chOff x="4572000" y="2176820"/>
              <a:chExt cx="2514600" cy="9525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85800" y="2107859"/>
              <a:ext cx="628650" cy="23813"/>
              <a:chOff x="4572000" y="2176820"/>
              <a:chExt cx="2514600" cy="9525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85800" y="2309962"/>
              <a:ext cx="628650" cy="23813"/>
              <a:chOff x="4572000" y="2176820"/>
              <a:chExt cx="2514600" cy="9525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85800" y="2469238"/>
              <a:ext cx="628650" cy="23813"/>
              <a:chOff x="4572000" y="2176820"/>
              <a:chExt cx="2514600" cy="95250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85800" y="2703641"/>
              <a:ext cx="628650" cy="23813"/>
              <a:chOff x="4572000" y="2176820"/>
              <a:chExt cx="2514600" cy="95250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85800" y="2866489"/>
              <a:ext cx="628650" cy="23813"/>
              <a:chOff x="4572000" y="2176820"/>
              <a:chExt cx="2514600" cy="9525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85800" y="3056752"/>
              <a:ext cx="628650" cy="23813"/>
              <a:chOff x="4572000" y="2176820"/>
              <a:chExt cx="2514600" cy="9525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85800" y="3268952"/>
              <a:ext cx="628650" cy="23813"/>
              <a:chOff x="4572000" y="2176820"/>
              <a:chExt cx="2514600" cy="95250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85800" y="3527367"/>
              <a:ext cx="628650" cy="23813"/>
              <a:chOff x="4572000" y="2176820"/>
              <a:chExt cx="2514600" cy="95250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85800" y="3823485"/>
              <a:ext cx="628650" cy="23813"/>
              <a:chOff x="4572000" y="2176820"/>
              <a:chExt cx="2514600" cy="95250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646979" y="1726971"/>
              <a:ext cx="628650" cy="23813"/>
              <a:chOff x="4572000" y="2176820"/>
              <a:chExt cx="2514600" cy="95250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3646979" y="1961115"/>
              <a:ext cx="628772" cy="23813"/>
              <a:chOff x="4571513" y="1291709"/>
              <a:chExt cx="2515087" cy="9525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646979" y="2191143"/>
              <a:ext cx="628772" cy="23813"/>
              <a:chOff x="4571513" y="1291709"/>
              <a:chExt cx="2515087" cy="9525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46979" y="2429519"/>
              <a:ext cx="628772" cy="23813"/>
              <a:chOff x="4571513" y="1291709"/>
              <a:chExt cx="2515087" cy="9525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646979" y="2674092"/>
              <a:ext cx="628772" cy="23813"/>
              <a:chOff x="4571513" y="1291709"/>
              <a:chExt cx="2515087" cy="9525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646979" y="2914716"/>
              <a:ext cx="628772" cy="23813"/>
              <a:chOff x="4571513" y="1291709"/>
              <a:chExt cx="2515087" cy="9525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646979" y="3146761"/>
              <a:ext cx="628650" cy="23813"/>
              <a:chOff x="4572000" y="978930"/>
              <a:chExt cx="2514600" cy="9525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4439342" y="3277106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51634" y="3254158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SQL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646979" y="3361015"/>
              <a:ext cx="628650" cy="23813"/>
              <a:chOff x="4572000" y="978930"/>
              <a:chExt cx="2514600" cy="95250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4851634" y="3610041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 smtClean="0"/>
                <a:t>FireBird</a:t>
              </a:r>
              <a:endParaRPr lang="en-US" sz="8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439342" y="3608041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646979" y="3688733"/>
              <a:ext cx="628650" cy="23813"/>
              <a:chOff x="4572000" y="978930"/>
              <a:chExt cx="2514600" cy="95250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467600" y="2388885"/>
            <a:ext cx="2514600" cy="95250"/>
            <a:chOff x="4572000" y="2176820"/>
            <a:chExt cx="2514600" cy="95250"/>
          </a:xfrm>
        </p:grpSpPr>
        <p:sp>
          <p:nvSpPr>
            <p:cNvPr id="123" name="Rounded Rectangle 122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642181" y="1304061"/>
            <a:ext cx="2515087" cy="95250"/>
            <a:chOff x="4571513" y="1291709"/>
            <a:chExt cx="2515087" cy="95250"/>
          </a:xfrm>
        </p:grpSpPr>
        <p:sp>
          <p:nvSpPr>
            <p:cNvPr id="126" name="Rounded Rectangle 125"/>
            <p:cNvSpPr/>
            <p:nvPr/>
          </p:nvSpPr>
          <p:spPr>
            <a:xfrm>
              <a:off x="4572000" y="1291709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4571513" y="1295400"/>
              <a:ext cx="1261872" cy="85725"/>
            </a:xfrm>
            <a:prstGeom prst="roundRect">
              <a:avLst/>
            </a:prstGeom>
            <a:pattFill prst="wdUpDiag">
              <a:fgClr>
                <a:srgbClr val="FFC000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56968" y="2523261"/>
            <a:ext cx="2514600" cy="95250"/>
            <a:chOff x="4572000" y="978930"/>
            <a:chExt cx="2514600" cy="95250"/>
          </a:xfrm>
        </p:grpSpPr>
        <p:sp>
          <p:nvSpPr>
            <p:cNvPr id="129" name="Rounded Rectangle 128"/>
            <p:cNvSpPr/>
            <p:nvPr/>
          </p:nvSpPr>
          <p:spPr>
            <a:xfrm>
              <a:off x="4572000" y="97893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572000" y="983692"/>
              <a:ext cx="630936" cy="85725"/>
            </a:xfrm>
            <a:prstGeom prst="round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909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151</Words>
  <Application>Microsoft Office PowerPoint</Application>
  <PresentationFormat>On-screen Show (4:3)</PresentationFormat>
  <Paragraphs>82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Bruijn, Arjanus M G</dc:creator>
  <cp:lastModifiedBy>De Bruijn, Arjanus M G</cp:lastModifiedBy>
  <cp:revision>11</cp:revision>
  <dcterms:created xsi:type="dcterms:W3CDTF">2015-04-15T19:38:45Z</dcterms:created>
  <dcterms:modified xsi:type="dcterms:W3CDTF">2015-04-26T18:53:50Z</dcterms:modified>
</cp:coreProperties>
</file>