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852-900F-4F0D-8928-110D52D92B9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20368" y="6072188"/>
            <a:ext cx="628650" cy="23813"/>
            <a:chOff x="4572000" y="978930"/>
            <a:chExt cx="2514600" cy="9525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4393" y="4270892"/>
            <a:ext cx="628772" cy="23813"/>
            <a:chOff x="4571513" y="1291709"/>
            <a:chExt cx="2515087" cy="95250"/>
          </a:xfrm>
        </p:grpSpPr>
        <p:sp>
          <p:nvSpPr>
            <p:cNvPr id="6" name="Rounded Rectangle 5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4400" y="296036"/>
            <a:ext cx="2514600" cy="95250"/>
            <a:chOff x="4572000" y="2176820"/>
            <a:chExt cx="2514600" cy="95250"/>
          </a:xfrm>
        </p:grpSpPr>
        <p:sp>
          <p:nvSpPr>
            <p:cNvPr id="7" name="Rounded Rectangle 6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417868" y="170997"/>
            <a:ext cx="9525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Visual Studio 2010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7868" y="491717"/>
            <a:ext cx="670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Visual </a:t>
            </a:r>
            <a:r>
              <a:rPr lang="en-US" sz="800" dirty="0" smtClean="0"/>
              <a:t>Basic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417868" y="812437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Software versioning (SVN)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14400" y="628758"/>
            <a:ext cx="2514600" cy="95250"/>
            <a:chOff x="4572000" y="2176820"/>
            <a:chExt cx="2514600" cy="95250"/>
          </a:xfrm>
        </p:grpSpPr>
        <p:sp>
          <p:nvSpPr>
            <p:cNvPr id="26" name="Rounded Rectangle 25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995342"/>
            <a:ext cx="628650" cy="23813"/>
            <a:chOff x="4572000" y="2176820"/>
            <a:chExt cx="2514600" cy="95250"/>
          </a:xfrm>
        </p:grpSpPr>
        <p:sp>
          <p:nvSpPr>
            <p:cNvPr id="29" name="Rounded Rectangle 28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17868" y="1133157"/>
            <a:ext cx="2904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C#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4417868" y="1453877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C++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4417868" y="1774597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R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4417868" y="2095317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SPSS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4417868" y="2416037"/>
            <a:ext cx="6655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INNO setup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4417868" y="2736757"/>
            <a:ext cx="383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.Net</a:t>
            </a:r>
            <a:r>
              <a:rPr lang="en-US" sz="8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7868" y="3057477"/>
            <a:ext cx="7152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ARCGIS 10.0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7868" y="3698915"/>
            <a:ext cx="1091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Microsoft Office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7868" y="3378197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Gimp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09414" y="17099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3709414" y="485155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3709414" y="81243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3709414" y="113315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3709414" y="145387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3709414" y="177459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3709414" y="209531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709414" y="241603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709414" y="273675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3709414" y="305747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3709414" y="3378197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709414" y="3698915"/>
            <a:ext cx="4122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100%</a:t>
            </a:r>
            <a:endParaRPr lang="en-US" sz="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914400" y="1317823"/>
            <a:ext cx="2514600" cy="95250"/>
            <a:chOff x="4572000" y="2176820"/>
            <a:chExt cx="2514600" cy="95250"/>
          </a:xfrm>
        </p:grpSpPr>
        <p:sp>
          <p:nvSpPr>
            <p:cNvPr id="49" name="Rounded Rectangle 48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22020" y="1590918"/>
            <a:ext cx="2514600" cy="95250"/>
            <a:chOff x="4572000" y="2176820"/>
            <a:chExt cx="2514600" cy="95250"/>
          </a:xfrm>
        </p:grpSpPr>
        <p:sp>
          <p:nvSpPr>
            <p:cNvPr id="52" name="Rounded Rectangle 51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52500" y="1949145"/>
            <a:ext cx="2514600" cy="95250"/>
            <a:chOff x="4572000" y="2176820"/>
            <a:chExt cx="2514600" cy="95250"/>
          </a:xfrm>
        </p:grpSpPr>
        <p:sp>
          <p:nvSpPr>
            <p:cNvPr id="55" name="Rounded Rectangle 54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2020" y="2279983"/>
            <a:ext cx="2514600" cy="95250"/>
            <a:chOff x="4572000" y="2176820"/>
            <a:chExt cx="2514600" cy="95250"/>
          </a:xfrm>
        </p:grpSpPr>
        <p:sp>
          <p:nvSpPr>
            <p:cNvPr id="58" name="Rounded Rectangle 57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5360" y="2620911"/>
            <a:ext cx="2514600" cy="95250"/>
            <a:chOff x="4572000" y="2176820"/>
            <a:chExt cx="2514600" cy="95250"/>
          </a:xfrm>
        </p:grpSpPr>
        <p:sp>
          <p:nvSpPr>
            <p:cNvPr id="61" name="Rounded Rectangle 60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52500" y="2921423"/>
            <a:ext cx="2514600" cy="95250"/>
            <a:chOff x="4572000" y="2176820"/>
            <a:chExt cx="2514600" cy="95250"/>
          </a:xfrm>
        </p:grpSpPr>
        <p:sp>
          <p:nvSpPr>
            <p:cNvPr id="64" name="Rounded Rectangle 63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52500" y="3220358"/>
            <a:ext cx="2514600" cy="95250"/>
            <a:chOff x="4572000" y="2176820"/>
            <a:chExt cx="2514600" cy="95250"/>
          </a:xfrm>
        </p:grpSpPr>
        <p:sp>
          <p:nvSpPr>
            <p:cNvPr id="67" name="Rounded Rectangle 66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75360" y="3602691"/>
            <a:ext cx="2514600" cy="95250"/>
            <a:chOff x="4572000" y="2176820"/>
            <a:chExt cx="2514600" cy="95250"/>
          </a:xfrm>
        </p:grpSpPr>
        <p:sp>
          <p:nvSpPr>
            <p:cNvPr id="70" name="Rounded Rectangle 69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67740" y="3883581"/>
            <a:ext cx="2514600" cy="95250"/>
            <a:chOff x="4572000" y="2176820"/>
            <a:chExt cx="2514600" cy="95250"/>
          </a:xfrm>
        </p:grpSpPr>
        <p:sp>
          <p:nvSpPr>
            <p:cNvPr id="73" name="Rounded Rectangle 72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3755135" y="4086225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50%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4557710" y="4018836"/>
            <a:ext cx="2391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</a:t>
            </a:r>
            <a:endParaRPr lang="en-US" sz="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975360" y="4518541"/>
            <a:ext cx="2515087" cy="95250"/>
            <a:chOff x="4571513" y="1291709"/>
            <a:chExt cx="2515087" cy="95250"/>
          </a:xfrm>
        </p:grpSpPr>
        <p:sp>
          <p:nvSpPr>
            <p:cNvPr id="78" name="Rounded Rectangle 77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96776" y="4337566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50%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4629625" y="4270534"/>
            <a:ext cx="429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HTML</a:t>
            </a:r>
            <a:endParaRPr lang="en-US" sz="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913913" y="4876800"/>
            <a:ext cx="2515087" cy="95250"/>
            <a:chOff x="4571513" y="1291709"/>
            <a:chExt cx="2515087" cy="95250"/>
          </a:xfrm>
        </p:grpSpPr>
        <p:sp>
          <p:nvSpPr>
            <p:cNvPr id="83" name="Rounded Rectangle 82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796776" y="4706898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50%</a:t>
            </a:r>
            <a:endParaRPr lang="en-US" sz="800" dirty="0"/>
          </a:p>
        </p:txBody>
      </p:sp>
      <p:sp>
        <p:nvSpPr>
          <p:cNvPr id="86" name="Rectangle 85"/>
          <p:cNvSpPr/>
          <p:nvPr/>
        </p:nvSpPr>
        <p:spPr>
          <a:xfrm>
            <a:off x="4607190" y="4639866"/>
            <a:ext cx="332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CSS</a:t>
            </a:r>
            <a:endParaRPr lang="en-US" sz="8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990113" y="5257800"/>
            <a:ext cx="2515087" cy="95250"/>
            <a:chOff x="4571513" y="1291709"/>
            <a:chExt cx="2515087" cy="95250"/>
          </a:xfrm>
        </p:grpSpPr>
        <p:sp>
          <p:nvSpPr>
            <p:cNvPr id="88" name="Rounded Rectangle 87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3949176" y="5037654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50%</a:t>
            </a:r>
            <a:endParaRPr lang="en-US" sz="800" dirty="0"/>
          </a:p>
        </p:txBody>
      </p:sp>
      <p:sp>
        <p:nvSpPr>
          <p:cNvPr id="91" name="Rectangle 90"/>
          <p:cNvSpPr/>
          <p:nvPr/>
        </p:nvSpPr>
        <p:spPr>
          <a:xfrm>
            <a:off x="4686756" y="4976694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JavaScript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701086" y="5540932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MATLAB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949176" y="5556172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50%</a:t>
            </a:r>
            <a:endParaRPr lang="en-US" sz="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944393" y="5722501"/>
            <a:ext cx="2515087" cy="95250"/>
            <a:chOff x="4571513" y="1291709"/>
            <a:chExt cx="2515087" cy="95250"/>
          </a:xfrm>
        </p:grpSpPr>
        <p:sp>
          <p:nvSpPr>
            <p:cNvPr id="94" name="Rounded Rectangle 93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3978027" y="5905622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25%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4689897" y="5811917"/>
            <a:ext cx="1818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FireBird</a:t>
            </a:r>
            <a:r>
              <a:rPr lang="en-US" dirty="0" smtClean="0"/>
              <a:t> database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104900" y="6477000"/>
            <a:ext cx="2514600" cy="95250"/>
            <a:chOff x="4572000" y="978930"/>
            <a:chExt cx="2514600" cy="95250"/>
          </a:xfrm>
        </p:grpSpPr>
        <p:sp>
          <p:nvSpPr>
            <p:cNvPr id="99" name="Rounded Rectangle 98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047042" y="6292334"/>
            <a:ext cx="360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25%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4781845" y="6257928"/>
            <a:ext cx="481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Python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5078214" y="685812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SQL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926105" y="7126489"/>
            <a:ext cx="2514600" cy="95250"/>
            <a:chOff x="4572000" y="978930"/>
            <a:chExt cx="2514600" cy="95250"/>
          </a:xfrm>
        </p:grpSpPr>
        <p:sp>
          <p:nvSpPr>
            <p:cNvPr id="106" name="Rounded Rectangle 105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88904" y="6867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9850" y="4800600"/>
            <a:ext cx="7041931" cy="2511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85800" y="1645344"/>
            <a:ext cx="5257800" cy="2229030"/>
            <a:chOff x="685800" y="1645344"/>
            <a:chExt cx="5257800" cy="2229030"/>
          </a:xfrm>
        </p:grpSpPr>
        <p:sp>
          <p:nvSpPr>
            <p:cNvPr id="20" name="Rectangle 19"/>
            <p:cNvSpPr/>
            <p:nvPr/>
          </p:nvSpPr>
          <p:spPr>
            <a:xfrm>
              <a:off x="1837436" y="1675211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7436" y="1845558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7436" y="202395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7436" y="2214956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7436" y="2413248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7436" y="263122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37436" y="2823270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37436" y="3017131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7436" y="3230405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7436" y="3443486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7436" y="3658930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2284" y="166741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02284" y="18741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02284" y="205418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02284" y="22393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02284" y="241324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2284" y="2631229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02284" y="282327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02284" y="301713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02284" y="323040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02284" y="34434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02284" y="365893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634" y="1645344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39342" y="165311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9342" y="191185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634" y="1844463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9342" y="2179314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634" y="2112282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39342" y="241578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634" y="2348753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9342" y="2639237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1634" y="2578277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1634" y="2826068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39342" y="284130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39342" y="306166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51634" y="3038714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85800" y="1750784"/>
              <a:ext cx="628650" cy="23813"/>
              <a:chOff x="4572000" y="2176820"/>
              <a:chExt cx="2514600" cy="9525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5800" y="1929467"/>
              <a:ext cx="628650" cy="23813"/>
              <a:chOff x="4572000" y="2176820"/>
              <a:chExt cx="2514600" cy="952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5800" y="2107859"/>
              <a:ext cx="628650" cy="23813"/>
              <a:chOff x="4572000" y="2176820"/>
              <a:chExt cx="2514600" cy="952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85800" y="2309962"/>
              <a:ext cx="628650" cy="23813"/>
              <a:chOff x="4572000" y="2176820"/>
              <a:chExt cx="2514600" cy="9525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85800" y="2469238"/>
              <a:ext cx="628650" cy="23813"/>
              <a:chOff x="4572000" y="2176820"/>
              <a:chExt cx="2514600" cy="9525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85800" y="2703641"/>
              <a:ext cx="628650" cy="23813"/>
              <a:chOff x="4572000" y="2176820"/>
              <a:chExt cx="2514600" cy="9525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85800" y="2866489"/>
              <a:ext cx="628650" cy="23813"/>
              <a:chOff x="4572000" y="2176820"/>
              <a:chExt cx="2514600" cy="9525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85800" y="3056752"/>
              <a:ext cx="628650" cy="23813"/>
              <a:chOff x="4572000" y="2176820"/>
              <a:chExt cx="2514600" cy="952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85800" y="3268952"/>
              <a:ext cx="628650" cy="23813"/>
              <a:chOff x="4572000" y="2176820"/>
              <a:chExt cx="2514600" cy="9525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85800" y="3527367"/>
              <a:ext cx="628650" cy="23813"/>
              <a:chOff x="4572000" y="2176820"/>
              <a:chExt cx="2514600" cy="9525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5800" y="3823485"/>
              <a:ext cx="628650" cy="23813"/>
              <a:chOff x="4572000" y="2176820"/>
              <a:chExt cx="2514600" cy="9525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646979" y="1726971"/>
              <a:ext cx="628650" cy="23813"/>
              <a:chOff x="4572000" y="2176820"/>
              <a:chExt cx="2514600" cy="9525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646979" y="1961115"/>
              <a:ext cx="628772" cy="23813"/>
              <a:chOff x="4571513" y="1291709"/>
              <a:chExt cx="2515087" cy="9525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646979" y="2191143"/>
              <a:ext cx="628772" cy="23813"/>
              <a:chOff x="4571513" y="1291709"/>
              <a:chExt cx="2515087" cy="9525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46979" y="2429519"/>
              <a:ext cx="628772" cy="23813"/>
              <a:chOff x="4571513" y="1291709"/>
              <a:chExt cx="2515087" cy="9525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646979" y="2674092"/>
              <a:ext cx="628772" cy="23813"/>
              <a:chOff x="4571513" y="1291709"/>
              <a:chExt cx="2515087" cy="9525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646979" y="2914716"/>
              <a:ext cx="628772" cy="23813"/>
              <a:chOff x="4571513" y="1291709"/>
              <a:chExt cx="2515087" cy="9525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6979" y="3146761"/>
              <a:ext cx="628650" cy="23813"/>
              <a:chOff x="4572000" y="978930"/>
              <a:chExt cx="2514600" cy="9525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4439342" y="3277106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1634" y="3254158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46979" y="3361015"/>
              <a:ext cx="628650" cy="23813"/>
              <a:chOff x="4572000" y="978930"/>
              <a:chExt cx="2514600" cy="9525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4851634" y="361004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39342" y="3608041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646979" y="3688733"/>
              <a:ext cx="628650" cy="23813"/>
              <a:chOff x="4572000" y="97893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149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8</cp:revision>
  <dcterms:created xsi:type="dcterms:W3CDTF">2015-04-15T19:38:45Z</dcterms:created>
  <dcterms:modified xsi:type="dcterms:W3CDTF">2015-04-24T15:08:45Z</dcterms:modified>
</cp:coreProperties>
</file>