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9"/>
  </p:notesMasterIdLst>
  <p:sldIdLst>
    <p:sldId id="311" r:id="rId3"/>
    <p:sldId id="299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45" r:id="rId14"/>
    <p:sldId id="346" r:id="rId15"/>
    <p:sldId id="340" r:id="rId16"/>
    <p:sldId id="313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A55F-E29C-49D2-AE07-7EC6F3BF424F}" v="27" dt="2023-11-21T20:39:31.660"/>
    <p1510:client id="{8AC09805-6E71-4F36-87A9-02F432F831A8}" v="2" dt="2023-11-21T21:19:02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95878" autoAdjust="0"/>
  </p:normalViewPr>
  <p:slideViewPr>
    <p:cSldViewPr snapToGrid="0">
      <p:cViewPr varScale="1">
        <p:scale>
          <a:sx n="75" d="100"/>
          <a:sy n="75" d="100"/>
        </p:scale>
        <p:origin x="50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gupta" userId="e66b1a6890bd1e0a" providerId="LiveId" clId="{8AC09805-6E71-4F36-87A9-02F432F831A8}"/>
    <pc:docChg chg="addSld modSld">
      <pc:chgData name="Aryan gupta" userId="e66b1a6890bd1e0a" providerId="LiveId" clId="{8AC09805-6E71-4F36-87A9-02F432F831A8}" dt="2023-11-21T21:19:06.331" v="46" actId="14100"/>
      <pc:docMkLst>
        <pc:docMk/>
      </pc:docMkLst>
      <pc:sldChg chg="modSp mod">
        <pc:chgData name="Aryan gupta" userId="e66b1a6890bd1e0a" providerId="LiveId" clId="{8AC09805-6E71-4F36-87A9-02F432F831A8}" dt="2023-11-21T21:12:49.021" v="7"/>
        <pc:sldMkLst>
          <pc:docMk/>
          <pc:sldMk cId="3436639519" sldId="346"/>
        </pc:sldMkLst>
        <pc:spChg chg="mod">
          <ac:chgData name="Aryan gupta" userId="e66b1a6890bd1e0a" providerId="LiveId" clId="{8AC09805-6E71-4F36-87A9-02F432F831A8}" dt="2023-11-21T21:12:49.021" v="7"/>
          <ac:spMkLst>
            <pc:docMk/>
            <pc:sldMk cId="3436639519" sldId="346"/>
            <ac:spMk id="2" creationId="{7055781D-BE7B-7C68-B75A-1D4E279F9A3A}"/>
          </ac:spMkLst>
        </pc:spChg>
      </pc:sldChg>
      <pc:sldChg chg="modSp mod">
        <pc:chgData name="Aryan gupta" userId="e66b1a6890bd1e0a" providerId="LiveId" clId="{8AC09805-6E71-4F36-87A9-02F432F831A8}" dt="2023-11-21T21:12:51.593" v="8"/>
        <pc:sldMkLst>
          <pc:docMk/>
          <pc:sldMk cId="3808571406" sldId="347"/>
        </pc:sldMkLst>
        <pc:spChg chg="mod">
          <ac:chgData name="Aryan gupta" userId="e66b1a6890bd1e0a" providerId="LiveId" clId="{8AC09805-6E71-4F36-87A9-02F432F831A8}" dt="2023-11-21T21:12:51.593" v="8"/>
          <ac:spMkLst>
            <pc:docMk/>
            <pc:sldMk cId="3808571406" sldId="347"/>
            <ac:spMk id="2" creationId="{C805C6D5-8025-B8C5-19EC-3428CFAED060}"/>
          </ac:spMkLst>
        </pc:spChg>
      </pc:sldChg>
      <pc:sldChg chg="addSp delSp modSp new mod">
        <pc:chgData name="Aryan gupta" userId="e66b1a6890bd1e0a" providerId="LiveId" clId="{8AC09805-6E71-4F36-87A9-02F432F831A8}" dt="2023-11-21T21:13:04.468" v="33" actId="20577"/>
        <pc:sldMkLst>
          <pc:docMk/>
          <pc:sldMk cId="287822190" sldId="348"/>
        </pc:sldMkLst>
        <pc:spChg chg="mod">
          <ac:chgData name="Aryan gupta" userId="e66b1a6890bd1e0a" providerId="LiveId" clId="{8AC09805-6E71-4F36-87A9-02F432F831A8}" dt="2023-11-21T21:13:04.468" v="33" actId="20577"/>
          <ac:spMkLst>
            <pc:docMk/>
            <pc:sldMk cId="287822190" sldId="348"/>
            <ac:spMk id="2" creationId="{590ABC3E-10BA-8522-C79B-42FB1053B3A5}"/>
          </ac:spMkLst>
        </pc:spChg>
        <pc:spChg chg="del">
          <ac:chgData name="Aryan gupta" userId="e66b1a6890bd1e0a" providerId="LiveId" clId="{8AC09805-6E71-4F36-87A9-02F432F831A8}" dt="2023-11-21T21:12:26.308" v="1" actId="931"/>
          <ac:spMkLst>
            <pc:docMk/>
            <pc:sldMk cId="287822190" sldId="348"/>
            <ac:spMk id="6" creationId="{2759302D-4692-D416-2DC2-83F412886B18}"/>
          </ac:spMkLst>
        </pc:spChg>
        <pc:picChg chg="add mod">
          <ac:chgData name="Aryan gupta" userId="e66b1a6890bd1e0a" providerId="LiveId" clId="{8AC09805-6E71-4F36-87A9-02F432F831A8}" dt="2023-11-21T21:12:36.743" v="6" actId="14100"/>
          <ac:picMkLst>
            <pc:docMk/>
            <pc:sldMk cId="287822190" sldId="348"/>
            <ac:picMk id="8" creationId="{D8E91164-A39B-80CC-68C3-2D4A0820A4AC}"/>
          </ac:picMkLst>
        </pc:picChg>
      </pc:sldChg>
      <pc:sldChg chg="addSp delSp modSp new mod">
        <pc:chgData name="Aryan gupta" userId="e66b1a6890bd1e0a" providerId="LiveId" clId="{8AC09805-6E71-4F36-87A9-02F432F831A8}" dt="2023-11-21T21:19:06.331" v="46" actId="14100"/>
        <pc:sldMkLst>
          <pc:docMk/>
          <pc:sldMk cId="196621285" sldId="349"/>
        </pc:sldMkLst>
        <pc:spChg chg="mod">
          <ac:chgData name="Aryan gupta" userId="e66b1a6890bd1e0a" providerId="LiveId" clId="{8AC09805-6E71-4F36-87A9-02F432F831A8}" dt="2023-11-21T21:18:52.308" v="42" actId="20577"/>
          <ac:spMkLst>
            <pc:docMk/>
            <pc:sldMk cId="196621285" sldId="349"/>
            <ac:spMk id="2" creationId="{07B7B2A5-F888-6F50-3570-24E379167B78}"/>
          </ac:spMkLst>
        </pc:spChg>
        <pc:spChg chg="del">
          <ac:chgData name="Aryan gupta" userId="e66b1a6890bd1e0a" providerId="LiveId" clId="{8AC09805-6E71-4F36-87A9-02F432F831A8}" dt="2023-11-21T21:19:02.289" v="43" actId="931"/>
          <ac:spMkLst>
            <pc:docMk/>
            <pc:sldMk cId="196621285" sldId="349"/>
            <ac:spMk id="6" creationId="{F083DEB2-9016-7843-07C7-9BEA9161C3CC}"/>
          </ac:spMkLst>
        </pc:spChg>
        <pc:picChg chg="add mod">
          <ac:chgData name="Aryan gupta" userId="e66b1a6890bd1e0a" providerId="LiveId" clId="{8AC09805-6E71-4F36-87A9-02F432F831A8}" dt="2023-11-21T21:19:06.331" v="46" actId="14100"/>
          <ac:picMkLst>
            <pc:docMk/>
            <pc:sldMk cId="196621285" sldId="349"/>
            <ac:picMk id="8" creationId="{C6FE7EF7-6EA8-2280-1676-F5287437C3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22 November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22 November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22 November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22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22 November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Homepage Layout: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The homepage features a "Get Started" button.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An email input field is provided for user registration.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Database Integration: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PHP scripts handle user input and interact with the MySQL database.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User email addresses are stored securely in the database.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XAMPP Server: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XAMPP is utilized to run the Apache server for PHP execution.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MySQL database is managed using phpMyAdmin.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User Interaction: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Users click the "Get Started“ and “Sign-in” button and enter their email address.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PHP scripts validate and store the email in the database.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i="0" dirty="0">
                <a:effectLst/>
                <a:latin typeface="Söhne"/>
              </a:rPr>
              <a:t>Design Elements:</a:t>
            </a:r>
          </a:p>
          <a:p>
            <a:r>
              <a:rPr lang="en-IN" dirty="0"/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Consistent color scheme and branding.</a:t>
            </a:r>
          </a:p>
          <a:p>
            <a:r>
              <a:rPr lang="en-IN" b="0" i="0" dirty="0">
                <a:solidFill>
                  <a:srgbClr val="0F0F0F"/>
                </a:solidFill>
                <a:effectLst/>
                <a:latin typeface="Söhne"/>
              </a:rPr>
              <a:t>User-friendly layouts.</a:t>
            </a:r>
            <a:endParaRPr lang="en-US" dirty="0">
              <a:solidFill>
                <a:srgbClr val="0F0F0F"/>
              </a:solidFill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Showcase of key pages (home, sign-in, sign-up).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4674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A2FA-EF2A-3FF1-0221-1B19DF39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FFDA-5834-8AF4-2997-1C1ADCA02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2BDE4-A9C2-C8E5-AFF3-A32209EA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83C0D36-900C-A0FD-ABE1-96CAF230C3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1461055"/>
            <a:ext cx="9350827" cy="4941071"/>
          </a:xfrm>
        </p:spPr>
      </p:pic>
    </p:spTree>
    <p:extLst>
      <p:ext uri="{BB962C8B-B14F-4D97-AF65-F5344CB8AC3E}">
        <p14:creationId xmlns:p14="http://schemas.microsoft.com/office/powerpoint/2010/main" val="34303113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781D-BE7B-7C68-B75A-1D4E279F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F2C73-4189-1B7D-F104-79363644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1ED5-09DC-81B0-1A61-3866F523F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6D817-DDEF-0C44-6BAB-DD1E0DCFAFF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43743" y="1501163"/>
            <a:ext cx="9089571" cy="48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395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summary, the Netflix Clone project effectively attains its goals by delivering a practical front-end that closely mirrors Netflix's interface and incorporating a streamlined user registration process. The project employs a stack of web development technologies and showcases the seamless integration of PHP with a MySQL database. Despite its simplified nature, the project serves as a valuable learning opportunity in the realms of web development and server management.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/>
          </a:bodyPr>
          <a:lstStyle/>
          <a:p>
            <a:r>
              <a:rPr lang="en-US" dirty="0"/>
              <a:t>NETFLIX Clone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Submitted to: 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2238"/>
            <a:ext cx="5641145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/>
              <a:t>Prof. Gajendra Chauhan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3196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Arjav</a:t>
            </a:r>
            <a:r>
              <a:rPr lang="en-US" dirty="0"/>
              <a:t> Jain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Website Structure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endeavor, titled "Netflix Clone," is a web-based application crafted to emulate the visual interface of the widely-used streaming platform, Netflix. The objective is to establish an engaging and easily navigable platform, enabling users to browse content seamlessly and register for an account.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Netflix Clone presents a streamlined rendition of Netflix's homepage, showcasing a "Get Started" button and an email input field for user registration. The intended solution seeks to offer users a recognizable interface for exploring and enjoying content, with a particular emphasis on simplifying the signup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IN" b="1" i="0" dirty="0">
                <a:effectLst/>
                <a:latin typeface="Söhne"/>
              </a:rPr>
              <a:t>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Main Navigation Bar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Featured Content 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Categories and Genres</a:t>
            </a:r>
          </a:p>
          <a:p>
            <a:r>
              <a:rPr lang="en-US" dirty="0"/>
              <a:t> </a:t>
            </a:r>
            <a:r>
              <a:rPr lang="en-IN" b="1" i="0" dirty="0">
                <a:effectLst/>
                <a:latin typeface="Söhne"/>
              </a:rPr>
              <a:t>Sections: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Home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0F0F"/>
                </a:solidFill>
                <a:latin typeface="Söhne"/>
              </a:rPr>
              <a:t>Footer(contact)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Sign In / Sign Up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Develop an intuitive front-end that mirrors Netflix's layout for a user-friendly experience.</a:t>
            </a:r>
          </a:p>
          <a:p>
            <a:r>
              <a:rPr lang="en-US" sz="2800" dirty="0"/>
              <a:t>Incorporate a smooth email registration system to enhance user onboarding. </a:t>
            </a:r>
          </a:p>
          <a:p>
            <a:r>
              <a:rPr lang="en-US" sz="2800" dirty="0"/>
              <a:t>Acquire practical expertise in both web development and the management of databases throughout the implementation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Front-end: HTML, CSS</a:t>
            </a:r>
          </a:p>
          <a:p>
            <a:r>
              <a:rPr lang="en-US" dirty="0"/>
              <a:t>Back-end: PHP</a:t>
            </a:r>
          </a:p>
          <a:p>
            <a:r>
              <a:rPr lang="en-US" dirty="0"/>
              <a:t>Database: MySQL</a:t>
            </a:r>
          </a:p>
          <a:p>
            <a:r>
              <a:rPr lang="en-US" dirty="0"/>
              <a:t>Server: XAMPP</a:t>
            </a:r>
          </a:p>
          <a:p>
            <a:r>
              <a:rPr lang="en-US" dirty="0"/>
              <a:t>The chosen technologies were selected for their simplicity, ease of integration, and compatibility with web development requirements.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11894</TotalTime>
  <Words>540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Lucida Console</vt:lpstr>
      <vt:lpstr>Segoe UI</vt:lpstr>
      <vt:lpstr>Söhne</vt:lpstr>
      <vt:lpstr>Wingdings</vt:lpstr>
      <vt:lpstr>WelcomeDoc</vt:lpstr>
      <vt:lpstr>PowerPoint Presentation</vt:lpstr>
      <vt:lpstr>NETFLIX Clone</vt:lpstr>
      <vt:lpstr>Supervised by: Prof. Gajendra Chauhan</vt:lpstr>
      <vt:lpstr>Project Presentation Outline</vt:lpstr>
      <vt:lpstr>Introduction </vt:lpstr>
      <vt:lpstr>Description</vt:lpstr>
      <vt:lpstr>Website Structure</vt:lpstr>
      <vt:lpstr>Objectives</vt:lpstr>
      <vt:lpstr>Technology Used</vt:lpstr>
      <vt:lpstr>Working</vt:lpstr>
      <vt:lpstr>User Interface</vt:lpstr>
      <vt:lpstr>User Interface</vt:lpstr>
      <vt:lpstr>User Interface</vt:lpstr>
      <vt:lpstr>Conclusion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Aryan gupta</cp:lastModifiedBy>
  <cp:revision>44</cp:revision>
  <dcterms:created xsi:type="dcterms:W3CDTF">2014-03-28T16:17:36Z</dcterms:created>
  <dcterms:modified xsi:type="dcterms:W3CDTF">2023-11-22T06:04:05Z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