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1"/>
  </p:notesMasterIdLst>
  <p:sldIdLst>
    <p:sldId id="256" r:id="rId5"/>
    <p:sldId id="257" r:id="rId6"/>
    <p:sldId id="258" r:id="rId7"/>
    <p:sldId id="261"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7D2CD-4051-4AF2-B4F2-DD6E337652DF}" v="1" dt="2021-03-29T00:51:14.993"/>
    <p1510:client id="{1807209F-1B04-4621-9481-0B47976C1085}" v="5" dt="2021-03-28T21:28:34.282"/>
    <p1510:client id="{1ACF37E7-18D2-4CE1-8B76-7B85EB35D1A6}" v="128" dt="2021-03-28T22:18:05.605"/>
    <p1510:client id="{1EF4288C-3220-4D6A-B3EF-6778C0158503}" v="1915" dt="2021-03-29T01:03:40.263"/>
    <p1510:client id="{22DFAB4C-1B9A-4B11-8DF3-9A790273AB11}" v="243" dt="2021-03-28T22:28:42.168"/>
    <p1510:client id="{65AF7C33-2B23-6A46-BD20-84A7654FF38D}" v="409" dt="2021-03-28T22:50:46.793"/>
    <p1510:client id="{714CF55E-962D-4749-99F0-A8C143E28024}" v="4" dt="2021-03-28T22:50:11.231"/>
    <p1510:client id="{99987AB4-0726-44CC-8871-08D823456DC7}" v="637" dt="2021-03-28T22:56:56.926"/>
    <p1510:client id="{AE1FA6E8-540D-440E-9CDC-A0A5ED49212F}" v="288" dt="2021-03-28T22:44:50.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ran Amin" userId="S::oamin5@uwo.ca::64c4d42d-bb66-4eda-a66b-ee1048903b4b" providerId="AD" clId="Web-{1807209F-1B04-4621-9481-0B47976C1085}"/>
    <pc:docChg chg="addSld">
      <pc:chgData name="Omran Amin" userId="S::oamin5@uwo.ca::64c4d42d-bb66-4eda-a66b-ee1048903b4b" providerId="AD" clId="Web-{1807209F-1B04-4621-9481-0B47976C1085}" dt="2021-03-28T21:28:34.282" v="4"/>
      <pc:docMkLst>
        <pc:docMk/>
      </pc:docMkLst>
      <pc:sldChg chg="new">
        <pc:chgData name="Omran Amin" userId="S::oamin5@uwo.ca::64c4d42d-bb66-4eda-a66b-ee1048903b4b" providerId="AD" clId="Web-{1807209F-1B04-4621-9481-0B47976C1085}" dt="2021-03-28T21:28:04.889" v="0"/>
        <pc:sldMkLst>
          <pc:docMk/>
          <pc:sldMk cId="4178010313" sldId="256"/>
        </pc:sldMkLst>
      </pc:sldChg>
      <pc:sldChg chg="new">
        <pc:chgData name="Omran Amin" userId="S::oamin5@uwo.ca::64c4d42d-bb66-4eda-a66b-ee1048903b4b" providerId="AD" clId="Web-{1807209F-1B04-4621-9481-0B47976C1085}" dt="2021-03-28T21:28:14.796" v="1"/>
        <pc:sldMkLst>
          <pc:docMk/>
          <pc:sldMk cId="2260535229" sldId="257"/>
        </pc:sldMkLst>
      </pc:sldChg>
      <pc:sldChg chg="new">
        <pc:chgData name="Omran Amin" userId="S::oamin5@uwo.ca::64c4d42d-bb66-4eda-a66b-ee1048903b4b" providerId="AD" clId="Web-{1807209F-1B04-4621-9481-0B47976C1085}" dt="2021-03-28T21:28:27.859" v="2"/>
        <pc:sldMkLst>
          <pc:docMk/>
          <pc:sldMk cId="1391944209" sldId="258"/>
        </pc:sldMkLst>
      </pc:sldChg>
      <pc:sldChg chg="new">
        <pc:chgData name="Omran Amin" userId="S::oamin5@uwo.ca::64c4d42d-bb66-4eda-a66b-ee1048903b4b" providerId="AD" clId="Web-{1807209F-1B04-4621-9481-0B47976C1085}" dt="2021-03-28T21:28:31" v="3"/>
        <pc:sldMkLst>
          <pc:docMk/>
          <pc:sldMk cId="2608488190" sldId="259"/>
        </pc:sldMkLst>
      </pc:sldChg>
      <pc:sldChg chg="new">
        <pc:chgData name="Omran Amin" userId="S::oamin5@uwo.ca::64c4d42d-bb66-4eda-a66b-ee1048903b4b" providerId="AD" clId="Web-{1807209F-1B04-4621-9481-0B47976C1085}" dt="2021-03-28T21:28:34.282" v="4"/>
        <pc:sldMkLst>
          <pc:docMk/>
          <pc:sldMk cId="4133776731" sldId="260"/>
        </pc:sldMkLst>
      </pc:sldChg>
    </pc:docChg>
  </pc:docChgLst>
  <pc:docChgLst>
    <pc:chgData name="Yicun Guo" userId="c84199b8-aebd-4b12-a2c6-860a7e044f12" providerId="ADAL" clId="{AE1FA6E8-540D-440E-9CDC-A0A5ED49212F}"/>
    <pc:docChg chg="undo custSel modSld">
      <pc:chgData name="Yicun Guo" userId="c84199b8-aebd-4b12-a2c6-860a7e044f12" providerId="ADAL" clId="{AE1FA6E8-540D-440E-9CDC-A0A5ED49212F}" dt="2021-03-28T22:44:50.990" v="284" actId="1076"/>
      <pc:docMkLst>
        <pc:docMk/>
      </pc:docMkLst>
      <pc:sldChg chg="addSp delSp modSp mod setBg">
        <pc:chgData name="Yicun Guo" userId="c84199b8-aebd-4b12-a2c6-860a7e044f12" providerId="ADAL" clId="{AE1FA6E8-540D-440E-9CDC-A0A5ED49212F}" dt="2021-03-28T22:44:50.990" v="284" actId="1076"/>
        <pc:sldMkLst>
          <pc:docMk/>
          <pc:sldMk cId="2260535229" sldId="257"/>
        </pc:sldMkLst>
        <pc:spChg chg="mod">
          <ac:chgData name="Yicun Guo" userId="c84199b8-aebd-4b12-a2c6-860a7e044f12" providerId="ADAL" clId="{AE1FA6E8-540D-440E-9CDC-A0A5ED49212F}" dt="2021-03-28T22:44:50.990" v="284" actId="1076"/>
          <ac:spMkLst>
            <pc:docMk/>
            <pc:sldMk cId="2260535229" sldId="257"/>
            <ac:spMk id="2" creationId="{07D689D8-4B2C-4282-8EDA-9282BA333E82}"/>
          </ac:spMkLst>
        </pc:spChg>
        <pc:spChg chg="mod">
          <ac:chgData name="Yicun Guo" userId="c84199b8-aebd-4b12-a2c6-860a7e044f12" providerId="ADAL" clId="{AE1FA6E8-540D-440E-9CDC-A0A5ED49212F}" dt="2021-03-28T22:44:39.719" v="282" actId="1076"/>
          <ac:spMkLst>
            <pc:docMk/>
            <pc:sldMk cId="2260535229" sldId="257"/>
            <ac:spMk id="3" creationId="{EE3D5E00-0DAA-4C77-A94C-410C3A769058}"/>
          </ac:spMkLst>
        </pc:spChg>
        <pc:spChg chg="add del mod">
          <ac:chgData name="Yicun Guo" userId="c84199b8-aebd-4b12-a2c6-860a7e044f12" providerId="ADAL" clId="{AE1FA6E8-540D-440E-9CDC-A0A5ED49212F}" dt="2021-03-28T22:41:59.372" v="253"/>
          <ac:spMkLst>
            <pc:docMk/>
            <pc:sldMk cId="2260535229" sldId="257"/>
            <ac:spMk id="4" creationId="{37CCEAA2-580D-4461-BAD7-CA0BF407AF94}"/>
          </ac:spMkLst>
        </pc:spChg>
        <pc:spChg chg="add">
          <ac:chgData name="Yicun Guo" userId="c84199b8-aebd-4b12-a2c6-860a7e044f12" providerId="ADAL" clId="{AE1FA6E8-540D-440E-9CDC-A0A5ED49212F}" dt="2021-03-28T22:41:37.628" v="249" actId="26606"/>
          <ac:spMkLst>
            <pc:docMk/>
            <pc:sldMk cId="2260535229" sldId="257"/>
            <ac:spMk id="71" creationId="{6AD30037-67ED-4367-9BE0-45787510BF13}"/>
          </ac:spMkLst>
        </pc:spChg>
        <pc:grpChg chg="add">
          <ac:chgData name="Yicun Guo" userId="c84199b8-aebd-4b12-a2c6-860a7e044f12" providerId="ADAL" clId="{AE1FA6E8-540D-440E-9CDC-A0A5ED49212F}" dt="2021-03-28T22:41:37.628" v="249" actId="26606"/>
          <ac:grpSpMkLst>
            <pc:docMk/>
            <pc:sldMk cId="2260535229" sldId="257"/>
            <ac:grpSpMk id="73" creationId="{50841A4E-5BC1-44B4-83CF-D524E8AEAD64}"/>
          </ac:grpSpMkLst>
        </pc:grpChg>
        <pc:picChg chg="add mod ord">
          <ac:chgData name="Yicun Guo" userId="c84199b8-aebd-4b12-a2c6-860a7e044f12" providerId="ADAL" clId="{AE1FA6E8-540D-440E-9CDC-A0A5ED49212F}" dt="2021-03-28T22:41:49.936" v="251" actId="1076"/>
          <ac:picMkLst>
            <pc:docMk/>
            <pc:sldMk cId="2260535229" sldId="257"/>
            <ac:picMk id="1026" creationId="{C48E3EF9-2013-4362-BB0C-CE8314421814}"/>
          </ac:picMkLst>
        </pc:picChg>
      </pc:sldChg>
    </pc:docChg>
  </pc:docChgLst>
  <pc:docChgLst>
    <pc:chgData name="Arjayn Piratheeparatnam" userId="156b5a6f-57a9-413d-a757-2e398ee8ddee" providerId="ADAL" clId="{65AF7C33-2B23-6A46-BD20-84A7654FF38D}"/>
    <pc:docChg chg="custSel modSld">
      <pc:chgData name="Arjayn Piratheeparatnam" userId="156b5a6f-57a9-413d-a757-2e398ee8ddee" providerId="ADAL" clId="{65AF7C33-2B23-6A46-BD20-84A7654FF38D}" dt="2021-03-28T22:50:46.794" v="408" actId="1076"/>
      <pc:docMkLst>
        <pc:docMk/>
      </pc:docMkLst>
      <pc:sldChg chg="modSp mod">
        <pc:chgData name="Arjayn Piratheeparatnam" userId="156b5a6f-57a9-413d-a757-2e398ee8ddee" providerId="ADAL" clId="{65AF7C33-2B23-6A46-BD20-84A7654FF38D}" dt="2021-03-28T22:50:46.794" v="408" actId="1076"/>
        <pc:sldMkLst>
          <pc:docMk/>
          <pc:sldMk cId="2608488190" sldId="259"/>
        </pc:sldMkLst>
        <pc:spChg chg="mod">
          <ac:chgData name="Arjayn Piratheeparatnam" userId="156b5a6f-57a9-413d-a757-2e398ee8ddee" providerId="ADAL" clId="{65AF7C33-2B23-6A46-BD20-84A7654FF38D}" dt="2021-03-28T22:43:55.512" v="405" actId="20577"/>
          <ac:spMkLst>
            <pc:docMk/>
            <pc:sldMk cId="2608488190" sldId="259"/>
            <ac:spMk id="3" creationId="{F742AE02-328B-436C-ACA7-75CC0F262FB7}"/>
          </ac:spMkLst>
        </pc:spChg>
        <pc:picChg chg="mod">
          <ac:chgData name="Arjayn Piratheeparatnam" userId="156b5a6f-57a9-413d-a757-2e398ee8ddee" providerId="ADAL" clId="{65AF7C33-2B23-6A46-BD20-84A7654FF38D}" dt="2021-03-28T22:50:46.794" v="408" actId="1076"/>
          <ac:picMkLst>
            <pc:docMk/>
            <pc:sldMk cId="2608488190" sldId="259"/>
            <ac:picMk id="5" creationId="{4367E02D-0274-4AAD-B46E-F8F369163BC6}"/>
          </ac:picMkLst>
        </pc:picChg>
      </pc:sldChg>
    </pc:docChg>
  </pc:docChgLst>
  <pc:docChgLst>
    <pc:chgData name="Omran Amin" userId="S::oamin5@uwo.ca::64c4d42d-bb66-4eda-a66b-ee1048903b4b" providerId="AD" clId="Web-{714CF55E-962D-4749-99F0-A8C143E28024}"/>
    <pc:docChg chg="delSld modSld">
      <pc:chgData name="Omran Amin" userId="S::oamin5@uwo.ca::64c4d42d-bb66-4eda-a66b-ee1048903b4b" providerId="AD" clId="Web-{714CF55E-962D-4749-99F0-A8C143E28024}" dt="2021-03-28T22:50:11.231" v="3" actId="1076"/>
      <pc:docMkLst>
        <pc:docMk/>
      </pc:docMkLst>
      <pc:sldChg chg="modSp">
        <pc:chgData name="Omran Amin" userId="S::oamin5@uwo.ca::64c4d42d-bb66-4eda-a66b-ee1048903b4b" providerId="AD" clId="Web-{714CF55E-962D-4749-99F0-A8C143E28024}" dt="2021-03-28T22:50:11.231" v="3" actId="1076"/>
        <pc:sldMkLst>
          <pc:docMk/>
          <pc:sldMk cId="2608488190" sldId="259"/>
        </pc:sldMkLst>
        <pc:spChg chg="mod">
          <ac:chgData name="Omran Amin" userId="S::oamin5@uwo.ca::64c4d42d-bb66-4eda-a66b-ee1048903b4b" providerId="AD" clId="Web-{714CF55E-962D-4749-99F0-A8C143E28024}" dt="2021-03-28T22:50:11.231" v="3" actId="1076"/>
          <ac:spMkLst>
            <pc:docMk/>
            <pc:sldMk cId="2608488190" sldId="259"/>
            <ac:spMk id="3" creationId="{F742AE02-328B-436C-ACA7-75CC0F262FB7}"/>
          </ac:spMkLst>
        </pc:spChg>
      </pc:sldChg>
      <pc:sldChg chg="del">
        <pc:chgData name="Omran Amin" userId="S::oamin5@uwo.ca::64c4d42d-bb66-4eda-a66b-ee1048903b4b" providerId="AD" clId="Web-{714CF55E-962D-4749-99F0-A8C143E28024}" dt="2021-03-28T22:42:12.975" v="0"/>
        <pc:sldMkLst>
          <pc:docMk/>
          <pc:sldMk cId="4133776731" sldId="260"/>
        </pc:sldMkLst>
      </pc:sldChg>
    </pc:docChg>
  </pc:docChgLst>
  <pc:docChgLst>
    <pc:chgData name="Tyler Wade" userId="S::twade7@uwo.ca::30e517b1-e1cd-459c-8c21-45974c52d7d9" providerId="AD" clId="Web-{99987AB4-0726-44CC-8871-08D823456DC7}"/>
    <pc:docChg chg="modSld">
      <pc:chgData name="Tyler Wade" userId="S::twade7@uwo.ca::30e517b1-e1cd-459c-8c21-45974c52d7d9" providerId="AD" clId="Web-{99987AB4-0726-44CC-8871-08D823456DC7}" dt="2021-03-28T22:56:56.910" v="337" actId="20577"/>
      <pc:docMkLst>
        <pc:docMk/>
      </pc:docMkLst>
      <pc:sldChg chg="addSp delSp modSp mod setBg setClrOvrMap">
        <pc:chgData name="Tyler Wade" userId="S::twade7@uwo.ca::30e517b1-e1cd-459c-8c21-45974c52d7d9" providerId="AD" clId="Web-{99987AB4-0726-44CC-8871-08D823456DC7}" dt="2021-03-28T22:47:37.938" v="335" actId="1076"/>
        <pc:sldMkLst>
          <pc:docMk/>
          <pc:sldMk cId="1391944209" sldId="258"/>
        </pc:sldMkLst>
        <pc:spChg chg="mod">
          <ac:chgData name="Tyler Wade" userId="S::twade7@uwo.ca::30e517b1-e1cd-459c-8c21-45974c52d7d9" providerId="AD" clId="Web-{99987AB4-0726-44CC-8871-08D823456DC7}" dt="2021-03-28T22:43:17.217" v="323"/>
          <ac:spMkLst>
            <pc:docMk/>
            <pc:sldMk cId="1391944209" sldId="258"/>
            <ac:spMk id="2" creationId="{FC10F31B-D242-4224-8DCD-FD80E9375303}"/>
          </ac:spMkLst>
        </pc:spChg>
        <pc:spChg chg="mod">
          <ac:chgData name="Tyler Wade" userId="S::twade7@uwo.ca::30e517b1-e1cd-459c-8c21-45974c52d7d9" providerId="AD" clId="Web-{99987AB4-0726-44CC-8871-08D823456DC7}" dt="2021-03-28T22:43:17.873" v="324" actId="14100"/>
          <ac:spMkLst>
            <pc:docMk/>
            <pc:sldMk cId="1391944209" sldId="258"/>
            <ac:spMk id="3" creationId="{BCEFF93C-FED4-41AB-B979-791AAA471BE3}"/>
          </ac:spMkLst>
        </pc:spChg>
        <pc:spChg chg="add del">
          <ac:chgData name="Tyler Wade" userId="S::twade7@uwo.ca::30e517b1-e1cd-459c-8c21-45974c52d7d9" providerId="AD" clId="Web-{99987AB4-0726-44CC-8871-08D823456DC7}" dt="2021-03-28T22:43:17.217" v="323"/>
          <ac:spMkLst>
            <pc:docMk/>
            <pc:sldMk cId="1391944209" sldId="258"/>
            <ac:spMk id="10" creationId="{2FCD9B94-D70B-4446-85E5-ACD3904289CB}"/>
          </ac:spMkLst>
        </pc:spChg>
        <pc:picChg chg="mod ord">
          <ac:chgData name="Tyler Wade" userId="S::twade7@uwo.ca::30e517b1-e1cd-459c-8c21-45974c52d7d9" providerId="AD" clId="Web-{99987AB4-0726-44CC-8871-08D823456DC7}" dt="2021-03-28T22:47:37.938" v="335" actId="1076"/>
          <ac:picMkLst>
            <pc:docMk/>
            <pc:sldMk cId="1391944209" sldId="258"/>
            <ac:picMk id="5" creationId="{C264A09D-5F56-4F93-902C-9AE64041F4AC}"/>
          </ac:picMkLst>
        </pc:picChg>
        <pc:picChg chg="mod">
          <ac:chgData name="Tyler Wade" userId="S::twade7@uwo.ca::30e517b1-e1cd-459c-8c21-45974c52d7d9" providerId="AD" clId="Web-{99987AB4-0726-44CC-8871-08D823456DC7}" dt="2021-03-28T22:47:35.703" v="334" actId="1076"/>
          <ac:picMkLst>
            <pc:docMk/>
            <pc:sldMk cId="1391944209" sldId="258"/>
            <ac:picMk id="7" creationId="{57756224-086E-4D33-8A1E-C252B58E1866}"/>
          </ac:picMkLst>
        </pc:picChg>
      </pc:sldChg>
      <pc:sldChg chg="modSp">
        <pc:chgData name="Tyler Wade" userId="S::twade7@uwo.ca::30e517b1-e1cd-459c-8c21-45974c52d7d9" providerId="AD" clId="Web-{99987AB4-0726-44CC-8871-08D823456DC7}" dt="2021-03-28T22:56:56.910" v="337" actId="20577"/>
        <pc:sldMkLst>
          <pc:docMk/>
          <pc:sldMk cId="2608488190" sldId="259"/>
        </pc:sldMkLst>
        <pc:spChg chg="mod">
          <ac:chgData name="Tyler Wade" userId="S::twade7@uwo.ca::30e517b1-e1cd-459c-8c21-45974c52d7d9" providerId="AD" clId="Web-{99987AB4-0726-44CC-8871-08D823456DC7}" dt="2021-03-28T22:56:56.910" v="337" actId="20577"/>
          <ac:spMkLst>
            <pc:docMk/>
            <pc:sldMk cId="2608488190" sldId="259"/>
            <ac:spMk id="3" creationId="{F742AE02-328B-436C-ACA7-75CC0F262FB7}"/>
          </ac:spMkLst>
        </pc:spChg>
      </pc:sldChg>
    </pc:docChg>
  </pc:docChgLst>
  <pc:docChgLst>
    <pc:chgData name="Arjayn Piratheeparatnam" userId="S::apirath@uwo.ca::156b5a6f-57a9-413d-a757-2e398ee8ddee" providerId="AD" clId="Web-{22DFAB4C-1B9A-4B11-8DF3-9A790273AB11}"/>
    <pc:docChg chg="modSld">
      <pc:chgData name="Arjayn Piratheeparatnam" userId="S::apirath@uwo.ca::156b5a6f-57a9-413d-a757-2e398ee8ddee" providerId="AD" clId="Web-{22DFAB4C-1B9A-4B11-8DF3-9A790273AB11}" dt="2021-03-28T22:28:42.168" v="122" actId="20577"/>
      <pc:docMkLst>
        <pc:docMk/>
      </pc:docMkLst>
      <pc:sldChg chg="modSp">
        <pc:chgData name="Arjayn Piratheeparatnam" userId="S::apirath@uwo.ca::156b5a6f-57a9-413d-a757-2e398ee8ddee" providerId="AD" clId="Web-{22DFAB4C-1B9A-4B11-8DF3-9A790273AB11}" dt="2021-03-28T22:28:42.168" v="122" actId="20577"/>
        <pc:sldMkLst>
          <pc:docMk/>
          <pc:sldMk cId="2608488190" sldId="259"/>
        </pc:sldMkLst>
        <pc:spChg chg="mod">
          <ac:chgData name="Arjayn Piratheeparatnam" userId="S::apirath@uwo.ca::156b5a6f-57a9-413d-a757-2e398ee8ddee" providerId="AD" clId="Web-{22DFAB4C-1B9A-4B11-8DF3-9A790273AB11}" dt="2021-03-28T22:28:42.168" v="122" actId="20577"/>
          <ac:spMkLst>
            <pc:docMk/>
            <pc:sldMk cId="2608488190" sldId="259"/>
            <ac:spMk id="3" creationId="{F742AE02-328B-436C-ACA7-75CC0F262FB7}"/>
          </ac:spMkLst>
        </pc:spChg>
      </pc:sldChg>
    </pc:docChg>
  </pc:docChgLst>
  <pc:docChgLst>
    <pc:chgData name="Tyler Wade" userId="S::twade7@uwo.ca::30e517b1-e1cd-459c-8c21-45974c52d7d9" providerId="AD" clId="Web-{0517D2CD-4051-4AF2-B4F2-DD6E337652DF}"/>
    <pc:docChg chg="modSld">
      <pc:chgData name="Tyler Wade" userId="S::twade7@uwo.ca::30e517b1-e1cd-459c-8c21-45974c52d7d9" providerId="AD" clId="Web-{0517D2CD-4051-4AF2-B4F2-DD6E337652DF}" dt="2021-03-29T01:00:41.763" v="594"/>
      <pc:docMkLst>
        <pc:docMk/>
      </pc:docMkLst>
      <pc:sldChg chg="modNotes">
        <pc:chgData name="Tyler Wade" userId="S::twade7@uwo.ca::30e517b1-e1cd-459c-8c21-45974c52d7d9" providerId="AD" clId="Web-{0517D2CD-4051-4AF2-B4F2-DD6E337652DF}" dt="2021-03-29T01:00:41.763" v="594"/>
        <pc:sldMkLst>
          <pc:docMk/>
          <pc:sldMk cId="2608488190" sldId="259"/>
        </pc:sldMkLst>
      </pc:sldChg>
    </pc:docChg>
  </pc:docChgLst>
  <pc:docChgLst>
    <pc:chgData name="Tyler Wade" userId="S::twade7@uwo.ca::30e517b1-e1cd-459c-8c21-45974c52d7d9" providerId="AD" clId="Web-{1ACF37E7-18D2-4CE1-8B76-7B85EB35D1A6}"/>
    <pc:docChg chg="modSld">
      <pc:chgData name="Tyler Wade" userId="S::twade7@uwo.ca::30e517b1-e1cd-459c-8c21-45974c52d7d9" providerId="AD" clId="Web-{1ACF37E7-18D2-4CE1-8B76-7B85EB35D1A6}" dt="2021-03-28T22:18:05.605" v="63" actId="20577"/>
      <pc:docMkLst>
        <pc:docMk/>
      </pc:docMkLst>
      <pc:sldChg chg="modSp">
        <pc:chgData name="Tyler Wade" userId="S::twade7@uwo.ca::30e517b1-e1cd-459c-8c21-45974c52d7d9" providerId="AD" clId="Web-{1ACF37E7-18D2-4CE1-8B76-7B85EB35D1A6}" dt="2021-03-28T22:18:05.605" v="63" actId="20577"/>
        <pc:sldMkLst>
          <pc:docMk/>
          <pc:sldMk cId="1391944209" sldId="258"/>
        </pc:sldMkLst>
        <pc:spChg chg="mod">
          <ac:chgData name="Tyler Wade" userId="S::twade7@uwo.ca::30e517b1-e1cd-459c-8c21-45974c52d7d9" providerId="AD" clId="Web-{1ACF37E7-18D2-4CE1-8B76-7B85EB35D1A6}" dt="2021-03-28T22:18:05.605" v="63" actId="20577"/>
          <ac:spMkLst>
            <pc:docMk/>
            <pc:sldMk cId="1391944209" sldId="258"/>
            <ac:spMk id="3" creationId="{BCEFF93C-FED4-41AB-B979-791AAA471BE3}"/>
          </ac:spMkLst>
        </pc:spChg>
      </pc:sldChg>
    </pc:docChg>
  </pc:docChgLst>
  <pc:docChgLst>
    <pc:chgData name="Timothy Kerkhoff" userId="a5150b7d-8d56-422c-a5a4-6ff5a672968f" providerId="ADAL" clId="{1EF4288C-3220-4D6A-B3EF-6778C0158503}"/>
    <pc:docChg chg="undo custSel addSld modSld sldOrd">
      <pc:chgData name="Timothy Kerkhoff" userId="a5150b7d-8d56-422c-a5a4-6ff5a672968f" providerId="ADAL" clId="{1EF4288C-3220-4D6A-B3EF-6778C0158503}" dt="2021-03-29T01:03:40.263" v="1912" actId="20577"/>
      <pc:docMkLst>
        <pc:docMk/>
      </pc:docMkLst>
      <pc:sldChg chg="addSp delSp modSp mod">
        <pc:chgData name="Timothy Kerkhoff" userId="a5150b7d-8d56-422c-a5a4-6ff5a672968f" providerId="ADAL" clId="{1EF4288C-3220-4D6A-B3EF-6778C0158503}" dt="2021-03-28T22:48:14.930" v="818" actId="1076"/>
        <pc:sldMkLst>
          <pc:docMk/>
          <pc:sldMk cId="4178010313" sldId="256"/>
        </pc:sldMkLst>
        <pc:spChg chg="mod">
          <ac:chgData name="Timothy Kerkhoff" userId="a5150b7d-8d56-422c-a5a4-6ff5a672968f" providerId="ADAL" clId="{1EF4288C-3220-4D6A-B3EF-6778C0158503}" dt="2021-03-28T21:49:10.720" v="758" actId="207"/>
          <ac:spMkLst>
            <pc:docMk/>
            <pc:sldMk cId="4178010313" sldId="256"/>
            <ac:spMk id="2" creationId="{3F2E8709-937B-489F-8589-CFE1E6A1DE9E}"/>
          </ac:spMkLst>
        </pc:spChg>
        <pc:spChg chg="mod">
          <ac:chgData name="Timothy Kerkhoff" userId="a5150b7d-8d56-422c-a5a4-6ff5a672968f" providerId="ADAL" clId="{1EF4288C-3220-4D6A-B3EF-6778C0158503}" dt="2021-03-28T21:40:35.852" v="108" actId="1038"/>
          <ac:spMkLst>
            <pc:docMk/>
            <pc:sldMk cId="4178010313" sldId="256"/>
            <ac:spMk id="3" creationId="{EDA1EE59-4585-4E27-8D1C-ED09894BC4F9}"/>
          </ac:spMkLst>
        </pc:spChg>
        <pc:spChg chg="del mod">
          <ac:chgData name="Timothy Kerkhoff" userId="a5150b7d-8d56-422c-a5a4-6ff5a672968f" providerId="ADAL" clId="{1EF4288C-3220-4D6A-B3EF-6778C0158503}" dt="2021-03-28T21:39:11.079" v="63" actId="21"/>
          <ac:spMkLst>
            <pc:docMk/>
            <pc:sldMk cId="4178010313" sldId="256"/>
            <ac:spMk id="5" creationId="{7BE2F922-0879-4530-AE76-55056B531E26}"/>
          </ac:spMkLst>
        </pc:spChg>
        <pc:spChg chg="del">
          <ac:chgData name="Timothy Kerkhoff" userId="a5150b7d-8d56-422c-a5a4-6ff5a672968f" providerId="ADAL" clId="{1EF4288C-3220-4D6A-B3EF-6778C0158503}" dt="2021-03-28T21:40:05.003" v="66"/>
          <ac:spMkLst>
            <pc:docMk/>
            <pc:sldMk cId="4178010313" sldId="256"/>
            <ac:spMk id="6" creationId="{A402FFAB-D22B-4471-9BC1-82B637AF887A}"/>
          </ac:spMkLst>
        </pc:spChg>
        <pc:picChg chg="add mod">
          <ac:chgData name="Timothy Kerkhoff" userId="a5150b7d-8d56-422c-a5a4-6ff5a672968f" providerId="ADAL" clId="{1EF4288C-3220-4D6A-B3EF-6778C0158503}" dt="2021-03-28T21:37:13.332" v="3" actId="1076"/>
          <ac:picMkLst>
            <pc:docMk/>
            <pc:sldMk cId="4178010313" sldId="256"/>
            <ac:picMk id="4" creationId="{A19FA4B9-346A-4B49-A75B-BD5EE7FB1395}"/>
          </ac:picMkLst>
        </pc:picChg>
        <pc:picChg chg="add mod">
          <ac:chgData name="Timothy Kerkhoff" userId="a5150b7d-8d56-422c-a5a4-6ff5a672968f" providerId="ADAL" clId="{1EF4288C-3220-4D6A-B3EF-6778C0158503}" dt="2021-03-28T22:48:14.930" v="818" actId="1076"/>
          <ac:picMkLst>
            <pc:docMk/>
            <pc:sldMk cId="4178010313" sldId="256"/>
            <ac:picMk id="7" creationId="{CD24DAFB-BF68-4F0F-9AE9-C55B6C687DE1}"/>
          </ac:picMkLst>
        </pc:picChg>
      </pc:sldChg>
      <pc:sldChg chg="addSp delSp modSp mod setBg setClrOvrMap">
        <pc:chgData name="Timothy Kerkhoff" userId="a5150b7d-8d56-422c-a5a4-6ff5a672968f" providerId="ADAL" clId="{1EF4288C-3220-4D6A-B3EF-6778C0158503}" dt="2021-03-28T23:51:52.089" v="836" actId="20577"/>
        <pc:sldMkLst>
          <pc:docMk/>
          <pc:sldMk cId="2260535229" sldId="257"/>
        </pc:sldMkLst>
        <pc:spChg chg="mod">
          <ac:chgData name="Timothy Kerkhoff" userId="a5150b7d-8d56-422c-a5a4-6ff5a672968f" providerId="ADAL" clId="{1EF4288C-3220-4D6A-B3EF-6778C0158503}" dt="2021-03-28T23:51:52.089" v="836" actId="20577"/>
          <ac:spMkLst>
            <pc:docMk/>
            <pc:sldMk cId="2260535229" sldId="257"/>
            <ac:spMk id="2" creationId="{07D689D8-4B2C-4282-8EDA-9282BA333E82}"/>
          </ac:spMkLst>
        </pc:spChg>
        <pc:spChg chg="mod">
          <ac:chgData name="Timothy Kerkhoff" userId="a5150b7d-8d56-422c-a5a4-6ff5a672968f" providerId="ADAL" clId="{1EF4288C-3220-4D6A-B3EF-6778C0158503}" dt="2021-03-28T22:42:43.934" v="772" actId="26606"/>
          <ac:spMkLst>
            <pc:docMk/>
            <pc:sldMk cId="2260535229" sldId="257"/>
            <ac:spMk id="3" creationId="{EE3D5E00-0DAA-4C77-A94C-410C3A769058}"/>
          </ac:spMkLst>
        </pc:spChg>
        <pc:spChg chg="del mod">
          <ac:chgData name="Timothy Kerkhoff" userId="a5150b7d-8d56-422c-a5a4-6ff5a672968f" providerId="ADAL" clId="{1EF4288C-3220-4D6A-B3EF-6778C0158503}" dt="2021-03-28T21:40:05.003" v="66"/>
          <ac:spMkLst>
            <pc:docMk/>
            <pc:sldMk cId="2260535229" sldId="257"/>
            <ac:spMk id="4" creationId="{2568E198-5225-4D57-B9F5-E2F8C95580EA}"/>
          </ac:spMkLst>
        </pc:spChg>
        <pc:spChg chg="add del">
          <ac:chgData name="Timothy Kerkhoff" userId="a5150b7d-8d56-422c-a5a4-6ff5a672968f" providerId="ADAL" clId="{1EF4288C-3220-4D6A-B3EF-6778C0158503}" dt="2021-03-28T22:42:43.940" v="773" actId="26606"/>
          <ac:spMkLst>
            <pc:docMk/>
            <pc:sldMk cId="2260535229" sldId="257"/>
            <ac:spMk id="71" creationId="{6AD30037-67ED-4367-9BE0-45787510BF13}"/>
          </ac:spMkLst>
        </pc:spChg>
        <pc:spChg chg="add del">
          <ac:chgData name="Timothy Kerkhoff" userId="a5150b7d-8d56-422c-a5a4-6ff5a672968f" providerId="ADAL" clId="{1EF4288C-3220-4D6A-B3EF-6778C0158503}" dt="2021-03-28T22:42:43.934" v="772" actId="26606"/>
          <ac:spMkLst>
            <pc:docMk/>
            <pc:sldMk cId="2260535229" sldId="257"/>
            <ac:spMk id="135" creationId="{2FCD9B94-D70B-4446-85E5-ACD3904289CB}"/>
          </ac:spMkLst>
        </pc:spChg>
        <pc:spChg chg="add">
          <ac:chgData name="Timothy Kerkhoff" userId="a5150b7d-8d56-422c-a5a4-6ff5a672968f" providerId="ADAL" clId="{1EF4288C-3220-4D6A-B3EF-6778C0158503}" dt="2021-03-28T22:42:43.940" v="773" actId="26606"/>
          <ac:spMkLst>
            <pc:docMk/>
            <pc:sldMk cId="2260535229" sldId="257"/>
            <ac:spMk id="1028" creationId="{6AD30037-67ED-4367-9BE0-45787510BF13}"/>
          </ac:spMkLst>
        </pc:spChg>
        <pc:grpChg chg="add del">
          <ac:chgData name="Timothy Kerkhoff" userId="a5150b7d-8d56-422c-a5a4-6ff5a672968f" providerId="ADAL" clId="{1EF4288C-3220-4D6A-B3EF-6778C0158503}" dt="2021-03-28T22:42:43.940" v="773" actId="26606"/>
          <ac:grpSpMkLst>
            <pc:docMk/>
            <pc:sldMk cId="2260535229" sldId="257"/>
            <ac:grpSpMk id="73" creationId="{50841A4E-5BC1-44B4-83CF-D524E8AEAD64}"/>
          </ac:grpSpMkLst>
        </pc:grpChg>
        <pc:grpChg chg="add">
          <ac:chgData name="Timothy Kerkhoff" userId="a5150b7d-8d56-422c-a5a4-6ff5a672968f" providerId="ADAL" clId="{1EF4288C-3220-4D6A-B3EF-6778C0158503}" dt="2021-03-28T22:42:43.940" v="773" actId="26606"/>
          <ac:grpSpMkLst>
            <pc:docMk/>
            <pc:sldMk cId="2260535229" sldId="257"/>
            <ac:grpSpMk id="1029" creationId="{50841A4E-5BC1-44B4-83CF-D524E8AEAD64}"/>
          </ac:grpSpMkLst>
        </pc:grpChg>
        <pc:picChg chg="mod">
          <ac:chgData name="Timothy Kerkhoff" userId="a5150b7d-8d56-422c-a5a4-6ff5a672968f" providerId="ADAL" clId="{1EF4288C-3220-4D6A-B3EF-6778C0158503}" dt="2021-03-28T22:42:43.940" v="773" actId="26606"/>
          <ac:picMkLst>
            <pc:docMk/>
            <pc:sldMk cId="2260535229" sldId="257"/>
            <ac:picMk id="1026" creationId="{C48E3EF9-2013-4362-BB0C-CE8314421814}"/>
          </ac:picMkLst>
        </pc:picChg>
        <pc:cxnChg chg="add del">
          <ac:chgData name="Timothy Kerkhoff" userId="a5150b7d-8d56-422c-a5a4-6ff5a672968f" providerId="ADAL" clId="{1EF4288C-3220-4D6A-B3EF-6778C0158503}" dt="2021-03-28T22:42:43.934" v="772" actId="26606"/>
          <ac:cxnSpMkLst>
            <pc:docMk/>
            <pc:sldMk cId="2260535229" sldId="257"/>
            <ac:cxnSpMk id="137" creationId="{3378FF8B-3743-48E1-88E3-F4CADB3DECE5}"/>
          </ac:cxnSpMkLst>
        </pc:cxnChg>
      </pc:sldChg>
      <pc:sldChg chg="addSp delSp modSp mod">
        <pc:chgData name="Timothy Kerkhoff" userId="a5150b7d-8d56-422c-a5a4-6ff5a672968f" providerId="ADAL" clId="{1EF4288C-3220-4D6A-B3EF-6778C0158503}" dt="2021-03-28T23:53:57.055" v="840" actId="27636"/>
        <pc:sldMkLst>
          <pc:docMk/>
          <pc:sldMk cId="1391944209" sldId="258"/>
        </pc:sldMkLst>
        <pc:spChg chg="mod">
          <ac:chgData name="Timothy Kerkhoff" userId="a5150b7d-8d56-422c-a5a4-6ff5a672968f" providerId="ADAL" clId="{1EF4288C-3220-4D6A-B3EF-6778C0158503}" dt="2021-03-28T21:43:14.077" v="319" actId="33524"/>
          <ac:spMkLst>
            <pc:docMk/>
            <pc:sldMk cId="1391944209" sldId="258"/>
            <ac:spMk id="2" creationId="{FC10F31B-D242-4224-8DCD-FD80E9375303}"/>
          </ac:spMkLst>
        </pc:spChg>
        <pc:spChg chg="mod">
          <ac:chgData name="Timothy Kerkhoff" userId="a5150b7d-8d56-422c-a5a4-6ff5a672968f" providerId="ADAL" clId="{1EF4288C-3220-4D6A-B3EF-6778C0158503}" dt="2021-03-28T23:53:57.055" v="840" actId="27636"/>
          <ac:spMkLst>
            <pc:docMk/>
            <pc:sldMk cId="1391944209" sldId="258"/>
            <ac:spMk id="3" creationId="{BCEFF93C-FED4-41AB-B979-791AAA471BE3}"/>
          </ac:spMkLst>
        </pc:spChg>
        <pc:spChg chg="del">
          <ac:chgData name="Timothy Kerkhoff" userId="a5150b7d-8d56-422c-a5a4-6ff5a672968f" providerId="ADAL" clId="{1EF4288C-3220-4D6A-B3EF-6778C0158503}" dt="2021-03-28T21:40:05.003" v="66"/>
          <ac:spMkLst>
            <pc:docMk/>
            <pc:sldMk cId="1391944209" sldId="258"/>
            <ac:spMk id="4" creationId="{C67AF8D7-D613-4171-8EA7-6A0CF5F17BA3}"/>
          </ac:spMkLst>
        </pc:spChg>
        <pc:picChg chg="add mod">
          <ac:chgData name="Timothy Kerkhoff" userId="a5150b7d-8d56-422c-a5a4-6ff5a672968f" providerId="ADAL" clId="{1EF4288C-3220-4D6A-B3EF-6778C0158503}" dt="2021-03-28T22:20:09.328" v="770" actId="1076"/>
          <ac:picMkLst>
            <pc:docMk/>
            <pc:sldMk cId="1391944209" sldId="258"/>
            <ac:picMk id="5" creationId="{C264A09D-5F56-4F93-902C-9AE64041F4AC}"/>
          </ac:picMkLst>
        </pc:picChg>
        <pc:picChg chg="add mod">
          <ac:chgData name="Timothy Kerkhoff" userId="a5150b7d-8d56-422c-a5a4-6ff5a672968f" providerId="ADAL" clId="{1EF4288C-3220-4D6A-B3EF-6778C0158503}" dt="2021-03-28T22:47:04.176" v="817" actId="14100"/>
          <ac:picMkLst>
            <pc:docMk/>
            <pc:sldMk cId="1391944209" sldId="258"/>
            <ac:picMk id="7" creationId="{57756224-086E-4D33-8A1E-C252B58E1866}"/>
          </ac:picMkLst>
        </pc:picChg>
      </pc:sldChg>
      <pc:sldChg chg="addSp delSp modSp mod setBg modNotesTx">
        <pc:chgData name="Timothy Kerkhoff" userId="a5150b7d-8d56-422c-a5a4-6ff5a672968f" providerId="ADAL" clId="{1EF4288C-3220-4D6A-B3EF-6778C0158503}" dt="2021-03-29T01:03:40.263" v="1912" actId="20577"/>
        <pc:sldMkLst>
          <pc:docMk/>
          <pc:sldMk cId="2608488190" sldId="259"/>
        </pc:sldMkLst>
        <pc:spChg chg="mod">
          <ac:chgData name="Timothy Kerkhoff" userId="a5150b7d-8d56-422c-a5a4-6ff5a672968f" providerId="ADAL" clId="{1EF4288C-3220-4D6A-B3EF-6778C0158503}" dt="2021-03-28T23:48:41.896" v="829" actId="1076"/>
          <ac:spMkLst>
            <pc:docMk/>
            <pc:sldMk cId="2608488190" sldId="259"/>
            <ac:spMk id="2" creationId="{CB3D7B95-A887-405C-ABDB-8FAE9D642F2F}"/>
          </ac:spMkLst>
        </pc:spChg>
        <pc:spChg chg="mod ord">
          <ac:chgData name="Timothy Kerkhoff" userId="a5150b7d-8d56-422c-a5a4-6ff5a672968f" providerId="ADAL" clId="{1EF4288C-3220-4D6A-B3EF-6778C0158503}" dt="2021-03-28T22:49:41.507" v="827" actId="26606"/>
          <ac:spMkLst>
            <pc:docMk/>
            <pc:sldMk cId="2608488190" sldId="259"/>
            <ac:spMk id="3" creationId="{F742AE02-328B-436C-ACA7-75CC0F262FB7}"/>
          </ac:spMkLst>
        </pc:spChg>
        <pc:spChg chg="del">
          <ac:chgData name="Timothy Kerkhoff" userId="a5150b7d-8d56-422c-a5a4-6ff5a672968f" providerId="ADAL" clId="{1EF4288C-3220-4D6A-B3EF-6778C0158503}" dt="2021-03-28T21:40:05.003" v="66"/>
          <ac:spMkLst>
            <pc:docMk/>
            <pc:sldMk cId="2608488190" sldId="259"/>
            <ac:spMk id="4" creationId="{82A3628C-6FFF-4AB7-99D5-A8F240C0F895}"/>
          </ac:spMkLst>
        </pc:spChg>
        <pc:picChg chg="add mod ord">
          <ac:chgData name="Timothy Kerkhoff" userId="a5150b7d-8d56-422c-a5a4-6ff5a672968f" providerId="ADAL" clId="{1EF4288C-3220-4D6A-B3EF-6778C0158503}" dt="2021-03-28T22:49:48.042" v="828" actId="1076"/>
          <ac:picMkLst>
            <pc:docMk/>
            <pc:sldMk cId="2608488190" sldId="259"/>
            <ac:picMk id="5" creationId="{4367E02D-0274-4AAD-B46E-F8F369163BC6}"/>
          </ac:picMkLst>
        </pc:picChg>
      </pc:sldChg>
      <pc:sldChg chg="addSp delSp modSp new mod ord setBg modClrScheme addAnim delAnim setClrOvrMap chgLayout">
        <pc:chgData name="Timothy Kerkhoff" userId="a5150b7d-8d56-422c-a5a4-6ff5a672968f" providerId="ADAL" clId="{1EF4288C-3220-4D6A-B3EF-6778C0158503}" dt="2021-03-28T22:48:40.677" v="822" actId="1076"/>
        <pc:sldMkLst>
          <pc:docMk/>
          <pc:sldMk cId="3341474199" sldId="260"/>
        </pc:sldMkLst>
        <pc:spChg chg="add mod">
          <ac:chgData name="Timothy Kerkhoff" userId="a5150b7d-8d56-422c-a5a4-6ff5a672968f" providerId="ADAL" clId="{1EF4288C-3220-4D6A-B3EF-6778C0158503}" dt="2021-03-28T22:48:40.677" v="822" actId="1076"/>
          <ac:spMkLst>
            <pc:docMk/>
            <pc:sldMk cId="3341474199" sldId="260"/>
            <ac:spMk id="2" creationId="{B6F8B1A4-9C1B-4C1F-A7E0-26528160269C}"/>
          </ac:spMkLst>
        </pc:spChg>
        <pc:spChg chg="add del">
          <ac:chgData name="Timothy Kerkhoff" userId="a5150b7d-8d56-422c-a5a4-6ff5a672968f" providerId="ADAL" clId="{1EF4288C-3220-4D6A-B3EF-6778C0158503}" dt="2021-03-28T22:44:57.061" v="803" actId="26606"/>
          <ac:spMkLst>
            <pc:docMk/>
            <pc:sldMk cId="3341474199" sldId="260"/>
            <ac:spMk id="15" creationId="{E5A92FE9-DB05-4D0D-AF5A-BE8664B9FFB4}"/>
          </ac:spMkLst>
        </pc:spChg>
        <pc:spChg chg="add del">
          <ac:chgData name="Timothy Kerkhoff" userId="a5150b7d-8d56-422c-a5a4-6ff5a672968f" providerId="ADAL" clId="{1EF4288C-3220-4D6A-B3EF-6778C0158503}" dt="2021-03-28T22:45:18.796" v="809" actId="26606"/>
          <ac:spMkLst>
            <pc:docMk/>
            <pc:sldMk cId="3341474199" sldId="260"/>
            <ac:spMk id="29" creationId="{E5A92FE9-DB05-4D0D-AF5A-BE8664B9FFB4}"/>
          </ac:spMkLst>
        </pc:spChg>
        <pc:grpChg chg="add del">
          <ac:chgData name="Timothy Kerkhoff" userId="a5150b7d-8d56-422c-a5a4-6ff5a672968f" providerId="ADAL" clId="{1EF4288C-3220-4D6A-B3EF-6778C0158503}" dt="2021-03-28T22:44:57.061" v="803" actId="26606"/>
          <ac:grpSpMkLst>
            <pc:docMk/>
            <pc:sldMk cId="3341474199" sldId="260"/>
            <ac:grpSpMk id="7" creationId="{E9D059B6-ADD8-488A-B346-63289E90D13F}"/>
          </ac:grpSpMkLst>
        </pc:grpChg>
        <pc:grpChg chg="add del">
          <ac:chgData name="Timothy Kerkhoff" userId="a5150b7d-8d56-422c-a5a4-6ff5a672968f" providerId="ADAL" clId="{1EF4288C-3220-4D6A-B3EF-6778C0158503}" dt="2021-03-28T22:45:01.700" v="806" actId="26606"/>
          <ac:grpSpMkLst>
            <pc:docMk/>
            <pc:sldMk cId="3341474199" sldId="260"/>
            <ac:grpSpMk id="8" creationId="{08F94D66-27EC-4CB8-8226-D7F41C161863}"/>
          </ac:grpSpMkLst>
        </pc:grpChg>
        <pc:grpChg chg="add del">
          <ac:chgData name="Timothy Kerkhoff" userId="a5150b7d-8d56-422c-a5a4-6ff5a672968f" providerId="ADAL" clId="{1EF4288C-3220-4D6A-B3EF-6778C0158503}" dt="2021-03-28T22:45:01.700" v="806" actId="26606"/>
          <ac:grpSpMkLst>
            <pc:docMk/>
            <pc:sldMk cId="3341474199" sldId="260"/>
            <ac:grpSpMk id="16" creationId="{503816F2-40D5-4C23-AF57-063E3923610A}"/>
          </ac:grpSpMkLst>
        </pc:grpChg>
        <pc:grpChg chg="add del">
          <ac:chgData name="Timothy Kerkhoff" userId="a5150b7d-8d56-422c-a5a4-6ff5a672968f" providerId="ADAL" clId="{1EF4288C-3220-4D6A-B3EF-6778C0158503}" dt="2021-03-28T22:44:57.061" v="803" actId="26606"/>
          <ac:grpSpMkLst>
            <pc:docMk/>
            <pc:sldMk cId="3341474199" sldId="260"/>
            <ac:grpSpMk id="17" creationId="{53D9B26A-5143-49A7-BA98-D871D5BD719A}"/>
          </ac:grpSpMkLst>
        </pc:grpChg>
        <pc:grpChg chg="add del">
          <ac:chgData name="Timothy Kerkhoff" userId="a5150b7d-8d56-422c-a5a4-6ff5a672968f" providerId="ADAL" clId="{1EF4288C-3220-4D6A-B3EF-6778C0158503}" dt="2021-03-28T22:45:18.796" v="809" actId="26606"/>
          <ac:grpSpMkLst>
            <pc:docMk/>
            <pc:sldMk cId="3341474199" sldId="260"/>
            <ac:grpSpMk id="27" creationId="{E9D059B6-ADD8-488A-B346-63289E90D13F}"/>
          </ac:grpSpMkLst>
        </pc:grpChg>
        <pc:grpChg chg="add del">
          <ac:chgData name="Timothy Kerkhoff" userId="a5150b7d-8d56-422c-a5a4-6ff5a672968f" providerId="ADAL" clId="{1EF4288C-3220-4D6A-B3EF-6778C0158503}" dt="2021-03-28T22:45:18.796" v="809" actId="26606"/>
          <ac:grpSpMkLst>
            <pc:docMk/>
            <pc:sldMk cId="3341474199" sldId="260"/>
            <ac:grpSpMk id="30" creationId="{53D9B26A-5143-49A7-BA98-D871D5BD719A}"/>
          </ac:grpSpMkLst>
        </pc:grpChg>
        <pc:grpChg chg="add">
          <ac:chgData name="Timothy Kerkhoff" userId="a5150b7d-8d56-422c-a5a4-6ff5a672968f" providerId="ADAL" clId="{1EF4288C-3220-4D6A-B3EF-6778C0158503}" dt="2021-03-28T22:45:18.830" v="810" actId="26606"/>
          <ac:grpSpMkLst>
            <pc:docMk/>
            <pc:sldMk cId="3341474199" sldId="260"/>
            <ac:grpSpMk id="32" creationId="{08F94D66-27EC-4CB8-8226-D7F41C161863}"/>
          </ac:grpSpMkLst>
        </pc:grpChg>
        <pc:grpChg chg="add">
          <ac:chgData name="Timothy Kerkhoff" userId="a5150b7d-8d56-422c-a5a4-6ff5a672968f" providerId="ADAL" clId="{1EF4288C-3220-4D6A-B3EF-6778C0158503}" dt="2021-03-28T22:45:18.830" v="810" actId="26606"/>
          <ac:grpSpMkLst>
            <pc:docMk/>
            <pc:sldMk cId="3341474199" sldId="260"/>
            <ac:grpSpMk id="34" creationId="{503816F2-40D5-4C23-AF57-063E3923610A}"/>
          </ac:grpSpMkLst>
        </pc:grpChg>
        <pc:picChg chg="add del">
          <ac:chgData name="Timothy Kerkhoff" userId="a5150b7d-8d56-422c-a5a4-6ff5a672968f" providerId="ADAL" clId="{1EF4288C-3220-4D6A-B3EF-6778C0158503}" dt="2021-03-28T22:45:01.700" v="806" actId="26606"/>
          <ac:picMkLst>
            <pc:docMk/>
            <pc:sldMk cId="3341474199" sldId="260"/>
            <ac:picMk id="4" creationId="{A33EFDB2-0E76-4E0C-89F9-3C5EC807AC3D}"/>
          </ac:picMkLst>
        </pc:picChg>
        <pc:picChg chg="add mod">
          <ac:chgData name="Timothy Kerkhoff" userId="a5150b7d-8d56-422c-a5a4-6ff5a672968f" providerId="ADAL" clId="{1EF4288C-3220-4D6A-B3EF-6778C0158503}" dt="2021-03-28T22:48:35.619" v="821" actId="1076"/>
          <ac:picMkLst>
            <pc:docMk/>
            <pc:sldMk cId="3341474199" sldId="260"/>
            <ac:picMk id="31" creationId="{07F5A39D-C654-4DAB-9E00-46CEA2CD304F}"/>
          </ac:picMkLst>
        </pc:picChg>
        <pc:picChg chg="add del mod">
          <ac:chgData name="Timothy Kerkhoff" userId="a5150b7d-8d56-422c-a5a4-6ff5a672968f" providerId="ADAL" clId="{1EF4288C-3220-4D6A-B3EF-6778C0158503}" dt="2021-03-28T22:45:47.187" v="813" actId="478"/>
          <ac:picMkLst>
            <pc:docMk/>
            <pc:sldMk cId="3341474199" sldId="260"/>
            <ac:picMk id="33" creationId="{A33EFDB2-0E76-4E0C-89F9-3C5EC807AC3D}"/>
          </ac:picMkLst>
        </pc:picChg>
      </pc:sldChg>
      <pc:sldChg chg="delSp modSp">
        <pc:chgData name="Timothy Kerkhoff" userId="a5150b7d-8d56-422c-a5a4-6ff5a672968f" providerId="ADAL" clId="{1EF4288C-3220-4D6A-B3EF-6778C0158503}" dt="2021-03-28T21:40:05.003" v="66"/>
        <pc:sldMkLst>
          <pc:docMk/>
          <pc:sldMk cId="4133776731" sldId="260"/>
        </pc:sldMkLst>
        <pc:spChg chg="mod">
          <ac:chgData name="Timothy Kerkhoff" userId="a5150b7d-8d56-422c-a5a4-6ff5a672968f" providerId="ADAL" clId="{1EF4288C-3220-4D6A-B3EF-6778C0158503}" dt="2021-03-28T21:36:23.591" v="1"/>
          <ac:spMkLst>
            <pc:docMk/>
            <pc:sldMk cId="4133776731" sldId="260"/>
            <ac:spMk id="2" creationId="{75E44860-8866-4076-B307-AEE54623059B}"/>
          </ac:spMkLst>
        </pc:spChg>
        <pc:spChg chg="mod">
          <ac:chgData name="Timothy Kerkhoff" userId="a5150b7d-8d56-422c-a5a4-6ff5a672968f" providerId="ADAL" clId="{1EF4288C-3220-4D6A-B3EF-6778C0158503}" dt="2021-03-28T21:36:23.591" v="1"/>
          <ac:spMkLst>
            <pc:docMk/>
            <pc:sldMk cId="4133776731" sldId="260"/>
            <ac:spMk id="3" creationId="{1671DFF3-27FE-4FA8-A3D1-039533FE9466}"/>
          </ac:spMkLst>
        </pc:spChg>
        <pc:spChg chg="del">
          <ac:chgData name="Timothy Kerkhoff" userId="a5150b7d-8d56-422c-a5a4-6ff5a672968f" providerId="ADAL" clId="{1EF4288C-3220-4D6A-B3EF-6778C0158503}" dt="2021-03-28T21:40:05.003" v="66"/>
          <ac:spMkLst>
            <pc:docMk/>
            <pc:sldMk cId="4133776731" sldId="260"/>
            <ac:spMk id="4" creationId="{DA922872-9B95-438D-B9C6-8B7FD7260466}"/>
          </ac:spMkLst>
        </pc:spChg>
      </pc:sldChg>
      <pc:sldChg chg="addSp delSp modSp new mod">
        <pc:chgData name="Timothy Kerkhoff" userId="a5150b7d-8d56-422c-a5a4-6ff5a672968f" providerId="ADAL" clId="{1EF4288C-3220-4D6A-B3EF-6778C0158503}" dt="2021-03-29T00:17:50.450" v="865" actId="1076"/>
        <pc:sldMkLst>
          <pc:docMk/>
          <pc:sldMk cId="924272588" sldId="261"/>
        </pc:sldMkLst>
        <pc:spChg chg="mod">
          <ac:chgData name="Timothy Kerkhoff" userId="a5150b7d-8d56-422c-a5a4-6ff5a672968f" providerId="ADAL" clId="{1EF4288C-3220-4D6A-B3EF-6778C0158503}" dt="2021-03-29T00:17:50.450" v="865" actId="1076"/>
          <ac:spMkLst>
            <pc:docMk/>
            <pc:sldMk cId="924272588" sldId="261"/>
            <ac:spMk id="2" creationId="{DEAF70E5-48CF-418F-B53A-EF172F1C98AF}"/>
          </ac:spMkLst>
        </pc:spChg>
        <pc:spChg chg="del">
          <ac:chgData name="Timothy Kerkhoff" userId="a5150b7d-8d56-422c-a5a4-6ff5a672968f" providerId="ADAL" clId="{1EF4288C-3220-4D6A-B3EF-6778C0158503}" dt="2021-03-29T00:17:18.719" v="842"/>
          <ac:spMkLst>
            <pc:docMk/>
            <pc:sldMk cId="924272588" sldId="261"/>
            <ac:spMk id="3" creationId="{C34CCB94-9D05-4C06-9F4B-31A46DB798E6}"/>
          </ac:spMkLst>
        </pc:spChg>
        <pc:picChg chg="add mod">
          <ac:chgData name="Timothy Kerkhoff" userId="a5150b7d-8d56-422c-a5a4-6ff5a672968f" providerId="ADAL" clId="{1EF4288C-3220-4D6A-B3EF-6778C0158503}" dt="2021-03-29T00:17:45.052" v="864" actId="1076"/>
          <ac:picMkLst>
            <pc:docMk/>
            <pc:sldMk cId="924272588" sldId="261"/>
            <ac:picMk id="4" creationId="{84DAFF4D-708A-4951-89AB-4C27BAA79E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B3F39-F898-417D-A2A9-9A821228AEB8}" type="datetimeFigureOut">
              <a:rPr lang="en-CA" smtClean="0"/>
              <a:t>2021-03-28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EBFC66-7483-4AE3-AD95-0FE045EC5BDD}" type="slidenum">
              <a:rPr lang="en-CA" smtClean="0"/>
              <a:t>‹#›</a:t>
            </a:fld>
            <a:endParaRPr lang="en-CA"/>
          </a:p>
        </p:txBody>
      </p:sp>
    </p:spTree>
    <p:extLst>
      <p:ext uri="{BB962C8B-B14F-4D97-AF65-F5344CB8AC3E}">
        <p14:creationId xmlns:p14="http://schemas.microsoft.com/office/powerpoint/2010/main" val="96817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a:effectLst/>
                <a:latin typeface="Calibri"/>
                <a:ea typeface="Calibri" panose="020F0502020204030204" pitchFamily="34" charset="0"/>
                <a:cs typeface="Calibri"/>
              </a:rPr>
              <a:t>To develop our solution,</a:t>
            </a:r>
          </a:p>
          <a:p>
            <a:pPr>
              <a:lnSpc>
                <a:spcPct val="107000"/>
              </a:lnSpc>
              <a:spcAft>
                <a:spcPts val="800"/>
              </a:spcAft>
            </a:pPr>
            <a:r>
              <a:rPr lang="en-CA" sz="1800">
                <a:effectLst/>
                <a:latin typeface="Calibri"/>
                <a:ea typeface="Calibri" panose="020F0502020204030204" pitchFamily="34" charset="0"/>
                <a:cs typeface="Calibri"/>
              </a:rPr>
              <a:t>We gained insight from our client to fully understand the problem and form the need statement.</a:t>
            </a:r>
            <a:r>
              <a:rPr lang="en-CA" sz="1800">
                <a:latin typeface="Calibri"/>
                <a:ea typeface="Calibri" panose="020F0502020204030204" pitchFamily="34" charset="0"/>
                <a:cs typeface="Calibri"/>
              </a:rPr>
              <a:t> </a:t>
            </a:r>
            <a:endParaRPr lang="en-CA" sz="1800">
              <a:effectLst/>
              <a:latin typeface="Calibri" panose="020F0502020204030204" pitchFamily="34" charset="0"/>
              <a:ea typeface="Calibri" panose="020F0502020204030204" pitchFamily="34" charset="0"/>
              <a:cs typeface="Calibri"/>
            </a:endParaRPr>
          </a:p>
          <a:p>
            <a:pPr>
              <a:lnSpc>
                <a:spcPct val="107000"/>
              </a:lnSpc>
              <a:spcAft>
                <a:spcPts val="800"/>
              </a:spcAft>
            </a:pPr>
            <a:r>
              <a:rPr lang="en-CA" sz="1800">
                <a:effectLst/>
                <a:latin typeface="Calibri"/>
                <a:ea typeface="Calibri" panose="020F0502020204030204" pitchFamily="34" charset="0"/>
                <a:cs typeface="Calibri"/>
              </a:rPr>
              <a:t>The main objectives and constraints we had to meet, mentioned before, was to improve the frame quality, reduce wasted material,</a:t>
            </a:r>
            <a:r>
              <a:rPr lang="en-CA" sz="1800">
                <a:latin typeface="Calibri"/>
                <a:ea typeface="Calibri" panose="020F0502020204030204" pitchFamily="34" charset="0"/>
                <a:cs typeface="Calibri"/>
              </a:rPr>
              <a:t> </a:t>
            </a:r>
            <a:r>
              <a:rPr lang="en-CA" sz="1800">
                <a:effectLst/>
                <a:latin typeface="Calibri"/>
                <a:ea typeface="Calibri" panose="020F0502020204030204" pitchFamily="34" charset="0"/>
                <a:cs typeface="Calibri"/>
              </a:rPr>
              <a:t> and lower the overall costs.</a:t>
            </a:r>
          </a:p>
          <a:p>
            <a:pPr>
              <a:lnSpc>
                <a:spcPct val="107000"/>
              </a:lnSpc>
              <a:spcAft>
                <a:spcPts val="800"/>
              </a:spcAft>
            </a:pPr>
            <a:r>
              <a:rPr lang="en-CA" sz="1800">
                <a:effectLst/>
                <a:latin typeface="Calibri"/>
                <a:ea typeface="Calibri" panose="020F0502020204030204" pitchFamily="34" charset="0"/>
                <a:cs typeface="Calibri"/>
              </a:rPr>
              <a:t>Preforming screening tests on our ideas lead to our concept of implementing the plant style assembly method at the build site.</a:t>
            </a:r>
            <a:r>
              <a:rPr lang="en-CA" sz="1800">
                <a:latin typeface="Calibri"/>
                <a:ea typeface="Calibri" panose="020F0502020204030204" pitchFamily="34" charset="0"/>
                <a:cs typeface="Calibri"/>
              </a:rPr>
              <a:t> </a:t>
            </a:r>
            <a:endParaRPr lang="en-CA" sz="1800">
              <a:effectLst/>
              <a:latin typeface="Calibri"/>
              <a:ea typeface="Calibri" panose="020F0502020204030204" pitchFamily="34" charset="0"/>
              <a:cs typeface="Calibri"/>
            </a:endParaRPr>
          </a:p>
          <a:p>
            <a:pPr>
              <a:lnSpc>
                <a:spcPct val="107000"/>
              </a:lnSpc>
              <a:spcAft>
                <a:spcPts val="800"/>
              </a:spcAft>
            </a:pPr>
            <a:r>
              <a:rPr lang="en-CA" sz="1800">
                <a:effectLst/>
                <a:latin typeface="Calibri"/>
                <a:ea typeface="Calibri" panose="020F0502020204030204" pitchFamily="34" charset="0"/>
                <a:cs typeface="Calibri"/>
              </a:rPr>
              <a:t>To do this successfully, we had to determine the most efficient way of implementing this assembly style while keeping it mobile and simple to operate and relocate.</a:t>
            </a:r>
          </a:p>
          <a:p>
            <a:pPr>
              <a:lnSpc>
                <a:spcPct val="107000"/>
              </a:lnSpc>
              <a:spcAft>
                <a:spcPts val="800"/>
              </a:spcAft>
            </a:pPr>
            <a:endParaRPr lang="en-CA" sz="1800">
              <a:latin typeface="Calibri"/>
              <a:ea typeface="Calibri" panose="020F0502020204030204" pitchFamily="34" charset="0"/>
              <a:cs typeface="Calibri"/>
            </a:endParaRPr>
          </a:p>
          <a:p>
            <a:pPr>
              <a:lnSpc>
                <a:spcPct val="107000"/>
              </a:lnSpc>
              <a:spcAft>
                <a:spcPts val="800"/>
              </a:spcAft>
            </a:pPr>
            <a:r>
              <a:rPr lang="en-CA" sz="1800">
                <a:latin typeface="Calibri"/>
                <a:ea typeface="Calibri" panose="020F0502020204030204" pitchFamily="34" charset="0"/>
                <a:cs typeface="Calibri"/>
              </a:rPr>
              <a:t>We wanted to ensure that we adapt the most optimal aspects of other residential construction framing processes and tailored them to the solution that we created. By doing this we ensure that the client and workers are both satisfied and can complete their projects efficiently. </a:t>
            </a:r>
          </a:p>
          <a:p>
            <a:pPr>
              <a:lnSpc>
                <a:spcPct val="107000"/>
              </a:lnSpc>
              <a:spcAft>
                <a:spcPts val="800"/>
              </a:spcAft>
            </a:pPr>
            <a:endParaRPr lang="en-CA" sz="1800">
              <a:latin typeface="Calibri"/>
              <a:ea typeface="Calibri" panose="020F0502020204030204" pitchFamily="34" charset="0"/>
              <a:cs typeface="Calibri"/>
            </a:endParaRPr>
          </a:p>
          <a:p>
            <a:pPr>
              <a:lnSpc>
                <a:spcPct val="107000"/>
              </a:lnSpc>
              <a:spcAft>
                <a:spcPts val="800"/>
              </a:spcAft>
            </a:pPr>
            <a:r>
              <a:rPr lang="en-CA" sz="1800">
                <a:effectLst/>
                <a:latin typeface="Calibri"/>
                <a:ea typeface="Calibri" panose="020F0502020204030204" pitchFamily="34" charset="0"/>
                <a:cs typeface="Calibri"/>
              </a:rPr>
              <a:t>Another task was converting the cargo containers into a work safe environment, as they are lacking the necessary infrastructure, such as lighting, power connections and fire extinguishers. After adding these necessities, we had to make sure the were implemented in a practical way that would not hinder the ability to relocate the trailers when needed.</a:t>
            </a:r>
          </a:p>
          <a:p>
            <a:pPr>
              <a:lnSpc>
                <a:spcPct val="107000"/>
              </a:lnSpc>
              <a:spcAft>
                <a:spcPts val="800"/>
              </a:spcAft>
            </a:pPr>
            <a:r>
              <a:rPr lang="en-CA" sz="1800">
                <a:latin typeface="Calibri"/>
                <a:ea typeface="Calibri" panose="020F0502020204030204" pitchFamily="34" charset="0"/>
                <a:cs typeface="Calibri"/>
              </a:rPr>
              <a:t>Only designing the assembly process was not enough, we had to fully design the work environment and ensure it met the required safety conditions, while still being simple and easy to operate and transport. The space required to operate the mobile house framing station had to be considered as well to ensure that it would not be acting as an obstruction to their work when not in use and also making sure that it is not using an excessive amount of space.</a:t>
            </a:r>
            <a:endParaRPr lang="en-CA" sz="1800">
              <a:latin typeface="Calibri"/>
              <a:ea typeface="Calibri" panose="020F0502020204030204" pitchFamily="34" charset="0"/>
              <a:cs typeface="Times New Roman" panose="02020603050405020304" pitchFamily="18" charset="0"/>
            </a:endParaRPr>
          </a:p>
          <a:p>
            <a:pPr>
              <a:lnSpc>
                <a:spcPct val="107000"/>
              </a:lnSpc>
              <a:spcAft>
                <a:spcPts val="80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Finding solutions to these problems shaped our final design and allowed it to solve our clients problems, </a:t>
            </a:r>
          </a:p>
          <a:p>
            <a:pPr>
              <a:lnSpc>
                <a:spcPct val="107000"/>
              </a:lnSpc>
              <a:spcAft>
                <a:spcPts val="80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a:latin typeface="Calibri"/>
                <a:ea typeface="Calibri" panose="020F0502020204030204" pitchFamily="34" charset="0"/>
                <a:cs typeface="Calibri"/>
              </a:rPr>
              <a:t> </a:t>
            </a:r>
            <a:r>
              <a:rPr lang="en-CA" sz="1800">
                <a:effectLst/>
                <a:latin typeface="Calibri"/>
                <a:ea typeface="Calibri" panose="020F0502020204030204" pitchFamily="34" charset="0"/>
                <a:cs typeface="Calibri"/>
              </a:rPr>
              <a:t>These insights and developments are shown in our 3d model.</a:t>
            </a:r>
          </a:p>
          <a:p>
            <a:pPr>
              <a:lnSpc>
                <a:spcPct val="107000"/>
              </a:lnSpc>
              <a:spcAft>
                <a:spcPts val="80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a:effectLst/>
                <a:latin typeface="Calibri"/>
                <a:ea typeface="Calibri" panose="020F0502020204030204" pitchFamily="34" charset="0"/>
                <a:cs typeface="Calibri"/>
              </a:rPr>
              <a:t>Thank you for listening.</a:t>
            </a:r>
          </a:p>
          <a:p>
            <a:endParaRPr lang="en-CA"/>
          </a:p>
        </p:txBody>
      </p:sp>
      <p:sp>
        <p:nvSpPr>
          <p:cNvPr id="4" name="Slide Number Placeholder 3"/>
          <p:cNvSpPr>
            <a:spLocks noGrp="1"/>
          </p:cNvSpPr>
          <p:nvPr>
            <p:ph type="sldNum" sz="quarter" idx="5"/>
          </p:nvPr>
        </p:nvSpPr>
        <p:spPr/>
        <p:txBody>
          <a:bodyPr/>
          <a:lstStyle/>
          <a:p>
            <a:fld id="{8BEBFC66-7483-4AE3-AD95-0FE045EC5BDD}" type="slidenum">
              <a:rPr lang="en-CA" smtClean="0"/>
              <a:t>5</a:t>
            </a:fld>
            <a:endParaRPr lang="en-CA"/>
          </a:p>
        </p:txBody>
      </p:sp>
    </p:spTree>
    <p:extLst>
      <p:ext uri="{BB962C8B-B14F-4D97-AF65-F5344CB8AC3E}">
        <p14:creationId xmlns:p14="http://schemas.microsoft.com/office/powerpoint/2010/main" val="130467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412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8111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1081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213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8808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9491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62457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2349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517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216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525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176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59895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408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39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832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46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3/28/2021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497260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8709-937B-489F-8589-CFE1E6A1DE9E}"/>
              </a:ext>
            </a:extLst>
          </p:cNvPr>
          <p:cNvSpPr>
            <a:spLocks noGrp="1"/>
          </p:cNvSpPr>
          <p:nvPr>
            <p:ph type="ctrTitle"/>
          </p:nvPr>
        </p:nvSpPr>
        <p:spPr>
          <a:xfrm>
            <a:off x="3117874" y="2508656"/>
            <a:ext cx="8574622" cy="2616199"/>
          </a:xfrm>
        </p:spPr>
        <p:txBody>
          <a:bodyPr/>
          <a:lstStyle/>
          <a:p>
            <a:r>
              <a:rPr lang="en-US"/>
              <a:t>Mobile House Framing</a:t>
            </a:r>
          </a:p>
        </p:txBody>
      </p:sp>
      <p:sp>
        <p:nvSpPr>
          <p:cNvPr id="3" name="Subtitle 2">
            <a:extLst>
              <a:ext uri="{FF2B5EF4-FFF2-40B4-BE49-F238E27FC236}">
                <a16:creationId xmlns:a16="http://schemas.microsoft.com/office/drawing/2014/main" id="{EDA1EE59-4585-4E27-8D1C-ED09894BC4F9}"/>
              </a:ext>
            </a:extLst>
          </p:cNvPr>
          <p:cNvSpPr>
            <a:spLocks noGrp="1"/>
          </p:cNvSpPr>
          <p:nvPr>
            <p:ph type="subTitle" idx="1"/>
          </p:nvPr>
        </p:nvSpPr>
        <p:spPr>
          <a:xfrm>
            <a:off x="3863550" y="5124855"/>
            <a:ext cx="7828946" cy="1388534"/>
          </a:xfrm>
        </p:spPr>
        <p:txBody>
          <a:bodyPr/>
          <a:lstStyle/>
          <a:p>
            <a:r>
              <a:rPr lang="en-CA" sz="1800">
                <a:solidFill>
                  <a:srgbClr val="000000"/>
                </a:solidFill>
                <a:effectLst/>
                <a:latin typeface="Calibri" panose="020F0502020204030204" pitchFamily="34" charset="0"/>
                <a:ea typeface="Arial" panose="020B0604020202020204" pitchFamily="34" charset="0"/>
                <a:cs typeface="Arial" panose="020B0604020202020204" pitchFamily="34" charset="0"/>
              </a:rPr>
              <a:t>Studio Section 19</a:t>
            </a:r>
          </a:p>
          <a:p>
            <a:r>
              <a:rPr lang="en-CA" sz="1800">
                <a:solidFill>
                  <a:srgbClr val="000000"/>
                </a:solidFill>
                <a:effectLst/>
                <a:latin typeface="Calibri" panose="020F0502020204030204" pitchFamily="34" charset="0"/>
                <a:ea typeface="Arial" panose="020B0604020202020204" pitchFamily="34" charset="0"/>
                <a:cs typeface="Arial" panose="020B0604020202020204" pitchFamily="34" charset="0"/>
              </a:rPr>
              <a:t>Omran Amin, Yicun Guo, Tim Kerkhoff, Arjayn Piratheeparatnam, Tyler Wade</a:t>
            </a:r>
          </a:p>
          <a:p>
            <a:endParaRPr lang="en-US"/>
          </a:p>
        </p:txBody>
      </p:sp>
      <p:pic>
        <p:nvPicPr>
          <p:cNvPr id="4" name="Picture 3">
            <a:extLst>
              <a:ext uri="{FF2B5EF4-FFF2-40B4-BE49-F238E27FC236}">
                <a16:creationId xmlns:a16="http://schemas.microsoft.com/office/drawing/2014/main" id="{A19FA4B9-346A-4B49-A75B-BD5EE7FB13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40262" y="-88245"/>
            <a:ext cx="1275715" cy="1275715"/>
          </a:xfrm>
          <a:prstGeom prst="rect">
            <a:avLst/>
          </a:prstGeom>
        </p:spPr>
      </p:pic>
      <p:pic>
        <p:nvPicPr>
          <p:cNvPr id="7" name="Picture 6">
            <a:extLst>
              <a:ext uri="{FF2B5EF4-FFF2-40B4-BE49-F238E27FC236}">
                <a16:creationId xmlns:a16="http://schemas.microsoft.com/office/drawing/2014/main" id="{CD24DAFB-BF68-4F0F-9AE9-C55B6C687DE1}"/>
              </a:ext>
            </a:extLst>
          </p:cNvPr>
          <p:cNvPicPr/>
          <p:nvPr/>
        </p:nvPicPr>
        <p:blipFill>
          <a:blip r:embed="rId3">
            <a:extLst>
              <a:ext uri="{28A0092B-C50C-407E-A947-70E740481C1C}">
                <a14:useLocalDpi xmlns:a14="http://schemas.microsoft.com/office/drawing/2010/main" val="0"/>
              </a:ext>
            </a:extLst>
          </a:blip>
          <a:stretch>
            <a:fillRect/>
          </a:stretch>
        </p:blipFill>
        <p:spPr>
          <a:xfrm>
            <a:off x="3730232" y="-643964"/>
            <a:ext cx="6165537" cy="4702604"/>
          </a:xfrm>
          <a:prstGeom prst="rect">
            <a:avLst/>
          </a:prstGeom>
        </p:spPr>
      </p:pic>
    </p:spTree>
    <p:extLst>
      <p:ext uri="{BB962C8B-B14F-4D97-AF65-F5344CB8AC3E}">
        <p14:creationId xmlns:p14="http://schemas.microsoft.com/office/powerpoint/2010/main" val="417801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Importance of Quality Framing in Your Custom Home - Empire Custom  Builders">
            <a:extLst>
              <a:ext uri="{FF2B5EF4-FFF2-40B4-BE49-F238E27FC236}">
                <a16:creationId xmlns:a16="http://schemas.microsoft.com/office/drawing/2014/main" id="{C48E3EF9-2013-4362-BB0C-CE8314421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37" r="20286" b="-1"/>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029" name="Group 136">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8"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9"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0"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1"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2"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3"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7D689D8-4B2C-4282-8EDA-9282BA333E82}"/>
              </a:ext>
            </a:extLst>
          </p:cNvPr>
          <p:cNvSpPr>
            <a:spLocks noGrp="1"/>
          </p:cNvSpPr>
          <p:nvPr>
            <p:ph type="title"/>
          </p:nvPr>
        </p:nvSpPr>
        <p:spPr>
          <a:xfrm>
            <a:off x="1011769" y="241512"/>
            <a:ext cx="5260680" cy="1752599"/>
          </a:xfrm>
        </p:spPr>
        <p:txBody>
          <a:bodyPr>
            <a:normAutofit/>
          </a:bodyPr>
          <a:lstStyle/>
          <a:p>
            <a:pPr algn="l"/>
            <a:r>
              <a:rPr lang="en-US" sz="4800"/>
              <a:t>Introduction</a:t>
            </a:r>
          </a:p>
        </p:txBody>
      </p:sp>
      <p:sp>
        <p:nvSpPr>
          <p:cNvPr id="3" name="Content Placeholder 2">
            <a:extLst>
              <a:ext uri="{FF2B5EF4-FFF2-40B4-BE49-F238E27FC236}">
                <a16:creationId xmlns:a16="http://schemas.microsoft.com/office/drawing/2014/main" id="{EE3D5E00-0DAA-4C77-A94C-410C3A769058}"/>
              </a:ext>
            </a:extLst>
          </p:cNvPr>
          <p:cNvSpPr>
            <a:spLocks noGrp="1"/>
          </p:cNvSpPr>
          <p:nvPr>
            <p:ph idx="1"/>
          </p:nvPr>
        </p:nvSpPr>
        <p:spPr>
          <a:xfrm>
            <a:off x="468726" y="2235622"/>
            <a:ext cx="5695654" cy="3836565"/>
          </a:xfrm>
        </p:spPr>
        <p:txBody>
          <a:bodyPr>
            <a:normAutofit lnSpcReduction="10000"/>
          </a:bodyPr>
          <a:lstStyle/>
          <a:p>
            <a:pPr>
              <a:lnSpc>
                <a:spcPct val="90000"/>
              </a:lnSpc>
            </a:pPr>
            <a:r>
              <a:rPr lang="en-US" sz="2800"/>
              <a:t>Provide a better </a:t>
            </a:r>
            <a:r>
              <a:rPr lang="en-US" altLang="zh-CN" sz="2800"/>
              <a:t>house framing</a:t>
            </a:r>
            <a:r>
              <a:rPr lang="en-US" sz="2800"/>
              <a:t> solution for contractors is our goal.</a:t>
            </a:r>
            <a:r>
              <a:rPr lang="en-US" altLang="zh-CN" sz="2800"/>
              <a:t> </a:t>
            </a:r>
          </a:p>
          <a:p>
            <a:pPr>
              <a:lnSpc>
                <a:spcPct val="90000"/>
              </a:lnSpc>
            </a:pPr>
            <a:endParaRPr lang="en-US" sz="2800"/>
          </a:p>
          <a:p>
            <a:pPr>
              <a:lnSpc>
                <a:spcPct val="90000"/>
              </a:lnSpc>
            </a:pPr>
            <a:r>
              <a:rPr lang="en-US" sz="2800"/>
              <a:t>Obstacles: Infeasible solutions and workload. </a:t>
            </a:r>
          </a:p>
          <a:p>
            <a:pPr>
              <a:lnSpc>
                <a:spcPct val="90000"/>
              </a:lnSpc>
            </a:pPr>
            <a:endParaRPr lang="en-US" altLang="zh-CN" sz="2800"/>
          </a:p>
          <a:p>
            <a:pPr>
              <a:lnSpc>
                <a:spcPct val="90000"/>
              </a:lnSpc>
            </a:pPr>
            <a:r>
              <a:rPr lang="en-US" sz="2800"/>
              <a:t>More efficient, accurate and environmentally friendly framing solutions are needed.</a:t>
            </a:r>
          </a:p>
        </p:txBody>
      </p:sp>
    </p:spTree>
    <p:extLst>
      <p:ext uri="{BB962C8B-B14F-4D97-AF65-F5344CB8AC3E}">
        <p14:creationId xmlns:p14="http://schemas.microsoft.com/office/powerpoint/2010/main" val="226053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F31B-D242-4224-8DCD-FD80E9375303}"/>
              </a:ext>
            </a:extLst>
          </p:cNvPr>
          <p:cNvSpPr>
            <a:spLocks noGrp="1"/>
          </p:cNvSpPr>
          <p:nvPr>
            <p:ph type="title"/>
          </p:nvPr>
        </p:nvSpPr>
        <p:spPr>
          <a:xfrm>
            <a:off x="1484311" y="-125896"/>
            <a:ext cx="10018713" cy="1752599"/>
          </a:xfrm>
        </p:spPr>
        <p:txBody>
          <a:bodyPr/>
          <a:lstStyle/>
          <a:p>
            <a:r>
              <a:rPr lang="en-US"/>
              <a:t>Overview</a:t>
            </a:r>
          </a:p>
        </p:txBody>
      </p:sp>
      <p:sp>
        <p:nvSpPr>
          <p:cNvPr id="3" name="Content Placeholder 2">
            <a:extLst>
              <a:ext uri="{FF2B5EF4-FFF2-40B4-BE49-F238E27FC236}">
                <a16:creationId xmlns:a16="http://schemas.microsoft.com/office/drawing/2014/main" id="{BCEFF93C-FED4-41AB-B979-791AAA471BE3}"/>
              </a:ext>
            </a:extLst>
          </p:cNvPr>
          <p:cNvSpPr>
            <a:spLocks noGrp="1"/>
          </p:cNvSpPr>
          <p:nvPr>
            <p:ph idx="1"/>
          </p:nvPr>
        </p:nvSpPr>
        <p:spPr>
          <a:xfrm>
            <a:off x="1484310" y="1242391"/>
            <a:ext cx="10018713" cy="4457701"/>
          </a:xfrm>
        </p:spPr>
        <p:txBody>
          <a:bodyPr>
            <a:normAutofit fontScale="92500" lnSpcReduction="10000"/>
          </a:bodyPr>
          <a:lstStyle/>
          <a:p>
            <a:r>
              <a:rPr lang="en-US" sz="2000"/>
              <a:t>Double Trailer Plant Style Assembly Method</a:t>
            </a:r>
          </a:p>
          <a:p>
            <a:pPr lvl="1"/>
            <a:r>
              <a:rPr lang="en-US" sz="1600"/>
              <a:t>Portable and Easy to deploy</a:t>
            </a:r>
          </a:p>
          <a:p>
            <a:pPr lvl="1">
              <a:buClr>
                <a:srgbClr val="874EA9"/>
              </a:buClr>
            </a:pPr>
            <a:r>
              <a:rPr lang="en-US" sz="1600"/>
              <a:t>Increasing Time, Cost, and Material efficiency</a:t>
            </a:r>
          </a:p>
          <a:p>
            <a:pPr lvl="1">
              <a:buClr>
                <a:srgbClr val="874EA9"/>
              </a:buClr>
            </a:pPr>
            <a:r>
              <a:rPr lang="en-US" sz="1600"/>
              <a:t>Reduce Environmental Impact</a:t>
            </a:r>
          </a:p>
          <a:p>
            <a:pPr lvl="1">
              <a:buClr>
                <a:srgbClr val="874EA9"/>
              </a:buClr>
            </a:pPr>
            <a:r>
              <a:rPr lang="en-US" sz="1600"/>
              <a:t>Improved Framing Quality</a:t>
            </a:r>
          </a:p>
          <a:p>
            <a:pPr lvl="1">
              <a:buClr>
                <a:srgbClr val="874EA9"/>
              </a:buClr>
            </a:pPr>
            <a:r>
              <a:rPr lang="en-US" sz="1600"/>
              <a:t>Self-Powered</a:t>
            </a:r>
          </a:p>
          <a:p>
            <a:pPr>
              <a:buClr>
                <a:srgbClr val="874EA9"/>
              </a:buClr>
            </a:pPr>
            <a:r>
              <a:rPr lang="en-US" sz="2000"/>
              <a:t>External Features</a:t>
            </a:r>
          </a:p>
          <a:p>
            <a:pPr lvl="1">
              <a:buClr>
                <a:srgbClr val="874EA9"/>
              </a:buClr>
            </a:pPr>
            <a:r>
              <a:rPr lang="en-US" sz="1600"/>
              <a:t>Solar Panels</a:t>
            </a:r>
          </a:p>
          <a:p>
            <a:pPr lvl="1">
              <a:buClr>
                <a:srgbClr val="874EA9"/>
              </a:buClr>
            </a:pPr>
            <a:r>
              <a:rPr lang="en-US" sz="1600"/>
              <a:t>Power Storage</a:t>
            </a:r>
          </a:p>
          <a:p>
            <a:pPr lvl="1">
              <a:buClr>
                <a:srgbClr val="874EA9"/>
              </a:buClr>
            </a:pPr>
            <a:r>
              <a:rPr lang="en-US" sz="1600"/>
              <a:t>Windows </a:t>
            </a:r>
          </a:p>
          <a:p>
            <a:pPr lvl="1">
              <a:buClr>
                <a:srgbClr val="874EA9"/>
              </a:buClr>
            </a:pPr>
            <a:r>
              <a:rPr lang="en-US" sz="1600"/>
              <a:t>Folding Support Beams</a:t>
            </a:r>
          </a:p>
          <a:p>
            <a:pPr lvl="1">
              <a:buClr>
                <a:srgbClr val="874EA9"/>
              </a:buClr>
            </a:pPr>
            <a:r>
              <a:rPr lang="en-US" sz="1600"/>
              <a:t>Security Latches</a:t>
            </a:r>
          </a:p>
          <a:p>
            <a:pPr lvl="1">
              <a:buClr>
                <a:srgbClr val="874EA9"/>
              </a:buClr>
            </a:pPr>
            <a:r>
              <a:rPr lang="en-US" sz="1600"/>
              <a:t>Trailer Hitches</a:t>
            </a:r>
          </a:p>
          <a:p>
            <a:pPr lvl="1">
              <a:buClr>
                <a:srgbClr val="874EA9"/>
              </a:buClr>
            </a:pPr>
            <a:endParaRPr lang="en-US" sz="1600"/>
          </a:p>
        </p:txBody>
      </p:sp>
      <p:pic>
        <p:nvPicPr>
          <p:cNvPr id="5" name="Picture 4" descr="A model of a house&#10;&#10;Description automatically generated with low confidence">
            <a:extLst>
              <a:ext uri="{FF2B5EF4-FFF2-40B4-BE49-F238E27FC236}">
                <a16:creationId xmlns:a16="http://schemas.microsoft.com/office/drawing/2014/main" id="{C264A09D-5F56-4F93-902C-9AE64041F4AC}"/>
              </a:ext>
            </a:extLst>
          </p:cNvPr>
          <p:cNvPicPr/>
          <p:nvPr/>
        </p:nvPicPr>
        <p:blipFill rotWithShape="1">
          <a:blip r:embed="rId2" cstate="print">
            <a:extLst>
              <a:ext uri="{28A0092B-C50C-407E-A947-70E740481C1C}">
                <a14:useLocalDpi xmlns:a14="http://schemas.microsoft.com/office/drawing/2010/main" val="0"/>
              </a:ext>
            </a:extLst>
          </a:blip>
          <a:srcRect t="11804" b="8692"/>
          <a:stretch/>
        </p:blipFill>
        <p:spPr bwMode="auto">
          <a:xfrm>
            <a:off x="6434194" y="1350701"/>
            <a:ext cx="4108312" cy="2533843"/>
          </a:xfrm>
          <a:prstGeom prst="rect">
            <a:avLst/>
          </a:prstGeom>
          <a:ln>
            <a:noFill/>
          </a:ln>
          <a:extLst>
            <a:ext uri="{53640926-AAD7-44D8-BBD7-CCE9431645EC}">
              <a14:shadowObscured xmlns:a14="http://schemas.microsoft.com/office/drawing/2010/main"/>
            </a:ext>
          </a:extLst>
        </p:spPr>
      </p:pic>
      <p:pic>
        <p:nvPicPr>
          <p:cNvPr id="7" name="Picture 6" descr="A model of a house&#10;&#10;Description automatically generated with medium confidence">
            <a:extLst>
              <a:ext uri="{FF2B5EF4-FFF2-40B4-BE49-F238E27FC236}">
                <a16:creationId xmlns:a16="http://schemas.microsoft.com/office/drawing/2014/main" id="{57756224-086E-4D33-8A1E-C252B58E1866}"/>
              </a:ext>
            </a:extLst>
          </p:cNvPr>
          <p:cNvPicPr/>
          <p:nvPr/>
        </p:nvPicPr>
        <p:blipFill rotWithShape="1">
          <a:blip r:embed="rId3" cstate="print">
            <a:extLst>
              <a:ext uri="{28A0092B-C50C-407E-A947-70E740481C1C}">
                <a14:useLocalDpi xmlns:a14="http://schemas.microsoft.com/office/drawing/2010/main" val="0"/>
              </a:ext>
            </a:extLst>
          </a:blip>
          <a:srcRect t="14932" b="10538"/>
          <a:stretch/>
        </p:blipFill>
        <p:spPr bwMode="auto">
          <a:xfrm>
            <a:off x="6413642" y="4074997"/>
            <a:ext cx="4145690" cy="2353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194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70E5-48CF-418F-B53A-EF172F1C98AF}"/>
              </a:ext>
            </a:extLst>
          </p:cNvPr>
          <p:cNvSpPr>
            <a:spLocks noGrp="1"/>
          </p:cNvSpPr>
          <p:nvPr>
            <p:ph type="title"/>
          </p:nvPr>
        </p:nvSpPr>
        <p:spPr>
          <a:xfrm>
            <a:off x="-2114923" y="3934838"/>
            <a:ext cx="10018713" cy="1752599"/>
          </a:xfrm>
        </p:spPr>
        <p:txBody>
          <a:bodyPr/>
          <a:lstStyle/>
          <a:p>
            <a:r>
              <a:rPr lang="en-CA"/>
              <a:t>Assembly Process</a:t>
            </a:r>
          </a:p>
        </p:txBody>
      </p:sp>
      <p:pic>
        <p:nvPicPr>
          <p:cNvPr id="4" name="Content Placeholder 3">
            <a:extLst>
              <a:ext uri="{FF2B5EF4-FFF2-40B4-BE49-F238E27FC236}">
                <a16:creationId xmlns:a16="http://schemas.microsoft.com/office/drawing/2014/main" id="{84DAFF4D-708A-4951-89AB-4C27BAA79E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97250" y="368029"/>
            <a:ext cx="7122458" cy="5888477"/>
          </a:xfrm>
          <a:prstGeom prst="rect">
            <a:avLst/>
          </a:prstGeom>
        </p:spPr>
      </p:pic>
    </p:spTree>
    <p:extLst>
      <p:ext uri="{BB962C8B-B14F-4D97-AF65-F5344CB8AC3E}">
        <p14:creationId xmlns:p14="http://schemas.microsoft.com/office/powerpoint/2010/main" val="924272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7B95-A887-405C-ABDB-8FAE9D642F2F}"/>
              </a:ext>
            </a:extLst>
          </p:cNvPr>
          <p:cNvSpPr>
            <a:spLocks noGrp="1"/>
          </p:cNvSpPr>
          <p:nvPr>
            <p:ph type="title"/>
          </p:nvPr>
        </p:nvSpPr>
        <p:spPr>
          <a:xfrm>
            <a:off x="1484311" y="110037"/>
            <a:ext cx="10018713" cy="1752599"/>
          </a:xfrm>
        </p:spPr>
        <p:txBody>
          <a:bodyPr/>
          <a:lstStyle/>
          <a:p>
            <a:r>
              <a:rPr lang="en-US"/>
              <a:t>Team Contribution</a:t>
            </a:r>
          </a:p>
        </p:txBody>
      </p:sp>
      <p:sp>
        <p:nvSpPr>
          <p:cNvPr id="3" name="Content Placeholder 2">
            <a:extLst>
              <a:ext uri="{FF2B5EF4-FFF2-40B4-BE49-F238E27FC236}">
                <a16:creationId xmlns:a16="http://schemas.microsoft.com/office/drawing/2014/main" id="{F742AE02-328B-436C-ACA7-75CC0F262FB7}"/>
              </a:ext>
            </a:extLst>
          </p:cNvPr>
          <p:cNvSpPr>
            <a:spLocks noGrp="1"/>
          </p:cNvSpPr>
          <p:nvPr>
            <p:ph idx="1"/>
          </p:nvPr>
        </p:nvSpPr>
        <p:spPr>
          <a:xfrm>
            <a:off x="1484311" y="2207078"/>
            <a:ext cx="5501142" cy="3437165"/>
          </a:xfrm>
        </p:spPr>
        <p:txBody>
          <a:bodyPr>
            <a:normAutofit fontScale="85000" lnSpcReduction="20000"/>
          </a:bodyPr>
          <a:lstStyle/>
          <a:p>
            <a:r>
              <a:rPr lang="en-US"/>
              <a:t>How We Arrived To Our Solution?</a:t>
            </a:r>
          </a:p>
          <a:p>
            <a:pPr lvl="1"/>
            <a:r>
              <a:rPr lang="en-US"/>
              <a:t>From our client meeting, we learned about their major concerns (material efficiency, and improved house framing method)</a:t>
            </a:r>
          </a:p>
          <a:p>
            <a:pPr lvl="1">
              <a:buClr>
                <a:srgbClr val="874EA9"/>
              </a:buClr>
            </a:pPr>
            <a:r>
              <a:rPr lang="en-US"/>
              <a:t>Formed our Needs Statement</a:t>
            </a:r>
          </a:p>
          <a:p>
            <a:pPr lvl="1">
              <a:buClr>
                <a:srgbClr val="874EA9"/>
              </a:buClr>
            </a:pPr>
            <a:r>
              <a:rPr lang="en-US"/>
              <a:t>Identify the objectives and constraints </a:t>
            </a:r>
          </a:p>
          <a:p>
            <a:pPr lvl="1">
              <a:buClr>
                <a:srgbClr val="874EA9"/>
              </a:buClr>
            </a:pPr>
            <a:r>
              <a:rPr lang="en-US"/>
              <a:t>Compiling all of our ideas that we found individually, then selecting the best one through Go N0-Go Screening </a:t>
            </a:r>
          </a:p>
          <a:p>
            <a:pPr lvl="1"/>
            <a:r>
              <a:rPr lang="en-US"/>
              <a:t>Found a design that best suits our clients' concerns </a:t>
            </a:r>
          </a:p>
          <a:p>
            <a:pPr lvl="1"/>
            <a:r>
              <a:rPr lang="en-US"/>
              <a:t>Used On-Shape to create our model </a:t>
            </a:r>
          </a:p>
        </p:txBody>
      </p:sp>
      <p:pic>
        <p:nvPicPr>
          <p:cNvPr id="5" name="Picture 4">
            <a:extLst>
              <a:ext uri="{FF2B5EF4-FFF2-40B4-BE49-F238E27FC236}">
                <a16:creationId xmlns:a16="http://schemas.microsoft.com/office/drawing/2014/main" id="{4367E02D-0274-4AAD-B46E-F8F369163BC6}"/>
              </a:ext>
            </a:extLst>
          </p:cNvPr>
          <p:cNvPicPr/>
          <p:nvPr/>
        </p:nvPicPr>
        <p:blipFill>
          <a:blip r:embed="rId3">
            <a:extLst>
              <a:ext uri="{28A0092B-C50C-407E-A947-70E740481C1C}">
                <a14:useLocalDpi xmlns:a14="http://schemas.microsoft.com/office/drawing/2010/main" val="0"/>
              </a:ext>
            </a:extLst>
          </a:blip>
          <a:stretch>
            <a:fillRect/>
          </a:stretch>
        </p:blipFill>
        <p:spPr>
          <a:xfrm>
            <a:off x="6985453" y="2207078"/>
            <a:ext cx="4432935" cy="3664585"/>
          </a:xfrm>
          <a:prstGeom prst="rect">
            <a:avLst/>
          </a:prstGeom>
        </p:spPr>
      </p:pic>
    </p:spTree>
    <p:extLst>
      <p:ext uri="{BB962C8B-B14F-4D97-AF65-F5344CB8AC3E}">
        <p14:creationId xmlns:p14="http://schemas.microsoft.com/office/powerpoint/2010/main" val="260848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grpSp>
        <p:nvGrpSpPr>
          <p:cNvPr id="34" name="Group 15">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5"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8"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9"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0"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6F8B1A4-9C1B-4C1F-A7E0-26528160269C}"/>
              </a:ext>
            </a:extLst>
          </p:cNvPr>
          <p:cNvSpPr>
            <a:spLocks noGrp="1"/>
          </p:cNvSpPr>
          <p:nvPr>
            <p:ph type="title"/>
          </p:nvPr>
        </p:nvSpPr>
        <p:spPr>
          <a:xfrm>
            <a:off x="1282580" y="88106"/>
            <a:ext cx="8574622" cy="2616199"/>
          </a:xfrm>
        </p:spPr>
        <p:txBody>
          <a:bodyPr vert="horz" lIns="91440" tIns="45720" rIns="91440" bIns="45720" rtlCol="0" anchor="b">
            <a:normAutofit/>
          </a:bodyPr>
          <a:lstStyle/>
          <a:p>
            <a:pPr algn="r"/>
            <a:r>
              <a:rPr lang="en-US" sz="6000"/>
              <a:t>Thank You For Listening</a:t>
            </a:r>
          </a:p>
        </p:txBody>
      </p:sp>
      <p:pic>
        <p:nvPicPr>
          <p:cNvPr id="31" name="Picture 30">
            <a:extLst>
              <a:ext uri="{FF2B5EF4-FFF2-40B4-BE49-F238E27FC236}">
                <a16:creationId xmlns:a16="http://schemas.microsoft.com/office/drawing/2014/main" id="{07F5A39D-C654-4DAB-9E00-46CEA2CD304F}"/>
              </a:ext>
            </a:extLst>
          </p:cNvPr>
          <p:cNvPicPr/>
          <p:nvPr/>
        </p:nvPicPr>
        <p:blipFill>
          <a:blip r:embed="rId3">
            <a:extLst>
              <a:ext uri="{28A0092B-C50C-407E-A947-70E740481C1C}">
                <a14:useLocalDpi xmlns:a14="http://schemas.microsoft.com/office/drawing/2010/main" val="0"/>
              </a:ext>
            </a:extLst>
          </a:blip>
          <a:stretch>
            <a:fillRect/>
          </a:stretch>
        </p:blipFill>
        <p:spPr>
          <a:xfrm>
            <a:off x="4978558" y="2366748"/>
            <a:ext cx="6165537" cy="4702604"/>
          </a:xfrm>
          <a:prstGeom prst="rect">
            <a:avLst/>
          </a:prstGeom>
        </p:spPr>
      </p:pic>
    </p:spTree>
    <p:extLst>
      <p:ext uri="{BB962C8B-B14F-4D97-AF65-F5344CB8AC3E}">
        <p14:creationId xmlns:p14="http://schemas.microsoft.com/office/powerpoint/2010/main" val="334147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1D65E350EEA64084177D65F9CDE822" ma:contentTypeVersion="7" ma:contentTypeDescription="Create a new document." ma:contentTypeScope="" ma:versionID="3d1bc42e7f63aead9e12c43992a3967b">
  <xsd:schema xmlns:xsd="http://www.w3.org/2001/XMLSchema" xmlns:xs="http://www.w3.org/2001/XMLSchema" xmlns:p="http://schemas.microsoft.com/office/2006/metadata/properties" xmlns:ns2="1b93fcf3-15aa-4e00-baf0-52607453257f" targetNamespace="http://schemas.microsoft.com/office/2006/metadata/properties" ma:root="true" ma:fieldsID="f73a095aef483d0c05ed2bcaeb528fa6" ns2:_="">
    <xsd:import namespace="1b93fcf3-15aa-4e00-baf0-5260745325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3fcf3-15aa-4e00-baf0-5260745325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F4DA43-6C85-4CA1-B3B0-FE46C50D88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480A9C-8D68-49CF-880F-AEC3F31C5999}">
  <ds:schemaRefs>
    <ds:schemaRef ds:uri="http://schemas.microsoft.com/sharepoint/v3/contenttype/forms"/>
  </ds:schemaRefs>
</ds:datastoreItem>
</file>

<file path=customXml/itemProps3.xml><?xml version="1.0" encoding="utf-8"?>
<ds:datastoreItem xmlns:ds="http://schemas.openxmlformats.org/officeDocument/2006/customXml" ds:itemID="{3DB0443A-0BB6-4E5B-B015-2F15344DFC11}"/>
</file>

<file path=docProps/app.xml><?xml version="1.0" encoding="utf-8"?>
<Properties xmlns="http://schemas.openxmlformats.org/officeDocument/2006/extended-properties" xmlns:vt="http://schemas.openxmlformats.org/officeDocument/2006/docPropsVTypes">
  <Template>TM03457496[[fn=Parallax]]</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Parallax</vt:lpstr>
      <vt:lpstr>Mobile House Framing</vt:lpstr>
      <vt:lpstr>Introduction</vt:lpstr>
      <vt:lpstr>Overview</vt:lpstr>
      <vt:lpstr>Assembly Process</vt:lpstr>
      <vt:lpstr>Team Contribution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2021-03-29T01:03:51Z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0x0101006B1D65E350EEA64084177D65F9CDE822</vt:lpwstr>
  </property>
</Properties>
</file>