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39e5b13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39e5b13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39e5b13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39e5b13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33bc1b792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33bc1b792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33bc1b792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33bc1b792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33bc1b792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33bc1b792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33bc1b792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33bc1b792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33bc1b792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33bc1b792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33bc1b792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33bc1b792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33bc1b792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533bc1b792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533bc1b792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533bc1b792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39a10e5a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39a10e5a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33bc1b792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33bc1b792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532afd551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532afd551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532afd551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532afd551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532afd551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532afd551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32afd551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532afd551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532afd551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532afd551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32afd551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532afd551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94f0376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94f0376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94f0376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94f0376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94f03760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94f03760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91f736c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91f736c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94f03760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94f03760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94f03760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394f03760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39a10e5a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39a10e5a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39e5b135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39e5b135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39a10e5a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39a10e5a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39a10e5a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39a10e5a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036fabf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036fabf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036fabf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036fabf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sktop.github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GitHub Les 1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Beginnen met Github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163" y="1775236"/>
            <a:ext cx="1352575" cy="13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Wat nu?</a:t>
            </a:r>
            <a:endParaRPr/>
          </a:p>
        </p:txBody>
      </p:sp>
      <p:sp>
        <p:nvSpPr>
          <p:cNvPr id="144" name="Google Shape;144;p22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Je hebt een GitHub account.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Je kunt nu projecten zetten op GitHub.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Maar hoe kun je nu projecten die je op je PC maakt, ook op Github zetten en updaten?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Download Github Desktop</a:t>
            </a:r>
            <a:endParaRPr/>
          </a:p>
        </p:txBody>
      </p:sp>
      <p:sp>
        <p:nvSpPr>
          <p:cNvPr id="150" name="Google Shape;150;p23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Heb je Github Desktop al geïnstalleerd?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Ga naar </a:t>
            </a:r>
            <a:r>
              <a:rPr lang="nl" u="sng">
                <a:solidFill>
                  <a:schemeClr val="hlink"/>
                </a:solidFill>
                <a:hlinkClick r:id="rId3"/>
              </a:rPr>
              <a:t>https://desktop.github.com/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Klik op de download knop.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Open het gedownloade bestand en installeer GitHub Desktop.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We gaan nu:</a:t>
            </a:r>
            <a:endParaRPr/>
          </a:p>
        </p:txBody>
      </p:sp>
      <p:sp>
        <p:nvSpPr>
          <p:cNvPr id="156" name="Google Shape;156;p24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Een repository maken.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Je Unity project daarin starten.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‘Repository’?</a:t>
            </a:r>
            <a:endParaRPr/>
          </a:p>
        </p:txBody>
      </p:sp>
      <p:sp>
        <p:nvSpPr>
          <p:cNvPr id="162" name="Google Shape;162;p25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De repository is de map of plaats waar al je projectbestanden in staan.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Add local &amp; Clone</a:t>
            </a:r>
            <a:endParaRPr/>
          </a:p>
        </p:txBody>
      </p:sp>
      <p:sp>
        <p:nvSpPr>
          <p:cNvPr id="168" name="Google Shape;168;p26"/>
          <p:cNvSpPr txBox="1"/>
          <p:nvPr>
            <p:ph idx="1" type="subTitle"/>
          </p:nvPr>
        </p:nvSpPr>
        <p:spPr>
          <a:xfrm>
            <a:off x="623825" y="29345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Als je al een repository op je computer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hebt, kun je die toevoegen met </a:t>
            </a:r>
            <a:r>
              <a:rPr b="1" lang="nl"/>
              <a:t>Add Local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Repository.</a:t>
            </a:r>
            <a:endParaRPr b="1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Je kunt een repository die online staat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“klonen” naar je PC met </a:t>
            </a:r>
            <a:r>
              <a:rPr b="1" lang="nl"/>
              <a:t>Clone Repository</a:t>
            </a:r>
            <a:r>
              <a:rPr lang="nl"/>
              <a:t>.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488" y="465411"/>
            <a:ext cx="1352575" cy="13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950" y="2934575"/>
            <a:ext cx="3026975" cy="19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Een Repository Maken</a:t>
            </a:r>
            <a:endParaRPr/>
          </a:p>
        </p:txBody>
      </p:sp>
      <p:sp>
        <p:nvSpPr>
          <p:cNvPr id="176" name="Google Shape;176;p27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File -&gt; New repository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488" y="465411"/>
            <a:ext cx="1352575" cy="13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075" y="2807700"/>
            <a:ext cx="2510850" cy="16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Een Repository Maken</a:t>
            </a:r>
            <a:endParaRPr/>
          </a:p>
        </p:txBody>
      </p:sp>
      <p:sp>
        <p:nvSpPr>
          <p:cNvPr id="184" name="Google Shape;184;p28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Name, description, path, etc.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Noem hem in deze geval bijvoorbeeld Pong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of Pong Game of Pong Project</a:t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488" y="465411"/>
            <a:ext cx="1352575" cy="13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300" y="2012650"/>
            <a:ext cx="2646400" cy="30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Git ignore?</a:t>
            </a:r>
            <a:endParaRPr/>
          </a:p>
        </p:txBody>
      </p:sp>
      <p:sp>
        <p:nvSpPr>
          <p:cNvPr id="192" name="Google Shape;192;p29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Een .gitignore document is een bestand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wat GIT laat weten welke bestanden </a:t>
            </a:r>
            <a:r>
              <a:rPr b="1" lang="nl"/>
              <a:t>niet </a:t>
            </a:r>
            <a:r>
              <a:rPr lang="nl"/>
              <a:t>aan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 repository worden toegevoegd.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Handig voor tijdelijke bestanden.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Er is al een voorinstelling voor Unity;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gebruik die!</a:t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488" y="465411"/>
            <a:ext cx="1352575" cy="13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8347" y="2243850"/>
            <a:ext cx="2719475" cy="28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Je Nieuwe Repository!</a:t>
            </a:r>
            <a:endParaRPr/>
          </a:p>
        </p:txBody>
      </p:sp>
      <p:sp>
        <p:nvSpPr>
          <p:cNvPr id="200" name="Google Shape;200;p30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Je repository is gemaakt.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Er staat nog niets in.</a:t>
            </a: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375" y="2519225"/>
            <a:ext cx="3737251" cy="25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Open de Unity Hub</a:t>
            </a:r>
            <a:endParaRPr/>
          </a:p>
        </p:txBody>
      </p:sp>
      <p:sp>
        <p:nvSpPr>
          <p:cNvPr id="207" name="Google Shape;207;p31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We gaan een nieuw Unity project aanmaken.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35175"/>
            <a:ext cx="8839200" cy="1428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Vandaag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Introductie GitHub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GitHub Account Maken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Github Desktop Downloaden (als je dat nog niet hebt gedaan)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Repository voor je project maken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Je project in Unity aanmaken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idx="1" type="subTitle"/>
          </p:nvPr>
        </p:nvSpPr>
        <p:spPr>
          <a:xfrm>
            <a:off x="591025" y="381259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Maak je project in je </a:t>
            </a:r>
            <a:r>
              <a:rPr b="1" lang="nl"/>
              <a:t>repository</a:t>
            </a:r>
            <a:r>
              <a:rPr lang="nl"/>
              <a:t> die je met GitHub Desktop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hebt gemaakt!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988" y="1194101"/>
            <a:ext cx="5580176" cy="382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Nu even wachten…</a:t>
            </a:r>
            <a:endParaRPr/>
          </a:p>
        </p:txBody>
      </p:sp>
      <p:sp>
        <p:nvSpPr>
          <p:cNvPr id="220" name="Google Shape;220;p33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Een Unity project aanmaken kan even duren.</a:t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000" y="3564525"/>
            <a:ext cx="48577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3080"/>
              <a:t>Ziet GitHub desktop veel nieuwe bestanden?</a:t>
            </a:r>
            <a:endParaRPr sz="308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3080"/>
              <a:t>Ziet GitHub desktop veel nieuwe bestanden?</a:t>
            </a:r>
            <a:endParaRPr sz="3080"/>
          </a:p>
        </p:txBody>
      </p:sp>
      <p:sp>
        <p:nvSpPr>
          <p:cNvPr id="232" name="Google Shape;232;p35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Als je heel veel nieuwe bestanden ziet (10 000 +), staat de .gitignore niet op de goede plek.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Ga naar je repository en zorg dat .gitignore in je projectmap staat.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Dat is de map waar ook Assets, Library, Log etc in staan.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3080"/>
              <a:t>Werkt de .gitignore goed?</a:t>
            </a:r>
            <a:endParaRPr sz="3080"/>
          </a:p>
        </p:txBody>
      </p:sp>
      <p:sp>
        <p:nvSpPr>
          <p:cNvPr id="238" name="Google Shape;238;p36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Als je heel veel nieuwe bestanden ziet (10 000 +), staat de .gitignore niet op de goede plek.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Ga naar je repository en zorg dat .gitignore in je projectmap staat.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Dat is de map waar ook Assets, Library, Log etc in staan.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3080"/>
              <a:t>Werkt de .gitignore goed?</a:t>
            </a:r>
            <a:endParaRPr sz="3080"/>
          </a:p>
        </p:txBody>
      </p:sp>
      <p:sp>
        <p:nvSpPr>
          <p:cNvPr id="244" name="Google Shape;244;p37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Als het goed is zie je nu nog steeds toegevoegde bestanden in Github Desktop, maar niet meer zo veel (en niet uit de mappen zoals Library).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3080"/>
              <a:t>Tijd om een </a:t>
            </a:r>
            <a:r>
              <a:rPr b="1" lang="nl" sz="3080"/>
              <a:t>commit</a:t>
            </a:r>
            <a:r>
              <a:rPr lang="nl" sz="3080"/>
              <a:t> te maken.</a:t>
            </a:r>
            <a:endParaRPr sz="3080"/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175" y="2652300"/>
            <a:ext cx="61436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Klaar!</a:t>
            </a:r>
            <a:endParaRPr/>
          </a:p>
        </p:txBody>
      </p:sp>
      <p:sp>
        <p:nvSpPr>
          <p:cNvPr id="256" name="Google Shape;256;p39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Je Unity project staat in je repository.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Repository Online Zetten</a:t>
            </a:r>
            <a:endParaRPr/>
          </a:p>
        </p:txBody>
      </p:sp>
      <p:sp>
        <p:nvSpPr>
          <p:cNvPr id="262" name="Google Shape;262;p40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Publish repository</a:t>
            </a:r>
            <a:endParaRPr/>
          </a:p>
        </p:txBody>
      </p:sp>
      <p:pic>
        <p:nvPicPr>
          <p:cNvPr id="263" name="Google Shape;2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50" y="3270650"/>
            <a:ext cx="8839201" cy="684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Repository Online Zetten</a:t>
            </a:r>
            <a:endParaRPr/>
          </a:p>
        </p:txBody>
      </p:sp>
      <p:pic>
        <p:nvPicPr>
          <p:cNvPr id="269" name="Google Shape;2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150" y="2644272"/>
            <a:ext cx="3091697" cy="2224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GitHub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Wie weet wat Github is?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Wie heeft al eens gewerkt met Github?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3080"/>
              <a:t>Nu heb je:</a:t>
            </a:r>
            <a:endParaRPr sz="3080"/>
          </a:p>
        </p:txBody>
      </p:sp>
      <p:sp>
        <p:nvSpPr>
          <p:cNvPr id="275" name="Google Shape;275;p42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Een repository aangemaakt.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Een Unity project gemaakt en in je repository gezet.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3080"/>
              <a:t>Is alles duidelijk?</a:t>
            </a:r>
            <a:endParaRPr sz="3080"/>
          </a:p>
        </p:txBody>
      </p:sp>
      <p:sp>
        <p:nvSpPr>
          <p:cNvPr id="281" name="Google Shape;281;p43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Zijn er nog vragen?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Github: Wat en Waarom?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Een platform voor software/game development.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Op Github kun je gemakkelijk je projecten bewaren en delen.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Met het versiebeheer van GitHub kun je altijd terug naar een eerdere versie van je project.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125" y="782824"/>
            <a:ext cx="3210716" cy="8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1488" y="465411"/>
            <a:ext cx="1352575" cy="13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Versiebeheer?</a:t>
            </a:r>
            <a:endParaRPr/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Elke aanpassing (‘Commit’) aan je projectmap of ‘repository’ wordt bewaard als momentopname. Je kunt altijd terugkeren naar deze momentopnames.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Je kunt zelfs meerdere versies van je repository (Branches) maken waar door verschillende teamleden aan gewerkt wordt.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402" y="356325"/>
            <a:ext cx="3216349" cy="21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Een GitHub account maken</a:t>
            </a:r>
            <a:endParaRPr/>
          </a:p>
        </p:txBody>
      </p:sp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Heb je nog geen GitHub account?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Ga naar </a:t>
            </a:r>
            <a:r>
              <a:rPr lang="nl" u="sng">
                <a:solidFill>
                  <a:schemeClr val="hlink"/>
                </a:solidFill>
                <a:hlinkClick r:id="rId3"/>
              </a:rPr>
              <a:t>https://www.github.com/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Klik op ‘</a:t>
            </a:r>
            <a:r>
              <a:rPr b="1" lang="nl"/>
              <a:t>Sign Up</a:t>
            </a:r>
            <a:r>
              <a:rPr lang="nl"/>
              <a:t>’ en maak je account.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Kijk even rond op de website</a:t>
            </a:r>
            <a:endParaRPr/>
          </a:p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Neem even 10 minuten de tijd om GitHub te verkennen.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Is alles makkelijk te begrijpen, of nu nog heel overweldigend?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Maak een repository op de website</a:t>
            </a:r>
            <a:endParaRPr/>
          </a:p>
        </p:txBody>
      </p:sp>
      <p:sp>
        <p:nvSpPr>
          <p:cNvPr id="132" name="Google Shape;132;p20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Een </a:t>
            </a:r>
            <a:r>
              <a:rPr lang="nl"/>
              <a:t>repository is de map of plaats waar al je projectbestanden in staan. We gaan hier volgende week verder op in.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649975"/>
            <a:ext cx="375285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788" y="152400"/>
            <a:ext cx="4138419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