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9713553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9713553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9610952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9610952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9713553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9713553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9a5724b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9a5724b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9713553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9713553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9713553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9713553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9a5724b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9a5724b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9610952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9610952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610952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9610952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9a5724b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9a5724b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9a10e5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9a10e5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a5724b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9a5724b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8739591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8739591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9873959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9873959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9713553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9713553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961095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961095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9713553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9713553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9713553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9713553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9713553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9713553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 Les 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Branches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63" y="1775236"/>
            <a:ext cx="1352575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Wisselen van branch</a:t>
            </a:r>
            <a:endParaRPr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gemakkelijk terugwisselen naar je andere branches.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Doe dit en kijk of het bestand wat je op de andere branch hebt gezet, verdwijnt in je map.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25" y="3759275"/>
            <a:ext cx="34766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Gelukt?</a:t>
            </a:r>
            <a:endParaRPr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je repository wilt bekijken: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Rechtsklik -&gt; Show in Explorer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975" y="2660550"/>
            <a:ext cx="33147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Duidelijk?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24" y="1775225"/>
            <a:ext cx="3260874" cy="32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Klaar met een branch?</a:t>
            </a:r>
            <a:endParaRPr/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klaar bent met een branch, bijvoorbeeld aan het einde van het project, kun je hem mergen met een andere branch.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Klaar met een branch?</a:t>
            </a:r>
            <a:endParaRPr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klaar bent met een branch, bijvoorbeeld aan het einde van het project, kun je hem mergen met een andere branch.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3920025"/>
            <a:ext cx="34004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3920025"/>
            <a:ext cx="3400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63" y="276225"/>
            <a:ext cx="44100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Merge Commit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Nu heb je een commit gemaakt die de laatste commit van beide branches combineert.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Doe dit alleen als je:</a:t>
            </a:r>
            <a:endParaRPr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-"/>
            </a:pPr>
            <a:r>
              <a:rPr lang="nl">
                <a:solidFill>
                  <a:srgbClr val="FF0000"/>
                </a:solidFill>
              </a:rPr>
              <a:t>Geen openstaande aanpassingen hebt die je moet committen.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Nu weet je:</a:t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Hoe je nieuwe branches aanmaakt.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Hoe je wisselt tussen branches.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Hoe je branches weer samenvoegt (merge).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Reminder: Eindopdracht</a:t>
            </a:r>
            <a:endParaRPr/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Aan het einde van dit blok wil ik: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nette online Git Repository van beide games die je dit blok gaat maken.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Vorige Keer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Push, Pull, Revert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Einde les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Succes!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Vandaag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Branches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Waarom branches?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Hoe maak je branches?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Branch?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repository begint met één hoofdbranch, meestal </a:t>
            </a:r>
            <a:r>
              <a:rPr b="1" lang="nl"/>
              <a:t>main</a:t>
            </a:r>
            <a:r>
              <a:rPr lang="nl"/>
              <a:t> of </a:t>
            </a:r>
            <a:r>
              <a:rPr b="1" lang="nl"/>
              <a:t>master</a:t>
            </a:r>
            <a:r>
              <a:rPr lang="nl"/>
              <a:t>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‘</a:t>
            </a:r>
            <a:r>
              <a:rPr b="1" lang="nl"/>
              <a:t>Branches</a:t>
            </a:r>
            <a:r>
              <a:rPr lang="nl"/>
              <a:t>’ zijn verschillende versies van je repository. Je kan bijvoorbeeld een branch hebben voor level design, voor player scripts, voor art, etc.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75" y="2033000"/>
            <a:ext cx="2333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Waarom?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Waarom zou je meerdere branches maken voor je project?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Waarom?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Veiligheid. Voor grote projecten wil je niet per se aanpassingen meteen sturen naar je hoofdbranch.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Organisatie. Verschillende branches voor verschillende onderdelen houd je repository netjes en georganiseerd zodat je niet door allemaal onnodige bestanden hoeft te graven.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Teamwork. Ieder teamlid zijn eigen branch.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</a:t>
            </a:r>
            <a:r>
              <a:rPr lang="nl"/>
              <a:t>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Zijn er nog aanpassingen om 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committen? Doe dat eerst!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Branch -&gt; New branch…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Of de New branch knop.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775" y="3154188"/>
            <a:ext cx="35814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775" y="2192984"/>
            <a:ext cx="3581400" cy="88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Je zit nu op je nieuwe branch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deze branch publishen, net zoals je repository.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Aanpassingen die je nu commit staan op deze versie van je repository.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Test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Zet een nieuw bestand in je local repository, nu je op een nieuwe branch zit.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Maak een commit (je kunt op de knop zien dat je commit naar de nieuwe branch.)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50" y="177049"/>
            <a:ext cx="6305575" cy="16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