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39e5b13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39e5b13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9e5b13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39e5b13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33bc1b792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33bc1b792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33bc1b792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33bc1b792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33bc1b792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33bc1b792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33bc1b792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33bc1b792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33bc1b792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33bc1b792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33bc1b792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33bc1b792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33bc1b79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33bc1b79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533bc1b792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533bc1b792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9a10e5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9a10e5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33bc1b792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33bc1b792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32afd551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32afd551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32afd55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32afd55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32afd55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32afd55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32afd55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32afd55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532afd551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532afd551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32afd55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532afd55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94f037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94f037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94f0376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94f0376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94f03760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94f03760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91f736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91f736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94f03760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94f03760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94f03760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94f03760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9a10e5a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9a10e5a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9e5b13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9e5b13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39a10e5a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39a10e5a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9a10e5a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39a10e5a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36fab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036fab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036fabf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036fabf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sktop.github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 Les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Beginnen met Github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163" y="1775236"/>
            <a:ext cx="1352575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nu?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hebt een GitHub account.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nu projecten zetten op GitHub.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Maar hoe kun je nu projecten die je op je PC maakt, ook op Github zetten en updaten?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Download Github Desktop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Heb je Github Desktop al geïnstalleerd?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https://desktop.github.com/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Klik op de download knop.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Open het gedownloade bestand en installeer GitHub Desktop.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 gaan nu:</a:t>
            </a:r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repository maken.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Unity project daarin starten.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‘Repository’?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De repository is de map of plaats waar al je projectbestanden in staan.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Add local &amp; Clone</a:t>
            </a:r>
            <a:endParaRPr/>
          </a:p>
        </p:txBody>
      </p:sp>
      <p:sp>
        <p:nvSpPr>
          <p:cNvPr id="168" name="Google Shape;168;p26"/>
          <p:cNvSpPr txBox="1"/>
          <p:nvPr>
            <p:ph idx="1" type="subTitle"/>
          </p:nvPr>
        </p:nvSpPr>
        <p:spPr>
          <a:xfrm>
            <a:off x="623825" y="29345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al een repository op je computer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hebt, kun je die toevoegen met </a:t>
            </a:r>
            <a:r>
              <a:rPr b="1" lang="nl"/>
              <a:t>Add Local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/>
              <a:t>Repository.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een repository die online staat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“klonen” naar je PC met </a:t>
            </a:r>
            <a:r>
              <a:rPr b="1" lang="nl"/>
              <a:t>Clone Repository</a:t>
            </a:r>
            <a:r>
              <a:rPr lang="nl"/>
              <a:t>.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950" y="2934575"/>
            <a:ext cx="3026975" cy="197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Repository Maken</a:t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File -&gt; New repository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75" y="2807700"/>
            <a:ext cx="2510850" cy="1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Repository Maken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Name, description, path,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Noem hem in deze geval bijvoorbeeld Pong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of Pong Game of Pong Project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300" y="2012650"/>
            <a:ext cx="2646400" cy="30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ignore?</a:t>
            </a:r>
            <a:endParaRPr/>
          </a:p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.gitignore document is een bestand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GIT laat weten welke bestanden </a:t>
            </a:r>
            <a:r>
              <a:rPr b="1" lang="nl"/>
              <a:t>niet </a:t>
            </a:r>
            <a:r>
              <a:rPr lang="nl"/>
              <a:t>aan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repository worden toegevoegd.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Handig voor tijdelijke bestanden.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Er is al een voorinstelling voor Unity;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gebruik die!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347" y="2243850"/>
            <a:ext cx="2719475" cy="28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Je Nieuwe Repository!</a:t>
            </a:r>
            <a:endParaRPr/>
          </a:p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repository is gemaakt.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Er staat nog niets in.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375" y="2519225"/>
            <a:ext cx="3737251" cy="25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Open de Unity Hub</a:t>
            </a:r>
            <a:endParaRPr/>
          </a:p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We gaan een nieuw Unity project aanmaken.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35175"/>
            <a:ext cx="8839200" cy="142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Vandaag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Introductie GitHub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GitHub Account Maken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Github Desktop Downloaden (als je dat nog niet hebt gedaan)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Repository voor je project maken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project in Unity aanmaken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subTitle"/>
          </p:nvPr>
        </p:nvSpPr>
        <p:spPr>
          <a:xfrm>
            <a:off x="591025" y="381259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Maak je project in je </a:t>
            </a:r>
            <a:r>
              <a:rPr b="1" lang="nl"/>
              <a:t>repository</a:t>
            </a:r>
            <a:r>
              <a:rPr lang="nl"/>
              <a:t> die je met GitHub Desktop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hebt gemaakt!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988" y="1194101"/>
            <a:ext cx="5580176" cy="38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Nu even wachten…</a:t>
            </a:r>
            <a:endParaRPr/>
          </a:p>
        </p:txBody>
      </p:sp>
      <p:sp>
        <p:nvSpPr>
          <p:cNvPr id="220" name="Google Shape;220;p3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Unity project aanmaken kan even duren.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000" y="3564525"/>
            <a:ext cx="48577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Ziet GitHub desktop veel nieuwe bestanden?</a:t>
            </a:r>
            <a:endParaRPr sz="30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Ziet GitHub desktop veel nieuwe bestanden?</a:t>
            </a:r>
            <a:endParaRPr sz="3080"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heel veel nieuwe bestanden ziet (10 000 +), staat de .gitignore niet op de goede plek.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je repository en zorg dat .gitignore in je projectmap staat.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Dat is de map waar ook Assets, Library, Log etc in staan.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Werkt de .gitignore goed?</a:t>
            </a:r>
            <a:endParaRPr sz="3080"/>
          </a:p>
        </p:txBody>
      </p:sp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je heel veel nieuwe bestanden ziet (10 000 +), staat de .gitignore niet op de goede plek.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je repository en zorg dat .gitignore in je projectmap staat.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Dat is de map waar ook Assets, Library, Log etc in staan.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Werkt de .gitignore goed?</a:t>
            </a:r>
            <a:endParaRPr sz="3080"/>
          </a:p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Als het goed is zie je nu nog steeds toegevoegde bestanden in Github Desktop, maar niet meer zo veel (en niet uit de mappen zoals Library).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Tijd om een </a:t>
            </a:r>
            <a:r>
              <a:rPr b="1" lang="nl" sz="3080"/>
              <a:t>commit</a:t>
            </a:r>
            <a:r>
              <a:rPr lang="nl" sz="3080"/>
              <a:t> te maken.</a:t>
            </a:r>
            <a:endParaRPr sz="3080"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2652300"/>
            <a:ext cx="61436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Klaar!</a:t>
            </a:r>
            <a:endParaRPr/>
          </a:p>
        </p:txBody>
      </p:sp>
      <p:sp>
        <p:nvSpPr>
          <p:cNvPr id="256" name="Google Shape;256;p3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Unity project staat in je repository.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Repository Online Zetten</a:t>
            </a:r>
            <a:endParaRPr/>
          </a:p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Publish repository</a:t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50" y="3270650"/>
            <a:ext cx="8839201" cy="68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Repository Online Zetten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150" y="2644272"/>
            <a:ext cx="3091697" cy="222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Wie weet wat Github is?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Wie heeft al eens gewerkt met Github?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Nu heb je:</a:t>
            </a:r>
            <a:endParaRPr sz="3080"/>
          </a:p>
        </p:txBody>
      </p:sp>
      <p:sp>
        <p:nvSpPr>
          <p:cNvPr id="275" name="Google Shape;275;p42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repository aangemaakt.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Unity project gemaakt en in je repository gezet.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3080"/>
              <a:t>Is alles duidelijk?</a:t>
            </a:r>
            <a:endParaRPr sz="3080"/>
          </a:p>
        </p:txBody>
      </p:sp>
      <p:sp>
        <p:nvSpPr>
          <p:cNvPr id="281" name="Google Shape;281;p43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Zijn er nog vragen?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Github: Wat en Waarom?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platform voor software/game development.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Op Github kun je gemakkelijk je projecten bewaren en delen.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Met het versiebeheer van GitHub kun je altijd terug naar een eerdere versie van je project.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125" y="782824"/>
            <a:ext cx="3210716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488" y="465411"/>
            <a:ext cx="1352575" cy="13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Versiebeheer?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Elke aanpassing (‘Commit’) aan je projectmap of ‘repository’ wordt bewaard als momentopname. Je kunt altijd terugkeren naar deze momentopnames.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Je kunt zelfs meerdere versies van je repository (Branches) maken waar door verschillende teamleden aan gewerkt wordt.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402" y="356325"/>
            <a:ext cx="3216349" cy="21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Een GitHub account maken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Heb je nog geen GitHub account?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Ga naar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https://www.github.com/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Klik op ‘</a:t>
            </a:r>
            <a:r>
              <a:rPr b="1" lang="nl"/>
              <a:t>Sign Up</a:t>
            </a:r>
            <a:r>
              <a:rPr lang="nl"/>
              <a:t>’ en maak je account.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Kijk even rond op de website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Neem even 10 minuten de tijd om GitHub te verkennen.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Is alles makkelijk te begrijpen, of nu nog heel overweldigend?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Maak een repository op de website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98100" y="2715984"/>
            <a:ext cx="8222100" cy="25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nl"/>
              <a:t>Een </a:t>
            </a:r>
            <a:r>
              <a:rPr lang="nl"/>
              <a:t>repository is de map of plaats waar al je projectbestanden in staan. We gaan hier volgende week verder op in.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649975"/>
            <a:ext cx="37528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88" y="152400"/>
            <a:ext cx="413841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