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9a5724b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9a5724b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a5724b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9a5724b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9a5724b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9a5724b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9a5724b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9a5724b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9a5724b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9a5724b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9a5724b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9a5724b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9a5724b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9a5724b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a10e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a10e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8739591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8739591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9873959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9873959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a5724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9a5724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9a5724b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9a5724b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a5724b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a5724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a5724b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a5724b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9a5724b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9a5724b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 Les 2/3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Push, Pull, Revert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63" y="1775236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Voeg een bestand toe als test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Pull vervolgens naar je repository in Github Desktop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Gelukt?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Staat het bestand wat je online hebt toegevoegd nu ook in de repository op je computer?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Revert</a:t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Stel je voor dat je een Commit hebt opgehaald die je niet wilde.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kan ik terug?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Revert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je history en rechtsklik op de commit die je ongedaan wilt maken.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Rechtsklik -&gt; Revert changes in commit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875025"/>
            <a:ext cx="7124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Pas op</a:t>
            </a:r>
            <a:endParaRPr/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hebt nu een nieuwe commit gemaakt waarbij de vorige commit ongedaan is gemaakt.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dit pusht, wordt het toegevoegde bestand ook verwijderd in de online versie.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Eindopdracht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Aan het einde van dit blok wil ik: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nette online Git Repository van beide games die je dit blok gaat maken.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Einde les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Succes!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Vorige Keer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Repository aangemaakt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Basis van Github geleerd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Hoe gaat het met project?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Gaat alles goed met Github? Is alles duidelijk?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Jullie hebben een repository gemaakt met je Unity project.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je online repository al eens geupdate?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aanpassing uploaden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een commit hebt gemaakt, staat die momentopname van je project vast in je repository op je PC.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Maar die staat nog niet online (en als je met een team samenwerkt, nog niet op de computers van je teamgenoten).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Push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Push stuurt je nieuwste commit naar de online versie van je repository (origin).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Zonder commit, heb je niets om te pushen.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00" y="94525"/>
            <a:ext cx="39338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025" y="1605450"/>
            <a:ext cx="23241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Pull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Met pull haal je aanpassingen op die op de origin staan, maar nog niet op jouw PC.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Bijvoorbeeld als je op een andere PC een nieuwe update hebt gepushed, of als je teamgenoot iets heeft gepushed.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75" y="171675"/>
            <a:ext cx="2352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 push en pull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je Unity project al een aantal keer ge-commit en gepushed?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Probeer het uit!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Pull test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Github.com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77" y="340375"/>
            <a:ext cx="6947449" cy="4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