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9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94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22D73-2833-8B41-CC05-383ADCFE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0657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3E889-E736-EFF9-3C14-4D460BB0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ECA37-F874-24DE-88E3-335C0BD5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14" y="1110535"/>
            <a:ext cx="4409603" cy="503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3F316-FE17-6C51-6A51-527B9D5CD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8453928" y="2142766"/>
            <a:ext cx="3203509" cy="3426237"/>
          </a:xfrm>
          <a:prstGeom prst="rect">
            <a:avLst/>
          </a:prstGeom>
        </p:spPr>
      </p:pic>
      <p:pic>
        <p:nvPicPr>
          <p:cNvPr id="8" name="Picture 2" descr="https://www.sih.gov.in/img1/SIH-Logo.png">
            <a:extLst>
              <a:ext uri="{FF2B5EF4-FFF2-40B4-BE49-F238E27FC236}">
                <a16:creationId xmlns:a16="http://schemas.microsoft.com/office/drawing/2014/main" id="{BF5AB4AE-329C-2358-8CFB-E64FAE24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F984ECFF-0721-B5E5-340B-0A6EF5BB6875}"/>
              </a:ext>
            </a:extLst>
          </p:cNvPr>
          <p:cNvSpPr txBox="1">
            <a:spLocks/>
          </p:cNvSpPr>
          <p:nvPr/>
        </p:nvSpPr>
        <p:spPr bwMode="auto">
          <a:xfrm>
            <a:off x="331286" y="-526757"/>
            <a:ext cx="10363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7B4B7568-A22B-EF81-9E43-40B7AF3705A8}"/>
              </a:ext>
            </a:extLst>
          </p:cNvPr>
          <p:cNvSpPr txBox="1">
            <a:spLocks/>
          </p:cNvSpPr>
          <p:nvPr/>
        </p:nvSpPr>
        <p:spPr bwMode="auto">
          <a:xfrm>
            <a:off x="1245686" y="405719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A9405-6B57-B575-F3C9-C86141EE1149}"/>
              </a:ext>
            </a:extLst>
          </p:cNvPr>
          <p:cNvSpPr txBox="1"/>
          <p:nvPr/>
        </p:nvSpPr>
        <p:spPr>
          <a:xfrm>
            <a:off x="357771" y="1206008"/>
            <a:ext cx="7491915" cy="530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ID:–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SIH25089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One-Stop Personalized Career &amp; Education Advisor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Theme:-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Personalized learning assistant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Category:-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ID:-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: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</a:t>
            </a:r>
            <a:endParaRPr lang="en-I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81630" y="84413"/>
            <a:ext cx="8259736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ReCall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-  AI Powered Cross Platform Study Companion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Nova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72A7C-081E-CD10-EF6D-DC56BE3950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90" t="14407" r="15337" b="20951"/>
          <a:stretch>
            <a:fillRect/>
          </a:stretch>
        </p:blipFill>
        <p:spPr>
          <a:xfrm>
            <a:off x="0" y="1203689"/>
            <a:ext cx="5967663" cy="5151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6C685-4065-6B3C-33ED-E84FB2E762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90" t="14407" r="15337" b="20951"/>
          <a:stretch>
            <a:fillRect/>
          </a:stretch>
        </p:blipFill>
        <p:spPr>
          <a:xfrm>
            <a:off x="6096001" y="1203688"/>
            <a:ext cx="6096002" cy="51510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759DF-DCF9-C3C8-23A2-9C9995752DFB}"/>
              </a:ext>
            </a:extLst>
          </p:cNvPr>
          <p:cNvSpPr/>
          <p:nvPr/>
        </p:nvSpPr>
        <p:spPr>
          <a:xfrm>
            <a:off x="542007" y="1686413"/>
            <a:ext cx="2361545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Idea / Solution:-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E48F2C6-C61C-61C1-DF22-043983E5F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56792"/>
            <a:ext cx="4716379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Students juggle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multiple fragmented tools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(notes apps, flashcard apps, quiz platforms).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Manual effort needed to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summarize, create flashcards/quizzes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Poor accessibility in rural areas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due to online-only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Lack of engagement &amp; motivation →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study fatigue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905BD1-E487-E25C-B16E-B831CF0B05C5}"/>
              </a:ext>
            </a:extLst>
          </p:cNvPr>
          <p:cNvSpPr/>
          <p:nvPr/>
        </p:nvSpPr>
        <p:spPr>
          <a:xfrm>
            <a:off x="6654778" y="1559502"/>
            <a:ext cx="28112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Resolution:-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F024C42-9A76-EEA1-DE03-693AB36F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2536" y="1898640"/>
            <a:ext cx="4859864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Detailed Explanation: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➜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Capture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from books, PDFs, handwritten notes, 	images.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AI auto-generates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summaries, quizzes, 	flashcards.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➜ Works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offline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-first, syncs across devices.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➜ Adds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gamification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(streaks, XP, badges) for 	engagement.</a:t>
            </a:r>
          </a:p>
          <a:p>
            <a:endParaRPr lang="en-US" sz="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How it Addresses the Problem: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Saves 30–40%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study time with automation.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Ensures accessibility for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low-bandwidth learners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sz="5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Innovation &amp; Uniqueness: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AI that thinks like a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teacher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(not just a notes app).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Combines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OCR + AI + gamification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in one platform.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Offline-first architecture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→ rare in EdTech, tailored for India.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E304B-F7FA-EA2F-390E-6FE5B9AB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059580"/>
            <a:ext cx="4648201" cy="52105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System Architecture &amp; Workflow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ADF9705-C8EB-649E-7956-72C3C05E01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Nova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98A1B58-87CC-7FBB-D9C3-554088A6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73" y="1326487"/>
            <a:ext cx="396000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Key Components: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Frontend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(Web/Mobile PWA): Note-taking, highlighting, flashcards, quizzes.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Backend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(AI Engine): OCR + NLP + Quiz Generation.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Database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IndexedDB/SQLite (offline) + PostgreSQL/MongoDB (cloud sync).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Cloud Services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Vercel (web hosting), Firebase/AWS (sync &amp; storage).</a:t>
            </a:r>
            <a:endParaRPr lang="en-US" sz="17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Flow of Data:</a:t>
            </a:r>
          </a:p>
          <a:p>
            <a:pPr lvl="1"/>
            <a:r>
              <a:rPr lang="en-US" sz="1400" dirty="0">
                <a:latin typeface="Arial" pitchFamily="34" charset="0"/>
                <a:cs typeface="Arial" pitchFamily="34" charset="0"/>
              </a:rPr>
              <a:t>➜ Capture (Text/PDF/Image/Voice) → OCR → AI Summarizer → Quizzes/Flashcards → Store Offline/Sync → Dashboard.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5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Highlight:</a:t>
            </a: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Offline-first storage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→ Seamless 	sync 	when internet available.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	➜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Gamified layer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→ Progress tracking + 	motivation. 	</a:t>
            </a:r>
            <a:endParaRPr lang="en-US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658FC-D1C0-4BD5-E19F-A21833869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812" y="1326487"/>
            <a:ext cx="7752188" cy="4360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105287"/>
            <a:ext cx="10780889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Feasibility:-</a:t>
            </a:r>
          </a:p>
          <a:p>
            <a:pPr lvl="0" algn="just">
              <a:defRPr/>
            </a:pPr>
            <a:endParaRPr lang="en-US" sz="5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Technical: Uses proven tech stack (React, PWA, OCR, OpenAI).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Operational: Offline-first ensures usability even in low-bandwidth zones.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Market: Huge target base – 250M+ Indian students, $9B+ exam prep market.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Financial: Low initial infra cost (PWA + APIs), scalable to freemium model.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&amp; Risks:-</a:t>
            </a:r>
          </a:p>
          <a:p>
            <a:pPr lvl="0" algn="just">
              <a:defRPr/>
            </a:pPr>
            <a:endParaRPr lang="en-US" sz="5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AI Costs: Heavy API usage for summarization/quiz generation.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Privacy: Sensitive student notes.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Sync Conflicts: Offline vs. online data mismatches.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Adoption: Getting students to switch from fragmented tools.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Strategies for Overcoming Challenges:-</a:t>
            </a:r>
          </a:p>
          <a:p>
            <a:pPr lvl="0" algn="just">
              <a:defRPr/>
            </a:pPr>
            <a:endParaRPr lang="en-US" sz="5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Local caching &amp; batch sync → reduces API costs.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End-to-end encryption &amp; local-first storage → ensures privacy.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Conflict resolution algorithms → safe sync.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Gamification &amp; smart UI → strong adoption &amp; retention.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7CF2A09-FEC0-117C-457B-1786DF933D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Nova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F4C190C-F602-0A91-F483-FEB974E9A3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Nova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360C21A-2788-CF3E-9C1B-BB1BA12E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757723"/>
            <a:ext cx="10972800" cy="534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Efficiency:–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Saves 30–40% study time with AI summaries &amp; flashcards.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Scalability:-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PWA + cloud sync → works for 1 to 1M students seamlessly.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Accessibility:-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Offline-first design empowers learners in low-connectivity rural areas.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Engagement:-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Gamification (streaks, XP, badges) keeps learners motivated.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National Impact:-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Supports Digital India &amp; Skill India by making advanced learning tools accessible to all.</a:t>
            </a:r>
            <a:endParaRPr lang="en-IN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369510"/>
            <a:ext cx="10972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Google Vision API, Tesseract.js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OpenAI API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Research: Gamification in Learning (2022), AI in Education (2023)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KPMG: India Online Learning Market 2024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Gap vs. Notion/Quizlet/Anki → fragmented, online-only; we unify + offline.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1AD1ED2-E13D-6385-C502-349C2F4DCB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Nova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811</Words>
  <Application>Microsoft Office PowerPoint</Application>
  <PresentationFormat>Widescreen</PresentationFormat>
  <Paragraphs>121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PowerPoint Presentation</vt:lpstr>
      <vt:lpstr>ReCall -  AI Powered Cross Platform Study Companion</vt:lpstr>
      <vt:lpstr>System Architecture &amp; Workflow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ARJI JETHIN</cp:lastModifiedBy>
  <cp:revision>153</cp:revision>
  <dcterms:created xsi:type="dcterms:W3CDTF">2013-12-12T18:46:50Z</dcterms:created>
  <dcterms:modified xsi:type="dcterms:W3CDTF">2025-09-07T15:13:44Z</dcterms:modified>
  <cp:category/>
</cp:coreProperties>
</file>